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697" r:id="rId4"/>
    <p:sldMasterId id="2147483715" r:id="rId5"/>
    <p:sldMasterId id="2147483745" r:id="rId6"/>
  </p:sldMasterIdLst>
  <p:notesMasterIdLst>
    <p:notesMasterId r:id="rId37"/>
  </p:notesMasterIdLst>
  <p:sldIdLst>
    <p:sldId id="257" r:id="rId7"/>
    <p:sldId id="370" r:id="rId8"/>
    <p:sldId id="258" r:id="rId9"/>
    <p:sldId id="267" r:id="rId10"/>
    <p:sldId id="269" r:id="rId11"/>
    <p:sldId id="268" r:id="rId12"/>
    <p:sldId id="270" r:id="rId13"/>
    <p:sldId id="271" r:id="rId14"/>
    <p:sldId id="272" r:id="rId15"/>
    <p:sldId id="274" r:id="rId16"/>
    <p:sldId id="273" r:id="rId17"/>
    <p:sldId id="261" r:id="rId18"/>
    <p:sldId id="389" r:id="rId19"/>
    <p:sldId id="263" r:id="rId20"/>
    <p:sldId id="275" r:id="rId21"/>
    <p:sldId id="276" r:id="rId22"/>
    <p:sldId id="277" r:id="rId23"/>
    <p:sldId id="278" r:id="rId24"/>
    <p:sldId id="279" r:id="rId25"/>
    <p:sldId id="264" r:id="rId26"/>
    <p:sldId id="312" r:id="rId27"/>
    <p:sldId id="314" r:id="rId28"/>
    <p:sldId id="301" r:id="rId29"/>
    <p:sldId id="317" r:id="rId30"/>
    <p:sldId id="318" r:id="rId31"/>
    <p:sldId id="319" r:id="rId32"/>
    <p:sldId id="320" r:id="rId33"/>
    <p:sldId id="327" r:id="rId34"/>
    <p:sldId id="265" r:id="rId35"/>
    <p:sldId id="266"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00FF"/>
    <a:srgbClr val="FFCC99"/>
    <a:srgbClr val="FFFFFF"/>
    <a:srgbClr val="FFCCFF"/>
    <a:srgbClr val="FC730C"/>
    <a:srgbClr val="EDA005"/>
    <a:srgbClr val="99E9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39" autoAdjust="0"/>
    <p:restoredTop sz="94660"/>
  </p:normalViewPr>
  <p:slideViewPr>
    <p:cSldViewPr snapToGrid="0">
      <p:cViewPr varScale="1">
        <p:scale>
          <a:sx n="57" d="100"/>
          <a:sy n="57" d="100"/>
        </p:scale>
        <p:origin x="28" y="1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B9C56F-CDD0-46FC-BB20-236C03A27B87}" type="datetimeFigureOut">
              <a:rPr lang="en-US" smtClean="0"/>
              <a:t>12/12/2021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001B65-AE0C-404C-9C40-583BAF7EA145}" type="slidenum">
              <a:rPr lang="en-US" smtClean="0"/>
              <a:t>‹#›</a:t>
            </a:fld>
            <a:endParaRPr lang="en-US"/>
          </a:p>
        </p:txBody>
      </p:sp>
    </p:spTree>
    <p:extLst>
      <p:ext uri="{BB962C8B-B14F-4D97-AF65-F5344CB8AC3E}">
        <p14:creationId xmlns:p14="http://schemas.microsoft.com/office/powerpoint/2010/main" val="3748020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825FAFA3-872B-4C74-8774-F3E15AC826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5E9728D-E328-4EEA-804B-A360F58841A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7" name="Rectangle 2">
            <a:extLst>
              <a:ext uri="{FF2B5EF4-FFF2-40B4-BE49-F238E27FC236}">
                <a16:creationId xmlns:a16="http://schemas.microsoft.com/office/drawing/2014/main" id="{110B7ADE-12DE-488A-984A-295A1C9FC23D}"/>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5229D190-DDE5-4014-8290-38422A31F2E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60D2624-8C84-4E26-ACCD-D17479CCFCD5}"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782128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8AA37B3-B423-4F6E-8296-56AE0931CF3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61777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E8980CD-355F-4628-ADA5-F50CFE857FDB}"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446568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84720F-0DD2-44E6-83B2-3DF2ED7B7D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50821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07784CC-A658-4371-907D-51C4DBD1F5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47012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4E9EDB-646A-4357-9BF5-902F26E8DF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35832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A21F68F-4EF7-4492-BC69-EFA45C590A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01732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C6802F0-392E-4C90-A29A-02C547645D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86028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0605902-BB07-444D-9641-85A5F745E3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68588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4534606-428E-4722-94F9-40B9BF4720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58927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A312E23-65B3-4D4E-BB80-69E15B7816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34224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6FCE204-1CEC-4338-907A-1DBE854FD0BA}"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987146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F6CD6D-BC99-4752-A62A-D7B23F65DF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99794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B4B60D-F74D-4835-B7A9-E5FF75E067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65265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12F367-8A0E-498C-B929-83947E2B5D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87062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B233D59-D26D-4BA4-8924-32076F194A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99850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4797A3-E3D4-40A7-8D77-345AF98EF6BE}" type="datetimeFigureOut">
              <a:rPr lang="en-US" smtClean="0">
                <a:solidFill>
                  <a:prstClr val="black">
                    <a:tint val="75000"/>
                  </a:prstClr>
                </a:solidFill>
              </a:rPr>
              <a:pPr/>
              <a:t>12/12/2021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5F2469-762B-46CB-B92F-0C844A5CB8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62519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4797A3-E3D4-40A7-8D77-345AF98EF6BE}" type="datetimeFigureOut">
              <a:rPr lang="en-US" smtClean="0">
                <a:solidFill>
                  <a:prstClr val="black">
                    <a:tint val="75000"/>
                  </a:prstClr>
                </a:solidFill>
              </a:rPr>
              <a:pPr/>
              <a:t>12/12/2021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5F2469-762B-46CB-B92F-0C844A5CB8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39198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4797A3-E3D4-40A7-8D77-345AF98EF6BE}" type="datetimeFigureOut">
              <a:rPr lang="en-US" smtClean="0">
                <a:solidFill>
                  <a:prstClr val="black">
                    <a:tint val="75000"/>
                  </a:prstClr>
                </a:solidFill>
              </a:rPr>
              <a:pPr/>
              <a:t>12/12/2021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5F2469-762B-46CB-B92F-0C844A5CB8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25708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4797A3-E3D4-40A7-8D77-345AF98EF6BE}" type="datetimeFigureOut">
              <a:rPr lang="en-US" smtClean="0">
                <a:solidFill>
                  <a:prstClr val="black">
                    <a:tint val="75000"/>
                  </a:prstClr>
                </a:solidFill>
              </a:rPr>
              <a:pPr/>
              <a:t>12/12/2021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35F2469-762B-46CB-B92F-0C844A5CB8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95675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4797A3-E3D4-40A7-8D77-345AF98EF6BE}" type="datetimeFigureOut">
              <a:rPr lang="en-US" smtClean="0">
                <a:solidFill>
                  <a:prstClr val="black">
                    <a:tint val="75000"/>
                  </a:prstClr>
                </a:solidFill>
              </a:rPr>
              <a:pPr/>
              <a:t>12/12/2021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35F2469-762B-46CB-B92F-0C844A5CB8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11631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4797A3-E3D4-40A7-8D77-345AF98EF6BE}" type="datetimeFigureOut">
              <a:rPr lang="en-US" smtClean="0">
                <a:solidFill>
                  <a:prstClr val="black">
                    <a:tint val="75000"/>
                  </a:prstClr>
                </a:solidFill>
              </a:rPr>
              <a:pPr/>
              <a:t>12/12/2021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35F2469-762B-46CB-B92F-0C844A5CB8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2875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25B347C-AE47-4983-A7A2-9ECB532BAAF8}"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487587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4797A3-E3D4-40A7-8D77-345AF98EF6BE}" type="datetimeFigureOut">
              <a:rPr lang="en-US" smtClean="0">
                <a:solidFill>
                  <a:prstClr val="black">
                    <a:tint val="75000"/>
                  </a:prstClr>
                </a:solidFill>
              </a:rPr>
              <a:pPr/>
              <a:t>12/12/2021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35F2469-762B-46CB-B92F-0C844A5CB8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82884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4797A3-E3D4-40A7-8D77-345AF98EF6BE}" type="datetimeFigureOut">
              <a:rPr lang="en-US" smtClean="0">
                <a:solidFill>
                  <a:prstClr val="black">
                    <a:tint val="75000"/>
                  </a:prstClr>
                </a:solidFill>
              </a:rPr>
              <a:pPr/>
              <a:t>12/12/2021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35F2469-762B-46CB-B92F-0C844A5CB8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89273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4797A3-E3D4-40A7-8D77-345AF98EF6BE}" type="datetimeFigureOut">
              <a:rPr lang="en-US" smtClean="0">
                <a:solidFill>
                  <a:prstClr val="black">
                    <a:tint val="75000"/>
                  </a:prstClr>
                </a:solidFill>
              </a:rPr>
              <a:pPr/>
              <a:t>12/12/2021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35F2469-762B-46CB-B92F-0C844A5CB8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91027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4797A3-E3D4-40A7-8D77-345AF98EF6BE}" type="datetimeFigureOut">
              <a:rPr lang="en-US" smtClean="0">
                <a:solidFill>
                  <a:prstClr val="black">
                    <a:tint val="75000"/>
                  </a:prstClr>
                </a:solidFill>
              </a:rPr>
              <a:pPr/>
              <a:t>12/12/2021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5F2469-762B-46CB-B92F-0C844A5CB8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20425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4797A3-E3D4-40A7-8D77-345AF98EF6BE}" type="datetimeFigureOut">
              <a:rPr lang="en-US" smtClean="0">
                <a:solidFill>
                  <a:prstClr val="black">
                    <a:tint val="75000"/>
                  </a:prstClr>
                </a:solidFill>
              </a:rPr>
              <a:pPr/>
              <a:t>12/12/2021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5F2469-762B-46CB-B92F-0C844A5CB8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28910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6256000" cy="6858000"/>
          </a:xfrm>
          <a:prstGeom prst="rect">
            <a:avLst/>
          </a:prstGeom>
        </p:spPr>
      </p:pic>
      <p:sp>
        <p:nvSpPr>
          <p:cNvPr id="2" name="Title 1"/>
          <p:cNvSpPr>
            <a:spLocks noGrp="1"/>
          </p:cNvSpPr>
          <p:nvPr>
            <p:ph type="ctrTitle"/>
          </p:nvPr>
        </p:nvSpPr>
        <p:spPr>
          <a:xfrm>
            <a:off x="2334683" y="1300786"/>
            <a:ext cx="11586635" cy="2509213"/>
          </a:xfrm>
        </p:spPr>
        <p:txBody>
          <a:bodyPr anchor="b">
            <a:normAutofit/>
          </a:bodyPr>
          <a:lstStyle>
            <a:lvl1pPr algn="ctr">
              <a:defRPr sz="4800"/>
            </a:lvl1pPr>
          </a:lstStyle>
          <a:p>
            <a:r>
              <a:rPr lang="vi-VN"/>
              <a:t>Bấm để sửa kiểu tiêu đề Bản cái</a:t>
            </a:r>
            <a:endParaRPr lang="en-US" dirty="0"/>
          </a:p>
        </p:txBody>
      </p:sp>
      <p:sp>
        <p:nvSpPr>
          <p:cNvPr id="3" name="Subtitle 2"/>
          <p:cNvSpPr>
            <a:spLocks noGrp="1"/>
          </p:cNvSpPr>
          <p:nvPr>
            <p:ph type="subTitle" idx="1"/>
          </p:nvPr>
        </p:nvSpPr>
        <p:spPr>
          <a:xfrm>
            <a:off x="2334683" y="3886201"/>
            <a:ext cx="11586635"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phụ đề của Bản cái</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solidFill>
              </a:rPr>
              <a:pPr/>
              <a:t>12/12/2021</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7840675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6256000" cy="6858000"/>
          </a:xfrm>
          <a:prstGeom prst="rect">
            <a:avLst/>
          </a:prstGeom>
        </p:spPr>
      </p:pic>
      <p:sp>
        <p:nvSpPr>
          <p:cNvPr id="2" name="Title 1"/>
          <p:cNvSpPr>
            <a:spLocks noGrp="1"/>
          </p:cNvSpPr>
          <p:nvPr>
            <p:ph type="title"/>
          </p:nvPr>
        </p:nvSpPr>
        <p:spPr/>
        <p:txBody>
          <a:bodyPr/>
          <a:lstStyle/>
          <a:p>
            <a:r>
              <a:rPr lang="vi-VN"/>
              <a:t>Bấm để sửa kiểu tiêu đề Bản cái</a:t>
            </a:r>
            <a:endParaRPr lang="en-US" dirty="0"/>
          </a:p>
        </p:txBody>
      </p:sp>
      <p:sp>
        <p:nvSpPr>
          <p:cNvPr id="12" name="Content Placeholder 2"/>
          <p:cNvSpPr>
            <a:spLocks noGrp="1"/>
          </p:cNvSpPr>
          <p:nvPr>
            <p:ph sz="quarter" idx="13"/>
          </p:nvPr>
        </p:nvSpPr>
        <p:spPr>
          <a:xfrm>
            <a:off x="1218365" y="2367093"/>
            <a:ext cx="13818435" cy="3424107"/>
          </a:xfrm>
        </p:spPr>
        <p:txBody>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solidFill>
              </a:rPr>
              <a:pPr/>
              <a:t>12/12/2021</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7549032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6256000" cy="6858000"/>
          </a:xfrm>
          <a:prstGeom prst="rect">
            <a:avLst/>
          </a:prstGeom>
        </p:spPr>
      </p:pic>
      <p:sp>
        <p:nvSpPr>
          <p:cNvPr id="2" name="Title 1"/>
          <p:cNvSpPr>
            <a:spLocks noGrp="1"/>
          </p:cNvSpPr>
          <p:nvPr>
            <p:ph type="title"/>
          </p:nvPr>
        </p:nvSpPr>
        <p:spPr>
          <a:xfrm>
            <a:off x="1218365" y="828564"/>
            <a:ext cx="13802336" cy="2736819"/>
          </a:xfrm>
        </p:spPr>
        <p:txBody>
          <a:bodyPr anchor="b">
            <a:normAutofit/>
          </a:bodyPr>
          <a:lstStyle>
            <a:lvl1pPr>
              <a:defRPr sz="4000"/>
            </a:lvl1pPr>
          </a:lstStyle>
          <a:p>
            <a:r>
              <a:rPr lang="vi-VN"/>
              <a:t>Bấm để sửa kiểu tiêu đề Bản cái</a:t>
            </a:r>
            <a:endParaRPr lang="en-US" dirty="0"/>
          </a:p>
        </p:txBody>
      </p:sp>
      <p:sp>
        <p:nvSpPr>
          <p:cNvPr id="3" name="Text Placeholder 2"/>
          <p:cNvSpPr>
            <a:spLocks noGrp="1"/>
          </p:cNvSpPr>
          <p:nvPr>
            <p:ph type="body" idx="1"/>
          </p:nvPr>
        </p:nvSpPr>
        <p:spPr>
          <a:xfrm>
            <a:off x="1218365" y="3657458"/>
            <a:ext cx="13802336"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Chỉnh sửa kiểu văn bản của Bản cái</a:t>
            </a:r>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solidFill>
              </a:rPr>
              <a:pPr/>
              <a:t>12/12/2021</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4672012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6256000" cy="6858000"/>
          </a:xfrm>
          <a:prstGeom prst="rect">
            <a:avLst/>
          </a:prstGeom>
        </p:spPr>
      </p:pic>
      <p:sp>
        <p:nvSpPr>
          <p:cNvPr id="14" name="Title 1"/>
          <p:cNvSpPr>
            <a:spLocks noGrp="1"/>
          </p:cNvSpPr>
          <p:nvPr>
            <p:ph type="title"/>
          </p:nvPr>
        </p:nvSpPr>
        <p:spPr>
          <a:xfrm>
            <a:off x="1218367" y="618518"/>
            <a:ext cx="13819268" cy="1596177"/>
          </a:xfrm>
        </p:spPr>
        <p:txBody>
          <a:bodyPr/>
          <a:lstStyle/>
          <a:p>
            <a:r>
              <a:rPr lang="vi-VN"/>
              <a:t>Bấm để sửa kiểu tiêu đề Bản cái</a:t>
            </a:r>
            <a:endParaRPr lang="en-US" dirty="0"/>
          </a:p>
        </p:txBody>
      </p:sp>
      <p:sp>
        <p:nvSpPr>
          <p:cNvPr id="12" name="Content Placeholder 2"/>
          <p:cNvSpPr>
            <a:spLocks noGrp="1"/>
          </p:cNvSpPr>
          <p:nvPr>
            <p:ph sz="quarter" idx="13"/>
          </p:nvPr>
        </p:nvSpPr>
        <p:spPr>
          <a:xfrm>
            <a:off x="1218365" y="2367093"/>
            <a:ext cx="6808035" cy="3424107"/>
          </a:xfrm>
        </p:spPr>
        <p:txBody>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13" name="Content Placeholder 3"/>
          <p:cNvSpPr>
            <a:spLocks noGrp="1"/>
          </p:cNvSpPr>
          <p:nvPr>
            <p:ph sz="quarter" idx="14"/>
          </p:nvPr>
        </p:nvSpPr>
        <p:spPr>
          <a:xfrm>
            <a:off x="8229600" y="2367093"/>
            <a:ext cx="6807200" cy="3424107"/>
          </a:xfrm>
        </p:spPr>
        <p:txBody>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solidFill>
              </a:rPr>
              <a:pPr/>
              <a:t>12/12/2021</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1510829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6256000" cy="6858000"/>
          </a:xfrm>
          <a:prstGeom prst="rect">
            <a:avLst/>
          </a:prstGeom>
        </p:spPr>
      </p:pic>
      <p:sp>
        <p:nvSpPr>
          <p:cNvPr id="14" name="Title 1"/>
          <p:cNvSpPr>
            <a:spLocks noGrp="1"/>
          </p:cNvSpPr>
          <p:nvPr>
            <p:ph type="title"/>
          </p:nvPr>
        </p:nvSpPr>
        <p:spPr>
          <a:xfrm>
            <a:off x="1218367" y="618518"/>
            <a:ext cx="13819268" cy="1596177"/>
          </a:xfrm>
        </p:spPr>
        <p:txBody>
          <a:bodyPr/>
          <a:lstStyle/>
          <a:p>
            <a:r>
              <a:rPr lang="vi-VN"/>
              <a:t>Bấm để sửa kiểu tiêu đề Bản cái</a:t>
            </a:r>
            <a:endParaRPr lang="en-US" dirty="0"/>
          </a:p>
        </p:txBody>
      </p:sp>
      <p:sp>
        <p:nvSpPr>
          <p:cNvPr id="3" name="Text Placeholder 2"/>
          <p:cNvSpPr>
            <a:spLocks noGrp="1"/>
          </p:cNvSpPr>
          <p:nvPr>
            <p:ph type="body" idx="1"/>
          </p:nvPr>
        </p:nvSpPr>
        <p:spPr>
          <a:xfrm>
            <a:off x="1528438" y="2371018"/>
            <a:ext cx="6497965"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Chỉnh sửa kiểu văn bản của Bản cái</a:t>
            </a:r>
          </a:p>
        </p:txBody>
      </p:sp>
      <p:sp>
        <p:nvSpPr>
          <p:cNvPr id="12" name="Content Placeholder 3"/>
          <p:cNvSpPr>
            <a:spLocks noGrp="1"/>
          </p:cNvSpPr>
          <p:nvPr>
            <p:ph sz="quarter" idx="13"/>
          </p:nvPr>
        </p:nvSpPr>
        <p:spPr>
          <a:xfrm>
            <a:off x="1218366" y="3051013"/>
            <a:ext cx="6808036" cy="2740187"/>
          </a:xfrm>
        </p:spPr>
        <p:txBody>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8528564" y="2371018"/>
            <a:ext cx="6509072"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Chỉnh sửa kiểu văn bản của Bản cái</a:t>
            </a:r>
          </a:p>
        </p:txBody>
      </p:sp>
      <p:sp>
        <p:nvSpPr>
          <p:cNvPr id="13" name="Content Placeholder 5"/>
          <p:cNvSpPr>
            <a:spLocks noGrp="1"/>
          </p:cNvSpPr>
          <p:nvPr>
            <p:ph sz="quarter" idx="14"/>
          </p:nvPr>
        </p:nvSpPr>
        <p:spPr>
          <a:xfrm>
            <a:off x="8229601" y="3051013"/>
            <a:ext cx="6807201" cy="2740187"/>
          </a:xfrm>
        </p:spPr>
        <p:txBody>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solidFill>
                  <a:prstClr val="black"/>
                </a:solidFill>
              </a:rPr>
              <a:pPr/>
              <a:t>12/12/2021</a:t>
            </a:fld>
            <a:endParaRPr lang="en-US" dirty="0">
              <a:solidFill>
                <a:prstClr val="black"/>
              </a:solidFill>
            </a:endParaRPr>
          </a:p>
        </p:txBody>
      </p:sp>
      <p:sp>
        <p:nvSpPr>
          <p:cNvPr id="8" name="Footer Placeholder 7"/>
          <p:cNvSpPr>
            <a:spLocks noGrp="1"/>
          </p:cNvSpPr>
          <p:nvPr>
            <p:ph type="ftr" sz="quarter" idx="11"/>
          </p:nvPr>
        </p:nvSpPr>
        <p:spPr/>
        <p:txBody>
          <a:bodyPr/>
          <a:lstStyle/>
          <a:p>
            <a:endParaRPr lang="en-US" dirty="0">
              <a:solidFill>
                <a:prstClr val="black"/>
              </a:solidFill>
            </a:endParaRPr>
          </a:p>
        </p:txBody>
      </p:sp>
      <p:sp>
        <p:nvSpPr>
          <p:cNvPr id="9" name="Slide Number Placeholder 8"/>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235750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D9E264-C94B-45DE-AA72-8A44A6521739}"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029637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6256000" cy="6858000"/>
          </a:xfrm>
          <a:prstGeom prst="rect">
            <a:avLst/>
          </a:prstGeom>
        </p:spPr>
      </p:pic>
      <p:sp>
        <p:nvSpPr>
          <p:cNvPr id="2" name="Title 1"/>
          <p:cNvSpPr>
            <a:spLocks noGrp="1"/>
          </p:cNvSpPr>
          <p:nvPr>
            <p:ph type="title"/>
          </p:nvPr>
        </p:nvSpPr>
        <p:spPr/>
        <p:txBody>
          <a:bodyPr/>
          <a:lstStyle/>
          <a:p>
            <a:r>
              <a:rPr lang="vi-VN"/>
              <a:t>Bấm để sửa kiểu tiêu đề Bản cái</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black"/>
                </a:solidFill>
              </a:rPr>
              <a:pPr/>
              <a:t>12/12/2021</a:t>
            </a:fld>
            <a:endParaRPr lang="en-US" dirty="0">
              <a:solidFill>
                <a:prstClr val="black"/>
              </a:solidFill>
            </a:endParaRPr>
          </a:p>
        </p:txBody>
      </p:sp>
      <p:sp>
        <p:nvSpPr>
          <p:cNvPr id="4" name="Footer Placeholder 3"/>
          <p:cNvSpPr>
            <a:spLocks noGrp="1"/>
          </p:cNvSpPr>
          <p:nvPr>
            <p:ph type="ftr" sz="quarter" idx="11"/>
          </p:nvPr>
        </p:nvSpPr>
        <p:spPr/>
        <p:txBody>
          <a:body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1333140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6256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solidFill>
                  <a:prstClr val="black"/>
                </a:solidFill>
              </a:rPr>
              <a:pPr/>
              <a:t>12/12/2021</a:t>
            </a:fld>
            <a:endParaRPr lang="en-US" dirty="0">
              <a:solidFill>
                <a:prstClr val="black"/>
              </a:solidFill>
            </a:endParaRPr>
          </a:p>
        </p:txBody>
      </p:sp>
      <p:sp>
        <p:nvSpPr>
          <p:cNvPr id="3" name="Footer Placeholder 2"/>
          <p:cNvSpPr>
            <a:spLocks noGrp="1"/>
          </p:cNvSpPr>
          <p:nvPr>
            <p:ph type="ftr" sz="quarter" idx="11"/>
          </p:nvPr>
        </p:nvSpPr>
        <p:spPr/>
        <p:txBody>
          <a:bodyPr/>
          <a:lstStyle/>
          <a:p>
            <a:endParaRPr lang="en-US" dirty="0">
              <a:solidFill>
                <a:prstClr val="black"/>
              </a:solidFill>
            </a:endParaRPr>
          </a:p>
        </p:txBody>
      </p:sp>
      <p:sp>
        <p:nvSpPr>
          <p:cNvPr id="4" name="Slide Number Placeholder 3"/>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8328322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6256000" cy="6858000"/>
          </a:xfrm>
          <a:prstGeom prst="rect">
            <a:avLst/>
          </a:prstGeom>
        </p:spPr>
      </p:pic>
      <p:sp>
        <p:nvSpPr>
          <p:cNvPr id="2" name="Title 1"/>
          <p:cNvSpPr>
            <a:spLocks noGrp="1"/>
          </p:cNvSpPr>
          <p:nvPr>
            <p:ph type="title"/>
          </p:nvPr>
        </p:nvSpPr>
        <p:spPr>
          <a:xfrm>
            <a:off x="1218367" y="609600"/>
            <a:ext cx="5247584" cy="2023252"/>
          </a:xfrm>
        </p:spPr>
        <p:txBody>
          <a:bodyPr anchor="b"/>
          <a:lstStyle>
            <a:lvl1pPr algn="ctr">
              <a:defRPr sz="3200"/>
            </a:lvl1pPr>
          </a:lstStyle>
          <a:p>
            <a:r>
              <a:rPr lang="vi-VN"/>
              <a:t>Bấm để sửa kiểu tiêu đề Bản cái</a:t>
            </a:r>
            <a:endParaRPr lang="en-US" dirty="0"/>
          </a:p>
        </p:txBody>
      </p:sp>
      <p:sp>
        <p:nvSpPr>
          <p:cNvPr id="10" name="Content Placeholder 2"/>
          <p:cNvSpPr>
            <a:spLocks noGrp="1"/>
          </p:cNvSpPr>
          <p:nvPr>
            <p:ph sz="quarter" idx="13"/>
          </p:nvPr>
        </p:nvSpPr>
        <p:spPr>
          <a:xfrm>
            <a:off x="6770750" y="609601"/>
            <a:ext cx="8266884" cy="5181599"/>
          </a:xfrm>
        </p:spPr>
        <p:txBody>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1218366" y="2632852"/>
            <a:ext cx="5247585"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Chỉnh sửa kiểu văn bản của Bản cái</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solidFill>
              </a:rPr>
              <a:pPr/>
              <a:t>12/12/2021</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6175780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6256000" cy="6858000"/>
          </a:xfrm>
          <a:prstGeom prst="rect">
            <a:avLst/>
          </a:prstGeom>
        </p:spPr>
      </p:pic>
      <p:sp>
        <p:nvSpPr>
          <p:cNvPr id="2" name="Title 1"/>
          <p:cNvSpPr>
            <a:spLocks noGrp="1"/>
          </p:cNvSpPr>
          <p:nvPr>
            <p:ph type="title"/>
          </p:nvPr>
        </p:nvSpPr>
        <p:spPr>
          <a:xfrm>
            <a:off x="1218366" y="609600"/>
            <a:ext cx="7913292" cy="2023254"/>
          </a:xfrm>
        </p:spPr>
        <p:txBody>
          <a:bodyPr anchor="b"/>
          <a:lstStyle>
            <a:lvl1pPr algn="ctr">
              <a:defRPr sz="320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9899738" y="609601"/>
            <a:ext cx="4340477"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vi-VN"/>
              <a:t>Bấm biểu tượng để thêm hình ảnh</a:t>
            </a:r>
            <a:endParaRPr lang="en-US" dirty="0"/>
          </a:p>
        </p:txBody>
      </p:sp>
      <p:sp>
        <p:nvSpPr>
          <p:cNvPr id="4" name="Text Placeholder 3"/>
          <p:cNvSpPr>
            <a:spLocks noGrp="1"/>
          </p:cNvSpPr>
          <p:nvPr>
            <p:ph type="body" sz="half" idx="2"/>
          </p:nvPr>
        </p:nvSpPr>
        <p:spPr>
          <a:xfrm>
            <a:off x="1218393" y="2632853"/>
            <a:ext cx="7913265"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Chỉnh sửa kiểu văn bản của Bản cái</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solidFill>
              </a:rPr>
              <a:pPr/>
              <a:t>12/12/2021</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2080880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Ảnh Toàn cảnh cùng với Chú thích">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6256000" cy="6858000"/>
          </a:xfrm>
          <a:prstGeom prst="rect">
            <a:avLst/>
          </a:prstGeom>
        </p:spPr>
      </p:pic>
      <p:sp>
        <p:nvSpPr>
          <p:cNvPr id="2" name="Title 1"/>
          <p:cNvSpPr>
            <a:spLocks noGrp="1"/>
          </p:cNvSpPr>
          <p:nvPr>
            <p:ph type="title"/>
          </p:nvPr>
        </p:nvSpPr>
        <p:spPr>
          <a:xfrm>
            <a:off x="1218392" y="4289374"/>
            <a:ext cx="13819243" cy="811610"/>
          </a:xfrm>
        </p:spPr>
        <p:txBody>
          <a:bodyPr anchor="b"/>
          <a:lstStyle>
            <a:lvl1pPr>
              <a:defRPr sz="320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1579659" y="698261"/>
            <a:ext cx="13096709"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vi-VN"/>
              <a:t>Bấm biểu tượng để thêm hình ảnh</a:t>
            </a:r>
            <a:endParaRPr lang="en-US" dirty="0"/>
          </a:p>
        </p:txBody>
      </p:sp>
      <p:sp>
        <p:nvSpPr>
          <p:cNvPr id="4" name="Text Placeholder 3"/>
          <p:cNvSpPr>
            <a:spLocks noGrp="1"/>
          </p:cNvSpPr>
          <p:nvPr>
            <p:ph type="body" sz="half" idx="2"/>
          </p:nvPr>
        </p:nvSpPr>
        <p:spPr>
          <a:xfrm>
            <a:off x="1218366" y="5108728"/>
            <a:ext cx="13819269"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Chỉnh sửa kiểu văn bản của Bản cái</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solidFill>
              </a:rPr>
              <a:pPr/>
              <a:t>12/12/2021</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6304022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6256000" cy="6858000"/>
          </a:xfrm>
          <a:prstGeom prst="rect">
            <a:avLst/>
          </a:prstGeom>
        </p:spPr>
      </p:pic>
      <p:sp>
        <p:nvSpPr>
          <p:cNvPr id="2" name="Title 1"/>
          <p:cNvSpPr>
            <a:spLocks noGrp="1"/>
          </p:cNvSpPr>
          <p:nvPr>
            <p:ph type="title"/>
          </p:nvPr>
        </p:nvSpPr>
        <p:spPr>
          <a:xfrm>
            <a:off x="1218366" y="609600"/>
            <a:ext cx="13819269" cy="3427245"/>
          </a:xfrm>
        </p:spPr>
        <p:txBody>
          <a:bodyPr anchor="ctr"/>
          <a:lstStyle>
            <a:lvl1pPr algn="ctr">
              <a:defRPr sz="3200"/>
            </a:lvl1pPr>
          </a:lstStyle>
          <a:p>
            <a:r>
              <a:rPr lang="vi-VN"/>
              <a:t>Bấm để sửa kiểu tiêu đề Bản cái</a:t>
            </a:r>
            <a:endParaRPr lang="en-US" dirty="0"/>
          </a:p>
        </p:txBody>
      </p:sp>
      <p:sp>
        <p:nvSpPr>
          <p:cNvPr id="4" name="Text Placeholder 3"/>
          <p:cNvSpPr>
            <a:spLocks noGrp="1"/>
          </p:cNvSpPr>
          <p:nvPr>
            <p:ph type="body" sz="half" idx="2"/>
          </p:nvPr>
        </p:nvSpPr>
        <p:spPr>
          <a:xfrm>
            <a:off x="1218367" y="4204821"/>
            <a:ext cx="13819269"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Chỉnh sửa kiểu văn bản của Bản cái</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solidFill>
              </a:rPr>
              <a:pPr/>
              <a:t>12/12/2021</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7192922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6256000" cy="6858000"/>
          </a:xfrm>
          <a:prstGeom prst="rect">
            <a:avLst/>
          </a:prstGeom>
        </p:spPr>
      </p:pic>
      <p:sp>
        <p:nvSpPr>
          <p:cNvPr id="2" name="Title 1"/>
          <p:cNvSpPr>
            <a:spLocks noGrp="1"/>
          </p:cNvSpPr>
          <p:nvPr>
            <p:ph type="title"/>
          </p:nvPr>
        </p:nvSpPr>
        <p:spPr>
          <a:xfrm>
            <a:off x="1928283" y="609600"/>
            <a:ext cx="12403669" cy="2992904"/>
          </a:xfrm>
        </p:spPr>
        <p:txBody>
          <a:bodyPr anchor="ctr"/>
          <a:lstStyle>
            <a:lvl1pPr>
              <a:defRPr sz="3200"/>
            </a:lvl1pPr>
          </a:lstStyle>
          <a:p>
            <a:r>
              <a:rPr lang="vi-VN"/>
              <a:t>Bấm để sửa kiểu tiêu đề Bản cái</a:t>
            </a:r>
            <a:endParaRPr lang="en-US" dirty="0"/>
          </a:p>
        </p:txBody>
      </p:sp>
      <p:sp>
        <p:nvSpPr>
          <p:cNvPr id="12" name="Text Placeholder 3"/>
          <p:cNvSpPr>
            <a:spLocks noGrp="1"/>
          </p:cNvSpPr>
          <p:nvPr>
            <p:ph type="body" sz="half" idx="13"/>
          </p:nvPr>
        </p:nvSpPr>
        <p:spPr>
          <a:xfrm>
            <a:off x="2294193" y="3610032"/>
            <a:ext cx="11669732"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Chỉnh sửa kiểu văn bản của Bản cái</a:t>
            </a:r>
          </a:p>
        </p:txBody>
      </p:sp>
      <p:sp>
        <p:nvSpPr>
          <p:cNvPr id="4" name="Text Placeholder 3"/>
          <p:cNvSpPr>
            <a:spLocks noGrp="1"/>
          </p:cNvSpPr>
          <p:nvPr>
            <p:ph type="body" sz="half" idx="2"/>
          </p:nvPr>
        </p:nvSpPr>
        <p:spPr>
          <a:xfrm>
            <a:off x="1218366" y="4372797"/>
            <a:ext cx="13819269"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Chỉnh sửa kiểu văn bản của Bản cái</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solidFill>
              </a:rPr>
              <a:pPr/>
              <a:t>12/12/2021</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
        <p:nvSpPr>
          <p:cNvPr id="13" name="TextBox 12"/>
          <p:cNvSpPr txBox="1"/>
          <p:nvPr/>
        </p:nvSpPr>
        <p:spPr>
          <a:xfrm>
            <a:off x="1335317" y="754166"/>
            <a:ext cx="8128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ctr" eaLnBrk="0" fontAlgn="base" hangingPunct="0">
              <a:spcAft>
                <a:spcPct val="0"/>
              </a:spcAft>
            </a:pPr>
            <a:r>
              <a:rPr lang="en-US" sz="8000" dirty="0">
                <a:solidFill>
                  <a:prstClr val="black"/>
                </a:solidFill>
                <a:effectLst/>
                <a:latin typeface="Verdana" panose="020B0604030504040204" pitchFamily="34" charset="0"/>
              </a:rPr>
              <a:t>“</a:t>
            </a:r>
          </a:p>
        </p:txBody>
      </p:sp>
      <p:sp>
        <p:nvSpPr>
          <p:cNvPr id="14" name="TextBox 13"/>
          <p:cNvSpPr txBox="1"/>
          <p:nvPr/>
        </p:nvSpPr>
        <p:spPr>
          <a:xfrm>
            <a:off x="14076744" y="2993578"/>
            <a:ext cx="8128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eaLnBrk="0" fontAlgn="base" hangingPunct="0">
              <a:spcAft>
                <a:spcPct val="0"/>
              </a:spcAft>
            </a:pPr>
            <a:r>
              <a:rPr lang="en-US" sz="8000" dirty="0">
                <a:solidFill>
                  <a:prstClr val="black"/>
                </a:solidFill>
                <a:effectLst/>
                <a:latin typeface="Verdana" panose="020B0604030504040204" pitchFamily="34" charset="0"/>
              </a:rPr>
              <a:t>”</a:t>
            </a:r>
          </a:p>
        </p:txBody>
      </p:sp>
    </p:spTree>
    <p:extLst>
      <p:ext uri="{BB962C8B-B14F-4D97-AF65-F5344CB8AC3E}">
        <p14:creationId xmlns:p14="http://schemas.microsoft.com/office/powerpoint/2010/main" val="34017689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6256000" cy="6858000"/>
          </a:xfrm>
          <a:prstGeom prst="rect">
            <a:avLst/>
          </a:prstGeom>
        </p:spPr>
      </p:pic>
      <p:sp>
        <p:nvSpPr>
          <p:cNvPr id="2" name="Title 1"/>
          <p:cNvSpPr>
            <a:spLocks noGrp="1"/>
          </p:cNvSpPr>
          <p:nvPr>
            <p:ph type="title"/>
          </p:nvPr>
        </p:nvSpPr>
        <p:spPr>
          <a:xfrm>
            <a:off x="1218367" y="2138722"/>
            <a:ext cx="13819269" cy="2511835"/>
          </a:xfrm>
        </p:spPr>
        <p:txBody>
          <a:bodyPr anchor="b"/>
          <a:lstStyle>
            <a:lvl1pPr algn="ctr">
              <a:defRPr sz="3200"/>
            </a:lvl1pPr>
          </a:lstStyle>
          <a:p>
            <a:r>
              <a:rPr lang="vi-VN"/>
              <a:t>Bấm để sửa kiểu tiêu đề Bản cái</a:t>
            </a:r>
            <a:endParaRPr lang="en-US" dirty="0"/>
          </a:p>
        </p:txBody>
      </p:sp>
      <p:sp>
        <p:nvSpPr>
          <p:cNvPr id="4" name="Text Placeholder 3"/>
          <p:cNvSpPr>
            <a:spLocks noGrp="1"/>
          </p:cNvSpPr>
          <p:nvPr>
            <p:ph type="body" sz="half" idx="2"/>
          </p:nvPr>
        </p:nvSpPr>
        <p:spPr>
          <a:xfrm>
            <a:off x="1218367" y="4662335"/>
            <a:ext cx="1381926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Chỉnh sửa kiểu văn bản của Bản cái</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solidFill>
              </a:rPr>
              <a:pPr/>
              <a:t>12/12/2021</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7778408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3 Cột">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6256000" cy="6858000"/>
          </a:xfrm>
          <a:prstGeom prst="rect">
            <a:avLst/>
          </a:prstGeom>
        </p:spPr>
      </p:pic>
      <p:sp>
        <p:nvSpPr>
          <p:cNvPr id="15" name="Title 1"/>
          <p:cNvSpPr>
            <a:spLocks noGrp="1"/>
          </p:cNvSpPr>
          <p:nvPr>
            <p:ph type="title"/>
          </p:nvPr>
        </p:nvSpPr>
        <p:spPr>
          <a:xfrm>
            <a:off x="1218366" y="609600"/>
            <a:ext cx="13819269" cy="1605094"/>
          </a:xfrm>
        </p:spPr>
        <p:txBody>
          <a:bodyPr/>
          <a:lstStyle/>
          <a:p>
            <a:r>
              <a:rPr lang="vi-VN"/>
              <a:t>Bấm để sửa kiểu tiêu đề Bản cái</a:t>
            </a:r>
            <a:endParaRPr lang="en-US" dirty="0"/>
          </a:p>
        </p:txBody>
      </p:sp>
      <p:sp>
        <p:nvSpPr>
          <p:cNvPr id="7" name="Text Placeholder 2"/>
          <p:cNvSpPr>
            <a:spLocks noGrp="1"/>
          </p:cNvSpPr>
          <p:nvPr>
            <p:ph type="body" idx="1"/>
          </p:nvPr>
        </p:nvSpPr>
        <p:spPr>
          <a:xfrm>
            <a:off x="1218365" y="2367093"/>
            <a:ext cx="4398635"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Chỉnh sửa kiểu văn bản của Bản cái</a:t>
            </a:r>
          </a:p>
        </p:txBody>
      </p:sp>
      <p:sp>
        <p:nvSpPr>
          <p:cNvPr id="8" name="Text Placeholder 3"/>
          <p:cNvSpPr>
            <a:spLocks noGrp="1"/>
          </p:cNvSpPr>
          <p:nvPr>
            <p:ph type="body" sz="half" idx="15"/>
          </p:nvPr>
        </p:nvSpPr>
        <p:spPr>
          <a:xfrm>
            <a:off x="1218365" y="2943356"/>
            <a:ext cx="4398635"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Chỉnh sửa kiểu văn bản của Bản cái</a:t>
            </a:r>
          </a:p>
        </p:txBody>
      </p:sp>
      <p:sp>
        <p:nvSpPr>
          <p:cNvPr id="9" name="Text Placeholder 4"/>
          <p:cNvSpPr>
            <a:spLocks noGrp="1"/>
          </p:cNvSpPr>
          <p:nvPr>
            <p:ph type="body" sz="quarter" idx="3"/>
          </p:nvPr>
        </p:nvSpPr>
        <p:spPr>
          <a:xfrm>
            <a:off x="5936519" y="2367093"/>
            <a:ext cx="4388695"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Chỉnh sửa kiểu văn bản của Bản cái</a:t>
            </a:r>
          </a:p>
        </p:txBody>
      </p:sp>
      <p:sp>
        <p:nvSpPr>
          <p:cNvPr id="10" name="Text Placeholder 3"/>
          <p:cNvSpPr>
            <a:spLocks noGrp="1"/>
          </p:cNvSpPr>
          <p:nvPr>
            <p:ph type="body" sz="half" idx="16"/>
          </p:nvPr>
        </p:nvSpPr>
        <p:spPr>
          <a:xfrm>
            <a:off x="5921798" y="2943356"/>
            <a:ext cx="440446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Chỉnh sửa kiểu văn bản của Bản cái</a:t>
            </a:r>
          </a:p>
        </p:txBody>
      </p:sp>
      <p:sp>
        <p:nvSpPr>
          <p:cNvPr id="11" name="Text Placeholder 4"/>
          <p:cNvSpPr>
            <a:spLocks noGrp="1"/>
          </p:cNvSpPr>
          <p:nvPr>
            <p:ph type="body" sz="quarter" idx="13"/>
          </p:nvPr>
        </p:nvSpPr>
        <p:spPr>
          <a:xfrm>
            <a:off x="10631064" y="2367093"/>
            <a:ext cx="440657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Chỉnh sửa kiểu văn bản của Bản cái</a:t>
            </a:r>
          </a:p>
        </p:txBody>
      </p:sp>
      <p:sp>
        <p:nvSpPr>
          <p:cNvPr id="12" name="Text Placeholder 3"/>
          <p:cNvSpPr>
            <a:spLocks noGrp="1"/>
          </p:cNvSpPr>
          <p:nvPr>
            <p:ph type="body" sz="half" idx="17"/>
          </p:nvPr>
        </p:nvSpPr>
        <p:spPr>
          <a:xfrm>
            <a:off x="10631064" y="2943356"/>
            <a:ext cx="440657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Chỉnh sửa kiểu văn bản của Bản cái</a:t>
            </a:r>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black"/>
                </a:solidFill>
              </a:rPr>
              <a:pPr/>
              <a:t>12/12/2021</a:t>
            </a:fld>
            <a:endParaRPr lang="en-US" dirty="0">
              <a:solidFill>
                <a:prstClr val="black"/>
              </a:solidFill>
            </a:endParaRPr>
          </a:p>
        </p:txBody>
      </p:sp>
      <p:sp>
        <p:nvSpPr>
          <p:cNvPr id="4" name="Footer Placeholder 3"/>
          <p:cNvSpPr>
            <a:spLocks noGrp="1"/>
          </p:cNvSpPr>
          <p:nvPr>
            <p:ph type="ftr" sz="quarter" idx="11"/>
          </p:nvPr>
        </p:nvSpPr>
        <p:spPr/>
        <p:txBody>
          <a:body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5871258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3 Cột Hình ảnh">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6256000" cy="6858000"/>
          </a:xfrm>
          <a:prstGeom prst="rect">
            <a:avLst/>
          </a:prstGeom>
        </p:spPr>
      </p:pic>
      <p:sp>
        <p:nvSpPr>
          <p:cNvPr id="30" name="Title 1"/>
          <p:cNvSpPr>
            <a:spLocks noGrp="1"/>
          </p:cNvSpPr>
          <p:nvPr>
            <p:ph type="title"/>
          </p:nvPr>
        </p:nvSpPr>
        <p:spPr>
          <a:xfrm>
            <a:off x="1218366" y="610772"/>
            <a:ext cx="13819269" cy="1603922"/>
          </a:xfrm>
        </p:spPr>
        <p:txBody>
          <a:bodyPr/>
          <a:lstStyle/>
          <a:p>
            <a:r>
              <a:rPr lang="vi-VN"/>
              <a:t>Bấm để sửa kiểu tiêu đề Bản cái</a:t>
            </a:r>
            <a:endParaRPr lang="en-US" dirty="0"/>
          </a:p>
        </p:txBody>
      </p:sp>
      <p:sp>
        <p:nvSpPr>
          <p:cNvPr id="19" name="Text Placeholder 2"/>
          <p:cNvSpPr>
            <a:spLocks noGrp="1"/>
          </p:cNvSpPr>
          <p:nvPr>
            <p:ph type="body" idx="1"/>
          </p:nvPr>
        </p:nvSpPr>
        <p:spPr>
          <a:xfrm>
            <a:off x="1218366" y="4204820"/>
            <a:ext cx="4395212"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Chỉnh sửa kiểu văn bản của Bản cái</a:t>
            </a:r>
          </a:p>
        </p:txBody>
      </p:sp>
      <p:sp>
        <p:nvSpPr>
          <p:cNvPr id="20" name="Picture Placeholder 2"/>
          <p:cNvSpPr>
            <a:spLocks noGrp="1" noChangeAspect="1"/>
          </p:cNvSpPr>
          <p:nvPr>
            <p:ph type="pic" idx="15"/>
          </p:nvPr>
        </p:nvSpPr>
        <p:spPr>
          <a:xfrm>
            <a:off x="1218366" y="2367093"/>
            <a:ext cx="4395212"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a:t>Bấm biểu tượng để thêm hình ảnh</a:t>
            </a:r>
            <a:endParaRPr lang="en-US" dirty="0"/>
          </a:p>
        </p:txBody>
      </p:sp>
      <p:sp>
        <p:nvSpPr>
          <p:cNvPr id="21" name="Text Placeholder 3"/>
          <p:cNvSpPr>
            <a:spLocks noGrp="1"/>
          </p:cNvSpPr>
          <p:nvPr>
            <p:ph type="body" sz="half" idx="18"/>
          </p:nvPr>
        </p:nvSpPr>
        <p:spPr>
          <a:xfrm>
            <a:off x="1218366" y="4781082"/>
            <a:ext cx="4395212"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Chỉnh sửa kiểu văn bản của Bản cái</a:t>
            </a:r>
          </a:p>
        </p:txBody>
      </p:sp>
      <p:sp>
        <p:nvSpPr>
          <p:cNvPr id="22" name="Text Placeholder 4"/>
          <p:cNvSpPr>
            <a:spLocks noGrp="1"/>
          </p:cNvSpPr>
          <p:nvPr>
            <p:ph type="body" sz="quarter" idx="3"/>
          </p:nvPr>
        </p:nvSpPr>
        <p:spPr>
          <a:xfrm>
            <a:off x="5923679" y="4204820"/>
            <a:ext cx="4402437"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Chỉnh sửa kiểu văn bản của Bản cái</a:t>
            </a:r>
          </a:p>
        </p:txBody>
      </p:sp>
      <p:sp>
        <p:nvSpPr>
          <p:cNvPr id="23" name="Picture Placeholder 2"/>
          <p:cNvSpPr>
            <a:spLocks noGrp="1" noChangeAspect="1"/>
          </p:cNvSpPr>
          <p:nvPr>
            <p:ph type="pic" idx="21"/>
          </p:nvPr>
        </p:nvSpPr>
        <p:spPr>
          <a:xfrm>
            <a:off x="5921797" y="2367093"/>
            <a:ext cx="4404469"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a:t>Bấm biểu tượng để thêm hình ảnh</a:t>
            </a:r>
            <a:endParaRPr lang="en-US" dirty="0"/>
          </a:p>
        </p:txBody>
      </p:sp>
      <p:sp>
        <p:nvSpPr>
          <p:cNvPr id="24" name="Text Placeholder 3"/>
          <p:cNvSpPr>
            <a:spLocks noGrp="1"/>
          </p:cNvSpPr>
          <p:nvPr>
            <p:ph type="body" sz="half" idx="19"/>
          </p:nvPr>
        </p:nvSpPr>
        <p:spPr>
          <a:xfrm>
            <a:off x="5921797" y="4781081"/>
            <a:ext cx="4404469"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Chỉnh sửa kiểu văn bản của Bản cái</a:t>
            </a:r>
          </a:p>
        </p:txBody>
      </p:sp>
      <p:sp>
        <p:nvSpPr>
          <p:cNvPr id="25" name="Text Placeholder 4"/>
          <p:cNvSpPr>
            <a:spLocks noGrp="1"/>
          </p:cNvSpPr>
          <p:nvPr>
            <p:ph type="body" sz="quarter" idx="13"/>
          </p:nvPr>
        </p:nvSpPr>
        <p:spPr>
          <a:xfrm>
            <a:off x="10631065" y="4204820"/>
            <a:ext cx="440090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Chỉnh sửa kiểu văn bản của Bản cái</a:t>
            </a:r>
          </a:p>
        </p:txBody>
      </p:sp>
      <p:sp>
        <p:nvSpPr>
          <p:cNvPr id="26" name="Picture Placeholder 2"/>
          <p:cNvSpPr>
            <a:spLocks noGrp="1" noChangeAspect="1"/>
          </p:cNvSpPr>
          <p:nvPr>
            <p:ph type="pic" idx="22"/>
          </p:nvPr>
        </p:nvSpPr>
        <p:spPr>
          <a:xfrm>
            <a:off x="10631064" y="2367093"/>
            <a:ext cx="4406571"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a:t>Bấm biểu tượng để thêm hình ảnh</a:t>
            </a:r>
            <a:endParaRPr lang="en-US" dirty="0"/>
          </a:p>
        </p:txBody>
      </p:sp>
      <p:sp>
        <p:nvSpPr>
          <p:cNvPr id="27" name="Text Placeholder 3"/>
          <p:cNvSpPr>
            <a:spLocks noGrp="1"/>
          </p:cNvSpPr>
          <p:nvPr>
            <p:ph type="body" sz="half" idx="20"/>
          </p:nvPr>
        </p:nvSpPr>
        <p:spPr>
          <a:xfrm>
            <a:off x="10630898" y="4781079"/>
            <a:ext cx="4406737"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Chỉnh sửa kiểu văn bản của Bản cái</a:t>
            </a:r>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black"/>
                </a:solidFill>
              </a:rPr>
              <a:pPr/>
              <a:t>12/12/2021</a:t>
            </a:fld>
            <a:endParaRPr lang="en-US" dirty="0">
              <a:solidFill>
                <a:prstClr val="black"/>
              </a:solidFill>
            </a:endParaRPr>
          </a:p>
        </p:txBody>
      </p:sp>
      <p:sp>
        <p:nvSpPr>
          <p:cNvPr id="4" name="Footer Placeholder 3"/>
          <p:cNvSpPr>
            <a:spLocks noGrp="1"/>
          </p:cNvSpPr>
          <p:nvPr>
            <p:ph type="ftr" sz="quarter" idx="11"/>
          </p:nvPr>
        </p:nvSpPr>
        <p:spPr/>
        <p:txBody>
          <a:body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9661508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F528AC3B-E193-4B30-90B2-C5213CB7DE4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725345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êu đề và Văn bản Dọc">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6256000" cy="6858000"/>
          </a:xfrm>
          <a:prstGeom prst="rect">
            <a:avLst/>
          </a:prstGeom>
        </p:spPr>
      </p:pic>
      <p:sp>
        <p:nvSpPr>
          <p:cNvPr id="2" name="Title 1"/>
          <p:cNvSpPr>
            <a:spLocks noGrp="1"/>
          </p:cNvSpPr>
          <p:nvPr>
            <p:ph type="title"/>
          </p:nvPr>
        </p:nvSpPr>
        <p:spPr/>
        <p:txBody>
          <a:bodyPr/>
          <a:lstStyle/>
          <a:p>
            <a:r>
              <a:rPr lang="vi-VN"/>
              <a:t>Bấm để sửa kiểu tiêu đề Bản cái</a:t>
            </a:r>
            <a:endParaRPr lang="en-US" dirty="0"/>
          </a:p>
        </p:txBody>
      </p:sp>
      <p:sp>
        <p:nvSpPr>
          <p:cNvPr id="11" name="Vertical Text Placeholder 2"/>
          <p:cNvSpPr>
            <a:spLocks noGrp="1"/>
          </p:cNvSpPr>
          <p:nvPr>
            <p:ph type="body" orient="vert" sz="quarter" idx="13"/>
          </p:nvPr>
        </p:nvSpPr>
        <p:spPr>
          <a:xfrm>
            <a:off x="1218367" y="2367094"/>
            <a:ext cx="13819269" cy="3424107"/>
          </a:xfrm>
        </p:spPr>
        <p:txBody>
          <a:bodyPr vert="eaVert"/>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solidFill>
              </a:rPr>
              <a:pPr/>
              <a:t>12/12/2021</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8356403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Tiêu đề Dọc và Văn bản">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6256000" cy="6858000"/>
          </a:xfrm>
          <a:prstGeom prst="rect">
            <a:avLst/>
          </a:prstGeom>
        </p:spPr>
      </p:pic>
      <p:sp>
        <p:nvSpPr>
          <p:cNvPr id="2" name="Vertical Title 1"/>
          <p:cNvSpPr>
            <a:spLocks noGrp="1"/>
          </p:cNvSpPr>
          <p:nvPr>
            <p:ph type="title" orient="vert"/>
          </p:nvPr>
        </p:nvSpPr>
        <p:spPr>
          <a:xfrm>
            <a:off x="11633200" y="609602"/>
            <a:ext cx="3404435" cy="5181599"/>
          </a:xfrm>
        </p:spPr>
        <p:txBody>
          <a:bodyPr vert="eaVert"/>
          <a:lstStyle>
            <a:lvl1pPr algn="l">
              <a:defRPr/>
            </a:lvl1pPr>
          </a:lstStyle>
          <a:p>
            <a:r>
              <a:rPr lang="vi-VN"/>
              <a:t>Bấm để sửa kiểu tiêu đề Bản cái</a:t>
            </a:r>
            <a:endParaRPr lang="en-US" dirty="0"/>
          </a:p>
        </p:txBody>
      </p:sp>
      <p:sp>
        <p:nvSpPr>
          <p:cNvPr id="8" name="Vertical Text Placeholder 2"/>
          <p:cNvSpPr>
            <a:spLocks noGrp="1"/>
          </p:cNvSpPr>
          <p:nvPr>
            <p:ph type="body" orient="vert" sz="quarter" idx="13"/>
          </p:nvPr>
        </p:nvSpPr>
        <p:spPr>
          <a:xfrm>
            <a:off x="1218367" y="609602"/>
            <a:ext cx="10211632" cy="5181599"/>
          </a:xfrm>
        </p:spPr>
        <p:txBody>
          <a:bodyPr vert="eaVert"/>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solidFill>
              </a:rPr>
              <a:pPr/>
              <a:t>12/12/2021</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2853684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1469783"/>
      </p:ext>
    </p:extLst>
  </p:cSld>
  <p:clrMapOvr>
    <a:masterClrMapping/>
  </p:clrMapOvr>
  <p:transition spd="slow" advClick="0">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53618987"/>
      </p:ext>
    </p:extLst>
  </p:cSld>
  <p:clrMapOvr>
    <a:masterClrMapping/>
  </p:clrMapOvr>
  <p:transition spd="slow" advClick="0">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5C2C1CB-3F3B-4F8C-8726-82DA5B65FB3F}"/>
              </a:ext>
            </a:extLst>
          </p:cNvPr>
          <p:cNvSpPr>
            <a:spLocks noGrp="1"/>
          </p:cNvSpPr>
          <p:nvPr>
            <p:ph type="dt" sz="half" idx="10"/>
          </p:nvPr>
        </p:nvSpPr>
        <p:spPr>
          <a:xfrm>
            <a:off x="838200" y="6356351"/>
            <a:ext cx="2743200" cy="365125"/>
          </a:xfrm>
          <a:prstGeom prst="rect">
            <a:avLst/>
          </a:prstGeom>
        </p:spPr>
        <p:txBody>
          <a:bodyPr/>
          <a:lstStyle>
            <a:lvl1pPr defTabSz="342900" eaLnBrk="1" fontAlgn="auto" hangingPunct="1">
              <a:spcBef>
                <a:spcPts val="0"/>
              </a:spcBef>
              <a:spcAft>
                <a:spcPts val="0"/>
              </a:spcAft>
              <a:defRPr sz="1350" b="0">
                <a:solidFill>
                  <a:prstClr val="black"/>
                </a:solidFill>
                <a:latin typeface="Calibri"/>
                <a:cs typeface="+mn-cs"/>
              </a:defRPr>
            </a:lvl1pPr>
          </a:lstStyle>
          <a:p>
            <a:pPr>
              <a:defRPr/>
            </a:pPr>
            <a:fld id="{13A1A47B-8003-4BC9-98EC-56523304427A}" type="datetimeFigureOut">
              <a:rPr lang="zh-CN" altLang="en-US"/>
              <a:pPr>
                <a:defRPr/>
              </a:pPr>
              <a:t>2021/12/12</a:t>
            </a:fld>
            <a:endParaRPr lang="zh-CN" altLang="en-US"/>
          </a:p>
        </p:txBody>
      </p:sp>
      <p:sp>
        <p:nvSpPr>
          <p:cNvPr id="3" name="页脚占位符 2">
            <a:extLst>
              <a:ext uri="{FF2B5EF4-FFF2-40B4-BE49-F238E27FC236}">
                <a16:creationId xmlns:a16="http://schemas.microsoft.com/office/drawing/2014/main" id="{860EE801-5E2F-44B3-82E2-80D7F0347BD8}"/>
              </a:ext>
            </a:extLst>
          </p:cNvPr>
          <p:cNvSpPr>
            <a:spLocks noGrp="1"/>
          </p:cNvSpPr>
          <p:nvPr>
            <p:ph type="ftr" sz="quarter" idx="11"/>
          </p:nvPr>
        </p:nvSpPr>
        <p:spPr>
          <a:xfrm>
            <a:off x="4038600" y="6356351"/>
            <a:ext cx="4114800" cy="365125"/>
          </a:xfrm>
          <a:prstGeom prst="rect">
            <a:avLst/>
          </a:prstGeom>
        </p:spPr>
        <p:txBody>
          <a:bodyPr/>
          <a:lstStyle>
            <a:lvl1pPr defTabSz="342900" eaLnBrk="1" fontAlgn="auto" hangingPunct="1">
              <a:spcBef>
                <a:spcPts val="0"/>
              </a:spcBef>
              <a:spcAft>
                <a:spcPts val="0"/>
              </a:spcAft>
              <a:defRPr sz="1350" b="0">
                <a:solidFill>
                  <a:prstClr val="black"/>
                </a:solidFill>
                <a:latin typeface="Calibri"/>
                <a:cs typeface="+mn-cs"/>
              </a:defRPr>
            </a:lvl1pPr>
          </a:lstStyle>
          <a:p>
            <a:pPr>
              <a:defRPr/>
            </a:pPr>
            <a:endParaRPr lang="zh-CN" altLang="en-US"/>
          </a:p>
        </p:txBody>
      </p:sp>
      <p:sp>
        <p:nvSpPr>
          <p:cNvPr id="4" name="灯片编号占位符 3">
            <a:extLst>
              <a:ext uri="{FF2B5EF4-FFF2-40B4-BE49-F238E27FC236}">
                <a16:creationId xmlns:a16="http://schemas.microsoft.com/office/drawing/2014/main" id="{72BEFCEB-643C-4A75-9D17-918E7556FA82}"/>
              </a:ext>
            </a:extLst>
          </p:cNvPr>
          <p:cNvSpPr>
            <a:spLocks noGrp="1"/>
          </p:cNvSpPr>
          <p:nvPr>
            <p:ph type="sldNum" sz="quarter" idx="12"/>
          </p:nvPr>
        </p:nvSpPr>
        <p:spPr>
          <a:xfrm>
            <a:off x="8610600" y="6356351"/>
            <a:ext cx="2743200" cy="365125"/>
          </a:xfrm>
          <a:prstGeom prst="rect">
            <a:avLst/>
          </a:prstGeom>
        </p:spPr>
        <p:txBody>
          <a:bodyPr vert="horz" wrap="square" lIns="91440" tIns="45720" rIns="91440" bIns="45720" numCol="1" anchor="t" anchorCtr="0" compatLnSpc="1">
            <a:prstTxWarp prst="textNoShape">
              <a:avLst/>
            </a:prstTxWarp>
          </a:bodyPr>
          <a:lstStyle>
            <a:lvl1pPr defTabSz="342900" eaLnBrk="1" hangingPunct="1">
              <a:defRPr sz="1300" b="0">
                <a:solidFill>
                  <a:srgbClr val="000000"/>
                </a:solidFill>
                <a:latin typeface="Calibri" panose="020F0502020204030204" pitchFamily="34" charset="0"/>
                <a:cs typeface="等线" panose="02010600030101010101" pitchFamily="2" charset="-122"/>
              </a:defRPr>
            </a:lvl1pPr>
          </a:lstStyle>
          <a:p>
            <a:fld id="{87D0D79E-F65C-4CCC-A79C-2A7A00801AA3}" type="slidenum">
              <a:rPr lang="zh-CN" altLang="en-US"/>
              <a:pPr/>
              <a:t>‹#›</a:t>
            </a:fld>
            <a:endParaRPr lang="zh-CN" altLang="en-US"/>
          </a:p>
        </p:txBody>
      </p:sp>
    </p:spTree>
    <p:extLst>
      <p:ext uri="{BB962C8B-B14F-4D97-AF65-F5344CB8AC3E}">
        <p14:creationId xmlns:p14="http://schemas.microsoft.com/office/powerpoint/2010/main" val="1088434955"/>
      </p:ext>
    </p:extLst>
  </p:cSld>
  <p:clrMapOvr>
    <a:masterClrMapping/>
  </p:clrMapOvr>
  <p:transition spd="slow" advClick="0">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endParaRPr lang="vi-VN" noProof="1"/>
          </a:p>
        </p:txBody>
      </p:sp>
      <p:sp>
        <p:nvSpPr>
          <p:cNvPr id="3" name="Content Placeholder 2"/>
          <p:cNvSpPr>
            <a:spLocks noGrp="1"/>
          </p:cNvSpPr>
          <p:nvPr>
            <p:ph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vi-VN" noProof="1"/>
          </a:p>
        </p:txBody>
      </p:sp>
      <p:sp>
        <p:nvSpPr>
          <p:cNvPr id="4" name="Rectangle 4">
            <a:extLst>
              <a:ext uri="{FF2B5EF4-FFF2-40B4-BE49-F238E27FC236}">
                <a16:creationId xmlns:a16="http://schemas.microsoft.com/office/drawing/2014/main" id="{4558377C-A262-491D-9289-52AD6E36FD13}"/>
              </a:ext>
            </a:extLst>
          </p:cNvPr>
          <p:cNvSpPr>
            <a:spLocks noGrp="1" noChangeArrowheads="1"/>
          </p:cNvSpPr>
          <p:nvPr>
            <p:ph type="dt" sz="half" idx="10"/>
          </p:nvPr>
        </p:nvSpPr>
        <p:spPr>
          <a:xfrm>
            <a:off x="0" y="0"/>
            <a:ext cx="0" cy="0"/>
          </a:xfrm>
        </p:spPr>
        <p:txBody>
          <a:bodyPr/>
          <a:lstStyle>
            <a:lvl1pPr eaLnBrk="1" hangingPunct="1">
              <a:defRPr b="1"/>
            </a:lvl1pPr>
          </a:lstStyle>
          <a:p>
            <a:pPr>
              <a:defRPr/>
            </a:pPr>
            <a:fld id="{90C918D2-ED01-41F7-BBCE-CF6EC73101D6}" type="datetimeFigureOut">
              <a:rPr lang="en-US"/>
              <a:pPr>
                <a:defRPr/>
              </a:pPr>
              <a:t>12/12/2021</a:t>
            </a:fld>
            <a:endParaRPr lang="en-US"/>
          </a:p>
        </p:txBody>
      </p:sp>
      <p:sp>
        <p:nvSpPr>
          <p:cNvPr id="5" name="Rectangle 5">
            <a:extLst>
              <a:ext uri="{FF2B5EF4-FFF2-40B4-BE49-F238E27FC236}">
                <a16:creationId xmlns:a16="http://schemas.microsoft.com/office/drawing/2014/main" id="{862DFB05-F8E5-4F3F-A2A0-4157BC58C842}"/>
              </a:ext>
            </a:extLst>
          </p:cNvPr>
          <p:cNvSpPr>
            <a:spLocks noGrp="1" noChangeArrowheads="1"/>
          </p:cNvSpPr>
          <p:nvPr>
            <p:ph type="ftr" sz="quarter" idx="11"/>
          </p:nvPr>
        </p:nvSpPr>
        <p:spPr>
          <a:xfrm>
            <a:off x="0" y="0"/>
            <a:ext cx="0" cy="0"/>
          </a:xfrm>
        </p:spPr>
        <p:txBody>
          <a:bodyPr/>
          <a:lstStyle>
            <a:lvl1pPr eaLnBrk="1" hangingPunct="1">
              <a:defRPr b="1"/>
            </a:lvl1pPr>
          </a:lstStyle>
          <a:p>
            <a:pPr>
              <a:defRPr/>
            </a:pPr>
            <a:endParaRPr lang="en-US"/>
          </a:p>
        </p:txBody>
      </p:sp>
      <p:sp>
        <p:nvSpPr>
          <p:cNvPr id="6" name="Rectangle 6">
            <a:extLst>
              <a:ext uri="{FF2B5EF4-FFF2-40B4-BE49-F238E27FC236}">
                <a16:creationId xmlns:a16="http://schemas.microsoft.com/office/drawing/2014/main" id="{6CB712D4-0C6C-4DA5-B20D-549E6E1A58F5}"/>
              </a:ext>
            </a:extLst>
          </p:cNvPr>
          <p:cNvSpPr>
            <a:spLocks noGrp="1" noChangeArrowheads="1"/>
          </p:cNvSpPr>
          <p:nvPr>
            <p:ph type="sldNum" sz="quarter" idx="12"/>
          </p:nvPr>
        </p:nvSpPr>
        <p:spPr>
          <a:xfrm>
            <a:off x="0" y="0"/>
            <a:ext cx="0" cy="0"/>
          </a:xfrm>
        </p:spPr>
        <p:txBody>
          <a:bodyPr vert="horz" wrap="square" lIns="91440" tIns="45720" rIns="91440" bIns="45720" numCol="1" anchor="t" anchorCtr="0" compatLnSpc="1">
            <a:prstTxWarp prst="textNoShape">
              <a:avLst/>
            </a:prstTxWarp>
          </a:bodyPr>
          <a:lstStyle>
            <a:lvl1pPr eaLnBrk="1" hangingPunct="1">
              <a:defRPr/>
            </a:lvl1pPr>
          </a:lstStyle>
          <a:p>
            <a:fld id="{4339EF45-3664-47FF-AE62-C6F6132EAF6E}" type="slidenum">
              <a:rPr lang="en-US" altLang="en-US"/>
              <a:pPr/>
              <a:t>‹#›</a:t>
            </a:fld>
            <a:endParaRPr lang="en-US" altLang="en-US"/>
          </a:p>
        </p:txBody>
      </p:sp>
    </p:spTree>
    <p:extLst>
      <p:ext uri="{BB962C8B-B14F-4D97-AF65-F5344CB8AC3E}">
        <p14:creationId xmlns:p14="http://schemas.microsoft.com/office/powerpoint/2010/main" val="3180349193"/>
      </p:ext>
    </p:extLst>
  </p:cSld>
  <p:clrMapOvr>
    <a:masterClrMapping/>
  </p:clrMapOvr>
  <p:transition spd="slow" advClick="0">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2" name="Google Shape;992;p14">
            <a:extLst>
              <a:ext uri="{FF2B5EF4-FFF2-40B4-BE49-F238E27FC236}">
                <a16:creationId xmlns:a16="http://schemas.microsoft.com/office/drawing/2014/main" id="{EB6520FB-493B-4E91-9B85-D1E5EB071B3E}"/>
              </a:ext>
            </a:extLst>
          </p:cNvPr>
          <p:cNvGrpSpPr>
            <a:grpSpLocks/>
          </p:cNvGrpSpPr>
          <p:nvPr userDrawn="1"/>
        </p:nvGrpSpPr>
        <p:grpSpPr bwMode="auto">
          <a:xfrm>
            <a:off x="395818" y="219076"/>
            <a:ext cx="11614149" cy="6240463"/>
            <a:chOff x="395894" y="219519"/>
            <a:chExt cx="8518865" cy="4788281"/>
          </a:xfrm>
        </p:grpSpPr>
        <p:sp>
          <p:nvSpPr>
            <p:cNvPr id="3" name="Google Shape;993;p14">
              <a:extLst>
                <a:ext uri="{FF2B5EF4-FFF2-40B4-BE49-F238E27FC236}">
                  <a16:creationId xmlns:a16="http://schemas.microsoft.com/office/drawing/2014/main" id="{A13ACDEE-7248-4F0B-8B5B-AE343F64EDF8}"/>
                </a:ext>
              </a:extLst>
            </p:cNvPr>
            <p:cNvSpPr>
              <a:spLocks/>
            </p:cNvSpPr>
            <p:nvPr/>
          </p:nvSpPr>
          <p:spPr bwMode="auto">
            <a:xfrm>
              <a:off x="661185" y="219519"/>
              <a:ext cx="8068819" cy="4788281"/>
            </a:xfrm>
            <a:custGeom>
              <a:avLst/>
              <a:gdLst>
                <a:gd name="T0" fmla="*/ 2147483646 w 257584"/>
                <a:gd name="T1" fmla="*/ 2147483646 h 146846"/>
                <a:gd name="T2" fmla="*/ 2147483646 w 257584"/>
                <a:gd name="T3" fmla="*/ 2147483646 h 146846"/>
                <a:gd name="T4" fmla="*/ 2147483646 w 257584"/>
                <a:gd name="T5" fmla="*/ 2147483646 h 146846"/>
                <a:gd name="T6" fmla="*/ 2147483646 w 257584"/>
                <a:gd name="T7" fmla="*/ 2147483646 h 146846"/>
                <a:gd name="T8" fmla="*/ 2147483646 w 257584"/>
                <a:gd name="T9" fmla="*/ 2147483646 h 146846"/>
                <a:gd name="T10" fmla="*/ 2147483646 w 257584"/>
                <a:gd name="T11" fmla="*/ 2147483646 h 146846"/>
                <a:gd name="T12" fmla="*/ 2147483646 w 257584"/>
                <a:gd name="T13" fmla="*/ 2147483646 h 146846"/>
                <a:gd name="T14" fmla="*/ 2147483646 w 257584"/>
                <a:gd name="T15" fmla="*/ 2147483646 h 146846"/>
                <a:gd name="T16" fmla="*/ 2147483646 w 257584"/>
                <a:gd name="T17" fmla="*/ 2147483646 h 1468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lnTo>
                    <a:pt x="7146"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4" name="Google Shape;994;p14">
              <a:extLst>
                <a:ext uri="{FF2B5EF4-FFF2-40B4-BE49-F238E27FC236}">
                  <a16:creationId xmlns:a16="http://schemas.microsoft.com/office/drawing/2014/main" id="{40E3704B-285E-4F48-B982-30BEB1FED6E2}"/>
                </a:ext>
              </a:extLst>
            </p:cNvPr>
            <p:cNvGrpSpPr>
              <a:grpSpLocks/>
            </p:cNvGrpSpPr>
            <p:nvPr/>
          </p:nvGrpSpPr>
          <p:grpSpPr bwMode="auto">
            <a:xfrm>
              <a:off x="8341543" y="2282008"/>
              <a:ext cx="569676" cy="380612"/>
              <a:chOff x="8341543" y="2282008"/>
              <a:chExt cx="569676" cy="380612"/>
            </a:xfrm>
          </p:grpSpPr>
          <p:sp>
            <p:nvSpPr>
              <p:cNvPr id="23" name="Google Shape;995;p14">
                <a:extLst>
                  <a:ext uri="{FF2B5EF4-FFF2-40B4-BE49-F238E27FC236}">
                    <a16:creationId xmlns:a16="http://schemas.microsoft.com/office/drawing/2014/main" id="{404004DC-4A8E-4CFF-B5B3-06510CD1F091}"/>
                  </a:ext>
                </a:extLst>
              </p:cNvPr>
              <p:cNvSpPr>
                <a:spLocks/>
              </p:cNvSpPr>
              <p:nvPr/>
            </p:nvSpPr>
            <p:spPr bwMode="auto">
              <a:xfrm>
                <a:off x="8341543" y="2361783"/>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4" name="Google Shape;996;p14">
                <a:extLst>
                  <a:ext uri="{FF2B5EF4-FFF2-40B4-BE49-F238E27FC236}">
                    <a16:creationId xmlns:a16="http://schemas.microsoft.com/office/drawing/2014/main" id="{4ADA019A-46F7-4463-8463-8906F57AB888}"/>
                  </a:ext>
                </a:extLst>
              </p:cNvPr>
              <p:cNvSpPr>
                <a:spLocks/>
              </p:cNvSpPr>
              <p:nvPr/>
            </p:nvSpPr>
            <p:spPr bwMode="auto">
              <a:xfrm>
                <a:off x="8341543" y="2282008"/>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5" name="Google Shape;997;p14">
              <a:extLst>
                <a:ext uri="{FF2B5EF4-FFF2-40B4-BE49-F238E27FC236}">
                  <a16:creationId xmlns:a16="http://schemas.microsoft.com/office/drawing/2014/main" id="{974F9686-2EAB-4AD9-9166-CF52E6EF0689}"/>
                </a:ext>
              </a:extLst>
            </p:cNvPr>
            <p:cNvSpPr>
              <a:spLocks/>
            </p:cNvSpPr>
            <p:nvPr/>
          </p:nvSpPr>
          <p:spPr bwMode="auto">
            <a:xfrm>
              <a:off x="8341543" y="4447718"/>
              <a:ext cx="569676" cy="308239"/>
            </a:xfrm>
            <a:custGeom>
              <a:avLst/>
              <a:gdLst>
                <a:gd name="T0" fmla="*/ 0 w 18186"/>
                <a:gd name="T1" fmla="*/ 0 h 9453"/>
                <a:gd name="T2" fmla="*/ 0 w 18186"/>
                <a:gd name="T3" fmla="*/ 2147483646 h 9453"/>
                <a:gd name="T4" fmla="*/ 2147483646 w 18186"/>
                <a:gd name="T5" fmla="*/ 2147483646 h 9453"/>
                <a:gd name="T6" fmla="*/ 2147483646 w 18186"/>
                <a:gd name="T7" fmla="*/ 2147483646 h 9453"/>
                <a:gd name="T8" fmla="*/ 2147483646 w 18186"/>
                <a:gd name="T9" fmla="*/ 0 h 9453"/>
                <a:gd name="T10" fmla="*/ 0 w 18186"/>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6" name="Google Shape;998;p14">
              <a:extLst>
                <a:ext uri="{FF2B5EF4-FFF2-40B4-BE49-F238E27FC236}">
                  <a16:creationId xmlns:a16="http://schemas.microsoft.com/office/drawing/2014/main" id="{2EB4FA51-2352-4303-9CF9-88F7765CFC04}"/>
                </a:ext>
              </a:extLst>
            </p:cNvPr>
            <p:cNvGrpSpPr>
              <a:grpSpLocks/>
            </p:cNvGrpSpPr>
            <p:nvPr/>
          </p:nvGrpSpPr>
          <p:grpSpPr bwMode="auto">
            <a:xfrm>
              <a:off x="8341543" y="1721094"/>
              <a:ext cx="569676" cy="380612"/>
              <a:chOff x="8341543" y="1721094"/>
              <a:chExt cx="569676" cy="380612"/>
            </a:xfrm>
          </p:grpSpPr>
          <p:sp>
            <p:nvSpPr>
              <p:cNvPr id="21" name="Google Shape;999;p14">
                <a:extLst>
                  <a:ext uri="{FF2B5EF4-FFF2-40B4-BE49-F238E27FC236}">
                    <a16:creationId xmlns:a16="http://schemas.microsoft.com/office/drawing/2014/main" id="{55807E95-5185-465D-99F9-ED1205A01441}"/>
                  </a:ext>
                </a:extLst>
              </p:cNvPr>
              <p:cNvSpPr>
                <a:spLocks/>
              </p:cNvSpPr>
              <p:nvPr/>
            </p:nvSpPr>
            <p:spPr bwMode="auto">
              <a:xfrm>
                <a:off x="8341543" y="1800869"/>
                <a:ext cx="569676" cy="300837"/>
              </a:xfrm>
              <a:custGeom>
                <a:avLst/>
                <a:gdLst>
                  <a:gd name="T0" fmla="*/ 0 w 18186"/>
                  <a:gd name="T1" fmla="*/ 0 h 9226"/>
                  <a:gd name="T2" fmla="*/ 0 w 18186"/>
                  <a:gd name="T3" fmla="*/ 2147483646 h 9226"/>
                  <a:gd name="T4" fmla="*/ 2147483646 w 18186"/>
                  <a:gd name="T5" fmla="*/ 2147483646 h 9226"/>
                  <a:gd name="T6" fmla="*/ 2147483646 w 18186"/>
                  <a:gd name="T7" fmla="*/ 2147483646 h 9226"/>
                  <a:gd name="T8" fmla="*/ 2147483646 w 18186"/>
                  <a:gd name="T9" fmla="*/ 0 h 9226"/>
                  <a:gd name="T10" fmla="*/ 0 w 18186"/>
                  <a:gd name="T11" fmla="*/ 0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0"/>
                    </a:moveTo>
                    <a:lnTo>
                      <a:pt x="0" y="9225"/>
                    </a:lnTo>
                    <a:lnTo>
                      <a:pt x="18186" y="9225"/>
                    </a:lnTo>
                    <a:lnTo>
                      <a:pt x="16824" y="4462"/>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 name="Google Shape;1000;p14">
                <a:extLst>
                  <a:ext uri="{FF2B5EF4-FFF2-40B4-BE49-F238E27FC236}">
                    <a16:creationId xmlns:a16="http://schemas.microsoft.com/office/drawing/2014/main" id="{388164F6-E545-4C2A-9D89-B1A8E564C9EF}"/>
                  </a:ext>
                </a:extLst>
              </p:cNvPr>
              <p:cNvSpPr/>
              <p:nvPr/>
            </p:nvSpPr>
            <p:spPr>
              <a:xfrm>
                <a:off x="8341867" y="1721415"/>
                <a:ext cx="569787" cy="300866"/>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grpSp>
          <p:nvGrpSpPr>
            <p:cNvPr id="7" name="Google Shape;1001;p14">
              <a:extLst>
                <a:ext uri="{FF2B5EF4-FFF2-40B4-BE49-F238E27FC236}">
                  <a16:creationId xmlns:a16="http://schemas.microsoft.com/office/drawing/2014/main" id="{264BC7DA-1B9D-498C-928A-F0019918724E}"/>
                </a:ext>
              </a:extLst>
            </p:cNvPr>
            <p:cNvGrpSpPr>
              <a:grpSpLocks/>
            </p:cNvGrpSpPr>
            <p:nvPr/>
          </p:nvGrpSpPr>
          <p:grpSpPr bwMode="auto">
            <a:xfrm>
              <a:off x="8346273" y="1183592"/>
              <a:ext cx="568486" cy="388014"/>
              <a:chOff x="8346273" y="1183592"/>
              <a:chExt cx="568486" cy="388014"/>
            </a:xfrm>
          </p:grpSpPr>
          <p:sp>
            <p:nvSpPr>
              <p:cNvPr id="19" name="Google Shape;1002;p14">
                <a:extLst>
                  <a:ext uri="{FF2B5EF4-FFF2-40B4-BE49-F238E27FC236}">
                    <a16:creationId xmlns:a16="http://schemas.microsoft.com/office/drawing/2014/main" id="{B8D0351D-710E-42CD-8B9F-3F3F3932F68B}"/>
                  </a:ext>
                </a:extLst>
              </p:cNvPr>
              <p:cNvSpPr>
                <a:spLocks/>
              </p:cNvSpPr>
              <p:nvPr/>
            </p:nvSpPr>
            <p:spPr bwMode="auto">
              <a:xfrm>
                <a:off x="8346273" y="1263367"/>
                <a:ext cx="568486" cy="308239"/>
              </a:xfrm>
              <a:custGeom>
                <a:avLst/>
                <a:gdLst>
                  <a:gd name="T0" fmla="*/ 0 w 18148"/>
                  <a:gd name="T1" fmla="*/ 0 h 9453"/>
                  <a:gd name="T2" fmla="*/ 0 w 18148"/>
                  <a:gd name="T3" fmla="*/ 2147483646 h 9453"/>
                  <a:gd name="T4" fmla="*/ 2147483646 w 18148"/>
                  <a:gd name="T5" fmla="*/ 2147483646 h 9453"/>
                  <a:gd name="T6" fmla="*/ 2147483646 w 18148"/>
                  <a:gd name="T7" fmla="*/ 2147483646 h 9453"/>
                  <a:gd name="T8" fmla="*/ 2147483646 w 18148"/>
                  <a:gd name="T9" fmla="*/ 0 h 9453"/>
                  <a:gd name="T10" fmla="*/ 0 w 18148"/>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 name="Google Shape;1003;p14">
                <a:extLst>
                  <a:ext uri="{FF2B5EF4-FFF2-40B4-BE49-F238E27FC236}">
                    <a16:creationId xmlns:a16="http://schemas.microsoft.com/office/drawing/2014/main" id="{48FBE47A-7EB7-4A3F-8631-D7D8319A4000}"/>
                  </a:ext>
                </a:extLst>
              </p:cNvPr>
              <p:cNvSpPr>
                <a:spLocks/>
              </p:cNvSpPr>
              <p:nvPr/>
            </p:nvSpPr>
            <p:spPr bwMode="auto">
              <a:xfrm>
                <a:off x="8346273" y="1183592"/>
                <a:ext cx="568486" cy="308239"/>
              </a:xfrm>
              <a:custGeom>
                <a:avLst/>
                <a:gdLst>
                  <a:gd name="T0" fmla="*/ 0 w 18148"/>
                  <a:gd name="T1" fmla="*/ 0 h 9453"/>
                  <a:gd name="T2" fmla="*/ 0 w 18148"/>
                  <a:gd name="T3" fmla="*/ 2147483646 h 9453"/>
                  <a:gd name="T4" fmla="*/ 2147483646 w 18148"/>
                  <a:gd name="T5" fmla="*/ 2147483646 h 9453"/>
                  <a:gd name="T6" fmla="*/ 2147483646 w 18148"/>
                  <a:gd name="T7" fmla="*/ 2147483646 h 9453"/>
                  <a:gd name="T8" fmla="*/ 2147483646 w 18148"/>
                  <a:gd name="T9" fmla="*/ 0 h 9453"/>
                  <a:gd name="T10" fmla="*/ 0 w 18148"/>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8" name="Google Shape;1004;p14">
              <a:extLst>
                <a:ext uri="{FF2B5EF4-FFF2-40B4-BE49-F238E27FC236}">
                  <a16:creationId xmlns:a16="http://schemas.microsoft.com/office/drawing/2014/main" id="{B8B675C8-20C6-44CD-9CDA-FE18B9B2FA3A}"/>
                </a:ext>
              </a:extLst>
            </p:cNvPr>
            <p:cNvGrpSpPr>
              <a:grpSpLocks/>
            </p:cNvGrpSpPr>
            <p:nvPr/>
          </p:nvGrpSpPr>
          <p:grpSpPr bwMode="auto">
            <a:xfrm>
              <a:off x="8341543" y="606635"/>
              <a:ext cx="569676" cy="388014"/>
              <a:chOff x="8341543" y="606635"/>
              <a:chExt cx="569676" cy="388014"/>
            </a:xfrm>
          </p:grpSpPr>
          <p:sp>
            <p:nvSpPr>
              <p:cNvPr id="17" name="Google Shape;1005;p14">
                <a:extLst>
                  <a:ext uri="{FF2B5EF4-FFF2-40B4-BE49-F238E27FC236}">
                    <a16:creationId xmlns:a16="http://schemas.microsoft.com/office/drawing/2014/main" id="{8059C15C-05A7-4E7C-8ACD-48DE9077648D}"/>
                  </a:ext>
                </a:extLst>
              </p:cNvPr>
              <p:cNvSpPr>
                <a:spLocks/>
              </p:cNvSpPr>
              <p:nvPr/>
            </p:nvSpPr>
            <p:spPr bwMode="auto">
              <a:xfrm>
                <a:off x="8341543" y="686410"/>
                <a:ext cx="569676" cy="308239"/>
              </a:xfrm>
              <a:custGeom>
                <a:avLst/>
                <a:gdLst>
                  <a:gd name="T0" fmla="*/ 0 w 18186"/>
                  <a:gd name="T1" fmla="*/ 0 h 9453"/>
                  <a:gd name="T2" fmla="*/ 0 w 18186"/>
                  <a:gd name="T3" fmla="*/ 2147483646 h 9453"/>
                  <a:gd name="T4" fmla="*/ 2147483646 w 18186"/>
                  <a:gd name="T5" fmla="*/ 2147483646 h 9453"/>
                  <a:gd name="T6" fmla="*/ 2147483646 w 18186"/>
                  <a:gd name="T7" fmla="*/ 2147483646 h 9453"/>
                  <a:gd name="T8" fmla="*/ 2147483646 w 18186"/>
                  <a:gd name="T9" fmla="*/ 0 h 9453"/>
                  <a:gd name="T10" fmla="*/ 0 w 18186"/>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 name="Google Shape;1006;p14">
                <a:extLst>
                  <a:ext uri="{FF2B5EF4-FFF2-40B4-BE49-F238E27FC236}">
                    <a16:creationId xmlns:a16="http://schemas.microsoft.com/office/drawing/2014/main" id="{0591B197-61E3-4284-A960-3F0F5D951220}"/>
                  </a:ext>
                </a:extLst>
              </p:cNvPr>
              <p:cNvSpPr/>
              <p:nvPr/>
            </p:nvSpPr>
            <p:spPr>
              <a:xfrm>
                <a:off x="8341867" y="606869"/>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grpSp>
          <p:nvGrpSpPr>
            <p:cNvPr id="9" name="Google Shape;1007;p14">
              <a:extLst>
                <a:ext uri="{FF2B5EF4-FFF2-40B4-BE49-F238E27FC236}">
                  <a16:creationId xmlns:a16="http://schemas.microsoft.com/office/drawing/2014/main" id="{667C47DD-76A2-4905-81EB-E1F0E4A3C696}"/>
                </a:ext>
              </a:extLst>
            </p:cNvPr>
            <p:cNvGrpSpPr>
              <a:grpSpLocks/>
            </p:cNvGrpSpPr>
            <p:nvPr/>
          </p:nvGrpSpPr>
          <p:grpSpPr bwMode="auto">
            <a:xfrm>
              <a:off x="8341543" y="2842933"/>
              <a:ext cx="569676" cy="380612"/>
              <a:chOff x="8341543" y="2282008"/>
              <a:chExt cx="569676" cy="380612"/>
            </a:xfrm>
          </p:grpSpPr>
          <p:sp>
            <p:nvSpPr>
              <p:cNvPr id="15" name="Google Shape;1008;p14">
                <a:extLst>
                  <a:ext uri="{FF2B5EF4-FFF2-40B4-BE49-F238E27FC236}">
                    <a16:creationId xmlns:a16="http://schemas.microsoft.com/office/drawing/2014/main" id="{3FBD3EBC-B71F-4D02-A1E4-CD44936CC3C6}"/>
                  </a:ext>
                </a:extLst>
              </p:cNvPr>
              <p:cNvSpPr>
                <a:spLocks/>
              </p:cNvSpPr>
              <p:nvPr/>
            </p:nvSpPr>
            <p:spPr bwMode="auto">
              <a:xfrm>
                <a:off x="8341543" y="2361783"/>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 name="Google Shape;1009;p14">
                <a:extLst>
                  <a:ext uri="{FF2B5EF4-FFF2-40B4-BE49-F238E27FC236}">
                    <a16:creationId xmlns:a16="http://schemas.microsoft.com/office/drawing/2014/main" id="{14DC123F-378C-4328-99E1-907931BC4F83}"/>
                  </a:ext>
                </a:extLst>
              </p:cNvPr>
              <p:cNvSpPr>
                <a:spLocks/>
              </p:cNvSpPr>
              <p:nvPr/>
            </p:nvSpPr>
            <p:spPr bwMode="auto">
              <a:xfrm>
                <a:off x="8341543" y="2282008"/>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10" name="Google Shape;1010;p14">
              <a:extLst>
                <a:ext uri="{FF2B5EF4-FFF2-40B4-BE49-F238E27FC236}">
                  <a16:creationId xmlns:a16="http://schemas.microsoft.com/office/drawing/2014/main" id="{6F6B79A5-1136-4501-A84D-6B665B6831B8}"/>
                </a:ext>
              </a:extLst>
            </p:cNvPr>
            <p:cNvGrpSpPr>
              <a:grpSpLocks/>
            </p:cNvGrpSpPr>
            <p:nvPr/>
          </p:nvGrpSpPr>
          <p:grpSpPr bwMode="auto">
            <a:xfrm>
              <a:off x="8341543" y="3403858"/>
              <a:ext cx="569676" cy="380612"/>
              <a:chOff x="8341543" y="2282008"/>
              <a:chExt cx="569676" cy="380612"/>
            </a:xfrm>
          </p:grpSpPr>
          <p:sp>
            <p:nvSpPr>
              <p:cNvPr id="13" name="Google Shape;1011;p14">
                <a:extLst>
                  <a:ext uri="{FF2B5EF4-FFF2-40B4-BE49-F238E27FC236}">
                    <a16:creationId xmlns:a16="http://schemas.microsoft.com/office/drawing/2014/main" id="{799465DF-145E-415D-910A-F79728747AEC}"/>
                  </a:ext>
                </a:extLst>
              </p:cNvPr>
              <p:cNvSpPr>
                <a:spLocks/>
              </p:cNvSpPr>
              <p:nvPr/>
            </p:nvSpPr>
            <p:spPr bwMode="auto">
              <a:xfrm>
                <a:off x="8341543" y="2361783"/>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 name="Google Shape;1012;p14">
                <a:extLst>
                  <a:ext uri="{FF2B5EF4-FFF2-40B4-BE49-F238E27FC236}">
                    <a16:creationId xmlns:a16="http://schemas.microsoft.com/office/drawing/2014/main" id="{9C0E3313-4118-412E-9450-9B4CFDBCEB8C}"/>
                  </a:ext>
                </a:extLst>
              </p:cNvPr>
              <p:cNvSpPr/>
              <p:nvPr/>
            </p:nvSpPr>
            <p:spPr>
              <a:xfrm>
                <a:off x="8341867" y="2281736"/>
                <a:ext cx="569787" cy="30086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sp>
          <p:nvSpPr>
            <p:cNvPr id="11" name="Google Shape;1013;p14">
              <a:extLst>
                <a:ext uri="{FF2B5EF4-FFF2-40B4-BE49-F238E27FC236}">
                  <a16:creationId xmlns:a16="http://schemas.microsoft.com/office/drawing/2014/main" id="{03F4FB4D-252B-49BC-9A18-E9AF199FE3B1}"/>
                </a:ext>
              </a:extLst>
            </p:cNvPr>
            <p:cNvSpPr/>
            <p:nvPr/>
          </p:nvSpPr>
          <p:spPr>
            <a:xfrm>
              <a:off x="8341867" y="4368307"/>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2" name="Google Shape;1014;p14">
              <a:extLst>
                <a:ext uri="{FF2B5EF4-FFF2-40B4-BE49-F238E27FC236}">
                  <a16:creationId xmlns:a16="http://schemas.microsoft.com/office/drawing/2014/main" id="{72C9BAC3-1792-479F-9BFF-2F8E35CF032E}"/>
                </a:ext>
              </a:extLst>
            </p:cNvPr>
            <p:cNvSpPr>
              <a:spLocks/>
            </p:cNvSpPr>
            <p:nvPr/>
          </p:nvSpPr>
          <p:spPr bwMode="auto">
            <a:xfrm>
              <a:off x="395894" y="219519"/>
              <a:ext cx="8053438" cy="4788281"/>
            </a:xfrm>
            <a:custGeom>
              <a:avLst/>
              <a:gdLst>
                <a:gd name="T0" fmla="*/ 2147483646 w 257093"/>
                <a:gd name="T1" fmla="*/ 2147483646 h 146846"/>
                <a:gd name="T2" fmla="*/ 2147483646 w 257093"/>
                <a:gd name="T3" fmla="*/ 2147483646 h 146846"/>
                <a:gd name="T4" fmla="*/ 2147483646 w 257093"/>
                <a:gd name="T5" fmla="*/ 2147483646 h 146846"/>
                <a:gd name="T6" fmla="*/ 2147483646 w 257093"/>
                <a:gd name="T7" fmla="*/ 2147483646 h 146846"/>
                <a:gd name="T8" fmla="*/ 2147483646 w 257093"/>
                <a:gd name="T9" fmla="*/ 2147483646 h 146846"/>
                <a:gd name="T10" fmla="*/ 2147483646 w 257093"/>
                <a:gd name="T11" fmla="*/ 2147483646 h 146846"/>
                <a:gd name="T12" fmla="*/ 2147483646 w 257093"/>
                <a:gd name="T13" fmla="*/ 2147483646 h 146846"/>
                <a:gd name="T14" fmla="*/ 2147483646 w 257093"/>
                <a:gd name="T15" fmla="*/ 2147483646 h 146846"/>
                <a:gd name="T16" fmla="*/ 2147483646 w 257093"/>
                <a:gd name="T17" fmla="*/ 2147483646 h 1468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lnTo>
                    <a:pt x="7146" y="1"/>
                  </a:lnTo>
                  <a:close/>
                </a:path>
              </a:pathLst>
            </a:custGeom>
            <a:solidFill>
              <a:srgbClr val="FCFAF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25" name="Google Shape;1016;p14">
            <a:extLst>
              <a:ext uri="{FF2B5EF4-FFF2-40B4-BE49-F238E27FC236}">
                <a16:creationId xmlns:a16="http://schemas.microsoft.com/office/drawing/2014/main" id="{BCF395EF-E9F0-4E9B-8734-83C366EB4E55}"/>
              </a:ext>
            </a:extLst>
          </p:cNvPr>
          <p:cNvGrpSpPr>
            <a:grpSpLocks/>
          </p:cNvGrpSpPr>
          <p:nvPr userDrawn="1"/>
        </p:nvGrpSpPr>
        <p:grpSpPr bwMode="auto">
          <a:xfrm>
            <a:off x="988484" y="5645151"/>
            <a:ext cx="615949" cy="536575"/>
            <a:chOff x="2495125" y="2142250"/>
            <a:chExt cx="444275" cy="398525"/>
          </a:xfrm>
        </p:grpSpPr>
        <p:sp>
          <p:nvSpPr>
            <p:cNvPr id="26" name="Google Shape;1017;p14">
              <a:extLst>
                <a:ext uri="{FF2B5EF4-FFF2-40B4-BE49-F238E27FC236}">
                  <a16:creationId xmlns:a16="http://schemas.microsoft.com/office/drawing/2014/main" id="{642C4B86-9385-4BF5-89FA-B84773336266}"/>
                </a:ext>
              </a:extLst>
            </p:cNvPr>
            <p:cNvSpPr>
              <a:spLocks/>
            </p:cNvSpPr>
            <p:nvPr/>
          </p:nvSpPr>
          <p:spPr bwMode="auto">
            <a:xfrm>
              <a:off x="2495125" y="2142250"/>
              <a:ext cx="444275" cy="398525"/>
            </a:xfrm>
            <a:custGeom>
              <a:avLst/>
              <a:gdLst>
                <a:gd name="T0" fmla="*/ 2147483646 w 17771"/>
                <a:gd name="T1" fmla="*/ 2147483646 h 15941"/>
                <a:gd name="T2" fmla="*/ 2147483646 w 17771"/>
                <a:gd name="T3" fmla="*/ 2147483646 h 15941"/>
                <a:gd name="T4" fmla="*/ 2147483646 w 17771"/>
                <a:gd name="T5" fmla="*/ 2147483646 h 15941"/>
                <a:gd name="T6" fmla="*/ 2147483646 w 17771"/>
                <a:gd name="T7" fmla="*/ 2147483646 h 15941"/>
                <a:gd name="T8" fmla="*/ 2147483646 w 17771"/>
                <a:gd name="T9" fmla="*/ 2147483646 h 15941"/>
                <a:gd name="T10" fmla="*/ 2147483646 w 17771"/>
                <a:gd name="T11" fmla="*/ 2147483646 h 15941"/>
                <a:gd name="T12" fmla="*/ 2147483646 w 17771"/>
                <a:gd name="T13" fmla="*/ 2147483646 h 159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7" name="Google Shape;1018;p14">
              <a:extLst>
                <a:ext uri="{FF2B5EF4-FFF2-40B4-BE49-F238E27FC236}">
                  <a16:creationId xmlns:a16="http://schemas.microsoft.com/office/drawing/2014/main" id="{B4B49984-FD4F-4639-AE90-00EE3C853DBC}"/>
                </a:ext>
              </a:extLst>
            </p:cNvPr>
            <p:cNvSpPr/>
            <p:nvPr/>
          </p:nvSpPr>
          <p:spPr>
            <a:xfrm>
              <a:off x="2655430" y="2307320"/>
              <a:ext cx="94657" cy="73102"/>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grpSp>
        <p:nvGrpSpPr>
          <p:cNvPr id="28" name="Google Shape;1019;p14">
            <a:extLst>
              <a:ext uri="{FF2B5EF4-FFF2-40B4-BE49-F238E27FC236}">
                <a16:creationId xmlns:a16="http://schemas.microsoft.com/office/drawing/2014/main" id="{0E0A661F-4AED-4800-B6C5-E17E62EAE090}"/>
              </a:ext>
            </a:extLst>
          </p:cNvPr>
          <p:cNvGrpSpPr>
            <a:grpSpLocks/>
          </p:cNvGrpSpPr>
          <p:nvPr userDrawn="1"/>
        </p:nvGrpSpPr>
        <p:grpSpPr bwMode="auto">
          <a:xfrm>
            <a:off x="10176934" y="427038"/>
            <a:ext cx="404284" cy="379412"/>
            <a:chOff x="3243875" y="2372825"/>
            <a:chExt cx="291375" cy="281375"/>
          </a:xfrm>
        </p:grpSpPr>
        <p:sp>
          <p:nvSpPr>
            <p:cNvPr id="29" name="Google Shape;1020;p14">
              <a:extLst>
                <a:ext uri="{FF2B5EF4-FFF2-40B4-BE49-F238E27FC236}">
                  <a16:creationId xmlns:a16="http://schemas.microsoft.com/office/drawing/2014/main" id="{6D1EFA25-1056-436F-8A5E-91EBF2D99E81}"/>
                </a:ext>
              </a:extLst>
            </p:cNvPr>
            <p:cNvSpPr/>
            <p:nvPr/>
          </p:nvSpPr>
          <p:spPr>
            <a:xfrm>
              <a:off x="3286590" y="2403435"/>
              <a:ext cx="205946" cy="200141"/>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30" name="Google Shape;1021;p14">
              <a:extLst>
                <a:ext uri="{FF2B5EF4-FFF2-40B4-BE49-F238E27FC236}">
                  <a16:creationId xmlns:a16="http://schemas.microsoft.com/office/drawing/2014/main" id="{D1E6DA7C-D905-4512-91AC-7EBBB22A7C15}"/>
                </a:ext>
              </a:extLst>
            </p:cNvPr>
            <p:cNvSpPr/>
            <p:nvPr/>
          </p:nvSpPr>
          <p:spPr>
            <a:xfrm>
              <a:off x="3303371" y="2403435"/>
              <a:ext cx="192216" cy="210737"/>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31" name="Google Shape;1022;p14">
              <a:extLst>
                <a:ext uri="{FF2B5EF4-FFF2-40B4-BE49-F238E27FC236}">
                  <a16:creationId xmlns:a16="http://schemas.microsoft.com/office/drawing/2014/main" id="{88D5D9BC-1B08-4548-9A25-8FA93CECC050}"/>
                </a:ext>
              </a:extLst>
            </p:cNvPr>
            <p:cNvSpPr/>
            <p:nvPr/>
          </p:nvSpPr>
          <p:spPr>
            <a:xfrm>
              <a:off x="3396427" y="2372825"/>
              <a:ext cx="10679"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32" name="Google Shape;1023;p14">
              <a:extLst>
                <a:ext uri="{FF2B5EF4-FFF2-40B4-BE49-F238E27FC236}">
                  <a16:creationId xmlns:a16="http://schemas.microsoft.com/office/drawing/2014/main" id="{17ECB094-579D-4179-B02C-6BEF3412D3CA}"/>
                </a:ext>
              </a:extLst>
            </p:cNvPr>
            <p:cNvSpPr/>
            <p:nvPr/>
          </p:nvSpPr>
          <p:spPr>
            <a:xfrm>
              <a:off x="3243875" y="2495264"/>
              <a:ext cx="285273" cy="1059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33" name="Google Shape;1024;p14">
              <a:extLst>
                <a:ext uri="{FF2B5EF4-FFF2-40B4-BE49-F238E27FC236}">
                  <a16:creationId xmlns:a16="http://schemas.microsoft.com/office/drawing/2014/main" id="{288AEB6A-1388-43D6-A75F-3EE3EA0BFA98}"/>
                </a:ext>
              </a:extLst>
            </p:cNvPr>
            <p:cNvSpPr/>
            <p:nvPr/>
          </p:nvSpPr>
          <p:spPr>
            <a:xfrm>
              <a:off x="3339983" y="2378711"/>
              <a:ext cx="105260" cy="26842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34" name="Google Shape;1025;p14">
              <a:extLst>
                <a:ext uri="{FF2B5EF4-FFF2-40B4-BE49-F238E27FC236}">
                  <a16:creationId xmlns:a16="http://schemas.microsoft.com/office/drawing/2014/main" id="{E2C34036-E2F9-4A2A-97EE-EC9E2B6423AA}"/>
                </a:ext>
              </a:extLst>
            </p:cNvPr>
            <p:cNvSpPr/>
            <p:nvPr/>
          </p:nvSpPr>
          <p:spPr>
            <a:xfrm>
              <a:off x="3266758" y="2458768"/>
              <a:ext cx="268492" cy="94184"/>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35" name="Google Shape;1026;p14">
              <a:extLst>
                <a:ext uri="{FF2B5EF4-FFF2-40B4-BE49-F238E27FC236}">
                  <a16:creationId xmlns:a16="http://schemas.microsoft.com/office/drawing/2014/main" id="{E0A0EB9E-C476-48EA-B8F9-7FCDAB118F1B}"/>
                </a:ext>
              </a:extLst>
            </p:cNvPr>
            <p:cNvSpPr/>
            <p:nvPr/>
          </p:nvSpPr>
          <p:spPr>
            <a:xfrm>
              <a:off x="3275911" y="2451704"/>
              <a:ext cx="257813" cy="113021"/>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36" name="Google Shape;1027;p14">
              <a:extLst>
                <a:ext uri="{FF2B5EF4-FFF2-40B4-BE49-F238E27FC236}">
                  <a16:creationId xmlns:a16="http://schemas.microsoft.com/office/drawing/2014/main" id="{0EA090DA-6201-4D56-BD7E-EB3F7978E5B1}"/>
                </a:ext>
              </a:extLst>
            </p:cNvPr>
            <p:cNvSpPr/>
            <p:nvPr/>
          </p:nvSpPr>
          <p:spPr>
            <a:xfrm>
              <a:off x="3329304" y="2385775"/>
              <a:ext cx="120517" cy="25783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37" name="Google Shape;1028;p14">
              <a:extLst>
                <a:ext uri="{FF2B5EF4-FFF2-40B4-BE49-F238E27FC236}">
                  <a16:creationId xmlns:a16="http://schemas.microsoft.com/office/drawing/2014/main" id="{D1193792-FDEF-46FA-AABD-410EB3116F12}"/>
                </a:ext>
              </a:extLst>
            </p:cNvPr>
            <p:cNvSpPr/>
            <p:nvPr/>
          </p:nvSpPr>
          <p:spPr>
            <a:xfrm>
              <a:off x="3327779" y="2438754"/>
              <a:ext cx="134246" cy="133035"/>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38" name="Google Shape;1029;p14">
              <a:extLst>
                <a:ext uri="{FF2B5EF4-FFF2-40B4-BE49-F238E27FC236}">
                  <a16:creationId xmlns:a16="http://schemas.microsoft.com/office/drawing/2014/main" id="{06799A40-745D-4595-A92F-85B6084ABD8A}"/>
                </a:ext>
              </a:extLst>
            </p:cNvPr>
            <p:cNvSpPr>
              <a:spLocks/>
            </p:cNvSpPr>
            <p:nvPr/>
          </p:nvSpPr>
          <p:spPr bwMode="auto">
            <a:xfrm>
              <a:off x="3358550" y="2469325"/>
              <a:ext cx="72075" cy="71450"/>
            </a:xfrm>
            <a:custGeom>
              <a:avLst/>
              <a:gdLst>
                <a:gd name="T0" fmla="*/ 2147483646 w 2883"/>
                <a:gd name="T1" fmla="*/ 2147483646 h 2858"/>
                <a:gd name="T2" fmla="*/ 2147483646 w 2883"/>
                <a:gd name="T3" fmla="*/ 2147483646 h 2858"/>
                <a:gd name="T4" fmla="*/ 2147483646 w 2883"/>
                <a:gd name="T5" fmla="*/ 2147483646 h 2858"/>
                <a:gd name="T6" fmla="*/ 2147483646 w 2883"/>
                <a:gd name="T7" fmla="*/ 2147483646 h 2858"/>
                <a:gd name="T8" fmla="*/ 2147483646 w 2883"/>
                <a:gd name="T9" fmla="*/ 2147483646 h 28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39" name="Google Shape;1030;p14">
            <a:extLst>
              <a:ext uri="{FF2B5EF4-FFF2-40B4-BE49-F238E27FC236}">
                <a16:creationId xmlns:a16="http://schemas.microsoft.com/office/drawing/2014/main" id="{6D8BBAB3-9122-480C-9770-336C8103E4D8}"/>
              </a:ext>
            </a:extLst>
          </p:cNvPr>
          <p:cNvGrpSpPr>
            <a:grpSpLocks/>
          </p:cNvGrpSpPr>
          <p:nvPr userDrawn="1"/>
        </p:nvGrpSpPr>
        <p:grpSpPr bwMode="auto">
          <a:xfrm>
            <a:off x="11004551" y="1042988"/>
            <a:ext cx="230716" cy="227012"/>
            <a:chOff x="4954425" y="2036375"/>
            <a:chExt cx="166675" cy="168575"/>
          </a:xfrm>
        </p:grpSpPr>
        <p:sp>
          <p:nvSpPr>
            <p:cNvPr id="40" name="Google Shape;1031;p14">
              <a:extLst>
                <a:ext uri="{FF2B5EF4-FFF2-40B4-BE49-F238E27FC236}">
                  <a16:creationId xmlns:a16="http://schemas.microsoft.com/office/drawing/2014/main" id="{4F4F1384-761E-40C1-B633-0B25B348B77B}"/>
                </a:ext>
              </a:extLst>
            </p:cNvPr>
            <p:cNvSpPr>
              <a:spLocks/>
            </p:cNvSpPr>
            <p:nvPr/>
          </p:nvSpPr>
          <p:spPr bwMode="auto">
            <a:xfrm>
              <a:off x="4954425" y="2036375"/>
              <a:ext cx="166675" cy="168575"/>
            </a:xfrm>
            <a:custGeom>
              <a:avLst/>
              <a:gdLst>
                <a:gd name="T0" fmla="*/ 2147483646 w 6667"/>
                <a:gd name="T1" fmla="*/ 2147483646 h 6743"/>
                <a:gd name="T2" fmla="*/ 2147483646 w 6667"/>
                <a:gd name="T3" fmla="*/ 2147483646 h 6743"/>
                <a:gd name="T4" fmla="*/ 2147483646 w 6667"/>
                <a:gd name="T5" fmla="*/ 2147483646 h 6743"/>
                <a:gd name="T6" fmla="*/ 2147483646 w 6667"/>
                <a:gd name="T7" fmla="*/ 2147483646 h 6743"/>
                <a:gd name="T8" fmla="*/ 2147483646 w 6667"/>
                <a:gd name="T9" fmla="*/ 2147483646 h 6743"/>
                <a:gd name="T10" fmla="*/ 2147483646 w 6667"/>
                <a:gd name="T11" fmla="*/ 2147483646 h 6743"/>
                <a:gd name="T12" fmla="*/ 2147483646 w 6667"/>
                <a:gd name="T13" fmla="*/ 2147483646 h 6743"/>
                <a:gd name="T14" fmla="*/ 2147483646 w 6667"/>
                <a:gd name="T15" fmla="*/ 2147483646 h 674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41" name="Google Shape;1032;p14">
              <a:extLst>
                <a:ext uri="{FF2B5EF4-FFF2-40B4-BE49-F238E27FC236}">
                  <a16:creationId xmlns:a16="http://schemas.microsoft.com/office/drawing/2014/main" id="{1557C734-F938-4296-A6C4-B28D2A27BBB0}"/>
                </a:ext>
              </a:extLst>
            </p:cNvPr>
            <p:cNvSpPr/>
            <p:nvPr/>
          </p:nvSpPr>
          <p:spPr>
            <a:xfrm>
              <a:off x="5009474" y="2104748"/>
              <a:ext cx="51991" cy="41259"/>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sp>
        <p:nvSpPr>
          <p:cNvPr id="42" name="Google Shape;1033;p14">
            <a:extLst>
              <a:ext uri="{FF2B5EF4-FFF2-40B4-BE49-F238E27FC236}">
                <a16:creationId xmlns:a16="http://schemas.microsoft.com/office/drawing/2014/main" id="{603C601C-F55C-4EC1-8976-FE14984B7D4F}"/>
              </a:ext>
            </a:extLst>
          </p:cNvPr>
          <p:cNvSpPr>
            <a:spLocks/>
          </p:cNvSpPr>
          <p:nvPr userDrawn="1"/>
        </p:nvSpPr>
        <p:spPr bwMode="auto">
          <a:xfrm>
            <a:off x="2055285" y="6264275"/>
            <a:ext cx="165100" cy="109538"/>
          </a:xfrm>
          <a:custGeom>
            <a:avLst/>
            <a:gdLst>
              <a:gd name="T0" fmla="*/ 2147483646 w 4765"/>
              <a:gd name="T1" fmla="*/ 2147483646 h 3248"/>
              <a:gd name="T2" fmla="*/ 2147483646 w 4765"/>
              <a:gd name="T3" fmla="*/ 2147483646 h 3248"/>
              <a:gd name="T4" fmla="*/ 2147483646 w 4765"/>
              <a:gd name="T5" fmla="*/ 2147483646 h 3248"/>
              <a:gd name="T6" fmla="*/ 2147483646 w 4765"/>
              <a:gd name="T7" fmla="*/ 2147483646 h 3248"/>
              <a:gd name="T8" fmla="*/ 2147483646 w 4765"/>
              <a:gd name="T9" fmla="*/ 2147483646 h 32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3" name="Google Shape;1034;p14">
            <a:extLst>
              <a:ext uri="{FF2B5EF4-FFF2-40B4-BE49-F238E27FC236}">
                <a16:creationId xmlns:a16="http://schemas.microsoft.com/office/drawing/2014/main" id="{19900FD8-824E-4DAD-800F-54F6D2710F85}"/>
              </a:ext>
            </a:extLst>
          </p:cNvPr>
          <p:cNvSpPr/>
          <p:nvPr userDrawn="1"/>
        </p:nvSpPr>
        <p:spPr>
          <a:xfrm>
            <a:off x="10996085" y="6181725"/>
            <a:ext cx="120649" cy="82550"/>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lIns="68569" tIns="68569" rIns="68569" bIns="68569" anchor="ctr"/>
          <a:lstStyle/>
          <a:p>
            <a:pPr eaLnBrk="1" fontAlgn="auto" hangingPunct="1">
              <a:spcBef>
                <a:spcPts val="0"/>
              </a:spcBef>
              <a:spcAft>
                <a:spcPts val="0"/>
              </a:spcAft>
              <a:defRPr/>
            </a:pPr>
            <a:endParaRPr sz="1800" b="0">
              <a:solidFill>
                <a:prstClr val="black"/>
              </a:solidFill>
              <a:latin typeface="Arial"/>
            </a:endParaRPr>
          </a:p>
        </p:txBody>
      </p:sp>
      <p:grpSp>
        <p:nvGrpSpPr>
          <p:cNvPr id="44" name="Google Shape;1035;p14">
            <a:extLst>
              <a:ext uri="{FF2B5EF4-FFF2-40B4-BE49-F238E27FC236}">
                <a16:creationId xmlns:a16="http://schemas.microsoft.com/office/drawing/2014/main" id="{36A40075-EA98-43E2-A01F-F3952597805F}"/>
              </a:ext>
            </a:extLst>
          </p:cNvPr>
          <p:cNvGrpSpPr>
            <a:grpSpLocks/>
          </p:cNvGrpSpPr>
          <p:nvPr userDrawn="1"/>
        </p:nvGrpSpPr>
        <p:grpSpPr bwMode="auto">
          <a:xfrm>
            <a:off x="817034" y="5192714"/>
            <a:ext cx="230717" cy="225425"/>
            <a:chOff x="4954425" y="2036375"/>
            <a:chExt cx="166675" cy="168575"/>
          </a:xfrm>
        </p:grpSpPr>
        <p:sp>
          <p:nvSpPr>
            <p:cNvPr id="45" name="Google Shape;1036;p14">
              <a:extLst>
                <a:ext uri="{FF2B5EF4-FFF2-40B4-BE49-F238E27FC236}">
                  <a16:creationId xmlns:a16="http://schemas.microsoft.com/office/drawing/2014/main" id="{DABF7106-FF65-437D-BA58-D15AEDD5F24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46" name="Google Shape;1037;p14">
              <a:extLst>
                <a:ext uri="{FF2B5EF4-FFF2-40B4-BE49-F238E27FC236}">
                  <a16:creationId xmlns:a16="http://schemas.microsoft.com/office/drawing/2014/main" id="{50B3ED06-F598-4AB3-9759-B6439B104B4E}"/>
                </a:ext>
              </a:extLst>
            </p:cNvPr>
            <p:cNvSpPr/>
            <p:nvPr/>
          </p:nvSpPr>
          <p:spPr>
            <a:xfrm>
              <a:off x="5009473" y="2105230"/>
              <a:ext cx="51990" cy="40363"/>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sp>
        <p:nvSpPr>
          <p:cNvPr id="47" name="Google Shape;1082;p14">
            <a:extLst>
              <a:ext uri="{FF2B5EF4-FFF2-40B4-BE49-F238E27FC236}">
                <a16:creationId xmlns:a16="http://schemas.microsoft.com/office/drawing/2014/main" id="{28DA1A41-5107-4F93-B151-DFC2FE831315}"/>
              </a:ext>
            </a:extLst>
          </p:cNvPr>
          <p:cNvSpPr>
            <a:spLocks/>
          </p:cNvSpPr>
          <p:nvPr userDrawn="1"/>
        </p:nvSpPr>
        <p:spPr bwMode="auto">
          <a:xfrm>
            <a:off x="465667" y="882651"/>
            <a:ext cx="110067" cy="176213"/>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8" name="Google Shape;1083;p14">
            <a:extLst>
              <a:ext uri="{FF2B5EF4-FFF2-40B4-BE49-F238E27FC236}">
                <a16:creationId xmlns:a16="http://schemas.microsoft.com/office/drawing/2014/main" id="{736CCBE7-DBDF-48A7-8DFF-89C0A2BB5C6B}"/>
              </a:ext>
            </a:extLst>
          </p:cNvPr>
          <p:cNvSpPr>
            <a:spLocks/>
          </p:cNvSpPr>
          <p:nvPr userDrawn="1"/>
        </p:nvSpPr>
        <p:spPr bwMode="auto">
          <a:xfrm>
            <a:off x="201084" y="906463"/>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9" name="Google Shape;1084;p14">
            <a:extLst>
              <a:ext uri="{FF2B5EF4-FFF2-40B4-BE49-F238E27FC236}">
                <a16:creationId xmlns:a16="http://schemas.microsoft.com/office/drawing/2014/main" id="{690F52DE-01CB-4005-86AC-2703A9FEB7B1}"/>
              </a:ext>
            </a:extLst>
          </p:cNvPr>
          <p:cNvSpPr>
            <a:spLocks/>
          </p:cNvSpPr>
          <p:nvPr userDrawn="1"/>
        </p:nvSpPr>
        <p:spPr bwMode="auto">
          <a:xfrm>
            <a:off x="224367" y="989014"/>
            <a:ext cx="44451"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0" name="Google Shape;1085;p14">
            <a:extLst>
              <a:ext uri="{FF2B5EF4-FFF2-40B4-BE49-F238E27FC236}">
                <a16:creationId xmlns:a16="http://schemas.microsoft.com/office/drawing/2014/main" id="{2C46131B-E1B2-4AF3-9B26-E282EF6420DE}"/>
              </a:ext>
            </a:extLst>
          </p:cNvPr>
          <p:cNvSpPr>
            <a:spLocks/>
          </p:cNvSpPr>
          <p:nvPr userDrawn="1"/>
        </p:nvSpPr>
        <p:spPr bwMode="auto">
          <a:xfrm>
            <a:off x="524934" y="947739"/>
            <a:ext cx="46567" cy="46037"/>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1" name="Google Shape;1086;p14">
            <a:extLst>
              <a:ext uri="{FF2B5EF4-FFF2-40B4-BE49-F238E27FC236}">
                <a16:creationId xmlns:a16="http://schemas.microsoft.com/office/drawing/2014/main" id="{3D41804A-5DDF-45C0-94F5-E54A04E03CE3}"/>
              </a:ext>
            </a:extLst>
          </p:cNvPr>
          <p:cNvSpPr>
            <a:spLocks/>
          </p:cNvSpPr>
          <p:nvPr userDrawn="1"/>
        </p:nvSpPr>
        <p:spPr bwMode="auto">
          <a:xfrm>
            <a:off x="201084" y="917575"/>
            <a:ext cx="448733" cy="96838"/>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2" name="Google Shape;1082;p14">
            <a:extLst>
              <a:ext uri="{FF2B5EF4-FFF2-40B4-BE49-F238E27FC236}">
                <a16:creationId xmlns:a16="http://schemas.microsoft.com/office/drawing/2014/main" id="{1F73738E-1C2B-4B4A-88EA-15C3AE69FE88}"/>
              </a:ext>
            </a:extLst>
          </p:cNvPr>
          <p:cNvSpPr>
            <a:spLocks/>
          </p:cNvSpPr>
          <p:nvPr userDrawn="1"/>
        </p:nvSpPr>
        <p:spPr bwMode="auto">
          <a:xfrm>
            <a:off x="463550" y="1495425"/>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3" name="Google Shape;1083;p14">
            <a:extLst>
              <a:ext uri="{FF2B5EF4-FFF2-40B4-BE49-F238E27FC236}">
                <a16:creationId xmlns:a16="http://schemas.microsoft.com/office/drawing/2014/main" id="{3FDBEE0E-D4AA-4FC1-8C0E-2FE8F6979806}"/>
              </a:ext>
            </a:extLst>
          </p:cNvPr>
          <p:cNvSpPr>
            <a:spLocks/>
          </p:cNvSpPr>
          <p:nvPr userDrawn="1"/>
        </p:nvSpPr>
        <p:spPr bwMode="auto">
          <a:xfrm>
            <a:off x="198967" y="1520826"/>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4" name="Google Shape;1084;p14">
            <a:extLst>
              <a:ext uri="{FF2B5EF4-FFF2-40B4-BE49-F238E27FC236}">
                <a16:creationId xmlns:a16="http://schemas.microsoft.com/office/drawing/2014/main" id="{52CC9FF4-8661-4D7D-A39B-BF5FFDA3C15A}"/>
              </a:ext>
            </a:extLst>
          </p:cNvPr>
          <p:cNvSpPr>
            <a:spLocks/>
          </p:cNvSpPr>
          <p:nvPr userDrawn="1"/>
        </p:nvSpPr>
        <p:spPr bwMode="auto">
          <a:xfrm>
            <a:off x="222251" y="1603375"/>
            <a:ext cx="46567" cy="46038"/>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5" name="Google Shape;1085;p14">
            <a:extLst>
              <a:ext uri="{FF2B5EF4-FFF2-40B4-BE49-F238E27FC236}">
                <a16:creationId xmlns:a16="http://schemas.microsoft.com/office/drawing/2014/main" id="{6463C253-3B25-4AC5-8F65-94E413F98EE1}"/>
              </a:ext>
            </a:extLst>
          </p:cNvPr>
          <p:cNvSpPr>
            <a:spLocks/>
          </p:cNvSpPr>
          <p:nvPr userDrawn="1"/>
        </p:nvSpPr>
        <p:spPr bwMode="auto">
          <a:xfrm>
            <a:off x="522818" y="1562100"/>
            <a:ext cx="46567" cy="44450"/>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6" name="Google Shape;1086;p14">
            <a:extLst>
              <a:ext uri="{FF2B5EF4-FFF2-40B4-BE49-F238E27FC236}">
                <a16:creationId xmlns:a16="http://schemas.microsoft.com/office/drawing/2014/main" id="{0B87C4ED-2E13-4620-9096-CFCC0E195BF8}"/>
              </a:ext>
            </a:extLst>
          </p:cNvPr>
          <p:cNvSpPr>
            <a:spLocks/>
          </p:cNvSpPr>
          <p:nvPr userDrawn="1"/>
        </p:nvSpPr>
        <p:spPr bwMode="auto">
          <a:xfrm>
            <a:off x="201084" y="1531938"/>
            <a:ext cx="446616"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7" name="Google Shape;1082;p14">
            <a:extLst>
              <a:ext uri="{FF2B5EF4-FFF2-40B4-BE49-F238E27FC236}">
                <a16:creationId xmlns:a16="http://schemas.microsoft.com/office/drawing/2014/main" id="{9C46F4EB-FEE4-4EAA-94CA-4D7371F249C4}"/>
              </a:ext>
            </a:extLst>
          </p:cNvPr>
          <p:cNvSpPr>
            <a:spLocks/>
          </p:cNvSpPr>
          <p:nvPr userDrawn="1"/>
        </p:nvSpPr>
        <p:spPr bwMode="auto">
          <a:xfrm>
            <a:off x="463550" y="2109788"/>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8" name="Google Shape;1083;p14">
            <a:extLst>
              <a:ext uri="{FF2B5EF4-FFF2-40B4-BE49-F238E27FC236}">
                <a16:creationId xmlns:a16="http://schemas.microsoft.com/office/drawing/2014/main" id="{243F1334-C493-40A8-9C60-0D30DA65B978}"/>
              </a:ext>
            </a:extLst>
          </p:cNvPr>
          <p:cNvSpPr>
            <a:spLocks/>
          </p:cNvSpPr>
          <p:nvPr userDrawn="1"/>
        </p:nvSpPr>
        <p:spPr bwMode="auto">
          <a:xfrm>
            <a:off x="198967" y="2135189"/>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9" name="Google Shape;1084;p14">
            <a:extLst>
              <a:ext uri="{FF2B5EF4-FFF2-40B4-BE49-F238E27FC236}">
                <a16:creationId xmlns:a16="http://schemas.microsoft.com/office/drawing/2014/main" id="{E232335E-2BA1-41FF-9A55-13C7E9694306}"/>
              </a:ext>
            </a:extLst>
          </p:cNvPr>
          <p:cNvSpPr>
            <a:spLocks/>
          </p:cNvSpPr>
          <p:nvPr userDrawn="1"/>
        </p:nvSpPr>
        <p:spPr bwMode="auto">
          <a:xfrm>
            <a:off x="222251" y="2217738"/>
            <a:ext cx="44449" cy="44450"/>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0" name="Google Shape;1085;p14">
            <a:extLst>
              <a:ext uri="{FF2B5EF4-FFF2-40B4-BE49-F238E27FC236}">
                <a16:creationId xmlns:a16="http://schemas.microsoft.com/office/drawing/2014/main" id="{747C5761-04A4-46B4-A54E-35AE45014E9D}"/>
              </a:ext>
            </a:extLst>
          </p:cNvPr>
          <p:cNvSpPr>
            <a:spLocks/>
          </p:cNvSpPr>
          <p:nvPr userDrawn="1"/>
        </p:nvSpPr>
        <p:spPr bwMode="auto">
          <a:xfrm>
            <a:off x="522818" y="2174875"/>
            <a:ext cx="44449"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1" name="Google Shape;1086;p14">
            <a:extLst>
              <a:ext uri="{FF2B5EF4-FFF2-40B4-BE49-F238E27FC236}">
                <a16:creationId xmlns:a16="http://schemas.microsoft.com/office/drawing/2014/main" id="{91A7BEBB-E156-4F81-87B6-9F7832A95C90}"/>
              </a:ext>
            </a:extLst>
          </p:cNvPr>
          <p:cNvSpPr>
            <a:spLocks/>
          </p:cNvSpPr>
          <p:nvPr userDrawn="1"/>
        </p:nvSpPr>
        <p:spPr bwMode="auto">
          <a:xfrm>
            <a:off x="198967" y="2146300"/>
            <a:ext cx="448733"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2" name="Google Shape;1082;p14">
            <a:extLst>
              <a:ext uri="{FF2B5EF4-FFF2-40B4-BE49-F238E27FC236}">
                <a16:creationId xmlns:a16="http://schemas.microsoft.com/office/drawing/2014/main" id="{A51B1DDC-2279-4575-92F2-15D3C4E9783D}"/>
              </a:ext>
            </a:extLst>
          </p:cNvPr>
          <p:cNvSpPr>
            <a:spLocks/>
          </p:cNvSpPr>
          <p:nvPr userDrawn="1"/>
        </p:nvSpPr>
        <p:spPr bwMode="auto">
          <a:xfrm>
            <a:off x="461433" y="2724151"/>
            <a:ext cx="110067" cy="176213"/>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3" name="Google Shape;1083;p14">
            <a:extLst>
              <a:ext uri="{FF2B5EF4-FFF2-40B4-BE49-F238E27FC236}">
                <a16:creationId xmlns:a16="http://schemas.microsoft.com/office/drawing/2014/main" id="{DCE2D18F-267C-4610-9434-2EA4814C4EF9}"/>
              </a:ext>
            </a:extLst>
          </p:cNvPr>
          <p:cNvSpPr>
            <a:spLocks/>
          </p:cNvSpPr>
          <p:nvPr userDrawn="1"/>
        </p:nvSpPr>
        <p:spPr bwMode="auto">
          <a:xfrm>
            <a:off x="196851" y="2747964"/>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4" name="Google Shape;1084;p14">
            <a:extLst>
              <a:ext uri="{FF2B5EF4-FFF2-40B4-BE49-F238E27FC236}">
                <a16:creationId xmlns:a16="http://schemas.microsoft.com/office/drawing/2014/main" id="{DA4782F5-AC53-4E87-8F31-3F3F670F227D}"/>
              </a:ext>
            </a:extLst>
          </p:cNvPr>
          <p:cNvSpPr>
            <a:spLocks/>
          </p:cNvSpPr>
          <p:nvPr userDrawn="1"/>
        </p:nvSpPr>
        <p:spPr bwMode="auto">
          <a:xfrm>
            <a:off x="220134" y="2830514"/>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5" name="Google Shape;1085;p14">
            <a:extLst>
              <a:ext uri="{FF2B5EF4-FFF2-40B4-BE49-F238E27FC236}">
                <a16:creationId xmlns:a16="http://schemas.microsoft.com/office/drawing/2014/main" id="{36F3C9FE-A36E-41E6-AAEC-673CB0A34E5D}"/>
              </a:ext>
            </a:extLst>
          </p:cNvPr>
          <p:cNvSpPr>
            <a:spLocks/>
          </p:cNvSpPr>
          <p:nvPr userDrawn="1"/>
        </p:nvSpPr>
        <p:spPr bwMode="auto">
          <a:xfrm>
            <a:off x="520701" y="2789239"/>
            <a:ext cx="46567" cy="46037"/>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6" name="Google Shape;1086;p14">
            <a:extLst>
              <a:ext uri="{FF2B5EF4-FFF2-40B4-BE49-F238E27FC236}">
                <a16:creationId xmlns:a16="http://schemas.microsoft.com/office/drawing/2014/main" id="{42EA5638-08F6-44B8-B402-89812286A246}"/>
              </a:ext>
            </a:extLst>
          </p:cNvPr>
          <p:cNvSpPr>
            <a:spLocks/>
          </p:cNvSpPr>
          <p:nvPr userDrawn="1"/>
        </p:nvSpPr>
        <p:spPr bwMode="auto">
          <a:xfrm>
            <a:off x="198968" y="2759075"/>
            <a:ext cx="446617" cy="96838"/>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7" name="Google Shape;1082;p14">
            <a:extLst>
              <a:ext uri="{FF2B5EF4-FFF2-40B4-BE49-F238E27FC236}">
                <a16:creationId xmlns:a16="http://schemas.microsoft.com/office/drawing/2014/main" id="{6A914201-F730-4D76-B2FB-8833499DDD75}"/>
              </a:ext>
            </a:extLst>
          </p:cNvPr>
          <p:cNvSpPr>
            <a:spLocks/>
          </p:cNvSpPr>
          <p:nvPr userDrawn="1"/>
        </p:nvSpPr>
        <p:spPr bwMode="auto">
          <a:xfrm>
            <a:off x="461433" y="3336925"/>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8" name="Google Shape;1083;p14">
            <a:extLst>
              <a:ext uri="{FF2B5EF4-FFF2-40B4-BE49-F238E27FC236}">
                <a16:creationId xmlns:a16="http://schemas.microsoft.com/office/drawing/2014/main" id="{2325C1BA-6835-4A7B-9C07-EF9E06EACD10}"/>
              </a:ext>
            </a:extLst>
          </p:cNvPr>
          <p:cNvSpPr>
            <a:spLocks/>
          </p:cNvSpPr>
          <p:nvPr userDrawn="1"/>
        </p:nvSpPr>
        <p:spPr bwMode="auto">
          <a:xfrm>
            <a:off x="194733" y="3362326"/>
            <a:ext cx="450851"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9" name="Google Shape;1084;p14">
            <a:extLst>
              <a:ext uri="{FF2B5EF4-FFF2-40B4-BE49-F238E27FC236}">
                <a16:creationId xmlns:a16="http://schemas.microsoft.com/office/drawing/2014/main" id="{49D13B2F-A98D-481E-BBE2-C29FBA76BFF0}"/>
              </a:ext>
            </a:extLst>
          </p:cNvPr>
          <p:cNvSpPr>
            <a:spLocks/>
          </p:cNvSpPr>
          <p:nvPr userDrawn="1"/>
        </p:nvSpPr>
        <p:spPr bwMode="auto">
          <a:xfrm>
            <a:off x="220133" y="3444875"/>
            <a:ext cx="44451" cy="46038"/>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0" name="Google Shape;1085;p14">
            <a:extLst>
              <a:ext uri="{FF2B5EF4-FFF2-40B4-BE49-F238E27FC236}">
                <a16:creationId xmlns:a16="http://schemas.microsoft.com/office/drawing/2014/main" id="{54E136E5-936A-4210-B122-5353373A683A}"/>
              </a:ext>
            </a:extLst>
          </p:cNvPr>
          <p:cNvSpPr>
            <a:spLocks/>
          </p:cNvSpPr>
          <p:nvPr userDrawn="1"/>
        </p:nvSpPr>
        <p:spPr bwMode="auto">
          <a:xfrm>
            <a:off x="520700" y="3403600"/>
            <a:ext cx="44451" cy="44450"/>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1" name="Google Shape;1086;p14">
            <a:extLst>
              <a:ext uri="{FF2B5EF4-FFF2-40B4-BE49-F238E27FC236}">
                <a16:creationId xmlns:a16="http://schemas.microsoft.com/office/drawing/2014/main" id="{A2C4E28B-D132-48C3-81ED-DAEB773CF7B9}"/>
              </a:ext>
            </a:extLst>
          </p:cNvPr>
          <p:cNvSpPr>
            <a:spLocks/>
          </p:cNvSpPr>
          <p:nvPr userDrawn="1"/>
        </p:nvSpPr>
        <p:spPr bwMode="auto">
          <a:xfrm>
            <a:off x="196851" y="3373439"/>
            <a:ext cx="448733" cy="96837"/>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2" name="Google Shape;1082;p14">
            <a:extLst>
              <a:ext uri="{FF2B5EF4-FFF2-40B4-BE49-F238E27FC236}">
                <a16:creationId xmlns:a16="http://schemas.microsoft.com/office/drawing/2014/main" id="{39B96EC6-4326-421A-95B4-0461929C5ABB}"/>
              </a:ext>
            </a:extLst>
          </p:cNvPr>
          <p:cNvSpPr>
            <a:spLocks/>
          </p:cNvSpPr>
          <p:nvPr userDrawn="1"/>
        </p:nvSpPr>
        <p:spPr bwMode="auto">
          <a:xfrm>
            <a:off x="459317" y="3951288"/>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3" name="Google Shape;1083;p14">
            <a:extLst>
              <a:ext uri="{FF2B5EF4-FFF2-40B4-BE49-F238E27FC236}">
                <a16:creationId xmlns:a16="http://schemas.microsoft.com/office/drawing/2014/main" id="{4C485158-3BAC-4099-BB7D-D67C6F2B2799}"/>
              </a:ext>
            </a:extLst>
          </p:cNvPr>
          <p:cNvSpPr>
            <a:spLocks/>
          </p:cNvSpPr>
          <p:nvPr userDrawn="1"/>
        </p:nvSpPr>
        <p:spPr bwMode="auto">
          <a:xfrm>
            <a:off x="194734" y="3976689"/>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4" name="Google Shape;1084;p14">
            <a:extLst>
              <a:ext uri="{FF2B5EF4-FFF2-40B4-BE49-F238E27FC236}">
                <a16:creationId xmlns:a16="http://schemas.microsoft.com/office/drawing/2014/main" id="{A25086C9-0508-474B-A7C4-FAFCB0186AB0}"/>
              </a:ext>
            </a:extLst>
          </p:cNvPr>
          <p:cNvSpPr>
            <a:spLocks/>
          </p:cNvSpPr>
          <p:nvPr userDrawn="1"/>
        </p:nvSpPr>
        <p:spPr bwMode="auto">
          <a:xfrm>
            <a:off x="218018" y="4059239"/>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5" name="Google Shape;1085;p14">
            <a:extLst>
              <a:ext uri="{FF2B5EF4-FFF2-40B4-BE49-F238E27FC236}">
                <a16:creationId xmlns:a16="http://schemas.microsoft.com/office/drawing/2014/main" id="{737416D5-D351-4A18-A7E6-7D305BA2FDB1}"/>
              </a:ext>
            </a:extLst>
          </p:cNvPr>
          <p:cNvSpPr>
            <a:spLocks/>
          </p:cNvSpPr>
          <p:nvPr userDrawn="1"/>
        </p:nvSpPr>
        <p:spPr bwMode="auto">
          <a:xfrm>
            <a:off x="518585" y="4016375"/>
            <a:ext cx="46567"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6" name="Google Shape;1086;p14">
            <a:extLst>
              <a:ext uri="{FF2B5EF4-FFF2-40B4-BE49-F238E27FC236}">
                <a16:creationId xmlns:a16="http://schemas.microsoft.com/office/drawing/2014/main" id="{DB70F681-D695-499D-AFAE-2FB73F62F540}"/>
              </a:ext>
            </a:extLst>
          </p:cNvPr>
          <p:cNvSpPr>
            <a:spLocks/>
          </p:cNvSpPr>
          <p:nvPr userDrawn="1"/>
        </p:nvSpPr>
        <p:spPr bwMode="auto">
          <a:xfrm>
            <a:off x="194734" y="3987800"/>
            <a:ext cx="448733"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7" name="Google Shape;1082;p14">
            <a:extLst>
              <a:ext uri="{FF2B5EF4-FFF2-40B4-BE49-F238E27FC236}">
                <a16:creationId xmlns:a16="http://schemas.microsoft.com/office/drawing/2014/main" id="{469B68C4-718A-44F0-AE9A-8F0096340C7C}"/>
              </a:ext>
            </a:extLst>
          </p:cNvPr>
          <p:cNvSpPr>
            <a:spLocks/>
          </p:cNvSpPr>
          <p:nvPr userDrawn="1"/>
        </p:nvSpPr>
        <p:spPr bwMode="auto">
          <a:xfrm>
            <a:off x="459317" y="4565650"/>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8" name="Google Shape;1083;p14">
            <a:extLst>
              <a:ext uri="{FF2B5EF4-FFF2-40B4-BE49-F238E27FC236}">
                <a16:creationId xmlns:a16="http://schemas.microsoft.com/office/drawing/2014/main" id="{AE0B057E-4A33-4D91-BE26-2AFC719D8BA5}"/>
              </a:ext>
            </a:extLst>
          </p:cNvPr>
          <p:cNvSpPr>
            <a:spLocks/>
          </p:cNvSpPr>
          <p:nvPr userDrawn="1"/>
        </p:nvSpPr>
        <p:spPr bwMode="auto">
          <a:xfrm>
            <a:off x="192618" y="4589464"/>
            <a:ext cx="450849"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9" name="Google Shape;1084;p14">
            <a:extLst>
              <a:ext uri="{FF2B5EF4-FFF2-40B4-BE49-F238E27FC236}">
                <a16:creationId xmlns:a16="http://schemas.microsoft.com/office/drawing/2014/main" id="{94CE0440-1A3D-4B1C-9DE8-0977237E53FA}"/>
              </a:ext>
            </a:extLst>
          </p:cNvPr>
          <p:cNvSpPr>
            <a:spLocks/>
          </p:cNvSpPr>
          <p:nvPr userDrawn="1"/>
        </p:nvSpPr>
        <p:spPr bwMode="auto">
          <a:xfrm>
            <a:off x="215901" y="4672014"/>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0" name="Google Shape;1085;p14">
            <a:extLst>
              <a:ext uri="{FF2B5EF4-FFF2-40B4-BE49-F238E27FC236}">
                <a16:creationId xmlns:a16="http://schemas.microsoft.com/office/drawing/2014/main" id="{B7E2F889-C0B3-4FC4-A9DB-BB31D287C336}"/>
              </a:ext>
            </a:extLst>
          </p:cNvPr>
          <p:cNvSpPr>
            <a:spLocks/>
          </p:cNvSpPr>
          <p:nvPr userDrawn="1"/>
        </p:nvSpPr>
        <p:spPr bwMode="auto">
          <a:xfrm>
            <a:off x="518585" y="4630739"/>
            <a:ext cx="44449" cy="46037"/>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1" name="Google Shape;1086;p14">
            <a:extLst>
              <a:ext uri="{FF2B5EF4-FFF2-40B4-BE49-F238E27FC236}">
                <a16:creationId xmlns:a16="http://schemas.microsoft.com/office/drawing/2014/main" id="{611F8F1C-6140-4F2E-9BF8-6F9A80A7C36C}"/>
              </a:ext>
            </a:extLst>
          </p:cNvPr>
          <p:cNvSpPr>
            <a:spLocks/>
          </p:cNvSpPr>
          <p:nvPr userDrawn="1"/>
        </p:nvSpPr>
        <p:spPr bwMode="auto">
          <a:xfrm>
            <a:off x="194734" y="4600575"/>
            <a:ext cx="446617" cy="96838"/>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2" name="Google Shape;1082;p14">
            <a:extLst>
              <a:ext uri="{FF2B5EF4-FFF2-40B4-BE49-F238E27FC236}">
                <a16:creationId xmlns:a16="http://schemas.microsoft.com/office/drawing/2014/main" id="{901DC3F2-7724-4B07-A44B-EB73EE3B835E}"/>
              </a:ext>
            </a:extLst>
          </p:cNvPr>
          <p:cNvSpPr>
            <a:spLocks/>
          </p:cNvSpPr>
          <p:nvPr userDrawn="1"/>
        </p:nvSpPr>
        <p:spPr bwMode="auto">
          <a:xfrm>
            <a:off x="457200" y="5180013"/>
            <a:ext cx="110067" cy="176212"/>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3" name="Google Shape;1083;p14">
            <a:extLst>
              <a:ext uri="{FF2B5EF4-FFF2-40B4-BE49-F238E27FC236}">
                <a16:creationId xmlns:a16="http://schemas.microsoft.com/office/drawing/2014/main" id="{11A53B94-72F5-4900-A664-A342723ACD3E}"/>
              </a:ext>
            </a:extLst>
          </p:cNvPr>
          <p:cNvSpPr>
            <a:spLocks/>
          </p:cNvSpPr>
          <p:nvPr userDrawn="1"/>
        </p:nvSpPr>
        <p:spPr bwMode="auto">
          <a:xfrm>
            <a:off x="192618" y="5203826"/>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4" name="Google Shape;1084;p14">
            <a:extLst>
              <a:ext uri="{FF2B5EF4-FFF2-40B4-BE49-F238E27FC236}">
                <a16:creationId xmlns:a16="http://schemas.microsoft.com/office/drawing/2014/main" id="{007D5878-1D6F-46E6-84E9-E5949BC53703}"/>
              </a:ext>
            </a:extLst>
          </p:cNvPr>
          <p:cNvSpPr>
            <a:spLocks/>
          </p:cNvSpPr>
          <p:nvPr userDrawn="1"/>
        </p:nvSpPr>
        <p:spPr bwMode="auto">
          <a:xfrm>
            <a:off x="215901" y="5286375"/>
            <a:ext cx="46567" cy="46038"/>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5" name="Google Shape;1085;p14">
            <a:extLst>
              <a:ext uri="{FF2B5EF4-FFF2-40B4-BE49-F238E27FC236}">
                <a16:creationId xmlns:a16="http://schemas.microsoft.com/office/drawing/2014/main" id="{06BE75BC-5421-42E7-9A81-F03F6271B44D}"/>
              </a:ext>
            </a:extLst>
          </p:cNvPr>
          <p:cNvSpPr>
            <a:spLocks/>
          </p:cNvSpPr>
          <p:nvPr userDrawn="1"/>
        </p:nvSpPr>
        <p:spPr bwMode="auto">
          <a:xfrm>
            <a:off x="516467" y="5245100"/>
            <a:ext cx="46567"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6" name="Google Shape;1086;p14">
            <a:extLst>
              <a:ext uri="{FF2B5EF4-FFF2-40B4-BE49-F238E27FC236}">
                <a16:creationId xmlns:a16="http://schemas.microsoft.com/office/drawing/2014/main" id="{BE209E22-53E8-472A-924F-37CC56C68D31}"/>
              </a:ext>
            </a:extLst>
          </p:cNvPr>
          <p:cNvSpPr>
            <a:spLocks/>
          </p:cNvSpPr>
          <p:nvPr userDrawn="1"/>
        </p:nvSpPr>
        <p:spPr bwMode="auto">
          <a:xfrm>
            <a:off x="192618" y="5214939"/>
            <a:ext cx="448733" cy="96837"/>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7" name="Google Shape;1082;p14">
            <a:extLst>
              <a:ext uri="{FF2B5EF4-FFF2-40B4-BE49-F238E27FC236}">
                <a16:creationId xmlns:a16="http://schemas.microsoft.com/office/drawing/2014/main" id="{4DC886D0-CF4E-4ACF-B0D1-1F3F31A40BCE}"/>
              </a:ext>
            </a:extLst>
          </p:cNvPr>
          <p:cNvSpPr>
            <a:spLocks/>
          </p:cNvSpPr>
          <p:nvPr userDrawn="1"/>
        </p:nvSpPr>
        <p:spPr bwMode="auto">
          <a:xfrm>
            <a:off x="457200" y="5792788"/>
            <a:ext cx="107951"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8" name="Google Shape;1083;p14">
            <a:extLst>
              <a:ext uri="{FF2B5EF4-FFF2-40B4-BE49-F238E27FC236}">
                <a16:creationId xmlns:a16="http://schemas.microsoft.com/office/drawing/2014/main" id="{E08F390D-EB70-4321-BABE-87E96E8BAC7F}"/>
              </a:ext>
            </a:extLst>
          </p:cNvPr>
          <p:cNvSpPr>
            <a:spLocks/>
          </p:cNvSpPr>
          <p:nvPr userDrawn="1"/>
        </p:nvSpPr>
        <p:spPr bwMode="auto">
          <a:xfrm>
            <a:off x="190500" y="5818189"/>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9" name="Google Shape;1084;p14">
            <a:extLst>
              <a:ext uri="{FF2B5EF4-FFF2-40B4-BE49-F238E27FC236}">
                <a16:creationId xmlns:a16="http://schemas.microsoft.com/office/drawing/2014/main" id="{EA1AF54E-E3F1-47FE-BCA0-006D1FC81A3E}"/>
              </a:ext>
            </a:extLst>
          </p:cNvPr>
          <p:cNvSpPr>
            <a:spLocks/>
          </p:cNvSpPr>
          <p:nvPr userDrawn="1"/>
        </p:nvSpPr>
        <p:spPr bwMode="auto">
          <a:xfrm>
            <a:off x="213784" y="5900739"/>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90" name="Google Shape;1085;p14">
            <a:extLst>
              <a:ext uri="{FF2B5EF4-FFF2-40B4-BE49-F238E27FC236}">
                <a16:creationId xmlns:a16="http://schemas.microsoft.com/office/drawing/2014/main" id="{D99D16C2-FCAA-45A0-9FC4-4E29738F43C8}"/>
              </a:ext>
            </a:extLst>
          </p:cNvPr>
          <p:cNvSpPr>
            <a:spLocks/>
          </p:cNvSpPr>
          <p:nvPr userDrawn="1"/>
        </p:nvSpPr>
        <p:spPr bwMode="auto">
          <a:xfrm>
            <a:off x="514351" y="5857875"/>
            <a:ext cx="46567"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91" name="Google Shape;1086;p14">
            <a:extLst>
              <a:ext uri="{FF2B5EF4-FFF2-40B4-BE49-F238E27FC236}">
                <a16:creationId xmlns:a16="http://schemas.microsoft.com/office/drawing/2014/main" id="{C59D2C6F-2470-4DF0-8572-41DF544C6AA0}"/>
              </a:ext>
            </a:extLst>
          </p:cNvPr>
          <p:cNvSpPr>
            <a:spLocks/>
          </p:cNvSpPr>
          <p:nvPr userDrawn="1"/>
        </p:nvSpPr>
        <p:spPr bwMode="auto">
          <a:xfrm>
            <a:off x="192617" y="5829300"/>
            <a:ext cx="446616"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grpSp>
        <p:nvGrpSpPr>
          <p:cNvPr id="92" name="Google Shape;2356;p30">
            <a:extLst>
              <a:ext uri="{FF2B5EF4-FFF2-40B4-BE49-F238E27FC236}">
                <a16:creationId xmlns:a16="http://schemas.microsoft.com/office/drawing/2014/main" id="{FDF8BAC6-40DD-4A8C-AB58-2DB5F24559B5}"/>
              </a:ext>
            </a:extLst>
          </p:cNvPr>
          <p:cNvGrpSpPr/>
          <p:nvPr userDrawn="1"/>
        </p:nvGrpSpPr>
        <p:grpSpPr>
          <a:xfrm>
            <a:off x="745413" y="1491606"/>
            <a:ext cx="9867487" cy="4773077"/>
            <a:chOff x="623255" y="927125"/>
            <a:chExt cx="7691377" cy="3871900"/>
          </a:xfrm>
          <a:solidFill>
            <a:schemeClr val="accent6">
              <a:lumMod val="60000"/>
              <a:lumOff val="40000"/>
            </a:schemeClr>
          </a:solidFill>
        </p:grpSpPr>
        <p:sp>
          <p:nvSpPr>
            <p:cNvPr id="93" name="Google Shape;2357;p30">
              <a:extLst>
                <a:ext uri="{FF2B5EF4-FFF2-40B4-BE49-F238E27FC236}">
                  <a16:creationId xmlns:a16="http://schemas.microsoft.com/office/drawing/2014/main" id="{E8D087CB-32B2-416C-8588-68D3CB89C687}"/>
                </a:ext>
              </a:extLst>
            </p:cNvPr>
            <p:cNvSpPr/>
            <p:nvPr/>
          </p:nvSpPr>
          <p:spPr>
            <a:xfrm>
              <a:off x="2977025" y="927125"/>
              <a:ext cx="3134100" cy="1481700"/>
            </a:xfrm>
            <a:prstGeom prst="ellipse">
              <a:avLst/>
            </a:prstGeom>
            <a:grp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nvGrpSpPr>
            <p:cNvPr id="94" name="Google Shape;2358;p30">
              <a:extLst>
                <a:ext uri="{FF2B5EF4-FFF2-40B4-BE49-F238E27FC236}">
                  <a16:creationId xmlns:a16="http://schemas.microsoft.com/office/drawing/2014/main" id="{490CDE83-5EAF-4AB2-8AD6-30A75C067492}"/>
                </a:ext>
              </a:extLst>
            </p:cNvPr>
            <p:cNvGrpSpPr/>
            <p:nvPr/>
          </p:nvGrpSpPr>
          <p:grpSpPr>
            <a:xfrm>
              <a:off x="623255" y="973375"/>
              <a:ext cx="7691377" cy="3825650"/>
              <a:chOff x="623255" y="973375"/>
              <a:chExt cx="7691377" cy="3825650"/>
            </a:xfrm>
            <a:grpFill/>
          </p:grpSpPr>
          <p:sp>
            <p:nvSpPr>
              <p:cNvPr id="95" name="Google Shape;2359;p30">
                <a:extLst>
                  <a:ext uri="{FF2B5EF4-FFF2-40B4-BE49-F238E27FC236}">
                    <a16:creationId xmlns:a16="http://schemas.microsoft.com/office/drawing/2014/main" id="{7623471E-7BA6-4536-B9DB-2B7BA44807DF}"/>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sz="1800" b="0" dirty="0">
                  <a:solidFill>
                    <a:prstClr val="black"/>
                  </a:solidFill>
                  <a:latin typeface="Arial"/>
                </a:endParaRPr>
              </a:p>
            </p:txBody>
          </p:sp>
          <p:sp>
            <p:nvSpPr>
              <p:cNvPr id="96" name="Google Shape;2360;p30">
                <a:extLst>
                  <a:ext uri="{FF2B5EF4-FFF2-40B4-BE49-F238E27FC236}">
                    <a16:creationId xmlns:a16="http://schemas.microsoft.com/office/drawing/2014/main" id="{3146A70D-5796-48DE-BD8F-8B2FFC17A5D8}"/>
                  </a:ext>
                </a:extLst>
              </p:cNvPr>
              <p:cNvSpPr/>
              <p:nvPr/>
            </p:nvSpPr>
            <p:spPr>
              <a:xfrm>
                <a:off x="1878425" y="1185100"/>
                <a:ext cx="2028300" cy="1403400"/>
              </a:xfrm>
              <a:prstGeom prst="ellipse">
                <a:avLst/>
              </a:prstGeom>
              <a:grp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97" name="Google Shape;2361;p30">
                <a:extLst>
                  <a:ext uri="{FF2B5EF4-FFF2-40B4-BE49-F238E27FC236}">
                    <a16:creationId xmlns:a16="http://schemas.microsoft.com/office/drawing/2014/main" id="{8128DCCB-4D31-4E2E-AEF1-85D9A85C2CD7}"/>
                  </a:ext>
                </a:extLst>
              </p:cNvPr>
              <p:cNvSpPr/>
              <p:nvPr/>
            </p:nvSpPr>
            <p:spPr>
              <a:xfrm>
                <a:off x="5585525" y="3231300"/>
                <a:ext cx="2028300" cy="1403400"/>
              </a:xfrm>
              <a:prstGeom prst="ellipse">
                <a:avLst/>
              </a:prstGeom>
              <a:grp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grpSp>
      <p:grpSp>
        <p:nvGrpSpPr>
          <p:cNvPr id="98" name="Google Shape;447;p27">
            <a:extLst>
              <a:ext uri="{FF2B5EF4-FFF2-40B4-BE49-F238E27FC236}">
                <a16:creationId xmlns:a16="http://schemas.microsoft.com/office/drawing/2014/main" id="{0FCBBAC9-50B2-4928-94AE-B1DF107AFC93}"/>
              </a:ext>
            </a:extLst>
          </p:cNvPr>
          <p:cNvGrpSpPr>
            <a:grpSpLocks/>
          </p:cNvGrpSpPr>
          <p:nvPr userDrawn="1"/>
        </p:nvGrpSpPr>
        <p:grpSpPr bwMode="auto">
          <a:xfrm>
            <a:off x="8392584" y="4048125"/>
            <a:ext cx="2300816" cy="1593850"/>
            <a:chOff x="4799733" y="3457797"/>
            <a:chExt cx="2301388" cy="1593766"/>
          </a:xfrm>
        </p:grpSpPr>
        <p:sp>
          <p:nvSpPr>
            <p:cNvPr id="99" name="Google Shape;448;p27">
              <a:extLst>
                <a:ext uri="{FF2B5EF4-FFF2-40B4-BE49-F238E27FC236}">
                  <a16:creationId xmlns:a16="http://schemas.microsoft.com/office/drawing/2014/main" id="{3B5E67B4-301D-4930-8896-D2DFCF4DB16F}"/>
                </a:ext>
              </a:extLst>
            </p:cNvPr>
            <p:cNvSpPr>
              <a:spLocks/>
            </p:cNvSpPr>
            <p:nvPr/>
          </p:nvSpPr>
          <p:spPr bwMode="auto">
            <a:xfrm>
              <a:off x="5512937" y="4441437"/>
              <a:ext cx="134693" cy="122202"/>
            </a:xfrm>
            <a:custGeom>
              <a:avLst/>
              <a:gdLst>
                <a:gd name="T0" fmla="*/ 2147483646 w 2437"/>
                <a:gd name="T1" fmla="*/ 2147483646 h 2211"/>
                <a:gd name="T2" fmla="*/ 2147483646 w 2437"/>
                <a:gd name="T3" fmla="*/ 2147483646 h 2211"/>
                <a:gd name="T4" fmla="*/ 2147483646 w 2437"/>
                <a:gd name="T5" fmla="*/ 2147483646 h 2211"/>
                <a:gd name="T6" fmla="*/ 2147483646 w 2437"/>
                <a:gd name="T7" fmla="*/ 2147483646 h 2211"/>
                <a:gd name="T8" fmla="*/ 2147483646 w 2437"/>
                <a:gd name="T9" fmla="*/ 2147483646 h 2211"/>
                <a:gd name="T10" fmla="*/ 2147483646 w 2437"/>
                <a:gd name="T11" fmla="*/ 2147483646 h 22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0" name="Google Shape;449;p27">
              <a:extLst>
                <a:ext uri="{FF2B5EF4-FFF2-40B4-BE49-F238E27FC236}">
                  <a16:creationId xmlns:a16="http://schemas.microsoft.com/office/drawing/2014/main" id="{B825172B-8FCB-43EF-8B2A-7AA5419243D7}"/>
                </a:ext>
              </a:extLst>
            </p:cNvPr>
            <p:cNvSpPr>
              <a:spLocks/>
            </p:cNvSpPr>
            <p:nvPr/>
          </p:nvSpPr>
          <p:spPr bwMode="auto">
            <a:xfrm>
              <a:off x="5671673" y="4450943"/>
              <a:ext cx="91527" cy="79091"/>
            </a:xfrm>
            <a:custGeom>
              <a:avLst/>
              <a:gdLst>
                <a:gd name="T0" fmla="*/ 2147483646 w 1656"/>
                <a:gd name="T1" fmla="*/ 2147483646 h 1431"/>
                <a:gd name="T2" fmla="*/ 2147483646 w 1656"/>
                <a:gd name="T3" fmla="*/ 2147483646 h 1431"/>
                <a:gd name="T4" fmla="*/ 2147483646 w 1656"/>
                <a:gd name="T5" fmla="*/ 2147483646 h 1431"/>
                <a:gd name="T6" fmla="*/ 2147483646 w 1656"/>
                <a:gd name="T7" fmla="*/ 2147483646 h 1431"/>
                <a:gd name="T8" fmla="*/ 2147483646 w 1656"/>
                <a:gd name="T9" fmla="*/ 2147483646 h 14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56" h="1431" extrusionOk="0">
                  <a:moveTo>
                    <a:pt x="1" y="1"/>
                  </a:moveTo>
                  <a:lnTo>
                    <a:pt x="1" y="1430"/>
                  </a:lnTo>
                  <a:lnTo>
                    <a:pt x="1655" y="1430"/>
                  </a:lnTo>
                  <a:lnTo>
                    <a:pt x="1655" y="1"/>
                  </a:lnTo>
                  <a:lnTo>
                    <a:pt x="1" y="1"/>
                  </a:lnTo>
                  <a:close/>
                </a:path>
              </a:pathLst>
            </a:custGeom>
            <a:solidFill>
              <a:srgbClr val="F9CF7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1" name="Google Shape;450;p27">
              <a:extLst>
                <a:ext uri="{FF2B5EF4-FFF2-40B4-BE49-F238E27FC236}">
                  <a16:creationId xmlns:a16="http://schemas.microsoft.com/office/drawing/2014/main" id="{225D1320-58BA-4915-AF06-79ED32B7D4A6}"/>
                </a:ext>
              </a:extLst>
            </p:cNvPr>
            <p:cNvSpPr>
              <a:spLocks/>
            </p:cNvSpPr>
            <p:nvPr/>
          </p:nvSpPr>
          <p:spPr bwMode="auto">
            <a:xfrm>
              <a:off x="5670236" y="4448014"/>
              <a:ext cx="92246" cy="80528"/>
            </a:xfrm>
            <a:custGeom>
              <a:avLst/>
              <a:gdLst>
                <a:gd name="T0" fmla="*/ 2147483646 w 1669"/>
                <a:gd name="T1" fmla="*/ 2147483646 h 1457"/>
                <a:gd name="T2" fmla="*/ 2147483646 w 1669"/>
                <a:gd name="T3" fmla="*/ 2147483646 h 1457"/>
                <a:gd name="T4" fmla="*/ 2147483646 w 1669"/>
                <a:gd name="T5" fmla="*/ 2147483646 h 1457"/>
                <a:gd name="T6" fmla="*/ 2147483646 w 1669"/>
                <a:gd name="T7" fmla="*/ 2147483646 h 1457"/>
                <a:gd name="T8" fmla="*/ 2147483646 w 1669"/>
                <a:gd name="T9" fmla="*/ 2147483646 h 1457"/>
                <a:gd name="T10" fmla="*/ 2147483646 w 1669"/>
                <a:gd name="T11" fmla="*/ 2147483646 h 1457"/>
                <a:gd name="T12" fmla="*/ 2147483646 w 1669"/>
                <a:gd name="T13" fmla="*/ 2147483646 h 1457"/>
                <a:gd name="T14" fmla="*/ 2147483646 w 1669"/>
                <a:gd name="T15" fmla="*/ 2147483646 h 1457"/>
                <a:gd name="T16" fmla="*/ 2147483646 w 1669"/>
                <a:gd name="T17" fmla="*/ 2147483646 h 1457"/>
                <a:gd name="T18" fmla="*/ 2147483646 w 1669"/>
                <a:gd name="T19" fmla="*/ 2147483646 h 1457"/>
                <a:gd name="T20" fmla="*/ 2147483646 w 1669"/>
                <a:gd name="T21" fmla="*/ 2147483646 h 1457"/>
                <a:gd name="T22" fmla="*/ 2147483646 w 1669"/>
                <a:gd name="T23" fmla="*/ 2147483646 h 1457"/>
                <a:gd name="T24" fmla="*/ 2147483646 w 1669"/>
                <a:gd name="T25" fmla="*/ 2147483646 h 1457"/>
                <a:gd name="T26" fmla="*/ 2147483646 w 1669"/>
                <a:gd name="T27" fmla="*/ 2147483646 h 1457"/>
                <a:gd name="T28" fmla="*/ 2147483646 w 1669"/>
                <a:gd name="T29" fmla="*/ 2147483646 h 1457"/>
                <a:gd name="T30" fmla="*/ 2147483646 w 1669"/>
                <a:gd name="T31" fmla="*/ 2147483646 h 1457"/>
                <a:gd name="T32" fmla="*/ 2147483646 w 1669"/>
                <a:gd name="T33" fmla="*/ 2147483646 h 1457"/>
                <a:gd name="T34" fmla="*/ 2147483646 w 1669"/>
                <a:gd name="T35" fmla="*/ 2147483646 h 1457"/>
                <a:gd name="T36" fmla="*/ 2147483646 w 1669"/>
                <a:gd name="T37" fmla="*/ 2147483646 h 1457"/>
                <a:gd name="T38" fmla="*/ 2147483646 w 1669"/>
                <a:gd name="T39" fmla="*/ 2147483646 h 1457"/>
                <a:gd name="T40" fmla="*/ 2147483646 w 1669"/>
                <a:gd name="T41" fmla="*/ 2147483646 h 1457"/>
                <a:gd name="T42" fmla="*/ 2147483646 w 1669"/>
                <a:gd name="T43" fmla="*/ 2147483646 h 1457"/>
                <a:gd name="T44" fmla="*/ 2147483646 w 1669"/>
                <a:gd name="T45" fmla="*/ 2147483646 h 1457"/>
                <a:gd name="T46" fmla="*/ 2147483646 w 1669"/>
                <a:gd name="T47" fmla="*/ 2147483646 h 1457"/>
                <a:gd name="T48" fmla="*/ 2147483646 w 1669"/>
                <a:gd name="T49" fmla="*/ 2147483646 h 1457"/>
                <a:gd name="T50" fmla="*/ 2147483646 w 1669"/>
                <a:gd name="T51" fmla="*/ 2147483646 h 1457"/>
                <a:gd name="T52" fmla="*/ 2147483646 w 1669"/>
                <a:gd name="T53" fmla="*/ 2147483646 h 1457"/>
                <a:gd name="T54" fmla="*/ 2147483646 w 1669"/>
                <a:gd name="T55" fmla="*/ 2147483646 h 1457"/>
                <a:gd name="T56" fmla="*/ 2147483646 w 1669"/>
                <a:gd name="T57" fmla="*/ 2147483646 h 1457"/>
                <a:gd name="T58" fmla="*/ 2147483646 w 1669"/>
                <a:gd name="T59" fmla="*/ 2147483646 h 1457"/>
                <a:gd name="T60" fmla="*/ 2147483646 w 1669"/>
                <a:gd name="T61" fmla="*/ 2147483646 h 1457"/>
                <a:gd name="T62" fmla="*/ 2147483646 w 1669"/>
                <a:gd name="T63" fmla="*/ 2147483646 h 1457"/>
                <a:gd name="T64" fmla="*/ 2147483646 w 1669"/>
                <a:gd name="T65" fmla="*/ 2147483646 h 1457"/>
                <a:gd name="T66" fmla="*/ 2147483646 w 1669"/>
                <a:gd name="T67" fmla="*/ 2147483646 h 1457"/>
                <a:gd name="T68" fmla="*/ 2147483646 w 1669"/>
                <a:gd name="T69" fmla="*/ 2147483646 h 1457"/>
                <a:gd name="T70" fmla="*/ 2147483646 w 1669"/>
                <a:gd name="T71" fmla="*/ 2147483646 h 1457"/>
                <a:gd name="T72" fmla="*/ 2147483646 w 1669"/>
                <a:gd name="T73" fmla="*/ 2147483646 h 1457"/>
                <a:gd name="T74" fmla="*/ 2147483646 w 1669"/>
                <a:gd name="T75" fmla="*/ 2147483646 h 1457"/>
                <a:gd name="T76" fmla="*/ 2147483646 w 1669"/>
                <a:gd name="T77" fmla="*/ 2147483646 h 1457"/>
                <a:gd name="T78" fmla="*/ 2147483646 w 1669"/>
                <a:gd name="T79" fmla="*/ 2147483646 h 1457"/>
                <a:gd name="T80" fmla="*/ 2147483646 w 1669"/>
                <a:gd name="T81" fmla="*/ 2147483646 h 145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lnTo>
                    <a:pt x="239" y="1"/>
                  </a:lnTo>
                  <a:close/>
                </a:path>
              </a:pathLst>
            </a:custGeom>
            <a:solidFill>
              <a:srgbClr val="F09C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2" name="Google Shape;451;p27">
              <a:extLst>
                <a:ext uri="{FF2B5EF4-FFF2-40B4-BE49-F238E27FC236}">
                  <a16:creationId xmlns:a16="http://schemas.microsoft.com/office/drawing/2014/main" id="{B65A339C-A16D-4AF8-8976-212D766CD06B}"/>
                </a:ext>
              </a:extLst>
            </p:cNvPr>
            <p:cNvSpPr>
              <a:spLocks/>
            </p:cNvSpPr>
            <p:nvPr/>
          </p:nvSpPr>
          <p:spPr bwMode="auto">
            <a:xfrm>
              <a:off x="5668799" y="4448014"/>
              <a:ext cx="100260" cy="84895"/>
            </a:xfrm>
            <a:custGeom>
              <a:avLst/>
              <a:gdLst>
                <a:gd name="T0" fmla="*/ 2147483646 w 1814"/>
                <a:gd name="T1" fmla="*/ 2147483646 h 1536"/>
                <a:gd name="T2" fmla="*/ 2147483646 w 1814"/>
                <a:gd name="T3" fmla="*/ 2147483646 h 1536"/>
                <a:gd name="T4" fmla="*/ 2147483646 w 1814"/>
                <a:gd name="T5" fmla="*/ 2147483646 h 1536"/>
                <a:gd name="T6" fmla="*/ 2147483646 w 1814"/>
                <a:gd name="T7" fmla="*/ 2147483646 h 1536"/>
                <a:gd name="T8" fmla="*/ 2147483646 w 1814"/>
                <a:gd name="T9" fmla="*/ 2147483646 h 1536"/>
                <a:gd name="T10" fmla="*/ 2147483646 w 1814"/>
                <a:gd name="T11" fmla="*/ 2147483646 h 1536"/>
                <a:gd name="T12" fmla="*/ 2147483646 w 1814"/>
                <a:gd name="T13" fmla="*/ 2147483646 h 1536"/>
                <a:gd name="T14" fmla="*/ 2147483646 w 1814"/>
                <a:gd name="T15" fmla="*/ 2147483646 h 1536"/>
                <a:gd name="T16" fmla="*/ 2147483646 w 1814"/>
                <a:gd name="T17" fmla="*/ 2147483646 h 1536"/>
                <a:gd name="T18" fmla="*/ 2147483646 w 1814"/>
                <a:gd name="T19" fmla="*/ 2147483646 h 1536"/>
                <a:gd name="T20" fmla="*/ 2147483646 w 1814"/>
                <a:gd name="T21" fmla="*/ 2147483646 h 1536"/>
                <a:gd name="T22" fmla="*/ 2147483646 w 1814"/>
                <a:gd name="T23" fmla="*/ 2147483646 h 1536"/>
                <a:gd name="T24" fmla="*/ 2147483646 w 1814"/>
                <a:gd name="T25" fmla="*/ 2147483646 h 1536"/>
                <a:gd name="T26" fmla="*/ 2147483646 w 1814"/>
                <a:gd name="T27" fmla="*/ 2147483646 h 1536"/>
                <a:gd name="T28" fmla="*/ 2147483646 w 1814"/>
                <a:gd name="T29" fmla="*/ 2147483646 h 1536"/>
                <a:gd name="T30" fmla="*/ 2147483646 w 1814"/>
                <a:gd name="T31" fmla="*/ 2147483646 h 1536"/>
                <a:gd name="T32" fmla="*/ 2147483646 w 1814"/>
                <a:gd name="T33" fmla="*/ 2147483646 h 1536"/>
                <a:gd name="T34" fmla="*/ 2147483646 w 1814"/>
                <a:gd name="T35" fmla="*/ 2147483646 h 1536"/>
                <a:gd name="T36" fmla="*/ 2147483646 w 1814"/>
                <a:gd name="T37" fmla="*/ 2147483646 h 1536"/>
                <a:gd name="T38" fmla="*/ 2147483646 w 1814"/>
                <a:gd name="T39" fmla="*/ 2147483646 h 1536"/>
                <a:gd name="T40" fmla="*/ 2147483646 w 1814"/>
                <a:gd name="T41" fmla="*/ 2147483646 h 1536"/>
                <a:gd name="T42" fmla="*/ 2147483646 w 1814"/>
                <a:gd name="T43" fmla="*/ 2147483646 h 1536"/>
                <a:gd name="T44" fmla="*/ 2147483646 w 1814"/>
                <a:gd name="T45" fmla="*/ 2147483646 h 1536"/>
                <a:gd name="T46" fmla="*/ 2147483646 w 1814"/>
                <a:gd name="T47" fmla="*/ 2147483646 h 1536"/>
                <a:gd name="T48" fmla="*/ 2147483646 w 1814"/>
                <a:gd name="T49" fmla="*/ 2147483646 h 1536"/>
                <a:gd name="T50" fmla="*/ 2147483646 w 1814"/>
                <a:gd name="T51" fmla="*/ 2147483646 h 1536"/>
                <a:gd name="T52" fmla="*/ 2147483646 w 1814"/>
                <a:gd name="T53" fmla="*/ 2147483646 h 1536"/>
                <a:gd name="T54" fmla="*/ 2147483646 w 1814"/>
                <a:gd name="T55" fmla="*/ 2147483646 h 1536"/>
                <a:gd name="T56" fmla="*/ 2147483646 w 1814"/>
                <a:gd name="T57" fmla="*/ 2147483646 h 1536"/>
                <a:gd name="T58" fmla="*/ 2147483646 w 1814"/>
                <a:gd name="T59" fmla="*/ 2147483646 h 1536"/>
                <a:gd name="T60" fmla="*/ 2147483646 w 1814"/>
                <a:gd name="T61" fmla="*/ 2147483646 h 1536"/>
                <a:gd name="T62" fmla="*/ 2147483646 w 1814"/>
                <a:gd name="T63" fmla="*/ 2147483646 h 1536"/>
                <a:gd name="T64" fmla="*/ 2147483646 w 1814"/>
                <a:gd name="T65" fmla="*/ 2147483646 h 1536"/>
                <a:gd name="T66" fmla="*/ 2147483646 w 1814"/>
                <a:gd name="T67" fmla="*/ 2147483646 h 1536"/>
                <a:gd name="T68" fmla="*/ 2147483646 w 1814"/>
                <a:gd name="T69" fmla="*/ 2147483646 h 1536"/>
                <a:gd name="T70" fmla="*/ 2147483646 w 1814"/>
                <a:gd name="T71" fmla="*/ 2147483646 h 1536"/>
                <a:gd name="T72" fmla="*/ 2147483646 w 1814"/>
                <a:gd name="T73" fmla="*/ 2147483646 h 1536"/>
                <a:gd name="T74" fmla="*/ 2147483646 w 1814"/>
                <a:gd name="T75" fmla="*/ 2147483646 h 1536"/>
                <a:gd name="T76" fmla="*/ 2147483646 w 1814"/>
                <a:gd name="T77" fmla="*/ 2147483646 h 1536"/>
                <a:gd name="T78" fmla="*/ 2147483646 w 1814"/>
                <a:gd name="T79" fmla="*/ 2147483646 h 1536"/>
                <a:gd name="T80" fmla="*/ 2147483646 w 1814"/>
                <a:gd name="T81" fmla="*/ 2147483646 h 1536"/>
                <a:gd name="T82" fmla="*/ 2147483646 w 1814"/>
                <a:gd name="T83" fmla="*/ 2147483646 h 1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lnTo>
                    <a:pt x="768"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lnTo>
                    <a:pt x="106" y="1"/>
                  </a:lnTo>
                  <a:close/>
                </a:path>
              </a:pathLst>
            </a:custGeom>
            <a:solidFill>
              <a:srgbClr val="F09C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3" name="Google Shape;452;p27">
              <a:extLst>
                <a:ext uri="{FF2B5EF4-FFF2-40B4-BE49-F238E27FC236}">
                  <a16:creationId xmlns:a16="http://schemas.microsoft.com/office/drawing/2014/main" id="{696C84A4-2027-44C3-9B95-B50A5D6844C1}"/>
                </a:ext>
              </a:extLst>
            </p:cNvPr>
            <p:cNvSpPr>
              <a:spLocks/>
            </p:cNvSpPr>
            <p:nvPr/>
          </p:nvSpPr>
          <p:spPr bwMode="auto">
            <a:xfrm>
              <a:off x="4799733" y="3864528"/>
              <a:ext cx="1237772" cy="1187034"/>
            </a:xfrm>
            <a:custGeom>
              <a:avLst/>
              <a:gdLst>
                <a:gd name="T0" fmla="*/ 2147483646 w 22395"/>
                <a:gd name="T1" fmla="*/ 2147483646 h 21477"/>
                <a:gd name="T2" fmla="*/ 2147483646 w 22395"/>
                <a:gd name="T3" fmla="*/ 2147483646 h 21477"/>
                <a:gd name="T4" fmla="*/ 2147483646 w 22395"/>
                <a:gd name="T5" fmla="*/ 2147483646 h 21477"/>
                <a:gd name="T6" fmla="*/ 2147483646 w 22395"/>
                <a:gd name="T7" fmla="*/ 2147483646 h 21477"/>
                <a:gd name="T8" fmla="*/ 2147483646 w 22395"/>
                <a:gd name="T9" fmla="*/ 2147483646 h 21477"/>
                <a:gd name="T10" fmla="*/ 2147483646 w 22395"/>
                <a:gd name="T11" fmla="*/ 2147483646 h 21477"/>
                <a:gd name="T12" fmla="*/ 2147483646 w 22395"/>
                <a:gd name="T13" fmla="*/ 2147483646 h 21477"/>
                <a:gd name="T14" fmla="*/ 2147483646 w 22395"/>
                <a:gd name="T15" fmla="*/ 2147483646 h 21477"/>
                <a:gd name="T16" fmla="*/ 2147483646 w 22395"/>
                <a:gd name="T17" fmla="*/ 2147483646 h 21477"/>
                <a:gd name="T18" fmla="*/ 2147483646 w 22395"/>
                <a:gd name="T19" fmla="*/ 2147483646 h 21477"/>
                <a:gd name="T20" fmla="*/ 2147483646 w 22395"/>
                <a:gd name="T21" fmla="*/ 2147483646 h 21477"/>
                <a:gd name="T22" fmla="*/ 2147483646 w 22395"/>
                <a:gd name="T23" fmla="*/ 2147483646 h 21477"/>
                <a:gd name="T24" fmla="*/ 2147483646 w 22395"/>
                <a:gd name="T25" fmla="*/ 2147483646 h 21477"/>
                <a:gd name="T26" fmla="*/ 2147483646 w 22395"/>
                <a:gd name="T27" fmla="*/ 2147483646 h 21477"/>
                <a:gd name="T28" fmla="*/ 2147483646 w 22395"/>
                <a:gd name="T29" fmla="*/ 2147483646 h 21477"/>
                <a:gd name="T30" fmla="*/ 2147483646 w 22395"/>
                <a:gd name="T31" fmla="*/ 2147483646 h 2147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4" name="Google Shape;453;p27">
              <a:extLst>
                <a:ext uri="{FF2B5EF4-FFF2-40B4-BE49-F238E27FC236}">
                  <a16:creationId xmlns:a16="http://schemas.microsoft.com/office/drawing/2014/main" id="{E1DD0F0C-6BD9-4717-BFF0-5EA57B555426}"/>
                </a:ext>
              </a:extLst>
            </p:cNvPr>
            <p:cNvSpPr>
              <a:spLocks/>
            </p:cNvSpPr>
            <p:nvPr/>
          </p:nvSpPr>
          <p:spPr bwMode="auto">
            <a:xfrm>
              <a:off x="4845828" y="3874532"/>
              <a:ext cx="1027082" cy="1046648"/>
            </a:xfrm>
            <a:custGeom>
              <a:avLst/>
              <a:gdLst>
                <a:gd name="T0" fmla="*/ 2147483646 w 18583"/>
                <a:gd name="T1" fmla="*/ 0 h 18937"/>
                <a:gd name="T2" fmla="*/ 2147483646 w 18583"/>
                <a:gd name="T3" fmla="*/ 2147483646 h 18937"/>
                <a:gd name="T4" fmla="*/ 2147483646 w 18583"/>
                <a:gd name="T5" fmla="*/ 2147483646 h 18937"/>
                <a:gd name="T6" fmla="*/ 0 w 18583"/>
                <a:gd name="T7" fmla="*/ 2147483646 h 18937"/>
                <a:gd name="T8" fmla="*/ 0 w 18583"/>
                <a:gd name="T9" fmla="*/ 2147483646 h 18937"/>
                <a:gd name="T10" fmla="*/ 2147483646 w 18583"/>
                <a:gd name="T11" fmla="*/ 2147483646 h 18937"/>
                <a:gd name="T12" fmla="*/ 2147483646 w 18583"/>
                <a:gd name="T13" fmla="*/ 2147483646 h 18937"/>
                <a:gd name="T14" fmla="*/ 2147483646 w 18583"/>
                <a:gd name="T15" fmla="*/ 2147483646 h 18937"/>
                <a:gd name="T16" fmla="*/ 2147483646 w 18583"/>
                <a:gd name="T17" fmla="*/ 0 h 189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5" name="Google Shape;454;p27">
              <a:extLst>
                <a:ext uri="{FF2B5EF4-FFF2-40B4-BE49-F238E27FC236}">
                  <a16:creationId xmlns:a16="http://schemas.microsoft.com/office/drawing/2014/main" id="{9D5E4BD3-5299-4F8E-B151-FCB5F0FD1877}"/>
                </a:ext>
              </a:extLst>
            </p:cNvPr>
            <p:cNvSpPr>
              <a:spLocks/>
            </p:cNvSpPr>
            <p:nvPr/>
          </p:nvSpPr>
          <p:spPr bwMode="auto">
            <a:xfrm>
              <a:off x="5818028" y="3941796"/>
              <a:ext cx="76107" cy="67374"/>
            </a:xfrm>
            <a:custGeom>
              <a:avLst/>
              <a:gdLst>
                <a:gd name="T0" fmla="*/ 0 w 1377"/>
                <a:gd name="T1" fmla="*/ 2147483646 h 1219"/>
                <a:gd name="T2" fmla="*/ 0 w 1377"/>
                <a:gd name="T3" fmla="*/ 2147483646 h 1219"/>
                <a:gd name="T4" fmla="*/ 2147483646 w 1377"/>
                <a:gd name="T5" fmla="*/ 2147483646 h 1219"/>
                <a:gd name="T6" fmla="*/ 2147483646 w 1377"/>
                <a:gd name="T7" fmla="*/ 2147483646 h 1219"/>
                <a:gd name="T8" fmla="*/ 2147483646 w 1377"/>
                <a:gd name="T9" fmla="*/ 2147483646 h 1219"/>
                <a:gd name="T10" fmla="*/ 2147483646 w 1377"/>
                <a:gd name="T11" fmla="*/ 2147483646 h 1219"/>
                <a:gd name="T12" fmla="*/ 0 w 1377"/>
                <a:gd name="T13" fmla="*/ 2147483646 h 12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77" h="1219" extrusionOk="0">
                  <a:moveTo>
                    <a:pt x="0" y="1"/>
                  </a:moveTo>
                  <a:lnTo>
                    <a:pt x="0" y="160"/>
                  </a:lnTo>
                  <a:lnTo>
                    <a:pt x="1218" y="1219"/>
                  </a:lnTo>
                  <a:lnTo>
                    <a:pt x="1324" y="1219"/>
                  </a:lnTo>
                  <a:cubicBezTo>
                    <a:pt x="1376" y="1152"/>
                    <a:pt x="1376" y="1099"/>
                    <a:pt x="1324" y="1047"/>
                  </a:cubicBezTo>
                  <a:lnTo>
                    <a:pt x="172" y="1"/>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6" name="Google Shape;455;p27">
              <a:extLst>
                <a:ext uri="{FF2B5EF4-FFF2-40B4-BE49-F238E27FC236}">
                  <a16:creationId xmlns:a16="http://schemas.microsoft.com/office/drawing/2014/main" id="{D08CD1F3-B8F5-421F-A6CC-4929A3B48099}"/>
                </a:ext>
              </a:extLst>
            </p:cNvPr>
            <p:cNvSpPr>
              <a:spLocks/>
            </p:cNvSpPr>
            <p:nvPr/>
          </p:nvSpPr>
          <p:spPr bwMode="auto">
            <a:xfrm>
              <a:off x="5647575" y="4112967"/>
              <a:ext cx="76107" cy="69585"/>
            </a:xfrm>
            <a:custGeom>
              <a:avLst/>
              <a:gdLst>
                <a:gd name="T0" fmla="*/ 2147483646 w 1377"/>
                <a:gd name="T1" fmla="*/ 2147483646 h 1259"/>
                <a:gd name="T2" fmla="*/ 2147483646 w 1377"/>
                <a:gd name="T3" fmla="*/ 2147483646 h 1259"/>
                <a:gd name="T4" fmla="*/ 2147483646 w 1377"/>
                <a:gd name="T5" fmla="*/ 2147483646 h 1259"/>
                <a:gd name="T6" fmla="*/ 2147483646 w 1377"/>
                <a:gd name="T7" fmla="*/ 2147483646 h 1259"/>
                <a:gd name="T8" fmla="*/ 2147483646 w 1377"/>
                <a:gd name="T9" fmla="*/ 2147483646 h 1259"/>
                <a:gd name="T10" fmla="*/ 2147483646 w 1377"/>
                <a:gd name="T11" fmla="*/ 2147483646 h 1259"/>
                <a:gd name="T12" fmla="*/ 2147483646 w 1377"/>
                <a:gd name="T13" fmla="*/ 2147483646 h 1259"/>
                <a:gd name="T14" fmla="*/ 2147483646 w 1377"/>
                <a:gd name="T15" fmla="*/ 2147483646 h 125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7" name="Google Shape;456;p27">
              <a:extLst>
                <a:ext uri="{FF2B5EF4-FFF2-40B4-BE49-F238E27FC236}">
                  <a16:creationId xmlns:a16="http://schemas.microsoft.com/office/drawing/2014/main" id="{2F2174F1-93E4-4C35-A1B3-6C5B5B0AEA6B}"/>
                </a:ext>
              </a:extLst>
            </p:cNvPr>
            <p:cNvSpPr>
              <a:spLocks/>
            </p:cNvSpPr>
            <p:nvPr/>
          </p:nvSpPr>
          <p:spPr bwMode="auto">
            <a:xfrm>
              <a:off x="5775580" y="3984243"/>
              <a:ext cx="54883" cy="49080"/>
            </a:xfrm>
            <a:custGeom>
              <a:avLst/>
              <a:gdLst>
                <a:gd name="T0" fmla="*/ 2147483646 w 993"/>
                <a:gd name="T1" fmla="*/ 2147483646 h 888"/>
                <a:gd name="T2" fmla="*/ 2147483646 w 993"/>
                <a:gd name="T3" fmla="*/ 2147483646 h 888"/>
                <a:gd name="T4" fmla="*/ 2147483646 w 993"/>
                <a:gd name="T5" fmla="*/ 2147483646 h 888"/>
                <a:gd name="T6" fmla="*/ 2147483646 w 993"/>
                <a:gd name="T7" fmla="*/ 2147483646 h 888"/>
                <a:gd name="T8" fmla="*/ 2147483646 w 993"/>
                <a:gd name="T9" fmla="*/ 2147483646 h 888"/>
                <a:gd name="T10" fmla="*/ 2147483646 w 993"/>
                <a:gd name="T11" fmla="*/ 2147483646 h 888"/>
                <a:gd name="T12" fmla="*/ 2147483646 w 993"/>
                <a:gd name="T13" fmla="*/ 2147483646 h 8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3" h="888" extrusionOk="0">
                  <a:moveTo>
                    <a:pt x="53" y="1"/>
                  </a:moveTo>
                  <a:cubicBezTo>
                    <a:pt x="0" y="54"/>
                    <a:pt x="0" y="54"/>
                    <a:pt x="53" y="120"/>
                  </a:cubicBezTo>
                  <a:lnTo>
                    <a:pt x="874" y="887"/>
                  </a:lnTo>
                  <a:lnTo>
                    <a:pt x="993" y="887"/>
                  </a:lnTo>
                  <a:lnTo>
                    <a:pt x="993" y="781"/>
                  </a:lnTo>
                  <a:lnTo>
                    <a:pt x="106" y="1"/>
                  </a:lnTo>
                  <a:lnTo>
                    <a:pt x="53"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8" name="Google Shape;457;p27">
              <a:extLst>
                <a:ext uri="{FF2B5EF4-FFF2-40B4-BE49-F238E27FC236}">
                  <a16:creationId xmlns:a16="http://schemas.microsoft.com/office/drawing/2014/main" id="{4109767A-8785-4F29-A1F5-F7F21225A59A}"/>
                </a:ext>
              </a:extLst>
            </p:cNvPr>
            <p:cNvSpPr>
              <a:spLocks/>
            </p:cNvSpPr>
            <p:nvPr/>
          </p:nvSpPr>
          <p:spPr bwMode="auto">
            <a:xfrm>
              <a:off x="5736062" y="4024646"/>
              <a:ext cx="54938" cy="50351"/>
            </a:xfrm>
            <a:custGeom>
              <a:avLst/>
              <a:gdLst>
                <a:gd name="T0" fmla="*/ 2147483646 w 994"/>
                <a:gd name="T1" fmla="*/ 2147483646 h 911"/>
                <a:gd name="T2" fmla="*/ 2147483646 w 994"/>
                <a:gd name="T3" fmla="*/ 2147483646 h 911"/>
                <a:gd name="T4" fmla="*/ 2147483646 w 994"/>
                <a:gd name="T5" fmla="*/ 2147483646 h 911"/>
                <a:gd name="T6" fmla="*/ 2147483646 w 994"/>
                <a:gd name="T7" fmla="*/ 2147483646 h 911"/>
                <a:gd name="T8" fmla="*/ 2147483646 w 994"/>
                <a:gd name="T9" fmla="*/ 2147483646 h 911"/>
                <a:gd name="T10" fmla="*/ 2147483646 w 994"/>
                <a:gd name="T11" fmla="*/ 2147483646 h 911"/>
                <a:gd name="T12" fmla="*/ 2147483646 w 994"/>
                <a:gd name="T13" fmla="*/ 2147483646 h 911"/>
                <a:gd name="T14" fmla="*/ 2147483646 w 994"/>
                <a:gd name="T15" fmla="*/ 2147483646 h 911"/>
                <a:gd name="T16" fmla="*/ 2147483646 w 994"/>
                <a:gd name="T17" fmla="*/ 2147483646 h 9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9" name="Google Shape;458;p27">
              <a:extLst>
                <a:ext uri="{FF2B5EF4-FFF2-40B4-BE49-F238E27FC236}">
                  <a16:creationId xmlns:a16="http://schemas.microsoft.com/office/drawing/2014/main" id="{E63A1EA0-52A0-4862-9DD8-E9FDB65AE404}"/>
                </a:ext>
              </a:extLst>
            </p:cNvPr>
            <p:cNvSpPr>
              <a:spLocks/>
            </p:cNvSpPr>
            <p:nvPr/>
          </p:nvSpPr>
          <p:spPr bwMode="auto">
            <a:xfrm>
              <a:off x="5695826" y="4066927"/>
              <a:ext cx="54938" cy="48306"/>
            </a:xfrm>
            <a:custGeom>
              <a:avLst/>
              <a:gdLst>
                <a:gd name="T0" fmla="*/ 2147483646 w 994"/>
                <a:gd name="T1" fmla="*/ 0 h 874"/>
                <a:gd name="T2" fmla="*/ 2147483646 w 994"/>
                <a:gd name="T3" fmla="*/ 2147483646 h 874"/>
                <a:gd name="T4" fmla="*/ 2147483646 w 994"/>
                <a:gd name="T5" fmla="*/ 2147483646 h 874"/>
                <a:gd name="T6" fmla="*/ 2147483646 w 994"/>
                <a:gd name="T7" fmla="*/ 2147483646 h 874"/>
                <a:gd name="T8" fmla="*/ 2147483646 w 994"/>
                <a:gd name="T9" fmla="*/ 2147483646 h 874"/>
                <a:gd name="T10" fmla="*/ 2147483646 w 994"/>
                <a:gd name="T11" fmla="*/ 0 h 874"/>
                <a:gd name="T12" fmla="*/ 2147483646 w 994"/>
                <a:gd name="T13" fmla="*/ 0 h 8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4" h="874" extrusionOk="0">
                  <a:moveTo>
                    <a:pt x="1" y="0"/>
                  </a:moveTo>
                  <a:lnTo>
                    <a:pt x="1" y="106"/>
                  </a:lnTo>
                  <a:lnTo>
                    <a:pt x="887" y="874"/>
                  </a:lnTo>
                  <a:lnTo>
                    <a:pt x="940" y="874"/>
                  </a:lnTo>
                  <a:cubicBezTo>
                    <a:pt x="993" y="874"/>
                    <a:pt x="993" y="821"/>
                    <a:pt x="940" y="768"/>
                  </a:cubicBezTo>
                  <a:lnTo>
                    <a:pt x="120" y="0"/>
                  </a:lnTo>
                  <a:lnTo>
                    <a:pt x="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0" name="Google Shape;459;p27">
              <a:extLst>
                <a:ext uri="{FF2B5EF4-FFF2-40B4-BE49-F238E27FC236}">
                  <a16:creationId xmlns:a16="http://schemas.microsoft.com/office/drawing/2014/main" id="{8AE85F0F-47A5-41C3-9E69-D2E3A301E7F0}"/>
                </a:ext>
              </a:extLst>
            </p:cNvPr>
            <p:cNvSpPr>
              <a:spLocks/>
            </p:cNvSpPr>
            <p:nvPr/>
          </p:nvSpPr>
          <p:spPr bwMode="auto">
            <a:xfrm>
              <a:off x="5604409" y="4158344"/>
              <a:ext cx="54883" cy="48361"/>
            </a:xfrm>
            <a:custGeom>
              <a:avLst/>
              <a:gdLst>
                <a:gd name="T0" fmla="*/ 2147483646 w 993"/>
                <a:gd name="T1" fmla="*/ 2147483646 h 875"/>
                <a:gd name="T2" fmla="*/ 2147483646 w 993"/>
                <a:gd name="T3" fmla="*/ 2147483646 h 875"/>
                <a:gd name="T4" fmla="*/ 2147483646 w 993"/>
                <a:gd name="T5" fmla="*/ 2147483646 h 875"/>
                <a:gd name="T6" fmla="*/ 2147483646 w 993"/>
                <a:gd name="T7" fmla="*/ 2147483646 h 875"/>
                <a:gd name="T8" fmla="*/ 2147483646 w 993"/>
                <a:gd name="T9" fmla="*/ 2147483646 h 875"/>
                <a:gd name="T10" fmla="*/ 2147483646 w 993"/>
                <a:gd name="T11" fmla="*/ 2147483646 h 875"/>
                <a:gd name="T12" fmla="*/ 2147483646 w 993"/>
                <a:gd name="T13" fmla="*/ 2147483646 h 8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3" h="875" extrusionOk="0">
                  <a:moveTo>
                    <a:pt x="66" y="1"/>
                  </a:moveTo>
                  <a:cubicBezTo>
                    <a:pt x="0" y="54"/>
                    <a:pt x="0" y="54"/>
                    <a:pt x="66" y="106"/>
                  </a:cubicBezTo>
                  <a:lnTo>
                    <a:pt x="887" y="874"/>
                  </a:lnTo>
                  <a:lnTo>
                    <a:pt x="993" y="874"/>
                  </a:lnTo>
                  <a:lnTo>
                    <a:pt x="993" y="768"/>
                  </a:lnTo>
                  <a:lnTo>
                    <a:pt x="119" y="1"/>
                  </a:lnTo>
                  <a:lnTo>
                    <a:pt x="66"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1" name="Google Shape;460;p27">
              <a:extLst>
                <a:ext uri="{FF2B5EF4-FFF2-40B4-BE49-F238E27FC236}">
                  <a16:creationId xmlns:a16="http://schemas.microsoft.com/office/drawing/2014/main" id="{5CD08910-BF99-4DEE-9DDC-B6FCB07111B1}"/>
                </a:ext>
              </a:extLst>
            </p:cNvPr>
            <p:cNvSpPr>
              <a:spLocks/>
            </p:cNvSpPr>
            <p:nvPr/>
          </p:nvSpPr>
          <p:spPr bwMode="auto">
            <a:xfrm>
              <a:off x="5564891" y="4198580"/>
              <a:ext cx="54938" cy="50517"/>
            </a:xfrm>
            <a:custGeom>
              <a:avLst/>
              <a:gdLst>
                <a:gd name="T0" fmla="*/ 2147483646 w 994"/>
                <a:gd name="T1" fmla="*/ 2147483646 h 914"/>
                <a:gd name="T2" fmla="*/ 2147483646 w 994"/>
                <a:gd name="T3" fmla="*/ 2147483646 h 914"/>
                <a:gd name="T4" fmla="*/ 2147483646 w 994"/>
                <a:gd name="T5" fmla="*/ 2147483646 h 914"/>
                <a:gd name="T6" fmla="*/ 2147483646 w 994"/>
                <a:gd name="T7" fmla="*/ 2147483646 h 914"/>
                <a:gd name="T8" fmla="*/ 2147483646 w 994"/>
                <a:gd name="T9" fmla="*/ 2147483646 h 914"/>
                <a:gd name="T10" fmla="*/ 2147483646 w 994"/>
                <a:gd name="T11" fmla="*/ 2147483646 h 914"/>
                <a:gd name="T12" fmla="*/ 2147483646 w 994"/>
                <a:gd name="T13" fmla="*/ 2147483646 h 914"/>
                <a:gd name="T14" fmla="*/ 2147483646 w 994"/>
                <a:gd name="T15" fmla="*/ 2147483646 h 914"/>
                <a:gd name="T16" fmla="*/ 2147483646 w 994"/>
                <a:gd name="T17" fmla="*/ 2147483646 h 9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2" name="Google Shape;461;p27">
              <a:extLst>
                <a:ext uri="{FF2B5EF4-FFF2-40B4-BE49-F238E27FC236}">
                  <a16:creationId xmlns:a16="http://schemas.microsoft.com/office/drawing/2014/main" id="{CBEC338E-CB99-4305-8D4E-F31B9D9DDF8F}"/>
                </a:ext>
              </a:extLst>
            </p:cNvPr>
            <p:cNvSpPr>
              <a:spLocks/>
            </p:cNvSpPr>
            <p:nvPr/>
          </p:nvSpPr>
          <p:spPr bwMode="auto">
            <a:xfrm>
              <a:off x="5525373" y="4240254"/>
              <a:ext cx="54938" cy="49080"/>
            </a:xfrm>
            <a:custGeom>
              <a:avLst/>
              <a:gdLst>
                <a:gd name="T0" fmla="*/ 2147483646 w 994"/>
                <a:gd name="T1" fmla="*/ 2147483646 h 888"/>
                <a:gd name="T2" fmla="*/ 2147483646 w 994"/>
                <a:gd name="T3" fmla="*/ 2147483646 h 888"/>
                <a:gd name="T4" fmla="*/ 2147483646 w 994"/>
                <a:gd name="T5" fmla="*/ 2147483646 h 888"/>
                <a:gd name="T6" fmla="*/ 2147483646 w 994"/>
                <a:gd name="T7" fmla="*/ 2147483646 h 888"/>
                <a:gd name="T8" fmla="*/ 2147483646 w 994"/>
                <a:gd name="T9" fmla="*/ 2147483646 h 888"/>
                <a:gd name="T10" fmla="*/ 2147483646 w 994"/>
                <a:gd name="T11" fmla="*/ 2147483646 h 888"/>
                <a:gd name="T12" fmla="*/ 2147483646 w 994"/>
                <a:gd name="T13" fmla="*/ 2147483646 h 8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4" h="888" extrusionOk="0">
                  <a:moveTo>
                    <a:pt x="1" y="1"/>
                  </a:moveTo>
                  <a:lnTo>
                    <a:pt x="1" y="120"/>
                  </a:lnTo>
                  <a:lnTo>
                    <a:pt x="888" y="888"/>
                  </a:lnTo>
                  <a:lnTo>
                    <a:pt x="994" y="888"/>
                  </a:lnTo>
                  <a:cubicBezTo>
                    <a:pt x="994" y="888"/>
                    <a:pt x="994" y="835"/>
                    <a:pt x="941" y="782"/>
                  </a:cubicBezTo>
                  <a:lnTo>
                    <a:pt x="107" y="1"/>
                  </a:lnTo>
                  <a:lnTo>
                    <a:pt x="1"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3" name="Google Shape;462;p27">
              <a:extLst>
                <a:ext uri="{FF2B5EF4-FFF2-40B4-BE49-F238E27FC236}">
                  <a16:creationId xmlns:a16="http://schemas.microsoft.com/office/drawing/2014/main" id="{21073B1B-4225-4201-B951-354E4CDA1F3E}"/>
                </a:ext>
              </a:extLst>
            </p:cNvPr>
            <p:cNvSpPr>
              <a:spLocks/>
            </p:cNvSpPr>
            <p:nvPr/>
          </p:nvSpPr>
          <p:spPr bwMode="auto">
            <a:xfrm>
              <a:off x="5433956" y="4331726"/>
              <a:ext cx="57868" cy="49080"/>
            </a:xfrm>
            <a:custGeom>
              <a:avLst/>
              <a:gdLst>
                <a:gd name="T0" fmla="*/ 2147483646 w 1047"/>
                <a:gd name="T1" fmla="*/ 0 h 888"/>
                <a:gd name="T2" fmla="*/ 2147483646 w 1047"/>
                <a:gd name="T3" fmla="*/ 2147483646 h 888"/>
                <a:gd name="T4" fmla="*/ 2147483646 w 1047"/>
                <a:gd name="T5" fmla="*/ 2147483646 h 888"/>
                <a:gd name="T6" fmla="*/ 2147483646 w 1047"/>
                <a:gd name="T7" fmla="*/ 2147483646 h 888"/>
                <a:gd name="T8" fmla="*/ 2147483646 w 1047"/>
                <a:gd name="T9" fmla="*/ 2147483646 h 888"/>
                <a:gd name="T10" fmla="*/ 2147483646 w 1047"/>
                <a:gd name="T11" fmla="*/ 0 h 888"/>
                <a:gd name="T12" fmla="*/ 2147483646 w 1047"/>
                <a:gd name="T13" fmla="*/ 0 h 8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7" h="888" extrusionOk="0">
                  <a:moveTo>
                    <a:pt x="53" y="0"/>
                  </a:moveTo>
                  <a:cubicBezTo>
                    <a:pt x="0" y="53"/>
                    <a:pt x="0" y="53"/>
                    <a:pt x="53" y="119"/>
                  </a:cubicBezTo>
                  <a:lnTo>
                    <a:pt x="940" y="887"/>
                  </a:lnTo>
                  <a:lnTo>
                    <a:pt x="993" y="887"/>
                  </a:lnTo>
                  <a:cubicBezTo>
                    <a:pt x="1046" y="887"/>
                    <a:pt x="1046" y="834"/>
                    <a:pt x="993" y="781"/>
                  </a:cubicBezTo>
                  <a:lnTo>
                    <a:pt x="173" y="0"/>
                  </a:lnTo>
                  <a:lnTo>
                    <a:pt x="53"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4" name="Google Shape;463;p27">
              <a:extLst>
                <a:ext uri="{FF2B5EF4-FFF2-40B4-BE49-F238E27FC236}">
                  <a16:creationId xmlns:a16="http://schemas.microsoft.com/office/drawing/2014/main" id="{C034B179-1A2A-4A5C-9855-9708200F7A65}"/>
                </a:ext>
              </a:extLst>
            </p:cNvPr>
            <p:cNvSpPr>
              <a:spLocks/>
            </p:cNvSpPr>
            <p:nvPr/>
          </p:nvSpPr>
          <p:spPr bwMode="auto">
            <a:xfrm>
              <a:off x="5394438" y="4372128"/>
              <a:ext cx="54938" cy="50351"/>
            </a:xfrm>
            <a:custGeom>
              <a:avLst/>
              <a:gdLst>
                <a:gd name="T0" fmla="*/ 2147483646 w 994"/>
                <a:gd name="T1" fmla="*/ 2147483646 h 911"/>
                <a:gd name="T2" fmla="*/ 2147483646 w 994"/>
                <a:gd name="T3" fmla="*/ 2147483646 h 911"/>
                <a:gd name="T4" fmla="*/ 2147483646 w 994"/>
                <a:gd name="T5" fmla="*/ 2147483646 h 911"/>
                <a:gd name="T6" fmla="*/ 2147483646 w 994"/>
                <a:gd name="T7" fmla="*/ 2147483646 h 911"/>
                <a:gd name="T8" fmla="*/ 2147483646 w 994"/>
                <a:gd name="T9" fmla="*/ 2147483646 h 911"/>
                <a:gd name="T10" fmla="*/ 2147483646 w 994"/>
                <a:gd name="T11" fmla="*/ 2147483646 h 911"/>
                <a:gd name="T12" fmla="*/ 2147483646 w 994"/>
                <a:gd name="T13" fmla="*/ 2147483646 h 911"/>
                <a:gd name="T14" fmla="*/ 2147483646 w 994"/>
                <a:gd name="T15" fmla="*/ 2147483646 h 911"/>
                <a:gd name="T16" fmla="*/ 2147483646 w 994"/>
                <a:gd name="T17" fmla="*/ 2147483646 h 9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5" name="Google Shape;464;p27">
              <a:extLst>
                <a:ext uri="{FF2B5EF4-FFF2-40B4-BE49-F238E27FC236}">
                  <a16:creationId xmlns:a16="http://schemas.microsoft.com/office/drawing/2014/main" id="{1ECBB8D7-93C2-4108-9789-C904DFF54CE8}"/>
                </a:ext>
              </a:extLst>
            </p:cNvPr>
            <p:cNvSpPr>
              <a:spLocks/>
            </p:cNvSpPr>
            <p:nvPr/>
          </p:nvSpPr>
          <p:spPr bwMode="auto">
            <a:xfrm>
              <a:off x="5354975" y="4414354"/>
              <a:ext cx="54883" cy="48361"/>
            </a:xfrm>
            <a:custGeom>
              <a:avLst/>
              <a:gdLst>
                <a:gd name="T0" fmla="*/ 0 w 993"/>
                <a:gd name="T1" fmla="*/ 2147483646 h 875"/>
                <a:gd name="T2" fmla="*/ 2147483646 w 993"/>
                <a:gd name="T3" fmla="*/ 2147483646 h 875"/>
                <a:gd name="T4" fmla="*/ 2147483646 w 993"/>
                <a:gd name="T5" fmla="*/ 2147483646 h 875"/>
                <a:gd name="T6" fmla="*/ 2147483646 w 993"/>
                <a:gd name="T7" fmla="*/ 2147483646 h 875"/>
                <a:gd name="T8" fmla="*/ 2147483646 w 993"/>
                <a:gd name="T9" fmla="*/ 2147483646 h 875"/>
                <a:gd name="T10" fmla="*/ 2147483646 w 993"/>
                <a:gd name="T11" fmla="*/ 2147483646 h 875"/>
                <a:gd name="T12" fmla="*/ 0 w 993"/>
                <a:gd name="T13" fmla="*/ 2147483646 h 8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3" h="875" extrusionOk="0">
                  <a:moveTo>
                    <a:pt x="0" y="1"/>
                  </a:moveTo>
                  <a:cubicBezTo>
                    <a:pt x="0" y="54"/>
                    <a:pt x="0" y="54"/>
                    <a:pt x="53" y="107"/>
                  </a:cubicBezTo>
                  <a:lnTo>
                    <a:pt x="874" y="874"/>
                  </a:lnTo>
                  <a:lnTo>
                    <a:pt x="993" y="874"/>
                  </a:lnTo>
                  <a:lnTo>
                    <a:pt x="993" y="769"/>
                  </a:lnTo>
                  <a:lnTo>
                    <a:pt x="106" y="1"/>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6" name="Google Shape;465;p27">
              <a:extLst>
                <a:ext uri="{FF2B5EF4-FFF2-40B4-BE49-F238E27FC236}">
                  <a16:creationId xmlns:a16="http://schemas.microsoft.com/office/drawing/2014/main" id="{93822C78-E009-4A18-9186-3DC3ED4FBBD6}"/>
                </a:ext>
              </a:extLst>
            </p:cNvPr>
            <p:cNvSpPr>
              <a:spLocks/>
            </p:cNvSpPr>
            <p:nvPr/>
          </p:nvSpPr>
          <p:spPr bwMode="auto">
            <a:xfrm>
              <a:off x="5266433" y="4505826"/>
              <a:ext cx="54938" cy="48306"/>
            </a:xfrm>
            <a:custGeom>
              <a:avLst/>
              <a:gdLst>
                <a:gd name="T0" fmla="*/ 2147483646 w 994"/>
                <a:gd name="T1" fmla="*/ 0 h 874"/>
                <a:gd name="T2" fmla="*/ 2147483646 w 994"/>
                <a:gd name="T3" fmla="*/ 2147483646 h 874"/>
                <a:gd name="T4" fmla="*/ 2147483646 w 994"/>
                <a:gd name="T5" fmla="*/ 2147483646 h 874"/>
                <a:gd name="T6" fmla="*/ 2147483646 w 994"/>
                <a:gd name="T7" fmla="*/ 2147483646 h 874"/>
                <a:gd name="T8" fmla="*/ 2147483646 w 994"/>
                <a:gd name="T9" fmla="*/ 2147483646 h 874"/>
                <a:gd name="T10" fmla="*/ 2147483646 w 994"/>
                <a:gd name="T11" fmla="*/ 0 h 874"/>
                <a:gd name="T12" fmla="*/ 2147483646 w 994"/>
                <a:gd name="T13" fmla="*/ 0 h 8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4" h="874" extrusionOk="0">
                  <a:moveTo>
                    <a:pt x="1" y="0"/>
                  </a:moveTo>
                  <a:lnTo>
                    <a:pt x="1" y="106"/>
                  </a:lnTo>
                  <a:lnTo>
                    <a:pt x="887" y="874"/>
                  </a:lnTo>
                  <a:lnTo>
                    <a:pt x="940" y="874"/>
                  </a:lnTo>
                  <a:cubicBezTo>
                    <a:pt x="993" y="874"/>
                    <a:pt x="993" y="821"/>
                    <a:pt x="940" y="768"/>
                  </a:cubicBezTo>
                  <a:lnTo>
                    <a:pt x="106" y="0"/>
                  </a:lnTo>
                  <a:lnTo>
                    <a:pt x="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7" name="Google Shape;466;p27">
              <a:extLst>
                <a:ext uri="{FF2B5EF4-FFF2-40B4-BE49-F238E27FC236}">
                  <a16:creationId xmlns:a16="http://schemas.microsoft.com/office/drawing/2014/main" id="{5C97D951-02B0-4E3E-8CA6-95D4CC207521}"/>
                </a:ext>
              </a:extLst>
            </p:cNvPr>
            <p:cNvSpPr>
              <a:spLocks/>
            </p:cNvSpPr>
            <p:nvPr/>
          </p:nvSpPr>
          <p:spPr bwMode="auto">
            <a:xfrm>
              <a:off x="5223986" y="4546063"/>
              <a:ext cx="57868" cy="50517"/>
            </a:xfrm>
            <a:custGeom>
              <a:avLst/>
              <a:gdLst>
                <a:gd name="T0" fmla="*/ 2147483646 w 1047"/>
                <a:gd name="T1" fmla="*/ 0 h 914"/>
                <a:gd name="T2" fmla="*/ 2147483646 w 1047"/>
                <a:gd name="T3" fmla="*/ 2147483646 h 914"/>
                <a:gd name="T4" fmla="*/ 2147483646 w 1047"/>
                <a:gd name="T5" fmla="*/ 2147483646 h 914"/>
                <a:gd name="T6" fmla="*/ 2147483646 w 1047"/>
                <a:gd name="T7" fmla="*/ 2147483646 h 914"/>
                <a:gd name="T8" fmla="*/ 2147483646 w 1047"/>
                <a:gd name="T9" fmla="*/ 2147483646 h 914"/>
                <a:gd name="T10" fmla="*/ 2147483646 w 1047"/>
                <a:gd name="T11" fmla="*/ 2147483646 h 914"/>
                <a:gd name="T12" fmla="*/ 2147483646 w 1047"/>
                <a:gd name="T13" fmla="*/ 2147483646 h 914"/>
                <a:gd name="T14" fmla="*/ 2147483646 w 1047"/>
                <a:gd name="T15" fmla="*/ 2147483646 h 914"/>
                <a:gd name="T16" fmla="*/ 2147483646 w 1047"/>
                <a:gd name="T17" fmla="*/ 0 h 9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8" name="Google Shape;467;p27">
              <a:extLst>
                <a:ext uri="{FF2B5EF4-FFF2-40B4-BE49-F238E27FC236}">
                  <a16:creationId xmlns:a16="http://schemas.microsoft.com/office/drawing/2014/main" id="{1517E683-255F-46A1-8D34-CCFEEB63FAFB}"/>
                </a:ext>
              </a:extLst>
            </p:cNvPr>
            <p:cNvSpPr>
              <a:spLocks/>
            </p:cNvSpPr>
            <p:nvPr/>
          </p:nvSpPr>
          <p:spPr bwMode="auto">
            <a:xfrm>
              <a:off x="5183804" y="4587736"/>
              <a:ext cx="54883" cy="49080"/>
            </a:xfrm>
            <a:custGeom>
              <a:avLst/>
              <a:gdLst>
                <a:gd name="T0" fmla="*/ 2147483646 w 993"/>
                <a:gd name="T1" fmla="*/ 2147483646 h 888"/>
                <a:gd name="T2" fmla="*/ 2147483646 w 993"/>
                <a:gd name="T3" fmla="*/ 2147483646 h 888"/>
                <a:gd name="T4" fmla="*/ 2147483646 w 993"/>
                <a:gd name="T5" fmla="*/ 2147483646 h 888"/>
                <a:gd name="T6" fmla="*/ 2147483646 w 993"/>
                <a:gd name="T7" fmla="*/ 2147483646 h 888"/>
                <a:gd name="T8" fmla="*/ 2147483646 w 993"/>
                <a:gd name="T9" fmla="*/ 2147483646 h 888"/>
                <a:gd name="T10" fmla="*/ 2147483646 w 993"/>
                <a:gd name="T11" fmla="*/ 2147483646 h 888"/>
                <a:gd name="T12" fmla="*/ 2147483646 w 993"/>
                <a:gd name="T13" fmla="*/ 2147483646 h 8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3" h="888" extrusionOk="0">
                  <a:moveTo>
                    <a:pt x="66" y="1"/>
                  </a:moveTo>
                  <a:cubicBezTo>
                    <a:pt x="0" y="54"/>
                    <a:pt x="0" y="120"/>
                    <a:pt x="66" y="120"/>
                  </a:cubicBezTo>
                  <a:lnTo>
                    <a:pt x="887" y="887"/>
                  </a:lnTo>
                  <a:lnTo>
                    <a:pt x="993" y="887"/>
                  </a:lnTo>
                  <a:lnTo>
                    <a:pt x="993" y="782"/>
                  </a:lnTo>
                  <a:lnTo>
                    <a:pt x="119" y="1"/>
                  </a:lnTo>
                  <a:lnTo>
                    <a:pt x="66"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9" name="Google Shape;468;p27">
              <a:extLst>
                <a:ext uri="{FF2B5EF4-FFF2-40B4-BE49-F238E27FC236}">
                  <a16:creationId xmlns:a16="http://schemas.microsoft.com/office/drawing/2014/main" id="{187EEC78-C886-44A8-8759-8D3BAE44CCAA}"/>
                </a:ext>
              </a:extLst>
            </p:cNvPr>
            <p:cNvSpPr>
              <a:spLocks/>
            </p:cNvSpPr>
            <p:nvPr/>
          </p:nvSpPr>
          <p:spPr bwMode="auto">
            <a:xfrm>
              <a:off x="5095980" y="4679208"/>
              <a:ext cx="54938" cy="49024"/>
            </a:xfrm>
            <a:custGeom>
              <a:avLst/>
              <a:gdLst>
                <a:gd name="T0" fmla="*/ 2147483646 w 994"/>
                <a:gd name="T1" fmla="*/ 0 h 887"/>
                <a:gd name="T2" fmla="*/ 2147483646 w 994"/>
                <a:gd name="T3" fmla="*/ 2147483646 h 887"/>
                <a:gd name="T4" fmla="*/ 2147483646 w 994"/>
                <a:gd name="T5" fmla="*/ 2147483646 h 887"/>
                <a:gd name="T6" fmla="*/ 2147483646 w 994"/>
                <a:gd name="T7" fmla="*/ 2147483646 h 887"/>
                <a:gd name="T8" fmla="*/ 2147483646 w 994"/>
                <a:gd name="T9" fmla="*/ 2147483646 h 887"/>
                <a:gd name="T10" fmla="*/ 2147483646 w 994"/>
                <a:gd name="T11" fmla="*/ 0 h 887"/>
                <a:gd name="T12" fmla="*/ 2147483646 w 994"/>
                <a:gd name="T13" fmla="*/ 0 h 8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4" h="887" extrusionOk="0">
                  <a:moveTo>
                    <a:pt x="1" y="0"/>
                  </a:moveTo>
                  <a:lnTo>
                    <a:pt x="1" y="119"/>
                  </a:lnTo>
                  <a:lnTo>
                    <a:pt x="874" y="887"/>
                  </a:lnTo>
                  <a:lnTo>
                    <a:pt x="993" y="887"/>
                  </a:lnTo>
                  <a:cubicBezTo>
                    <a:pt x="993" y="887"/>
                    <a:pt x="993" y="834"/>
                    <a:pt x="927" y="781"/>
                  </a:cubicBezTo>
                  <a:lnTo>
                    <a:pt x="107" y="0"/>
                  </a:lnTo>
                  <a:lnTo>
                    <a:pt x="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0" name="Google Shape;469;p27">
              <a:extLst>
                <a:ext uri="{FF2B5EF4-FFF2-40B4-BE49-F238E27FC236}">
                  <a16:creationId xmlns:a16="http://schemas.microsoft.com/office/drawing/2014/main" id="{C922369B-E90D-4396-8796-AB903AAA4158}"/>
                </a:ext>
              </a:extLst>
            </p:cNvPr>
            <p:cNvSpPr>
              <a:spLocks/>
            </p:cNvSpPr>
            <p:nvPr/>
          </p:nvSpPr>
          <p:spPr bwMode="auto">
            <a:xfrm>
              <a:off x="5055744" y="4719611"/>
              <a:ext cx="54938" cy="50351"/>
            </a:xfrm>
            <a:custGeom>
              <a:avLst/>
              <a:gdLst>
                <a:gd name="T0" fmla="*/ 2147483646 w 994"/>
                <a:gd name="T1" fmla="*/ 0 h 911"/>
                <a:gd name="T2" fmla="*/ 2147483646 w 994"/>
                <a:gd name="T3" fmla="*/ 2147483646 h 911"/>
                <a:gd name="T4" fmla="*/ 2147483646 w 994"/>
                <a:gd name="T5" fmla="*/ 2147483646 h 911"/>
                <a:gd name="T6" fmla="*/ 2147483646 w 994"/>
                <a:gd name="T7" fmla="*/ 2147483646 h 911"/>
                <a:gd name="T8" fmla="*/ 2147483646 w 994"/>
                <a:gd name="T9" fmla="*/ 2147483646 h 911"/>
                <a:gd name="T10" fmla="*/ 2147483646 w 994"/>
                <a:gd name="T11" fmla="*/ 2147483646 h 911"/>
                <a:gd name="T12" fmla="*/ 2147483646 w 994"/>
                <a:gd name="T13" fmla="*/ 2147483646 h 911"/>
                <a:gd name="T14" fmla="*/ 2147483646 w 994"/>
                <a:gd name="T15" fmla="*/ 2147483646 h 911"/>
                <a:gd name="T16" fmla="*/ 2147483646 w 994"/>
                <a:gd name="T17" fmla="*/ 0 h 9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1" name="Google Shape;470;p27">
              <a:extLst>
                <a:ext uri="{FF2B5EF4-FFF2-40B4-BE49-F238E27FC236}">
                  <a16:creationId xmlns:a16="http://schemas.microsoft.com/office/drawing/2014/main" id="{4F150163-A53D-4167-9C69-465FDBED5D8D}"/>
                </a:ext>
              </a:extLst>
            </p:cNvPr>
            <p:cNvSpPr>
              <a:spLocks/>
            </p:cNvSpPr>
            <p:nvPr/>
          </p:nvSpPr>
          <p:spPr bwMode="auto">
            <a:xfrm>
              <a:off x="5013352" y="4761837"/>
              <a:ext cx="54883" cy="48361"/>
            </a:xfrm>
            <a:custGeom>
              <a:avLst/>
              <a:gdLst>
                <a:gd name="T0" fmla="*/ 2147483646 w 993"/>
                <a:gd name="T1" fmla="*/ 2147483646 h 875"/>
                <a:gd name="T2" fmla="*/ 2147483646 w 993"/>
                <a:gd name="T3" fmla="*/ 2147483646 h 875"/>
                <a:gd name="T4" fmla="*/ 2147483646 w 993"/>
                <a:gd name="T5" fmla="*/ 2147483646 h 875"/>
                <a:gd name="T6" fmla="*/ 2147483646 w 993"/>
                <a:gd name="T7" fmla="*/ 2147483646 h 875"/>
                <a:gd name="T8" fmla="*/ 2147483646 w 993"/>
                <a:gd name="T9" fmla="*/ 2147483646 h 875"/>
                <a:gd name="T10" fmla="*/ 2147483646 w 993"/>
                <a:gd name="T11" fmla="*/ 2147483646 h 875"/>
                <a:gd name="T12" fmla="*/ 2147483646 w 993"/>
                <a:gd name="T13" fmla="*/ 2147483646 h 8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3" h="875" extrusionOk="0">
                  <a:moveTo>
                    <a:pt x="53" y="1"/>
                  </a:moveTo>
                  <a:cubicBezTo>
                    <a:pt x="0" y="54"/>
                    <a:pt x="0" y="107"/>
                    <a:pt x="53" y="107"/>
                  </a:cubicBezTo>
                  <a:lnTo>
                    <a:pt x="887" y="874"/>
                  </a:lnTo>
                  <a:lnTo>
                    <a:pt x="993" y="874"/>
                  </a:lnTo>
                  <a:lnTo>
                    <a:pt x="993" y="768"/>
                  </a:lnTo>
                  <a:lnTo>
                    <a:pt x="106" y="1"/>
                  </a:lnTo>
                  <a:lnTo>
                    <a:pt x="53"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2" name="Google Shape;471;p27">
              <a:extLst>
                <a:ext uri="{FF2B5EF4-FFF2-40B4-BE49-F238E27FC236}">
                  <a16:creationId xmlns:a16="http://schemas.microsoft.com/office/drawing/2014/main" id="{774C23DB-F36D-4897-9D52-B3413DBAEE9C}"/>
                </a:ext>
              </a:extLst>
            </p:cNvPr>
            <p:cNvSpPr>
              <a:spLocks/>
            </p:cNvSpPr>
            <p:nvPr/>
          </p:nvSpPr>
          <p:spPr bwMode="auto">
            <a:xfrm>
              <a:off x="4924809" y="4853309"/>
              <a:ext cx="54938" cy="48306"/>
            </a:xfrm>
            <a:custGeom>
              <a:avLst/>
              <a:gdLst>
                <a:gd name="T0" fmla="*/ 2147483646 w 994"/>
                <a:gd name="T1" fmla="*/ 0 h 874"/>
                <a:gd name="T2" fmla="*/ 2147483646 w 994"/>
                <a:gd name="T3" fmla="*/ 2147483646 h 874"/>
                <a:gd name="T4" fmla="*/ 2147483646 w 994"/>
                <a:gd name="T5" fmla="*/ 2147483646 h 874"/>
                <a:gd name="T6" fmla="*/ 2147483646 w 994"/>
                <a:gd name="T7" fmla="*/ 2147483646 h 874"/>
                <a:gd name="T8" fmla="*/ 2147483646 w 994"/>
                <a:gd name="T9" fmla="*/ 2147483646 h 874"/>
                <a:gd name="T10" fmla="*/ 2147483646 w 994"/>
                <a:gd name="T11" fmla="*/ 0 h 874"/>
                <a:gd name="T12" fmla="*/ 2147483646 w 994"/>
                <a:gd name="T13" fmla="*/ 0 h 8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4" h="874" extrusionOk="0">
                  <a:moveTo>
                    <a:pt x="1" y="0"/>
                  </a:moveTo>
                  <a:lnTo>
                    <a:pt x="1" y="106"/>
                  </a:lnTo>
                  <a:lnTo>
                    <a:pt x="887" y="874"/>
                  </a:lnTo>
                  <a:lnTo>
                    <a:pt x="993" y="874"/>
                  </a:lnTo>
                  <a:lnTo>
                    <a:pt x="993" y="768"/>
                  </a:lnTo>
                  <a:lnTo>
                    <a:pt x="120" y="0"/>
                  </a:lnTo>
                  <a:lnTo>
                    <a:pt x="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3" name="Google Shape;472;p27">
              <a:extLst>
                <a:ext uri="{FF2B5EF4-FFF2-40B4-BE49-F238E27FC236}">
                  <a16:creationId xmlns:a16="http://schemas.microsoft.com/office/drawing/2014/main" id="{2D304D2A-FF23-4D51-81BF-AC7257623573}"/>
                </a:ext>
              </a:extLst>
            </p:cNvPr>
            <p:cNvSpPr>
              <a:spLocks/>
            </p:cNvSpPr>
            <p:nvPr/>
          </p:nvSpPr>
          <p:spPr bwMode="auto">
            <a:xfrm>
              <a:off x="4885346" y="4893490"/>
              <a:ext cx="54883" cy="51291"/>
            </a:xfrm>
            <a:custGeom>
              <a:avLst/>
              <a:gdLst>
                <a:gd name="T0" fmla="*/ 2147483646 w 993"/>
                <a:gd name="T1" fmla="*/ 2147483646 h 928"/>
                <a:gd name="T2" fmla="*/ 0 w 993"/>
                <a:gd name="T3" fmla="*/ 2147483646 h 928"/>
                <a:gd name="T4" fmla="*/ 0 w 993"/>
                <a:gd name="T5" fmla="*/ 2147483646 h 928"/>
                <a:gd name="T6" fmla="*/ 2147483646 w 993"/>
                <a:gd name="T7" fmla="*/ 2147483646 h 928"/>
                <a:gd name="T8" fmla="*/ 2147483646 w 993"/>
                <a:gd name="T9" fmla="*/ 2147483646 h 928"/>
                <a:gd name="T10" fmla="*/ 2147483646 w 993"/>
                <a:gd name="T11" fmla="*/ 2147483646 h 928"/>
                <a:gd name="T12" fmla="*/ 2147483646 w 993"/>
                <a:gd name="T13" fmla="*/ 2147483646 h 928"/>
                <a:gd name="T14" fmla="*/ 2147483646 w 993"/>
                <a:gd name="T15" fmla="*/ 2147483646 h 92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4" name="Google Shape;473;p27">
              <a:extLst>
                <a:ext uri="{FF2B5EF4-FFF2-40B4-BE49-F238E27FC236}">
                  <a16:creationId xmlns:a16="http://schemas.microsoft.com/office/drawing/2014/main" id="{1B75AC28-26EB-45BA-BDB4-CE95E80B265C}"/>
                </a:ext>
              </a:extLst>
            </p:cNvPr>
            <p:cNvSpPr>
              <a:spLocks/>
            </p:cNvSpPr>
            <p:nvPr/>
          </p:nvSpPr>
          <p:spPr bwMode="auto">
            <a:xfrm>
              <a:off x="5480051" y="4287068"/>
              <a:ext cx="76107" cy="68645"/>
            </a:xfrm>
            <a:custGeom>
              <a:avLst/>
              <a:gdLst>
                <a:gd name="T0" fmla="*/ 2147483646 w 1377"/>
                <a:gd name="T1" fmla="*/ 2147483646 h 1242"/>
                <a:gd name="T2" fmla="*/ 0 w 1377"/>
                <a:gd name="T3" fmla="*/ 2147483646 h 1242"/>
                <a:gd name="T4" fmla="*/ 0 w 1377"/>
                <a:gd name="T5" fmla="*/ 2147483646 h 1242"/>
                <a:gd name="T6" fmla="*/ 2147483646 w 1377"/>
                <a:gd name="T7" fmla="*/ 2147483646 h 1242"/>
                <a:gd name="T8" fmla="*/ 2147483646 w 1377"/>
                <a:gd name="T9" fmla="*/ 2147483646 h 1242"/>
                <a:gd name="T10" fmla="*/ 2147483646 w 1377"/>
                <a:gd name="T11" fmla="*/ 2147483646 h 1242"/>
                <a:gd name="T12" fmla="*/ 2147483646 w 1377"/>
                <a:gd name="T13" fmla="*/ 2147483646 h 1242"/>
                <a:gd name="T14" fmla="*/ 2147483646 w 1377"/>
                <a:gd name="T15" fmla="*/ 2147483646 h 1242"/>
                <a:gd name="T16" fmla="*/ 2147483646 w 1377"/>
                <a:gd name="T17" fmla="*/ 2147483646 h 12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5" name="Google Shape;474;p27">
              <a:extLst>
                <a:ext uri="{FF2B5EF4-FFF2-40B4-BE49-F238E27FC236}">
                  <a16:creationId xmlns:a16="http://schemas.microsoft.com/office/drawing/2014/main" id="{DD5317FA-83D6-40AD-BA2C-172AAC989387}"/>
                </a:ext>
              </a:extLst>
            </p:cNvPr>
            <p:cNvSpPr>
              <a:spLocks/>
            </p:cNvSpPr>
            <p:nvPr/>
          </p:nvSpPr>
          <p:spPr bwMode="auto">
            <a:xfrm>
              <a:off x="5308880" y="4459731"/>
              <a:ext cx="76107" cy="69530"/>
            </a:xfrm>
            <a:custGeom>
              <a:avLst/>
              <a:gdLst>
                <a:gd name="T0" fmla="*/ 2147483646 w 1377"/>
                <a:gd name="T1" fmla="*/ 0 h 1258"/>
                <a:gd name="T2" fmla="*/ 2147483646 w 1377"/>
                <a:gd name="T3" fmla="*/ 2147483646 h 1258"/>
                <a:gd name="T4" fmla="*/ 2147483646 w 1377"/>
                <a:gd name="T5" fmla="*/ 2147483646 h 1258"/>
                <a:gd name="T6" fmla="*/ 2147483646 w 1377"/>
                <a:gd name="T7" fmla="*/ 2147483646 h 1258"/>
                <a:gd name="T8" fmla="*/ 2147483646 w 1377"/>
                <a:gd name="T9" fmla="*/ 2147483646 h 1258"/>
                <a:gd name="T10" fmla="*/ 2147483646 w 1377"/>
                <a:gd name="T11" fmla="*/ 2147483646 h 1258"/>
                <a:gd name="T12" fmla="*/ 2147483646 w 1377"/>
                <a:gd name="T13" fmla="*/ 0 h 1258"/>
                <a:gd name="T14" fmla="*/ 2147483646 w 1377"/>
                <a:gd name="T15" fmla="*/ 0 h 125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lnTo>
                    <a:pt x="53"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6" name="Google Shape;475;p27">
              <a:extLst>
                <a:ext uri="{FF2B5EF4-FFF2-40B4-BE49-F238E27FC236}">
                  <a16:creationId xmlns:a16="http://schemas.microsoft.com/office/drawing/2014/main" id="{B8AB67CC-6645-4C18-A587-4F20B09504AC}"/>
                </a:ext>
              </a:extLst>
            </p:cNvPr>
            <p:cNvSpPr>
              <a:spLocks/>
            </p:cNvSpPr>
            <p:nvPr/>
          </p:nvSpPr>
          <p:spPr bwMode="auto">
            <a:xfrm>
              <a:off x="5138428" y="4631621"/>
              <a:ext cx="79036" cy="68811"/>
            </a:xfrm>
            <a:custGeom>
              <a:avLst/>
              <a:gdLst>
                <a:gd name="T0" fmla="*/ 2147483646 w 1430"/>
                <a:gd name="T1" fmla="*/ 2147483646 h 1245"/>
                <a:gd name="T2" fmla="*/ 2147483646 w 1430"/>
                <a:gd name="T3" fmla="*/ 2147483646 h 1245"/>
                <a:gd name="T4" fmla="*/ 2147483646 w 1430"/>
                <a:gd name="T5" fmla="*/ 2147483646 h 1245"/>
                <a:gd name="T6" fmla="*/ 2147483646 w 1430"/>
                <a:gd name="T7" fmla="*/ 2147483646 h 1245"/>
                <a:gd name="T8" fmla="*/ 2147483646 w 1430"/>
                <a:gd name="T9" fmla="*/ 2147483646 h 1245"/>
                <a:gd name="T10" fmla="*/ 2147483646 w 1430"/>
                <a:gd name="T11" fmla="*/ 2147483646 h 1245"/>
                <a:gd name="T12" fmla="*/ 2147483646 w 1430"/>
                <a:gd name="T13" fmla="*/ 2147483646 h 1245"/>
                <a:gd name="T14" fmla="*/ 2147483646 w 1430"/>
                <a:gd name="T15" fmla="*/ 2147483646 h 124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7" name="Google Shape;476;p27">
              <a:extLst>
                <a:ext uri="{FF2B5EF4-FFF2-40B4-BE49-F238E27FC236}">
                  <a16:creationId xmlns:a16="http://schemas.microsoft.com/office/drawing/2014/main" id="{183D24CF-0AF8-4FCC-A710-EEE05F0554DD}"/>
                </a:ext>
              </a:extLst>
            </p:cNvPr>
            <p:cNvSpPr>
              <a:spLocks/>
            </p:cNvSpPr>
            <p:nvPr/>
          </p:nvSpPr>
          <p:spPr bwMode="auto">
            <a:xfrm>
              <a:off x="4970904" y="4805003"/>
              <a:ext cx="76107" cy="68811"/>
            </a:xfrm>
            <a:custGeom>
              <a:avLst/>
              <a:gdLst>
                <a:gd name="T0" fmla="*/ 2147483646 w 1377"/>
                <a:gd name="T1" fmla="*/ 2147483646 h 1245"/>
                <a:gd name="T2" fmla="*/ 2147483646 w 1377"/>
                <a:gd name="T3" fmla="*/ 2147483646 h 1245"/>
                <a:gd name="T4" fmla="*/ 2147483646 w 1377"/>
                <a:gd name="T5" fmla="*/ 2147483646 h 1245"/>
                <a:gd name="T6" fmla="*/ 2147483646 w 1377"/>
                <a:gd name="T7" fmla="*/ 2147483646 h 1245"/>
                <a:gd name="T8" fmla="*/ 2147483646 w 1377"/>
                <a:gd name="T9" fmla="*/ 2147483646 h 1245"/>
                <a:gd name="T10" fmla="*/ 2147483646 w 1377"/>
                <a:gd name="T11" fmla="*/ 2147483646 h 1245"/>
                <a:gd name="T12" fmla="*/ 2147483646 w 1377"/>
                <a:gd name="T13" fmla="*/ 2147483646 h 1245"/>
                <a:gd name="T14" fmla="*/ 2147483646 w 1377"/>
                <a:gd name="T15" fmla="*/ 2147483646 h 1245"/>
                <a:gd name="T16" fmla="*/ 2147483646 w 1377"/>
                <a:gd name="T17" fmla="*/ 2147483646 h 12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8" name="Google Shape;477;p27">
              <a:extLst>
                <a:ext uri="{FF2B5EF4-FFF2-40B4-BE49-F238E27FC236}">
                  <a16:creationId xmlns:a16="http://schemas.microsoft.com/office/drawing/2014/main" id="{DEAA1F3A-8689-47BF-9998-C661339861A2}"/>
                </a:ext>
              </a:extLst>
            </p:cNvPr>
            <p:cNvSpPr/>
            <p:nvPr/>
          </p:nvSpPr>
          <p:spPr>
            <a:xfrm>
              <a:off x="5818102" y="4746779"/>
              <a:ext cx="1122112" cy="304784"/>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29" name="Google Shape;478;p27">
              <a:extLst>
                <a:ext uri="{FF2B5EF4-FFF2-40B4-BE49-F238E27FC236}">
                  <a16:creationId xmlns:a16="http://schemas.microsoft.com/office/drawing/2014/main" id="{28F0EC43-0F01-426D-8C39-AD949DCAA1DA}"/>
                </a:ext>
              </a:extLst>
            </p:cNvPr>
            <p:cNvSpPr/>
            <p:nvPr/>
          </p:nvSpPr>
          <p:spPr>
            <a:xfrm>
              <a:off x="5979009" y="4746779"/>
              <a:ext cx="1122112" cy="304784"/>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30" name="Google Shape;479;p27">
              <a:extLst>
                <a:ext uri="{FF2B5EF4-FFF2-40B4-BE49-F238E27FC236}">
                  <a16:creationId xmlns:a16="http://schemas.microsoft.com/office/drawing/2014/main" id="{D2D2DF93-48F9-4AE6-9076-85F8909FB574}"/>
                </a:ext>
              </a:extLst>
            </p:cNvPr>
            <p:cNvSpPr>
              <a:spLocks/>
            </p:cNvSpPr>
            <p:nvPr/>
          </p:nvSpPr>
          <p:spPr bwMode="auto">
            <a:xfrm>
              <a:off x="6052814" y="4807214"/>
              <a:ext cx="1011717" cy="182944"/>
            </a:xfrm>
            <a:custGeom>
              <a:avLst/>
              <a:gdLst>
                <a:gd name="T0" fmla="*/ 2147483646 w 18305"/>
                <a:gd name="T1" fmla="*/ 0 h 3310"/>
                <a:gd name="T2" fmla="*/ 2147483646 w 18305"/>
                <a:gd name="T3" fmla="*/ 2147483646 h 3310"/>
                <a:gd name="T4" fmla="*/ 2147483646 w 18305"/>
                <a:gd name="T5" fmla="*/ 2147483646 h 3310"/>
                <a:gd name="T6" fmla="*/ 2147483646 w 18305"/>
                <a:gd name="T7" fmla="*/ 2147483646 h 3310"/>
                <a:gd name="T8" fmla="*/ 2147483646 w 18305"/>
                <a:gd name="T9" fmla="*/ 2147483646 h 3310"/>
                <a:gd name="T10" fmla="*/ 2147483646 w 18305"/>
                <a:gd name="T11" fmla="*/ 0 h 3310"/>
                <a:gd name="T12" fmla="*/ 2147483646 w 18305"/>
                <a:gd name="T13" fmla="*/ 0 h 33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lnTo>
                    <a:pt x="821"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1" name="Google Shape;480;p27">
              <a:extLst>
                <a:ext uri="{FF2B5EF4-FFF2-40B4-BE49-F238E27FC236}">
                  <a16:creationId xmlns:a16="http://schemas.microsoft.com/office/drawing/2014/main" id="{F36306F5-2EA2-4679-BE95-22D0AAFEDD30}"/>
                </a:ext>
              </a:extLst>
            </p:cNvPr>
            <p:cNvSpPr>
              <a:spLocks/>
            </p:cNvSpPr>
            <p:nvPr/>
          </p:nvSpPr>
          <p:spPr bwMode="auto">
            <a:xfrm>
              <a:off x="6052814" y="4898630"/>
              <a:ext cx="1011717" cy="91527"/>
            </a:xfrm>
            <a:custGeom>
              <a:avLst/>
              <a:gdLst>
                <a:gd name="T0" fmla="*/ 2147483646 w 18305"/>
                <a:gd name="T1" fmla="*/ 2147483646 h 1656"/>
                <a:gd name="T2" fmla="*/ 2147483646 w 18305"/>
                <a:gd name="T3" fmla="*/ 2147483646 h 1656"/>
                <a:gd name="T4" fmla="*/ 2147483646 w 18305"/>
                <a:gd name="T5" fmla="*/ 2147483646 h 1656"/>
                <a:gd name="T6" fmla="*/ 2147483646 w 18305"/>
                <a:gd name="T7" fmla="*/ 2147483646 h 1656"/>
                <a:gd name="T8" fmla="*/ 2147483646 w 18305"/>
                <a:gd name="T9" fmla="*/ 2147483646 h 1656"/>
                <a:gd name="T10" fmla="*/ 2147483646 w 18305"/>
                <a:gd name="T11" fmla="*/ 2147483646 h 16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305" h="1656" extrusionOk="0">
                  <a:moveTo>
                    <a:pt x="1" y="1"/>
                  </a:moveTo>
                  <a:lnTo>
                    <a:pt x="1" y="715"/>
                  </a:lnTo>
                  <a:cubicBezTo>
                    <a:pt x="1" y="1218"/>
                    <a:pt x="331" y="1655"/>
                    <a:pt x="821" y="1655"/>
                  </a:cubicBezTo>
                  <a:lnTo>
                    <a:pt x="18305" y="1655"/>
                  </a:lnTo>
                  <a:lnTo>
                    <a:pt x="18305" y="1"/>
                  </a:lnTo>
                  <a:lnTo>
                    <a:pt x="1" y="1"/>
                  </a:lnTo>
                  <a:close/>
                </a:path>
              </a:pathLst>
            </a:custGeom>
            <a:solidFill>
              <a:srgbClr val="E3E8D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2" name="Google Shape;481;p27">
              <a:extLst>
                <a:ext uri="{FF2B5EF4-FFF2-40B4-BE49-F238E27FC236}">
                  <a16:creationId xmlns:a16="http://schemas.microsoft.com/office/drawing/2014/main" id="{1A035634-76EE-4F6C-8AD6-DE5E33A855D7}"/>
                </a:ext>
              </a:extLst>
            </p:cNvPr>
            <p:cNvSpPr>
              <a:spLocks/>
            </p:cNvSpPr>
            <p:nvPr/>
          </p:nvSpPr>
          <p:spPr bwMode="auto">
            <a:xfrm>
              <a:off x="5818028" y="4137120"/>
              <a:ext cx="1121428" cy="304372"/>
            </a:xfrm>
            <a:custGeom>
              <a:avLst/>
              <a:gdLst>
                <a:gd name="T0" fmla="*/ 2147483646 w 20290"/>
                <a:gd name="T1" fmla="*/ 2147483646 h 5507"/>
                <a:gd name="T2" fmla="*/ 0 w 20290"/>
                <a:gd name="T3" fmla="*/ 2147483646 h 5507"/>
                <a:gd name="T4" fmla="*/ 0 w 20290"/>
                <a:gd name="T5" fmla="*/ 2147483646 h 5507"/>
                <a:gd name="T6" fmla="*/ 2147483646 w 20290"/>
                <a:gd name="T7" fmla="*/ 2147483646 h 5507"/>
                <a:gd name="T8" fmla="*/ 2147483646 w 20290"/>
                <a:gd name="T9" fmla="*/ 2147483646 h 5507"/>
                <a:gd name="T10" fmla="*/ 2147483646 w 20290"/>
                <a:gd name="T11" fmla="*/ 2147483646 h 5507"/>
                <a:gd name="T12" fmla="*/ 2147483646 w 20290"/>
                <a:gd name="T13" fmla="*/ 2147483646 h 5507"/>
                <a:gd name="T14" fmla="*/ 2147483646 w 20290"/>
                <a:gd name="T15" fmla="*/ 2147483646 h 5507"/>
                <a:gd name="T16" fmla="*/ 2147483646 w 20290"/>
                <a:gd name="T17" fmla="*/ 2147483646 h 55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lnTo>
                    <a:pt x="2316"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3" name="Google Shape;482;p27">
              <a:extLst>
                <a:ext uri="{FF2B5EF4-FFF2-40B4-BE49-F238E27FC236}">
                  <a16:creationId xmlns:a16="http://schemas.microsoft.com/office/drawing/2014/main" id="{D80AD44F-CF6A-4979-80E2-F4B463364F06}"/>
                </a:ext>
              </a:extLst>
            </p:cNvPr>
            <p:cNvSpPr>
              <a:spLocks/>
            </p:cNvSpPr>
            <p:nvPr/>
          </p:nvSpPr>
          <p:spPr bwMode="auto">
            <a:xfrm>
              <a:off x="5979692" y="4137120"/>
              <a:ext cx="1121428" cy="304372"/>
            </a:xfrm>
            <a:custGeom>
              <a:avLst/>
              <a:gdLst>
                <a:gd name="T0" fmla="*/ 2147483646 w 20290"/>
                <a:gd name="T1" fmla="*/ 2147483646 h 5507"/>
                <a:gd name="T2" fmla="*/ 0 w 20290"/>
                <a:gd name="T3" fmla="*/ 2147483646 h 5507"/>
                <a:gd name="T4" fmla="*/ 0 w 20290"/>
                <a:gd name="T5" fmla="*/ 2147483646 h 5507"/>
                <a:gd name="T6" fmla="*/ 2147483646 w 20290"/>
                <a:gd name="T7" fmla="*/ 2147483646 h 5507"/>
                <a:gd name="T8" fmla="*/ 2147483646 w 20290"/>
                <a:gd name="T9" fmla="*/ 2147483646 h 5507"/>
                <a:gd name="T10" fmla="*/ 2147483646 w 20290"/>
                <a:gd name="T11" fmla="*/ 2147483646 h 5507"/>
                <a:gd name="T12" fmla="*/ 2147483646 w 20290"/>
                <a:gd name="T13" fmla="*/ 2147483646 h 5507"/>
                <a:gd name="T14" fmla="*/ 2147483646 w 20290"/>
                <a:gd name="T15" fmla="*/ 2147483646 h 5507"/>
                <a:gd name="T16" fmla="*/ 2147483646 w 20290"/>
                <a:gd name="T17" fmla="*/ 2147483646 h 5507"/>
                <a:gd name="T18" fmla="*/ 2147483646 w 20290"/>
                <a:gd name="T19" fmla="*/ 2147483646 h 5507"/>
                <a:gd name="T20" fmla="*/ 2147483646 w 20290"/>
                <a:gd name="T21" fmla="*/ 2147483646 h 5507"/>
                <a:gd name="T22" fmla="*/ 2147483646 w 20290"/>
                <a:gd name="T23" fmla="*/ 2147483646 h 5507"/>
                <a:gd name="T24" fmla="*/ 2147483646 w 20290"/>
                <a:gd name="T25" fmla="*/ 2147483646 h 55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lnTo>
                    <a:pt x="2263"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4" name="Google Shape;483;p27">
              <a:extLst>
                <a:ext uri="{FF2B5EF4-FFF2-40B4-BE49-F238E27FC236}">
                  <a16:creationId xmlns:a16="http://schemas.microsoft.com/office/drawing/2014/main" id="{43EEAC7D-14D4-49C2-8B72-D1E35B1E1860}"/>
                </a:ext>
              </a:extLst>
            </p:cNvPr>
            <p:cNvSpPr>
              <a:spLocks/>
            </p:cNvSpPr>
            <p:nvPr/>
          </p:nvSpPr>
          <p:spPr bwMode="auto">
            <a:xfrm>
              <a:off x="6052814" y="4197862"/>
              <a:ext cx="1011717" cy="182944"/>
            </a:xfrm>
            <a:custGeom>
              <a:avLst/>
              <a:gdLst>
                <a:gd name="T0" fmla="*/ 2147483646 w 18305"/>
                <a:gd name="T1" fmla="*/ 0 h 3310"/>
                <a:gd name="T2" fmla="*/ 2147483646 w 18305"/>
                <a:gd name="T3" fmla="*/ 2147483646 h 3310"/>
                <a:gd name="T4" fmla="*/ 2147483646 w 18305"/>
                <a:gd name="T5" fmla="*/ 2147483646 h 3310"/>
                <a:gd name="T6" fmla="*/ 2147483646 w 18305"/>
                <a:gd name="T7" fmla="*/ 2147483646 h 3310"/>
                <a:gd name="T8" fmla="*/ 2147483646 w 18305"/>
                <a:gd name="T9" fmla="*/ 2147483646 h 3310"/>
                <a:gd name="T10" fmla="*/ 2147483646 w 18305"/>
                <a:gd name="T11" fmla="*/ 0 h 3310"/>
                <a:gd name="T12" fmla="*/ 2147483646 w 18305"/>
                <a:gd name="T13" fmla="*/ 0 h 33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lnTo>
                    <a:pt x="821"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5" name="Google Shape;484;p27">
              <a:extLst>
                <a:ext uri="{FF2B5EF4-FFF2-40B4-BE49-F238E27FC236}">
                  <a16:creationId xmlns:a16="http://schemas.microsoft.com/office/drawing/2014/main" id="{7520C46C-6031-43BD-8F6A-C2A83A98D75C}"/>
                </a:ext>
              </a:extLst>
            </p:cNvPr>
            <p:cNvSpPr>
              <a:spLocks/>
            </p:cNvSpPr>
            <p:nvPr/>
          </p:nvSpPr>
          <p:spPr bwMode="auto">
            <a:xfrm>
              <a:off x="6052814" y="4289278"/>
              <a:ext cx="1011717" cy="91527"/>
            </a:xfrm>
            <a:custGeom>
              <a:avLst/>
              <a:gdLst>
                <a:gd name="T0" fmla="*/ 2147483646 w 18305"/>
                <a:gd name="T1" fmla="*/ 2147483646 h 1656"/>
                <a:gd name="T2" fmla="*/ 2147483646 w 18305"/>
                <a:gd name="T3" fmla="*/ 2147483646 h 1656"/>
                <a:gd name="T4" fmla="*/ 2147483646 w 18305"/>
                <a:gd name="T5" fmla="*/ 2147483646 h 1656"/>
                <a:gd name="T6" fmla="*/ 2147483646 w 18305"/>
                <a:gd name="T7" fmla="*/ 2147483646 h 1656"/>
                <a:gd name="T8" fmla="*/ 2147483646 w 18305"/>
                <a:gd name="T9" fmla="*/ 2147483646 h 1656"/>
                <a:gd name="T10" fmla="*/ 2147483646 w 18305"/>
                <a:gd name="T11" fmla="*/ 2147483646 h 16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305" h="1656" extrusionOk="0">
                  <a:moveTo>
                    <a:pt x="1" y="1"/>
                  </a:moveTo>
                  <a:lnTo>
                    <a:pt x="1" y="715"/>
                  </a:lnTo>
                  <a:cubicBezTo>
                    <a:pt x="1" y="1218"/>
                    <a:pt x="331" y="1655"/>
                    <a:pt x="821" y="1655"/>
                  </a:cubicBezTo>
                  <a:lnTo>
                    <a:pt x="18305" y="1655"/>
                  </a:lnTo>
                  <a:lnTo>
                    <a:pt x="18305" y="1"/>
                  </a:lnTo>
                  <a:lnTo>
                    <a:pt x="1" y="1"/>
                  </a:lnTo>
                  <a:close/>
                </a:path>
              </a:pathLst>
            </a:custGeom>
            <a:solidFill>
              <a:srgbClr val="E3E8D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6" name="Google Shape;485;p27">
              <a:extLst>
                <a:ext uri="{FF2B5EF4-FFF2-40B4-BE49-F238E27FC236}">
                  <a16:creationId xmlns:a16="http://schemas.microsoft.com/office/drawing/2014/main" id="{8E2ECFC6-B6E8-4E50-9F75-080AF15B8E56}"/>
                </a:ext>
              </a:extLst>
            </p:cNvPr>
            <p:cNvSpPr/>
            <p:nvPr/>
          </p:nvSpPr>
          <p:spPr>
            <a:xfrm>
              <a:off x="5879501" y="4441995"/>
              <a:ext cx="1122112" cy="304784"/>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37" name="Google Shape;486;p27">
              <a:extLst>
                <a:ext uri="{FF2B5EF4-FFF2-40B4-BE49-F238E27FC236}">
                  <a16:creationId xmlns:a16="http://schemas.microsoft.com/office/drawing/2014/main" id="{5D418617-D3CA-46CB-AA2A-BBB32F0D7E6A}"/>
                </a:ext>
              </a:extLst>
            </p:cNvPr>
            <p:cNvSpPr/>
            <p:nvPr/>
          </p:nvSpPr>
          <p:spPr>
            <a:xfrm>
              <a:off x="5722829" y="4441995"/>
              <a:ext cx="1122112" cy="304784"/>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38" name="Google Shape;487;p27">
              <a:extLst>
                <a:ext uri="{FF2B5EF4-FFF2-40B4-BE49-F238E27FC236}">
                  <a16:creationId xmlns:a16="http://schemas.microsoft.com/office/drawing/2014/main" id="{08BA7976-9BE4-49C6-9853-B2306303A671}"/>
                </a:ext>
              </a:extLst>
            </p:cNvPr>
            <p:cNvSpPr>
              <a:spLocks/>
            </p:cNvSpPr>
            <p:nvPr/>
          </p:nvSpPr>
          <p:spPr bwMode="auto">
            <a:xfrm>
              <a:off x="5760215" y="4502897"/>
              <a:ext cx="1011717" cy="182944"/>
            </a:xfrm>
            <a:custGeom>
              <a:avLst/>
              <a:gdLst>
                <a:gd name="T0" fmla="*/ 0 w 18305"/>
                <a:gd name="T1" fmla="*/ 0 h 3310"/>
                <a:gd name="T2" fmla="*/ 0 w 18305"/>
                <a:gd name="T3" fmla="*/ 2147483646 h 3310"/>
                <a:gd name="T4" fmla="*/ 2147483646 w 18305"/>
                <a:gd name="T5" fmla="*/ 2147483646 h 3310"/>
                <a:gd name="T6" fmla="*/ 2147483646 w 18305"/>
                <a:gd name="T7" fmla="*/ 2147483646 h 3310"/>
                <a:gd name="T8" fmla="*/ 2147483646 w 18305"/>
                <a:gd name="T9" fmla="*/ 2147483646 h 3310"/>
                <a:gd name="T10" fmla="*/ 2147483646 w 18305"/>
                <a:gd name="T11" fmla="*/ 0 h 3310"/>
                <a:gd name="T12" fmla="*/ 0 w 18305"/>
                <a:gd name="T13" fmla="*/ 0 h 33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lnTo>
                    <a:pt x="0"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9" name="Google Shape;488;p27">
              <a:extLst>
                <a:ext uri="{FF2B5EF4-FFF2-40B4-BE49-F238E27FC236}">
                  <a16:creationId xmlns:a16="http://schemas.microsoft.com/office/drawing/2014/main" id="{B991E303-DDE5-4A46-861E-B1F1C4C20162}"/>
                </a:ext>
              </a:extLst>
            </p:cNvPr>
            <p:cNvSpPr>
              <a:spLocks/>
            </p:cNvSpPr>
            <p:nvPr/>
          </p:nvSpPr>
          <p:spPr bwMode="auto">
            <a:xfrm>
              <a:off x="5760215" y="4594314"/>
              <a:ext cx="1011717" cy="91527"/>
            </a:xfrm>
            <a:custGeom>
              <a:avLst/>
              <a:gdLst>
                <a:gd name="T0" fmla="*/ 0 w 18305"/>
                <a:gd name="T1" fmla="*/ 2147483646 h 1656"/>
                <a:gd name="T2" fmla="*/ 0 w 18305"/>
                <a:gd name="T3" fmla="*/ 2147483646 h 1656"/>
                <a:gd name="T4" fmla="*/ 2147483646 w 18305"/>
                <a:gd name="T5" fmla="*/ 2147483646 h 1656"/>
                <a:gd name="T6" fmla="*/ 2147483646 w 18305"/>
                <a:gd name="T7" fmla="*/ 2147483646 h 1656"/>
                <a:gd name="T8" fmla="*/ 2147483646 w 18305"/>
                <a:gd name="T9" fmla="*/ 2147483646 h 1656"/>
                <a:gd name="T10" fmla="*/ 0 w 18305"/>
                <a:gd name="T11" fmla="*/ 2147483646 h 16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305" h="1656" extrusionOk="0">
                  <a:moveTo>
                    <a:pt x="0" y="1"/>
                  </a:moveTo>
                  <a:lnTo>
                    <a:pt x="0" y="1655"/>
                  </a:lnTo>
                  <a:lnTo>
                    <a:pt x="17537" y="1655"/>
                  </a:lnTo>
                  <a:cubicBezTo>
                    <a:pt x="18027" y="1655"/>
                    <a:pt x="18305" y="1205"/>
                    <a:pt x="18305" y="715"/>
                  </a:cubicBezTo>
                  <a:lnTo>
                    <a:pt x="18305" y="1"/>
                  </a:lnTo>
                  <a:lnTo>
                    <a:pt x="0" y="1"/>
                  </a:lnTo>
                  <a:close/>
                </a:path>
              </a:pathLst>
            </a:custGeom>
            <a:solidFill>
              <a:srgbClr val="E3E8D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0" name="Google Shape;489;p27">
              <a:extLst>
                <a:ext uri="{FF2B5EF4-FFF2-40B4-BE49-F238E27FC236}">
                  <a16:creationId xmlns:a16="http://schemas.microsoft.com/office/drawing/2014/main" id="{8F3837C0-B119-4CCE-B697-1936B37F52E2}"/>
                </a:ext>
              </a:extLst>
            </p:cNvPr>
            <p:cNvSpPr>
              <a:spLocks/>
            </p:cNvSpPr>
            <p:nvPr/>
          </p:nvSpPr>
          <p:spPr bwMode="auto">
            <a:xfrm>
              <a:off x="5485910" y="4847726"/>
              <a:ext cx="200077" cy="203836"/>
            </a:xfrm>
            <a:custGeom>
              <a:avLst/>
              <a:gdLst>
                <a:gd name="T0" fmla="*/ 2147483646 w 3620"/>
                <a:gd name="T1" fmla="*/ 0 h 3688"/>
                <a:gd name="T2" fmla="*/ 0 w 3620"/>
                <a:gd name="T3" fmla="*/ 2147483646 h 3688"/>
                <a:gd name="T4" fmla="*/ 2147483646 w 3620"/>
                <a:gd name="T5" fmla="*/ 2147483646 h 3688"/>
                <a:gd name="T6" fmla="*/ 2147483646 w 3620"/>
                <a:gd name="T7" fmla="*/ 2147483646 h 3688"/>
                <a:gd name="T8" fmla="*/ 2147483646 w 3620"/>
                <a:gd name="T9" fmla="*/ 0 h 36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1" name="Google Shape;490;p27">
              <a:extLst>
                <a:ext uri="{FF2B5EF4-FFF2-40B4-BE49-F238E27FC236}">
                  <a16:creationId xmlns:a16="http://schemas.microsoft.com/office/drawing/2014/main" id="{41BD5ADC-9104-4D46-B73F-A39360D7D2A1}"/>
                </a:ext>
              </a:extLst>
            </p:cNvPr>
            <p:cNvSpPr>
              <a:spLocks/>
            </p:cNvSpPr>
            <p:nvPr/>
          </p:nvSpPr>
          <p:spPr bwMode="auto">
            <a:xfrm>
              <a:off x="5528302" y="4988168"/>
              <a:ext cx="64445" cy="63395"/>
            </a:xfrm>
            <a:custGeom>
              <a:avLst/>
              <a:gdLst>
                <a:gd name="T0" fmla="*/ 2147483646 w 1166"/>
                <a:gd name="T1" fmla="*/ 0 h 1147"/>
                <a:gd name="T2" fmla="*/ 2147483646 w 1166"/>
                <a:gd name="T3" fmla="*/ 2147483646 h 1147"/>
                <a:gd name="T4" fmla="*/ 2147483646 w 1166"/>
                <a:gd name="T5" fmla="*/ 2147483646 h 1147"/>
                <a:gd name="T6" fmla="*/ 2147483646 w 1166"/>
                <a:gd name="T7" fmla="*/ 2147483646 h 1147"/>
                <a:gd name="T8" fmla="*/ 2147483646 w 1166"/>
                <a:gd name="T9" fmla="*/ 2147483646 h 1147"/>
                <a:gd name="T10" fmla="*/ 2147483646 w 1166"/>
                <a:gd name="T11" fmla="*/ 0 h 114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2" name="Google Shape;491;p27">
              <a:extLst>
                <a:ext uri="{FF2B5EF4-FFF2-40B4-BE49-F238E27FC236}">
                  <a16:creationId xmlns:a16="http://schemas.microsoft.com/office/drawing/2014/main" id="{76B089D8-600C-4BA5-AC0C-CC87B0E40373}"/>
                </a:ext>
              </a:extLst>
            </p:cNvPr>
            <p:cNvSpPr/>
            <p:nvPr/>
          </p:nvSpPr>
          <p:spPr>
            <a:xfrm>
              <a:off x="5644492" y="4084827"/>
              <a:ext cx="228657" cy="152392"/>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43" name="Google Shape;492;p27">
              <a:extLst>
                <a:ext uri="{FF2B5EF4-FFF2-40B4-BE49-F238E27FC236}">
                  <a16:creationId xmlns:a16="http://schemas.microsoft.com/office/drawing/2014/main" id="{21B8FF6A-8E97-43A7-980D-05AA3D5F351B}"/>
                </a:ext>
              </a:extLst>
            </p:cNvPr>
            <p:cNvSpPr/>
            <p:nvPr/>
          </p:nvSpPr>
          <p:spPr>
            <a:xfrm>
              <a:off x="5646610" y="4137211"/>
              <a:ext cx="215954" cy="100008"/>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44" name="Google Shape;493;p27">
              <a:extLst>
                <a:ext uri="{FF2B5EF4-FFF2-40B4-BE49-F238E27FC236}">
                  <a16:creationId xmlns:a16="http://schemas.microsoft.com/office/drawing/2014/main" id="{F6B1B83E-C084-443A-A466-22963E457A79}"/>
                </a:ext>
              </a:extLst>
            </p:cNvPr>
            <p:cNvSpPr>
              <a:spLocks/>
            </p:cNvSpPr>
            <p:nvPr/>
          </p:nvSpPr>
          <p:spPr bwMode="auto">
            <a:xfrm>
              <a:off x="5629280" y="4231521"/>
              <a:ext cx="209971" cy="688388"/>
            </a:xfrm>
            <a:custGeom>
              <a:avLst/>
              <a:gdLst>
                <a:gd name="T0" fmla="*/ 2147483646 w 3799"/>
                <a:gd name="T1" fmla="*/ 0 h 12455"/>
                <a:gd name="T2" fmla="*/ 0 w 3799"/>
                <a:gd name="T3" fmla="*/ 2147483646 h 12455"/>
                <a:gd name="T4" fmla="*/ 2147483646 w 3799"/>
                <a:gd name="T5" fmla="*/ 2147483646 h 12455"/>
                <a:gd name="T6" fmla="*/ 2147483646 w 3799"/>
                <a:gd name="T7" fmla="*/ 2147483646 h 12455"/>
                <a:gd name="T8" fmla="*/ 2147483646 w 3799"/>
                <a:gd name="T9" fmla="*/ 0 h 124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99" h="12455" extrusionOk="0">
                  <a:moveTo>
                    <a:pt x="2753" y="0"/>
                  </a:moveTo>
                  <a:lnTo>
                    <a:pt x="0" y="11528"/>
                  </a:lnTo>
                  <a:lnTo>
                    <a:pt x="874" y="12454"/>
                  </a:lnTo>
                  <a:lnTo>
                    <a:pt x="3799" y="278"/>
                  </a:lnTo>
                  <a:lnTo>
                    <a:pt x="2753"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5" name="Google Shape;494;p27">
              <a:extLst>
                <a:ext uri="{FF2B5EF4-FFF2-40B4-BE49-F238E27FC236}">
                  <a16:creationId xmlns:a16="http://schemas.microsoft.com/office/drawing/2014/main" id="{25369EA6-C65F-4AC8-9415-787EF3F7146E}"/>
                </a:ext>
              </a:extLst>
            </p:cNvPr>
            <p:cNvSpPr>
              <a:spLocks/>
            </p:cNvSpPr>
            <p:nvPr/>
          </p:nvSpPr>
          <p:spPr bwMode="auto">
            <a:xfrm>
              <a:off x="5559032" y="4216156"/>
              <a:ext cx="222462" cy="685459"/>
            </a:xfrm>
            <a:custGeom>
              <a:avLst/>
              <a:gdLst>
                <a:gd name="T0" fmla="*/ 2147483646 w 4025"/>
                <a:gd name="T1" fmla="*/ 0 h 12402"/>
                <a:gd name="T2" fmla="*/ 2147483646 w 4025"/>
                <a:gd name="T3" fmla="*/ 2147483646 h 12402"/>
                <a:gd name="T4" fmla="*/ 2147483646 w 4025"/>
                <a:gd name="T5" fmla="*/ 2147483646 h 12402"/>
                <a:gd name="T6" fmla="*/ 2147483646 w 4025"/>
                <a:gd name="T7" fmla="*/ 2147483646 h 12402"/>
                <a:gd name="T8" fmla="*/ 2147483646 w 4025"/>
                <a:gd name="T9" fmla="*/ 2147483646 h 12402"/>
                <a:gd name="T10" fmla="*/ 2147483646 w 4025"/>
                <a:gd name="T11" fmla="*/ 0 h 1240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25" h="12402" extrusionOk="0">
                  <a:moveTo>
                    <a:pt x="2754" y="0"/>
                  </a:moveTo>
                  <a:lnTo>
                    <a:pt x="1" y="11475"/>
                  </a:lnTo>
                  <a:lnTo>
                    <a:pt x="437" y="12402"/>
                  </a:lnTo>
                  <a:lnTo>
                    <a:pt x="1271" y="11806"/>
                  </a:lnTo>
                  <a:lnTo>
                    <a:pt x="4024" y="278"/>
                  </a:lnTo>
                  <a:lnTo>
                    <a:pt x="2754"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6" name="Google Shape;495;p27">
              <a:extLst>
                <a:ext uri="{FF2B5EF4-FFF2-40B4-BE49-F238E27FC236}">
                  <a16:creationId xmlns:a16="http://schemas.microsoft.com/office/drawing/2014/main" id="{69E0D510-C658-418B-89EB-7BA19C8B0ED2}"/>
                </a:ext>
              </a:extLst>
            </p:cNvPr>
            <p:cNvSpPr>
              <a:spLocks/>
            </p:cNvSpPr>
            <p:nvPr/>
          </p:nvSpPr>
          <p:spPr bwMode="auto">
            <a:xfrm>
              <a:off x="5485910" y="4200791"/>
              <a:ext cx="225336" cy="673741"/>
            </a:xfrm>
            <a:custGeom>
              <a:avLst/>
              <a:gdLst>
                <a:gd name="T0" fmla="*/ 2147483646 w 4077"/>
                <a:gd name="T1" fmla="*/ 0 h 12190"/>
                <a:gd name="T2" fmla="*/ 0 w 4077"/>
                <a:gd name="T3" fmla="*/ 2147483646 h 12190"/>
                <a:gd name="T4" fmla="*/ 0 w 4077"/>
                <a:gd name="T5" fmla="*/ 2147483646 h 12190"/>
                <a:gd name="T6" fmla="*/ 2147483646 w 4077"/>
                <a:gd name="T7" fmla="*/ 2147483646 h 12190"/>
                <a:gd name="T8" fmla="*/ 2147483646 w 4077"/>
                <a:gd name="T9" fmla="*/ 2147483646 h 12190"/>
                <a:gd name="T10" fmla="*/ 2147483646 w 4077"/>
                <a:gd name="T11" fmla="*/ 0 h 1219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77" h="12190" extrusionOk="0">
                  <a:moveTo>
                    <a:pt x="2925" y="0"/>
                  </a:moveTo>
                  <a:lnTo>
                    <a:pt x="0" y="12190"/>
                  </a:lnTo>
                  <a:lnTo>
                    <a:pt x="1324" y="11753"/>
                  </a:lnTo>
                  <a:lnTo>
                    <a:pt x="4077" y="278"/>
                  </a:lnTo>
                  <a:lnTo>
                    <a:pt x="2925"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7" name="Google Shape;496;p27">
              <a:extLst>
                <a:ext uri="{FF2B5EF4-FFF2-40B4-BE49-F238E27FC236}">
                  <a16:creationId xmlns:a16="http://schemas.microsoft.com/office/drawing/2014/main" id="{ADB28EBE-8F44-4BF3-80EE-0385C49BCE47}"/>
                </a:ext>
              </a:extLst>
            </p:cNvPr>
            <p:cNvSpPr>
              <a:spLocks/>
            </p:cNvSpPr>
            <p:nvPr/>
          </p:nvSpPr>
          <p:spPr bwMode="auto">
            <a:xfrm>
              <a:off x="5616845" y="4167132"/>
              <a:ext cx="240701" cy="161720"/>
            </a:xfrm>
            <a:custGeom>
              <a:avLst/>
              <a:gdLst>
                <a:gd name="T0" fmla="*/ 2147483646 w 4355"/>
                <a:gd name="T1" fmla="*/ 0 h 2926"/>
                <a:gd name="T2" fmla="*/ 2147483646 w 4355"/>
                <a:gd name="T3" fmla="*/ 2147483646 h 2926"/>
                <a:gd name="T4" fmla="*/ 2147483646 w 4355"/>
                <a:gd name="T5" fmla="*/ 2147483646 h 2926"/>
                <a:gd name="T6" fmla="*/ 2147483646 w 4355"/>
                <a:gd name="T7" fmla="*/ 2147483646 h 2926"/>
                <a:gd name="T8" fmla="*/ 2147483646 w 4355"/>
                <a:gd name="T9" fmla="*/ 2147483646 h 2926"/>
                <a:gd name="T10" fmla="*/ 2147483646 w 4355"/>
                <a:gd name="T11" fmla="*/ 2147483646 h 2926"/>
                <a:gd name="T12" fmla="*/ 2147483646 w 4355"/>
                <a:gd name="T13" fmla="*/ 2147483646 h 2926"/>
                <a:gd name="T14" fmla="*/ 2147483646 w 4355"/>
                <a:gd name="T15" fmla="*/ 2147483646 h 2926"/>
                <a:gd name="T16" fmla="*/ 2147483646 w 4355"/>
                <a:gd name="T17" fmla="*/ 2147483646 h 2926"/>
                <a:gd name="T18" fmla="*/ 2147483646 w 4355"/>
                <a:gd name="T19" fmla="*/ 2147483646 h 2926"/>
                <a:gd name="T20" fmla="*/ 2147483646 w 4355"/>
                <a:gd name="T21" fmla="*/ 2147483646 h 2926"/>
                <a:gd name="T22" fmla="*/ 2147483646 w 4355"/>
                <a:gd name="T23" fmla="*/ 0 h 29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8" name="Google Shape;497;p27">
              <a:extLst>
                <a:ext uri="{FF2B5EF4-FFF2-40B4-BE49-F238E27FC236}">
                  <a16:creationId xmlns:a16="http://schemas.microsoft.com/office/drawing/2014/main" id="{F3181116-5F7C-48D4-9C0D-13CED9587834}"/>
                </a:ext>
              </a:extLst>
            </p:cNvPr>
            <p:cNvSpPr>
              <a:spLocks/>
            </p:cNvSpPr>
            <p:nvPr/>
          </p:nvSpPr>
          <p:spPr bwMode="auto">
            <a:xfrm>
              <a:off x="5629280" y="4167132"/>
              <a:ext cx="228265" cy="106837"/>
            </a:xfrm>
            <a:custGeom>
              <a:avLst/>
              <a:gdLst>
                <a:gd name="T0" fmla="*/ 2147483646 w 4130"/>
                <a:gd name="T1" fmla="*/ 0 h 1933"/>
                <a:gd name="T2" fmla="*/ 2147483646 w 4130"/>
                <a:gd name="T3" fmla="*/ 2147483646 h 1933"/>
                <a:gd name="T4" fmla="*/ 2147483646 w 4130"/>
                <a:gd name="T5" fmla="*/ 2147483646 h 1933"/>
                <a:gd name="T6" fmla="*/ 0 w 4130"/>
                <a:gd name="T7" fmla="*/ 2147483646 h 1933"/>
                <a:gd name="T8" fmla="*/ 2147483646 w 4130"/>
                <a:gd name="T9" fmla="*/ 2147483646 h 1933"/>
                <a:gd name="T10" fmla="*/ 2147483646 w 4130"/>
                <a:gd name="T11" fmla="*/ 2147483646 h 1933"/>
                <a:gd name="T12" fmla="*/ 2147483646 w 4130"/>
                <a:gd name="T13" fmla="*/ 2147483646 h 1933"/>
                <a:gd name="T14" fmla="*/ 2147483646 w 4130"/>
                <a:gd name="T15" fmla="*/ 2147483646 h 1933"/>
                <a:gd name="T16" fmla="*/ 2147483646 w 4130"/>
                <a:gd name="T17" fmla="*/ 2147483646 h 1933"/>
                <a:gd name="T18" fmla="*/ 2147483646 w 4130"/>
                <a:gd name="T19" fmla="*/ 0 h 19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9" name="Google Shape;498;p27">
              <a:extLst>
                <a:ext uri="{FF2B5EF4-FFF2-40B4-BE49-F238E27FC236}">
                  <a16:creationId xmlns:a16="http://schemas.microsoft.com/office/drawing/2014/main" id="{92072FDD-03DE-4758-BA87-48BE648D0EA9}"/>
                </a:ext>
              </a:extLst>
            </p:cNvPr>
            <p:cNvSpPr>
              <a:spLocks/>
            </p:cNvSpPr>
            <p:nvPr/>
          </p:nvSpPr>
          <p:spPr bwMode="auto">
            <a:xfrm>
              <a:off x="5626351" y="4160499"/>
              <a:ext cx="243630" cy="80584"/>
            </a:xfrm>
            <a:custGeom>
              <a:avLst/>
              <a:gdLst>
                <a:gd name="T0" fmla="*/ 2147483646 w 4408"/>
                <a:gd name="T1" fmla="*/ 0 h 1458"/>
                <a:gd name="T2" fmla="*/ 2147483646 w 4408"/>
                <a:gd name="T3" fmla="*/ 2147483646 h 1458"/>
                <a:gd name="T4" fmla="*/ 2147483646 w 4408"/>
                <a:gd name="T5" fmla="*/ 2147483646 h 1458"/>
                <a:gd name="T6" fmla="*/ 2147483646 w 4408"/>
                <a:gd name="T7" fmla="*/ 2147483646 h 1458"/>
                <a:gd name="T8" fmla="*/ 2147483646 w 4408"/>
                <a:gd name="T9" fmla="*/ 2147483646 h 1458"/>
                <a:gd name="T10" fmla="*/ 2147483646 w 4408"/>
                <a:gd name="T11" fmla="*/ 2147483646 h 1458"/>
                <a:gd name="T12" fmla="*/ 2147483646 w 4408"/>
                <a:gd name="T13" fmla="*/ 2147483646 h 1458"/>
                <a:gd name="T14" fmla="*/ 2147483646 w 4408"/>
                <a:gd name="T15" fmla="*/ 2147483646 h 1458"/>
                <a:gd name="T16" fmla="*/ 2147483646 w 4408"/>
                <a:gd name="T17" fmla="*/ 0 h 14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0" name="Google Shape;499;p27">
              <a:extLst>
                <a:ext uri="{FF2B5EF4-FFF2-40B4-BE49-F238E27FC236}">
                  <a16:creationId xmlns:a16="http://schemas.microsoft.com/office/drawing/2014/main" id="{B86A8135-6B71-44FE-AE97-CB7B7C59FF5C}"/>
                </a:ext>
              </a:extLst>
            </p:cNvPr>
            <p:cNvSpPr>
              <a:spLocks/>
            </p:cNvSpPr>
            <p:nvPr/>
          </p:nvSpPr>
          <p:spPr bwMode="auto">
            <a:xfrm>
              <a:off x="5604409" y="4254476"/>
              <a:ext cx="244349" cy="79865"/>
            </a:xfrm>
            <a:custGeom>
              <a:avLst/>
              <a:gdLst>
                <a:gd name="T0" fmla="*/ 2147483646 w 4421"/>
                <a:gd name="T1" fmla="*/ 2147483646 h 1445"/>
                <a:gd name="T2" fmla="*/ 2147483646 w 4421"/>
                <a:gd name="T3" fmla="*/ 2147483646 h 1445"/>
                <a:gd name="T4" fmla="*/ 2147483646 w 4421"/>
                <a:gd name="T5" fmla="*/ 2147483646 h 1445"/>
                <a:gd name="T6" fmla="*/ 2147483646 w 4421"/>
                <a:gd name="T7" fmla="*/ 2147483646 h 1445"/>
                <a:gd name="T8" fmla="*/ 2147483646 w 4421"/>
                <a:gd name="T9" fmla="*/ 2147483646 h 1445"/>
                <a:gd name="T10" fmla="*/ 2147483646 w 4421"/>
                <a:gd name="T11" fmla="*/ 2147483646 h 1445"/>
                <a:gd name="T12" fmla="*/ 2147483646 w 4421"/>
                <a:gd name="T13" fmla="*/ 2147483646 h 1445"/>
                <a:gd name="T14" fmla="*/ 2147483646 w 4421"/>
                <a:gd name="T15" fmla="*/ 2147483646 h 144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1" name="Google Shape;500;p27">
              <a:extLst>
                <a:ext uri="{FF2B5EF4-FFF2-40B4-BE49-F238E27FC236}">
                  <a16:creationId xmlns:a16="http://schemas.microsoft.com/office/drawing/2014/main" id="{0DD44A67-CEC0-4B70-AC4A-A3463F2FBD5F}"/>
                </a:ext>
              </a:extLst>
            </p:cNvPr>
            <p:cNvSpPr>
              <a:spLocks/>
            </p:cNvSpPr>
            <p:nvPr/>
          </p:nvSpPr>
          <p:spPr bwMode="auto">
            <a:xfrm>
              <a:off x="6376144" y="3457797"/>
              <a:ext cx="158072" cy="233903"/>
            </a:xfrm>
            <a:custGeom>
              <a:avLst/>
              <a:gdLst>
                <a:gd name="T0" fmla="*/ 2147483646 w 2860"/>
                <a:gd name="T1" fmla="*/ 0 h 4232"/>
                <a:gd name="T2" fmla="*/ 2147483646 w 2860"/>
                <a:gd name="T3" fmla="*/ 2147483646 h 4232"/>
                <a:gd name="T4" fmla="*/ 2147483646 w 2860"/>
                <a:gd name="T5" fmla="*/ 2147483646 h 4232"/>
                <a:gd name="T6" fmla="*/ 2147483646 w 2860"/>
                <a:gd name="T7" fmla="*/ 2147483646 h 4232"/>
                <a:gd name="T8" fmla="*/ 2147483646 w 2860"/>
                <a:gd name="T9" fmla="*/ 2147483646 h 4232"/>
                <a:gd name="T10" fmla="*/ 2147483646 w 2860"/>
                <a:gd name="T11" fmla="*/ 2147483646 h 4232"/>
                <a:gd name="T12" fmla="*/ 2147483646 w 2860"/>
                <a:gd name="T13" fmla="*/ 2147483646 h 4232"/>
                <a:gd name="T14" fmla="*/ 2147483646 w 2860"/>
                <a:gd name="T15" fmla="*/ 2147483646 h 4232"/>
                <a:gd name="T16" fmla="*/ 2147483646 w 2860"/>
                <a:gd name="T17" fmla="*/ 0 h 42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2" name="Google Shape;501;p27">
              <a:extLst>
                <a:ext uri="{FF2B5EF4-FFF2-40B4-BE49-F238E27FC236}">
                  <a16:creationId xmlns:a16="http://schemas.microsoft.com/office/drawing/2014/main" id="{170738CD-DF45-4C28-B29C-3CA62DA4D18E}"/>
                </a:ext>
              </a:extLst>
            </p:cNvPr>
            <p:cNvSpPr/>
            <p:nvPr/>
          </p:nvSpPr>
          <p:spPr>
            <a:xfrm>
              <a:off x="6180143" y="3610189"/>
              <a:ext cx="527180" cy="52702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53" name="Google Shape;502;p27">
              <a:extLst>
                <a:ext uri="{FF2B5EF4-FFF2-40B4-BE49-F238E27FC236}">
                  <a16:creationId xmlns:a16="http://schemas.microsoft.com/office/drawing/2014/main" id="{1C50291A-2D09-4507-9315-8EBD11C00BBB}"/>
                </a:ext>
              </a:extLst>
            </p:cNvPr>
            <p:cNvSpPr/>
            <p:nvPr/>
          </p:nvSpPr>
          <p:spPr>
            <a:xfrm>
              <a:off x="6241541" y="3659399"/>
              <a:ext cx="207485" cy="14604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54" name="Google Shape;503;p27">
              <a:extLst>
                <a:ext uri="{FF2B5EF4-FFF2-40B4-BE49-F238E27FC236}">
                  <a16:creationId xmlns:a16="http://schemas.microsoft.com/office/drawing/2014/main" id="{10002ABA-633D-4842-ACF1-35E97D811399}"/>
                </a:ext>
              </a:extLst>
            </p:cNvPr>
            <p:cNvSpPr>
              <a:spLocks/>
            </p:cNvSpPr>
            <p:nvPr/>
          </p:nvSpPr>
          <p:spPr bwMode="auto">
            <a:xfrm>
              <a:off x="6189608" y="3719445"/>
              <a:ext cx="518709" cy="417731"/>
            </a:xfrm>
            <a:custGeom>
              <a:avLst/>
              <a:gdLst>
                <a:gd name="T0" fmla="*/ 2147483646 w 9385"/>
                <a:gd name="T1" fmla="*/ 0 h 7558"/>
                <a:gd name="T2" fmla="*/ 2147483646 w 9385"/>
                <a:gd name="T3" fmla="*/ 0 h 7558"/>
                <a:gd name="T4" fmla="*/ 2147483646 w 9385"/>
                <a:gd name="T5" fmla="*/ 2147483646 h 7558"/>
                <a:gd name="T6" fmla="*/ 2147483646 w 9385"/>
                <a:gd name="T7" fmla="*/ 2147483646 h 7558"/>
                <a:gd name="T8" fmla="*/ 2147483646 w 9385"/>
                <a:gd name="T9" fmla="*/ 2147483646 h 7558"/>
                <a:gd name="T10" fmla="*/ 2147483646 w 9385"/>
                <a:gd name="T11" fmla="*/ 2147483646 h 7558"/>
                <a:gd name="T12" fmla="*/ 2147483646 w 9385"/>
                <a:gd name="T13" fmla="*/ 2147483646 h 7558"/>
                <a:gd name="T14" fmla="*/ 2147483646 w 9385"/>
                <a:gd name="T15" fmla="*/ 2147483646 h 7558"/>
                <a:gd name="T16" fmla="*/ 2147483646 w 9385"/>
                <a:gd name="T17" fmla="*/ 0 h 75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155" name="Group 154">
            <a:extLst>
              <a:ext uri="{FF2B5EF4-FFF2-40B4-BE49-F238E27FC236}">
                <a16:creationId xmlns:a16="http://schemas.microsoft.com/office/drawing/2014/main" id="{78AEEEE2-BEA9-40BD-A0F7-6A9F28B15386}"/>
              </a:ext>
            </a:extLst>
          </p:cNvPr>
          <p:cNvGrpSpPr>
            <a:grpSpLocks/>
          </p:cNvGrpSpPr>
          <p:nvPr userDrawn="1"/>
        </p:nvGrpSpPr>
        <p:grpSpPr bwMode="auto">
          <a:xfrm>
            <a:off x="1598085" y="3608388"/>
            <a:ext cx="2203449" cy="2017712"/>
            <a:chOff x="1598355" y="3608289"/>
            <a:chExt cx="2204156" cy="2018295"/>
          </a:xfrm>
        </p:grpSpPr>
        <p:grpSp>
          <p:nvGrpSpPr>
            <p:cNvPr id="156" name="Google Shape;505;p27">
              <a:extLst>
                <a:ext uri="{FF2B5EF4-FFF2-40B4-BE49-F238E27FC236}">
                  <a16:creationId xmlns:a16="http://schemas.microsoft.com/office/drawing/2014/main" id="{92846749-3DBC-4F7C-B073-DB7C59C432F4}"/>
                </a:ext>
              </a:extLst>
            </p:cNvPr>
            <p:cNvGrpSpPr>
              <a:grpSpLocks/>
            </p:cNvGrpSpPr>
            <p:nvPr/>
          </p:nvGrpSpPr>
          <p:grpSpPr bwMode="auto">
            <a:xfrm>
              <a:off x="1598355" y="4368136"/>
              <a:ext cx="868990" cy="1258447"/>
              <a:chOff x="3235834" y="3793115"/>
              <a:chExt cx="868990" cy="1258447"/>
            </a:xfrm>
          </p:grpSpPr>
          <p:sp>
            <p:nvSpPr>
              <p:cNvPr id="202" name="Google Shape;506;p27">
                <a:extLst>
                  <a:ext uri="{FF2B5EF4-FFF2-40B4-BE49-F238E27FC236}">
                    <a16:creationId xmlns:a16="http://schemas.microsoft.com/office/drawing/2014/main" id="{8FFCF9F5-303A-4D14-83FD-D3C692496343}"/>
                  </a:ext>
                </a:extLst>
              </p:cNvPr>
              <p:cNvSpPr>
                <a:spLocks/>
              </p:cNvSpPr>
              <p:nvPr/>
            </p:nvSpPr>
            <p:spPr bwMode="auto">
              <a:xfrm>
                <a:off x="3236476" y="3795496"/>
                <a:ext cx="868347" cy="1256066"/>
              </a:xfrm>
              <a:custGeom>
                <a:avLst/>
                <a:gdLst>
                  <a:gd name="T0" fmla="*/ 2147483646 w 15711"/>
                  <a:gd name="T1" fmla="*/ 2147483646 h 22726"/>
                  <a:gd name="T2" fmla="*/ 2147483646 w 15711"/>
                  <a:gd name="T3" fmla="*/ 2147483646 h 22726"/>
                  <a:gd name="T4" fmla="*/ 2147483646 w 15711"/>
                  <a:gd name="T5" fmla="*/ 2147483646 h 22726"/>
                  <a:gd name="T6" fmla="*/ 2147483646 w 15711"/>
                  <a:gd name="T7" fmla="*/ 2147483646 h 22726"/>
                  <a:gd name="T8" fmla="*/ 2147483646 w 15711"/>
                  <a:gd name="T9" fmla="*/ 2147483646 h 22726"/>
                  <a:gd name="T10" fmla="*/ 2147483646 w 15711"/>
                  <a:gd name="T11" fmla="*/ 2147483646 h 22726"/>
                  <a:gd name="T12" fmla="*/ 2147483646 w 15711"/>
                  <a:gd name="T13" fmla="*/ 2147483646 h 22726"/>
                  <a:gd name="T14" fmla="*/ 2147483646 w 15711"/>
                  <a:gd name="T15" fmla="*/ 2147483646 h 22726"/>
                  <a:gd name="T16" fmla="*/ 2147483646 w 15711"/>
                  <a:gd name="T17" fmla="*/ 2147483646 h 227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lnTo>
                      <a:pt x="1099"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203" name="Google Shape;507;p27">
                <a:extLst>
                  <a:ext uri="{FF2B5EF4-FFF2-40B4-BE49-F238E27FC236}">
                    <a16:creationId xmlns:a16="http://schemas.microsoft.com/office/drawing/2014/main" id="{331A7774-47AC-4F3E-B57F-5F95411944EB}"/>
                  </a:ext>
                </a:extLst>
              </p:cNvPr>
              <p:cNvGrpSpPr>
                <a:grpSpLocks/>
              </p:cNvGrpSpPr>
              <p:nvPr/>
            </p:nvGrpSpPr>
            <p:grpSpPr bwMode="auto">
              <a:xfrm>
                <a:off x="3235834" y="3793115"/>
                <a:ext cx="865418" cy="1258447"/>
                <a:chOff x="3235834" y="3793115"/>
                <a:chExt cx="865418" cy="1258447"/>
              </a:xfrm>
            </p:grpSpPr>
            <p:sp>
              <p:nvSpPr>
                <p:cNvPr id="204" name="Google Shape;508;p27">
                  <a:extLst>
                    <a:ext uri="{FF2B5EF4-FFF2-40B4-BE49-F238E27FC236}">
                      <a16:creationId xmlns:a16="http://schemas.microsoft.com/office/drawing/2014/main" id="{7ADEDFA7-AC1D-49A6-B598-96D837AAA008}"/>
                    </a:ext>
                  </a:extLst>
                </p:cNvPr>
                <p:cNvSpPr/>
                <p:nvPr/>
              </p:nvSpPr>
              <p:spPr>
                <a:xfrm>
                  <a:off x="3235834" y="3793899"/>
                  <a:ext cx="802473" cy="389051"/>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205" name="Google Shape;509;p27">
                  <a:extLst>
                    <a:ext uri="{FF2B5EF4-FFF2-40B4-BE49-F238E27FC236}">
                      <a16:creationId xmlns:a16="http://schemas.microsoft.com/office/drawing/2014/main" id="{25BD4E29-D939-4075-B539-8887D0593D50}"/>
                    </a:ext>
                  </a:extLst>
                </p:cNvPr>
                <p:cNvSpPr>
                  <a:spLocks/>
                </p:cNvSpPr>
                <p:nvPr/>
              </p:nvSpPr>
              <p:spPr bwMode="auto">
                <a:xfrm>
                  <a:off x="3306725" y="3905262"/>
                  <a:ext cx="719118" cy="182888"/>
                </a:xfrm>
                <a:custGeom>
                  <a:avLst/>
                  <a:gdLst>
                    <a:gd name="T0" fmla="*/ 2147483646 w 13011"/>
                    <a:gd name="T1" fmla="*/ 0 h 3309"/>
                    <a:gd name="T2" fmla="*/ 0 w 13011"/>
                    <a:gd name="T3" fmla="*/ 2147483646 h 3309"/>
                    <a:gd name="T4" fmla="*/ 0 w 13011"/>
                    <a:gd name="T5" fmla="*/ 2147483646 h 3309"/>
                    <a:gd name="T6" fmla="*/ 2147483646 w 13011"/>
                    <a:gd name="T7" fmla="*/ 2147483646 h 3309"/>
                    <a:gd name="T8" fmla="*/ 2147483646 w 13011"/>
                    <a:gd name="T9" fmla="*/ 2147483646 h 3309"/>
                    <a:gd name="T10" fmla="*/ 2147483646 w 13011"/>
                    <a:gd name="T11" fmla="*/ 2147483646 h 3309"/>
                    <a:gd name="T12" fmla="*/ 2147483646 w 13011"/>
                    <a:gd name="T13" fmla="*/ 2147483646 h 3309"/>
                    <a:gd name="T14" fmla="*/ 2147483646 w 13011"/>
                    <a:gd name="T15" fmla="*/ 0 h 3309"/>
                    <a:gd name="T16" fmla="*/ 2147483646 w 13011"/>
                    <a:gd name="T17" fmla="*/ 0 h 33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lnTo>
                        <a:pt x="662" y="0"/>
                      </a:lnTo>
                      <a:close/>
                    </a:path>
                  </a:pathLst>
                </a:custGeom>
                <a:solidFill>
                  <a:srgbClr val="233E49"/>
                </a:solidFill>
                <a:ln w="9525" cap="flat" cmpd="sng">
                  <a:solidFill>
                    <a:srgbClr val="233E49"/>
                  </a:solidFill>
                  <a:prstDash val="solid"/>
                  <a:round/>
                  <a:headEnd type="none" w="sm" len="sm"/>
                  <a:tailEnd type="none" w="sm" len="sm"/>
                </a:ln>
              </p:spPr>
              <p:txBody>
                <a:bodyPr lIns="91425" tIns="91425" rIns="91425" bIns="91425" anchor="ctr"/>
                <a:lstStyle/>
                <a:p>
                  <a:endParaRPr lang="en-US" sz="1800"/>
                </a:p>
              </p:txBody>
            </p:sp>
            <p:sp>
              <p:nvSpPr>
                <p:cNvPr id="206" name="Google Shape;510;p27">
                  <a:extLst>
                    <a:ext uri="{FF2B5EF4-FFF2-40B4-BE49-F238E27FC236}">
                      <a16:creationId xmlns:a16="http://schemas.microsoft.com/office/drawing/2014/main" id="{C6F85C6E-A39A-4493-AF2A-839AF1BA5B9E}"/>
                    </a:ext>
                  </a:extLst>
                </p:cNvPr>
                <p:cNvSpPr>
                  <a:spLocks/>
                </p:cNvSpPr>
                <p:nvPr/>
              </p:nvSpPr>
              <p:spPr bwMode="auto">
                <a:xfrm>
                  <a:off x="3309654" y="4261478"/>
                  <a:ext cx="146355" cy="143426"/>
                </a:xfrm>
                <a:custGeom>
                  <a:avLst/>
                  <a:gdLst>
                    <a:gd name="T0" fmla="*/ 2147483646 w 2648"/>
                    <a:gd name="T1" fmla="*/ 2147483646 h 2595"/>
                    <a:gd name="T2" fmla="*/ 0 w 2648"/>
                    <a:gd name="T3" fmla="*/ 2147483646 h 2595"/>
                    <a:gd name="T4" fmla="*/ 0 w 2648"/>
                    <a:gd name="T5" fmla="*/ 2147483646 h 2595"/>
                    <a:gd name="T6" fmla="*/ 2147483646 w 2648"/>
                    <a:gd name="T7" fmla="*/ 2147483646 h 2595"/>
                    <a:gd name="T8" fmla="*/ 2147483646 w 2648"/>
                    <a:gd name="T9" fmla="*/ 2147483646 h 2595"/>
                    <a:gd name="T10" fmla="*/ 2147483646 w 2648"/>
                    <a:gd name="T11" fmla="*/ 2147483646 h 2595"/>
                    <a:gd name="T12" fmla="*/ 2147483646 w 2648"/>
                    <a:gd name="T13" fmla="*/ 2147483646 h 2595"/>
                    <a:gd name="T14" fmla="*/ 2147483646 w 2648"/>
                    <a:gd name="T15" fmla="*/ 2147483646 h 2595"/>
                    <a:gd name="T16" fmla="*/ 2147483646 w 2648"/>
                    <a:gd name="T17" fmla="*/ 2147483646 h 2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lnTo>
                        <a:pt x="556" y="1"/>
                      </a:lnTo>
                      <a:close/>
                    </a:path>
                  </a:pathLst>
                </a:custGeom>
                <a:solidFill>
                  <a:srgbClr val="EE1D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7" name="Google Shape;511;p27">
                  <a:extLst>
                    <a:ext uri="{FF2B5EF4-FFF2-40B4-BE49-F238E27FC236}">
                      <a16:creationId xmlns:a16="http://schemas.microsoft.com/office/drawing/2014/main" id="{C720F56E-FEEF-43F1-B2D2-AA1AD3E58254}"/>
                    </a:ext>
                  </a:extLst>
                </p:cNvPr>
                <p:cNvSpPr>
                  <a:spLocks/>
                </p:cNvSpPr>
                <p:nvPr/>
              </p:nvSpPr>
              <p:spPr bwMode="auto">
                <a:xfrm>
                  <a:off x="3501275" y="4261478"/>
                  <a:ext cx="143426" cy="143426"/>
                </a:xfrm>
                <a:custGeom>
                  <a:avLst/>
                  <a:gdLst>
                    <a:gd name="T0" fmla="*/ 2147483646 w 2595"/>
                    <a:gd name="T1" fmla="*/ 2147483646 h 2595"/>
                    <a:gd name="T2" fmla="*/ 2147483646 w 2595"/>
                    <a:gd name="T3" fmla="*/ 2147483646 h 2595"/>
                    <a:gd name="T4" fmla="*/ 2147483646 w 2595"/>
                    <a:gd name="T5" fmla="*/ 2147483646 h 2595"/>
                    <a:gd name="T6" fmla="*/ 2147483646 w 2595"/>
                    <a:gd name="T7" fmla="*/ 2147483646 h 2595"/>
                    <a:gd name="T8" fmla="*/ 2147483646 w 2595"/>
                    <a:gd name="T9" fmla="*/ 2147483646 h 2595"/>
                    <a:gd name="T10" fmla="*/ 2147483646 w 2595"/>
                    <a:gd name="T11" fmla="*/ 2147483646 h 2595"/>
                    <a:gd name="T12" fmla="*/ 2147483646 w 2595"/>
                    <a:gd name="T13" fmla="*/ 2147483646 h 2595"/>
                    <a:gd name="T14" fmla="*/ 2147483646 w 2595"/>
                    <a:gd name="T15" fmla="*/ 2147483646 h 2595"/>
                    <a:gd name="T16" fmla="*/ 2147483646 w 2595"/>
                    <a:gd name="T17" fmla="*/ 2147483646 h 2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lnTo>
                        <a:pt x="557" y="1"/>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8" name="Google Shape;512;p27">
                  <a:extLst>
                    <a:ext uri="{FF2B5EF4-FFF2-40B4-BE49-F238E27FC236}">
                      <a16:creationId xmlns:a16="http://schemas.microsoft.com/office/drawing/2014/main" id="{7E2D50A1-BED3-4B81-BBEA-F2C4792D6E02}"/>
                    </a:ext>
                  </a:extLst>
                </p:cNvPr>
                <p:cNvSpPr>
                  <a:spLocks/>
                </p:cNvSpPr>
                <p:nvPr/>
              </p:nvSpPr>
              <p:spPr bwMode="auto">
                <a:xfrm>
                  <a:off x="3693670" y="4261478"/>
                  <a:ext cx="143426" cy="143426"/>
                </a:xfrm>
                <a:custGeom>
                  <a:avLst/>
                  <a:gdLst>
                    <a:gd name="T0" fmla="*/ 2147483646 w 2595"/>
                    <a:gd name="T1" fmla="*/ 2147483646 h 2595"/>
                    <a:gd name="T2" fmla="*/ 2147483646 w 2595"/>
                    <a:gd name="T3" fmla="*/ 2147483646 h 2595"/>
                    <a:gd name="T4" fmla="*/ 2147483646 w 2595"/>
                    <a:gd name="T5" fmla="*/ 2147483646 h 2595"/>
                    <a:gd name="T6" fmla="*/ 2147483646 w 2595"/>
                    <a:gd name="T7" fmla="*/ 2147483646 h 2595"/>
                    <a:gd name="T8" fmla="*/ 2147483646 w 2595"/>
                    <a:gd name="T9" fmla="*/ 2147483646 h 2595"/>
                    <a:gd name="T10" fmla="*/ 2147483646 w 2595"/>
                    <a:gd name="T11" fmla="*/ 2147483646 h 2595"/>
                    <a:gd name="T12" fmla="*/ 2147483646 w 2595"/>
                    <a:gd name="T13" fmla="*/ 2147483646 h 2595"/>
                    <a:gd name="T14" fmla="*/ 2147483646 w 2595"/>
                    <a:gd name="T15" fmla="*/ 2147483646 h 2595"/>
                    <a:gd name="T16" fmla="*/ 2147483646 w 2595"/>
                    <a:gd name="T17" fmla="*/ 2147483646 h 2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lnTo>
                        <a:pt x="490" y="1"/>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9" name="Google Shape;513;p27">
                  <a:extLst>
                    <a:ext uri="{FF2B5EF4-FFF2-40B4-BE49-F238E27FC236}">
                      <a16:creationId xmlns:a16="http://schemas.microsoft.com/office/drawing/2014/main" id="{F59C908B-71F0-4D63-9B23-304DEDA0EE35}"/>
                    </a:ext>
                  </a:extLst>
                </p:cNvPr>
                <p:cNvSpPr>
                  <a:spLocks/>
                </p:cNvSpPr>
                <p:nvPr/>
              </p:nvSpPr>
              <p:spPr bwMode="auto">
                <a:xfrm>
                  <a:off x="3309654" y="4453872"/>
                  <a:ext cx="146355" cy="143426"/>
                </a:xfrm>
                <a:custGeom>
                  <a:avLst/>
                  <a:gdLst>
                    <a:gd name="T0" fmla="*/ 2147483646 w 2648"/>
                    <a:gd name="T1" fmla="*/ 2147483646 h 2595"/>
                    <a:gd name="T2" fmla="*/ 0 w 2648"/>
                    <a:gd name="T3" fmla="*/ 2147483646 h 2595"/>
                    <a:gd name="T4" fmla="*/ 0 w 2648"/>
                    <a:gd name="T5" fmla="*/ 2147483646 h 2595"/>
                    <a:gd name="T6" fmla="*/ 2147483646 w 2648"/>
                    <a:gd name="T7" fmla="*/ 2147483646 h 2595"/>
                    <a:gd name="T8" fmla="*/ 2147483646 w 2648"/>
                    <a:gd name="T9" fmla="*/ 2147483646 h 2595"/>
                    <a:gd name="T10" fmla="*/ 2147483646 w 2648"/>
                    <a:gd name="T11" fmla="*/ 2147483646 h 2595"/>
                    <a:gd name="T12" fmla="*/ 2147483646 w 2648"/>
                    <a:gd name="T13" fmla="*/ 2147483646 h 2595"/>
                    <a:gd name="T14" fmla="*/ 2147483646 w 2648"/>
                    <a:gd name="T15" fmla="*/ 2147483646 h 2595"/>
                    <a:gd name="T16" fmla="*/ 2147483646 w 2648"/>
                    <a:gd name="T17" fmla="*/ 2147483646 h 2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lnTo>
                        <a:pt x="556" y="1"/>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0" name="Google Shape;514;p27">
                  <a:extLst>
                    <a:ext uri="{FF2B5EF4-FFF2-40B4-BE49-F238E27FC236}">
                      <a16:creationId xmlns:a16="http://schemas.microsoft.com/office/drawing/2014/main" id="{FB3D0605-1072-469F-8B77-450D4DB5C0B6}"/>
                    </a:ext>
                  </a:extLst>
                </p:cNvPr>
                <p:cNvSpPr>
                  <a:spLocks/>
                </p:cNvSpPr>
                <p:nvPr/>
              </p:nvSpPr>
              <p:spPr bwMode="auto">
                <a:xfrm>
                  <a:off x="3501275" y="4453872"/>
                  <a:ext cx="143426" cy="143426"/>
                </a:xfrm>
                <a:custGeom>
                  <a:avLst/>
                  <a:gdLst>
                    <a:gd name="T0" fmla="*/ 2147483646 w 2595"/>
                    <a:gd name="T1" fmla="*/ 2147483646 h 2595"/>
                    <a:gd name="T2" fmla="*/ 2147483646 w 2595"/>
                    <a:gd name="T3" fmla="*/ 2147483646 h 2595"/>
                    <a:gd name="T4" fmla="*/ 2147483646 w 2595"/>
                    <a:gd name="T5" fmla="*/ 2147483646 h 2595"/>
                    <a:gd name="T6" fmla="*/ 2147483646 w 2595"/>
                    <a:gd name="T7" fmla="*/ 2147483646 h 2595"/>
                    <a:gd name="T8" fmla="*/ 2147483646 w 2595"/>
                    <a:gd name="T9" fmla="*/ 2147483646 h 2595"/>
                    <a:gd name="T10" fmla="*/ 2147483646 w 2595"/>
                    <a:gd name="T11" fmla="*/ 2147483646 h 2595"/>
                    <a:gd name="T12" fmla="*/ 2147483646 w 2595"/>
                    <a:gd name="T13" fmla="*/ 2147483646 h 2595"/>
                    <a:gd name="T14" fmla="*/ 2147483646 w 2595"/>
                    <a:gd name="T15" fmla="*/ 2147483646 h 2595"/>
                    <a:gd name="T16" fmla="*/ 2147483646 w 2595"/>
                    <a:gd name="T17" fmla="*/ 2147483646 h 2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lnTo>
                        <a:pt x="557" y="1"/>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1" name="Google Shape;515;p27">
                  <a:extLst>
                    <a:ext uri="{FF2B5EF4-FFF2-40B4-BE49-F238E27FC236}">
                      <a16:creationId xmlns:a16="http://schemas.microsoft.com/office/drawing/2014/main" id="{24A6EE08-BF56-4CB8-8A33-1CF0971D7B95}"/>
                    </a:ext>
                  </a:extLst>
                </p:cNvPr>
                <p:cNvSpPr>
                  <a:spLocks/>
                </p:cNvSpPr>
                <p:nvPr/>
              </p:nvSpPr>
              <p:spPr bwMode="auto">
                <a:xfrm>
                  <a:off x="3693670" y="4453872"/>
                  <a:ext cx="143426" cy="143426"/>
                </a:xfrm>
                <a:custGeom>
                  <a:avLst/>
                  <a:gdLst>
                    <a:gd name="T0" fmla="*/ 2147483646 w 2595"/>
                    <a:gd name="T1" fmla="*/ 2147483646 h 2595"/>
                    <a:gd name="T2" fmla="*/ 2147483646 w 2595"/>
                    <a:gd name="T3" fmla="*/ 2147483646 h 2595"/>
                    <a:gd name="T4" fmla="*/ 2147483646 w 2595"/>
                    <a:gd name="T5" fmla="*/ 2147483646 h 2595"/>
                    <a:gd name="T6" fmla="*/ 2147483646 w 2595"/>
                    <a:gd name="T7" fmla="*/ 2147483646 h 2595"/>
                    <a:gd name="T8" fmla="*/ 2147483646 w 2595"/>
                    <a:gd name="T9" fmla="*/ 2147483646 h 2595"/>
                    <a:gd name="T10" fmla="*/ 2147483646 w 2595"/>
                    <a:gd name="T11" fmla="*/ 2147483646 h 2595"/>
                    <a:gd name="T12" fmla="*/ 2147483646 w 2595"/>
                    <a:gd name="T13" fmla="*/ 2147483646 h 2595"/>
                    <a:gd name="T14" fmla="*/ 2147483646 w 2595"/>
                    <a:gd name="T15" fmla="*/ 2147483646 h 2595"/>
                    <a:gd name="T16" fmla="*/ 2147483646 w 2595"/>
                    <a:gd name="T17" fmla="*/ 2147483646 h 2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lnTo>
                        <a:pt x="490" y="1"/>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2" name="Google Shape;516;p27">
                  <a:extLst>
                    <a:ext uri="{FF2B5EF4-FFF2-40B4-BE49-F238E27FC236}">
                      <a16:creationId xmlns:a16="http://schemas.microsoft.com/office/drawing/2014/main" id="{B48F2433-D827-4E0D-B320-6F891CBCA4A9}"/>
                    </a:ext>
                  </a:extLst>
                </p:cNvPr>
                <p:cNvSpPr>
                  <a:spLocks/>
                </p:cNvSpPr>
                <p:nvPr/>
              </p:nvSpPr>
              <p:spPr bwMode="auto">
                <a:xfrm>
                  <a:off x="3309654" y="4645549"/>
                  <a:ext cx="146355" cy="146355"/>
                </a:xfrm>
                <a:custGeom>
                  <a:avLst/>
                  <a:gdLst>
                    <a:gd name="T0" fmla="*/ 2147483646 w 2648"/>
                    <a:gd name="T1" fmla="*/ 0 h 2648"/>
                    <a:gd name="T2" fmla="*/ 0 w 2648"/>
                    <a:gd name="T3" fmla="*/ 2147483646 h 2648"/>
                    <a:gd name="T4" fmla="*/ 0 w 2648"/>
                    <a:gd name="T5" fmla="*/ 2147483646 h 2648"/>
                    <a:gd name="T6" fmla="*/ 2147483646 w 2648"/>
                    <a:gd name="T7" fmla="*/ 2147483646 h 2648"/>
                    <a:gd name="T8" fmla="*/ 2147483646 w 2648"/>
                    <a:gd name="T9" fmla="*/ 2147483646 h 2648"/>
                    <a:gd name="T10" fmla="*/ 2147483646 w 2648"/>
                    <a:gd name="T11" fmla="*/ 2147483646 h 2648"/>
                    <a:gd name="T12" fmla="*/ 2147483646 w 2648"/>
                    <a:gd name="T13" fmla="*/ 2147483646 h 2648"/>
                    <a:gd name="T14" fmla="*/ 2147483646 w 2648"/>
                    <a:gd name="T15" fmla="*/ 0 h 2648"/>
                    <a:gd name="T16" fmla="*/ 2147483646 w 2648"/>
                    <a:gd name="T17" fmla="*/ 0 h 26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lnTo>
                        <a:pt x="556" y="0"/>
                      </a:lnTo>
                      <a:close/>
                    </a:path>
                  </a:pathLst>
                </a:custGeom>
                <a:solidFill>
                  <a:srgbClr val="EE1D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3" name="Google Shape;517;p27">
                  <a:extLst>
                    <a:ext uri="{FF2B5EF4-FFF2-40B4-BE49-F238E27FC236}">
                      <a16:creationId xmlns:a16="http://schemas.microsoft.com/office/drawing/2014/main" id="{43FDA9D8-3662-4F84-AE01-01C72AB30D1B}"/>
                    </a:ext>
                  </a:extLst>
                </p:cNvPr>
                <p:cNvSpPr>
                  <a:spLocks/>
                </p:cNvSpPr>
                <p:nvPr/>
              </p:nvSpPr>
              <p:spPr bwMode="auto">
                <a:xfrm>
                  <a:off x="3501275" y="4645549"/>
                  <a:ext cx="143426" cy="146355"/>
                </a:xfrm>
                <a:custGeom>
                  <a:avLst/>
                  <a:gdLst>
                    <a:gd name="T0" fmla="*/ 2147483646 w 2595"/>
                    <a:gd name="T1" fmla="*/ 0 h 2648"/>
                    <a:gd name="T2" fmla="*/ 2147483646 w 2595"/>
                    <a:gd name="T3" fmla="*/ 2147483646 h 2648"/>
                    <a:gd name="T4" fmla="*/ 2147483646 w 2595"/>
                    <a:gd name="T5" fmla="*/ 2147483646 h 2648"/>
                    <a:gd name="T6" fmla="*/ 2147483646 w 2595"/>
                    <a:gd name="T7" fmla="*/ 2147483646 h 2648"/>
                    <a:gd name="T8" fmla="*/ 2147483646 w 2595"/>
                    <a:gd name="T9" fmla="*/ 2147483646 h 2648"/>
                    <a:gd name="T10" fmla="*/ 2147483646 w 2595"/>
                    <a:gd name="T11" fmla="*/ 2147483646 h 2648"/>
                    <a:gd name="T12" fmla="*/ 2147483646 w 2595"/>
                    <a:gd name="T13" fmla="*/ 2147483646 h 2648"/>
                    <a:gd name="T14" fmla="*/ 2147483646 w 2595"/>
                    <a:gd name="T15" fmla="*/ 0 h 2648"/>
                    <a:gd name="T16" fmla="*/ 2147483646 w 2595"/>
                    <a:gd name="T17" fmla="*/ 0 h 26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lnTo>
                        <a:pt x="557" y="0"/>
                      </a:lnTo>
                      <a:close/>
                    </a:path>
                  </a:pathLst>
                </a:custGeom>
                <a:solidFill>
                  <a:srgbClr val="C1C1C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4" name="Google Shape;518;p27">
                  <a:extLst>
                    <a:ext uri="{FF2B5EF4-FFF2-40B4-BE49-F238E27FC236}">
                      <a16:creationId xmlns:a16="http://schemas.microsoft.com/office/drawing/2014/main" id="{6C51AB61-94B9-46F6-920A-86ED40CA0CA6}"/>
                    </a:ext>
                  </a:extLst>
                </p:cNvPr>
                <p:cNvSpPr>
                  <a:spLocks/>
                </p:cNvSpPr>
                <p:nvPr/>
              </p:nvSpPr>
              <p:spPr bwMode="auto">
                <a:xfrm>
                  <a:off x="3693670" y="4645549"/>
                  <a:ext cx="143426" cy="146355"/>
                </a:xfrm>
                <a:custGeom>
                  <a:avLst/>
                  <a:gdLst>
                    <a:gd name="T0" fmla="*/ 2147483646 w 2595"/>
                    <a:gd name="T1" fmla="*/ 0 h 2648"/>
                    <a:gd name="T2" fmla="*/ 2147483646 w 2595"/>
                    <a:gd name="T3" fmla="*/ 2147483646 h 2648"/>
                    <a:gd name="T4" fmla="*/ 2147483646 w 2595"/>
                    <a:gd name="T5" fmla="*/ 2147483646 h 2648"/>
                    <a:gd name="T6" fmla="*/ 2147483646 w 2595"/>
                    <a:gd name="T7" fmla="*/ 2147483646 h 2648"/>
                    <a:gd name="T8" fmla="*/ 2147483646 w 2595"/>
                    <a:gd name="T9" fmla="*/ 2147483646 h 2648"/>
                    <a:gd name="T10" fmla="*/ 2147483646 w 2595"/>
                    <a:gd name="T11" fmla="*/ 2147483646 h 2648"/>
                    <a:gd name="T12" fmla="*/ 2147483646 w 2595"/>
                    <a:gd name="T13" fmla="*/ 2147483646 h 2648"/>
                    <a:gd name="T14" fmla="*/ 2147483646 w 2595"/>
                    <a:gd name="T15" fmla="*/ 0 h 2648"/>
                    <a:gd name="T16" fmla="*/ 2147483646 w 2595"/>
                    <a:gd name="T17" fmla="*/ 0 h 26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lnTo>
                        <a:pt x="490" y="0"/>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5" name="Google Shape;519;p27">
                  <a:extLst>
                    <a:ext uri="{FF2B5EF4-FFF2-40B4-BE49-F238E27FC236}">
                      <a16:creationId xmlns:a16="http://schemas.microsoft.com/office/drawing/2014/main" id="{75E3B91E-1F63-4C34-9C3D-CCD42CA1DBA7}"/>
                    </a:ext>
                  </a:extLst>
                </p:cNvPr>
                <p:cNvSpPr>
                  <a:spLocks/>
                </p:cNvSpPr>
                <p:nvPr/>
              </p:nvSpPr>
              <p:spPr bwMode="auto">
                <a:xfrm>
                  <a:off x="3309654" y="4840873"/>
                  <a:ext cx="146355" cy="143426"/>
                </a:xfrm>
                <a:custGeom>
                  <a:avLst/>
                  <a:gdLst>
                    <a:gd name="T0" fmla="*/ 2147483646 w 2648"/>
                    <a:gd name="T1" fmla="*/ 0 h 2595"/>
                    <a:gd name="T2" fmla="*/ 0 w 2648"/>
                    <a:gd name="T3" fmla="*/ 2147483646 h 2595"/>
                    <a:gd name="T4" fmla="*/ 0 w 2648"/>
                    <a:gd name="T5" fmla="*/ 2147483646 h 2595"/>
                    <a:gd name="T6" fmla="*/ 2147483646 w 2648"/>
                    <a:gd name="T7" fmla="*/ 2147483646 h 2595"/>
                    <a:gd name="T8" fmla="*/ 2147483646 w 2648"/>
                    <a:gd name="T9" fmla="*/ 2147483646 h 2595"/>
                    <a:gd name="T10" fmla="*/ 2147483646 w 2648"/>
                    <a:gd name="T11" fmla="*/ 2147483646 h 2595"/>
                    <a:gd name="T12" fmla="*/ 2147483646 w 2648"/>
                    <a:gd name="T13" fmla="*/ 2147483646 h 2595"/>
                    <a:gd name="T14" fmla="*/ 2147483646 w 2648"/>
                    <a:gd name="T15" fmla="*/ 0 h 2595"/>
                    <a:gd name="T16" fmla="*/ 2147483646 w 2648"/>
                    <a:gd name="T17" fmla="*/ 0 h 2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lnTo>
                        <a:pt x="556" y="0"/>
                      </a:lnTo>
                      <a:close/>
                    </a:path>
                  </a:pathLst>
                </a:custGeom>
                <a:solidFill>
                  <a:srgbClr val="EE1D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6" name="Google Shape;520;p27">
                  <a:extLst>
                    <a:ext uri="{FF2B5EF4-FFF2-40B4-BE49-F238E27FC236}">
                      <a16:creationId xmlns:a16="http://schemas.microsoft.com/office/drawing/2014/main" id="{0DF32289-C3E1-4DD2-8628-85014F834142}"/>
                    </a:ext>
                  </a:extLst>
                </p:cNvPr>
                <p:cNvSpPr>
                  <a:spLocks/>
                </p:cNvSpPr>
                <p:nvPr/>
              </p:nvSpPr>
              <p:spPr bwMode="auto">
                <a:xfrm>
                  <a:off x="3501275" y="4840873"/>
                  <a:ext cx="143426" cy="143426"/>
                </a:xfrm>
                <a:custGeom>
                  <a:avLst/>
                  <a:gdLst>
                    <a:gd name="T0" fmla="*/ 2147483646 w 2595"/>
                    <a:gd name="T1" fmla="*/ 0 h 2595"/>
                    <a:gd name="T2" fmla="*/ 2147483646 w 2595"/>
                    <a:gd name="T3" fmla="*/ 2147483646 h 2595"/>
                    <a:gd name="T4" fmla="*/ 2147483646 w 2595"/>
                    <a:gd name="T5" fmla="*/ 2147483646 h 2595"/>
                    <a:gd name="T6" fmla="*/ 2147483646 w 2595"/>
                    <a:gd name="T7" fmla="*/ 2147483646 h 2595"/>
                    <a:gd name="T8" fmla="*/ 2147483646 w 2595"/>
                    <a:gd name="T9" fmla="*/ 2147483646 h 2595"/>
                    <a:gd name="T10" fmla="*/ 2147483646 w 2595"/>
                    <a:gd name="T11" fmla="*/ 2147483646 h 2595"/>
                    <a:gd name="T12" fmla="*/ 2147483646 w 2595"/>
                    <a:gd name="T13" fmla="*/ 2147483646 h 2595"/>
                    <a:gd name="T14" fmla="*/ 2147483646 w 2595"/>
                    <a:gd name="T15" fmla="*/ 0 h 2595"/>
                    <a:gd name="T16" fmla="*/ 2147483646 w 2595"/>
                    <a:gd name="T17" fmla="*/ 0 h 2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lnTo>
                        <a:pt x="557" y="0"/>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7" name="Google Shape;521;p27">
                  <a:extLst>
                    <a:ext uri="{FF2B5EF4-FFF2-40B4-BE49-F238E27FC236}">
                      <a16:creationId xmlns:a16="http://schemas.microsoft.com/office/drawing/2014/main" id="{DC33C12D-1016-4BB4-9DBA-09D467609BBD}"/>
                    </a:ext>
                  </a:extLst>
                </p:cNvPr>
                <p:cNvSpPr>
                  <a:spLocks/>
                </p:cNvSpPr>
                <p:nvPr/>
              </p:nvSpPr>
              <p:spPr bwMode="auto">
                <a:xfrm>
                  <a:off x="3693670" y="4840873"/>
                  <a:ext cx="143426" cy="143426"/>
                </a:xfrm>
                <a:custGeom>
                  <a:avLst/>
                  <a:gdLst>
                    <a:gd name="T0" fmla="*/ 2147483646 w 2595"/>
                    <a:gd name="T1" fmla="*/ 0 h 2595"/>
                    <a:gd name="T2" fmla="*/ 2147483646 w 2595"/>
                    <a:gd name="T3" fmla="*/ 2147483646 h 2595"/>
                    <a:gd name="T4" fmla="*/ 2147483646 w 2595"/>
                    <a:gd name="T5" fmla="*/ 2147483646 h 2595"/>
                    <a:gd name="T6" fmla="*/ 2147483646 w 2595"/>
                    <a:gd name="T7" fmla="*/ 2147483646 h 2595"/>
                    <a:gd name="T8" fmla="*/ 2147483646 w 2595"/>
                    <a:gd name="T9" fmla="*/ 2147483646 h 2595"/>
                    <a:gd name="T10" fmla="*/ 2147483646 w 2595"/>
                    <a:gd name="T11" fmla="*/ 2147483646 h 2595"/>
                    <a:gd name="T12" fmla="*/ 2147483646 w 2595"/>
                    <a:gd name="T13" fmla="*/ 2147483646 h 2595"/>
                    <a:gd name="T14" fmla="*/ 2147483646 w 2595"/>
                    <a:gd name="T15" fmla="*/ 0 h 2595"/>
                    <a:gd name="T16" fmla="*/ 2147483646 w 2595"/>
                    <a:gd name="T17" fmla="*/ 0 h 2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lnTo>
                        <a:pt x="490" y="0"/>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8" name="Google Shape;522;p27">
                  <a:extLst>
                    <a:ext uri="{FF2B5EF4-FFF2-40B4-BE49-F238E27FC236}">
                      <a16:creationId xmlns:a16="http://schemas.microsoft.com/office/drawing/2014/main" id="{292BB4DD-3C08-4089-9083-8337643E6873}"/>
                    </a:ext>
                  </a:extLst>
                </p:cNvPr>
                <p:cNvSpPr>
                  <a:spLocks/>
                </p:cNvSpPr>
                <p:nvPr/>
              </p:nvSpPr>
              <p:spPr bwMode="auto">
                <a:xfrm>
                  <a:off x="3855335" y="4185426"/>
                  <a:ext cx="243685" cy="866136"/>
                </a:xfrm>
                <a:custGeom>
                  <a:avLst/>
                  <a:gdLst>
                    <a:gd name="T0" fmla="*/ 2147483646 w 4409"/>
                    <a:gd name="T1" fmla="*/ 2147483646 h 15671"/>
                    <a:gd name="T2" fmla="*/ 2147483646 w 4409"/>
                    <a:gd name="T3" fmla="*/ 2147483646 h 15671"/>
                    <a:gd name="T4" fmla="*/ 2147483646 w 4409"/>
                    <a:gd name="T5" fmla="*/ 2147483646 h 15671"/>
                    <a:gd name="T6" fmla="*/ 2147483646 w 4409"/>
                    <a:gd name="T7" fmla="*/ 2147483646 h 15671"/>
                    <a:gd name="T8" fmla="*/ 2147483646 w 4409"/>
                    <a:gd name="T9" fmla="*/ 2147483646 h 15671"/>
                    <a:gd name="T10" fmla="*/ 2147483646 w 4409"/>
                    <a:gd name="T11" fmla="*/ 2147483646 h 15671"/>
                    <a:gd name="T12" fmla="*/ 2147483646 w 4409"/>
                    <a:gd name="T13" fmla="*/ 2147483646 h 15671"/>
                    <a:gd name="T14" fmla="*/ 2147483646 w 4409"/>
                    <a:gd name="T15" fmla="*/ 2147483646 h 15671"/>
                    <a:gd name="T16" fmla="*/ 2147483646 w 4409"/>
                    <a:gd name="T17" fmla="*/ 2147483646 h 15671"/>
                    <a:gd name="T18" fmla="*/ 2147483646 w 4409"/>
                    <a:gd name="T19" fmla="*/ 2147483646 h 15671"/>
                    <a:gd name="T20" fmla="*/ 2147483646 w 4409"/>
                    <a:gd name="T21" fmla="*/ 2147483646 h 15671"/>
                    <a:gd name="T22" fmla="*/ 2147483646 w 4409"/>
                    <a:gd name="T23" fmla="*/ 2147483646 h 15671"/>
                    <a:gd name="T24" fmla="*/ 2147483646 w 4409"/>
                    <a:gd name="T25" fmla="*/ 2147483646 h 15671"/>
                    <a:gd name="T26" fmla="*/ 2147483646 w 4409"/>
                    <a:gd name="T27" fmla="*/ 2147483646 h 15671"/>
                    <a:gd name="T28" fmla="*/ 2147483646 w 4409"/>
                    <a:gd name="T29" fmla="*/ 2147483646 h 15671"/>
                    <a:gd name="T30" fmla="*/ 2147483646 w 4409"/>
                    <a:gd name="T31" fmla="*/ 2147483646 h 15671"/>
                    <a:gd name="T32" fmla="*/ 2147483646 w 4409"/>
                    <a:gd name="T33" fmla="*/ 2147483646 h 15671"/>
                    <a:gd name="T34" fmla="*/ 2147483646 w 4409"/>
                    <a:gd name="T35" fmla="*/ 2147483646 h 15671"/>
                    <a:gd name="T36" fmla="*/ 2147483646 w 4409"/>
                    <a:gd name="T37" fmla="*/ 2147483646 h 15671"/>
                    <a:gd name="T38" fmla="*/ 2147483646 w 4409"/>
                    <a:gd name="T39" fmla="*/ 2147483646 h 15671"/>
                    <a:gd name="T40" fmla="*/ 2147483646 w 4409"/>
                    <a:gd name="T41" fmla="*/ 2147483646 h 15671"/>
                    <a:gd name="T42" fmla="*/ 2147483646 w 4409"/>
                    <a:gd name="T43" fmla="*/ 2147483646 h 15671"/>
                    <a:gd name="T44" fmla="*/ 2147483646 w 4409"/>
                    <a:gd name="T45" fmla="*/ 2147483646 h 15671"/>
                    <a:gd name="T46" fmla="*/ 2147483646 w 4409"/>
                    <a:gd name="T47" fmla="*/ 2147483646 h 15671"/>
                    <a:gd name="T48" fmla="*/ 2147483646 w 4409"/>
                    <a:gd name="T49" fmla="*/ 2147483646 h 15671"/>
                    <a:gd name="T50" fmla="*/ 2147483646 w 4409"/>
                    <a:gd name="T51" fmla="*/ 2147483646 h 15671"/>
                    <a:gd name="T52" fmla="*/ 2147483646 w 4409"/>
                    <a:gd name="T53" fmla="*/ 2147483646 h 15671"/>
                    <a:gd name="T54" fmla="*/ 2147483646 w 4409"/>
                    <a:gd name="T55" fmla="*/ 0 h 15671"/>
                    <a:gd name="T56" fmla="*/ 2147483646 w 4409"/>
                    <a:gd name="T57" fmla="*/ 2147483646 h 15671"/>
                    <a:gd name="T58" fmla="*/ 2147483646 w 4409"/>
                    <a:gd name="T59" fmla="*/ 2147483646 h 15671"/>
                    <a:gd name="T60" fmla="*/ 2147483646 w 4409"/>
                    <a:gd name="T61" fmla="*/ 2147483646 h 15671"/>
                    <a:gd name="T62" fmla="*/ 2147483646 w 4409"/>
                    <a:gd name="T63" fmla="*/ 2147483646 h 15671"/>
                    <a:gd name="T64" fmla="*/ 2147483646 w 4409"/>
                    <a:gd name="T65" fmla="*/ 0 h 15671"/>
                    <a:gd name="T66" fmla="*/ 2147483646 w 4409"/>
                    <a:gd name="T67" fmla="*/ 0 h 1567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lnTo>
                        <a:pt x="2595" y="1377"/>
                      </a:ln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lnTo>
                        <a:pt x="2595" y="4858"/>
                      </a:ln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lnTo>
                        <a:pt x="2595" y="8325"/>
                      </a:lnTo>
                      <a:close/>
                      <a:moveTo>
                        <a:pt x="1" y="0"/>
                      </a:moveTo>
                      <a:lnTo>
                        <a:pt x="1" y="15671"/>
                      </a:lnTo>
                      <a:lnTo>
                        <a:pt x="3415" y="15671"/>
                      </a:lnTo>
                      <a:cubicBezTo>
                        <a:pt x="3521" y="15671"/>
                        <a:pt x="3693" y="15605"/>
                        <a:pt x="3799" y="15605"/>
                      </a:cubicBezTo>
                      <a:cubicBezTo>
                        <a:pt x="4183" y="15446"/>
                        <a:pt x="4408" y="15009"/>
                        <a:pt x="4408" y="14559"/>
                      </a:cubicBezTo>
                      <a:lnTo>
                        <a:pt x="4408" y="0"/>
                      </a:lnTo>
                      <a:lnTo>
                        <a:pt x="1"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9" name="Google Shape;523;p27">
                  <a:extLst>
                    <a:ext uri="{FF2B5EF4-FFF2-40B4-BE49-F238E27FC236}">
                      <a16:creationId xmlns:a16="http://schemas.microsoft.com/office/drawing/2014/main" id="{7E71A754-61FF-49A7-B409-D3BAF69C1363}"/>
                    </a:ext>
                  </a:extLst>
                </p:cNvPr>
                <p:cNvSpPr/>
                <p:nvPr/>
              </p:nvSpPr>
              <p:spPr>
                <a:xfrm>
                  <a:off x="3828690" y="3793899"/>
                  <a:ext cx="207500" cy="389051"/>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220" name="Google Shape;524;p27">
                  <a:extLst>
                    <a:ext uri="{FF2B5EF4-FFF2-40B4-BE49-F238E27FC236}">
                      <a16:creationId xmlns:a16="http://schemas.microsoft.com/office/drawing/2014/main" id="{B960762D-624E-45F6-9D1E-79267BE67D62}"/>
                    </a:ext>
                  </a:extLst>
                </p:cNvPr>
                <p:cNvSpPr>
                  <a:spLocks/>
                </p:cNvSpPr>
                <p:nvPr/>
              </p:nvSpPr>
              <p:spPr bwMode="auto">
                <a:xfrm>
                  <a:off x="3855335" y="3905262"/>
                  <a:ext cx="170508" cy="182888"/>
                </a:xfrm>
                <a:custGeom>
                  <a:avLst/>
                  <a:gdLst>
                    <a:gd name="T0" fmla="*/ 2147483646 w 3085"/>
                    <a:gd name="T1" fmla="*/ 0 h 3309"/>
                    <a:gd name="T2" fmla="*/ 2147483646 w 3085"/>
                    <a:gd name="T3" fmla="*/ 2147483646 h 3309"/>
                    <a:gd name="T4" fmla="*/ 2147483646 w 3085"/>
                    <a:gd name="T5" fmla="*/ 2147483646 h 3309"/>
                    <a:gd name="T6" fmla="*/ 2147483646 w 3085"/>
                    <a:gd name="T7" fmla="*/ 2147483646 h 3309"/>
                    <a:gd name="T8" fmla="*/ 2147483646 w 3085"/>
                    <a:gd name="T9" fmla="*/ 2147483646 h 3309"/>
                    <a:gd name="T10" fmla="*/ 2147483646 w 3085"/>
                    <a:gd name="T11" fmla="*/ 2147483646 h 3309"/>
                    <a:gd name="T12" fmla="*/ 2147483646 w 3085"/>
                    <a:gd name="T13" fmla="*/ 2147483646 h 3309"/>
                    <a:gd name="T14" fmla="*/ 2147483646 w 3085"/>
                    <a:gd name="T15" fmla="*/ 2147483646 h 3309"/>
                    <a:gd name="T16" fmla="*/ 2147483646 w 3085"/>
                    <a:gd name="T17" fmla="*/ 2147483646 h 3309"/>
                    <a:gd name="T18" fmla="*/ 2147483646 w 3085"/>
                    <a:gd name="T19" fmla="*/ 0 h 3309"/>
                    <a:gd name="T20" fmla="*/ 2147483646 w 3085"/>
                    <a:gd name="T21" fmla="*/ 0 h 33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lnTo>
                        <a:pt x="1" y="0"/>
                      </a:lnTo>
                      <a:close/>
                    </a:path>
                  </a:pathLst>
                </a:custGeom>
                <a:solidFill>
                  <a:srgbClr val="233E49"/>
                </a:solidFill>
                <a:ln w="9525" cap="flat" cmpd="sng">
                  <a:solidFill>
                    <a:srgbClr val="233E49"/>
                  </a:solidFill>
                  <a:prstDash val="solid"/>
                  <a:round/>
                  <a:headEnd type="none" w="sm" len="sm"/>
                  <a:tailEnd type="none" w="sm" len="sm"/>
                </a:ln>
              </p:spPr>
              <p:txBody>
                <a:bodyPr lIns="91425" tIns="91425" rIns="91425" bIns="91425" anchor="ctr"/>
                <a:lstStyle/>
                <a:p>
                  <a:endParaRPr lang="en-US" sz="1800"/>
                </a:p>
              </p:txBody>
            </p:sp>
            <p:sp>
              <p:nvSpPr>
                <p:cNvPr id="221" name="Google Shape;525;p27">
                  <a:extLst>
                    <a:ext uri="{FF2B5EF4-FFF2-40B4-BE49-F238E27FC236}">
                      <a16:creationId xmlns:a16="http://schemas.microsoft.com/office/drawing/2014/main" id="{09601239-54F6-4745-A9EE-F0FF962B417B}"/>
                    </a:ext>
                  </a:extLst>
                </p:cNvPr>
                <p:cNvSpPr>
                  <a:spLocks/>
                </p:cNvSpPr>
                <p:nvPr/>
              </p:nvSpPr>
              <p:spPr bwMode="auto">
                <a:xfrm>
                  <a:off x="3723681" y="3945499"/>
                  <a:ext cx="35870" cy="100260"/>
                </a:xfrm>
                <a:custGeom>
                  <a:avLst/>
                  <a:gdLst>
                    <a:gd name="T0" fmla="*/ 2147483646 w 649"/>
                    <a:gd name="T1" fmla="*/ 0 h 1814"/>
                    <a:gd name="T2" fmla="*/ 2147483646 w 649"/>
                    <a:gd name="T3" fmla="*/ 2147483646 h 1814"/>
                    <a:gd name="T4" fmla="*/ 0 w 649"/>
                    <a:gd name="T5" fmla="*/ 2147483646 h 1814"/>
                    <a:gd name="T6" fmla="*/ 2147483646 w 649"/>
                    <a:gd name="T7" fmla="*/ 2147483646 h 1814"/>
                    <a:gd name="T8" fmla="*/ 2147483646 w 649"/>
                    <a:gd name="T9" fmla="*/ 2147483646 h 1814"/>
                    <a:gd name="T10" fmla="*/ 2147483646 w 649"/>
                    <a:gd name="T11" fmla="*/ 2147483646 h 1814"/>
                    <a:gd name="T12" fmla="*/ 2147483646 w 649"/>
                    <a:gd name="T13" fmla="*/ 2147483646 h 1814"/>
                    <a:gd name="T14" fmla="*/ 2147483646 w 649"/>
                    <a:gd name="T15" fmla="*/ 2147483646 h 1814"/>
                    <a:gd name="T16" fmla="*/ 2147483646 w 649"/>
                    <a:gd name="T17" fmla="*/ 2147483646 h 1814"/>
                    <a:gd name="T18" fmla="*/ 2147483646 w 649"/>
                    <a:gd name="T19" fmla="*/ 2147483646 h 1814"/>
                    <a:gd name="T20" fmla="*/ 2147483646 w 649"/>
                    <a:gd name="T21" fmla="*/ 2147483646 h 1814"/>
                    <a:gd name="T22" fmla="*/ 2147483646 w 649"/>
                    <a:gd name="T23" fmla="*/ 2147483646 h 1814"/>
                    <a:gd name="T24" fmla="*/ 2147483646 w 649"/>
                    <a:gd name="T25" fmla="*/ 2147483646 h 1814"/>
                    <a:gd name="T26" fmla="*/ 2147483646 w 649"/>
                    <a:gd name="T27" fmla="*/ 2147483646 h 1814"/>
                    <a:gd name="T28" fmla="*/ 2147483646 w 649"/>
                    <a:gd name="T29" fmla="*/ 2147483646 h 1814"/>
                    <a:gd name="T30" fmla="*/ 2147483646 w 649"/>
                    <a:gd name="T31" fmla="*/ 2147483646 h 1814"/>
                    <a:gd name="T32" fmla="*/ 2147483646 w 649"/>
                    <a:gd name="T33" fmla="*/ 2147483646 h 1814"/>
                    <a:gd name="T34" fmla="*/ 2147483646 w 649"/>
                    <a:gd name="T35" fmla="*/ 2147483646 h 1814"/>
                    <a:gd name="T36" fmla="*/ 2147483646 w 649"/>
                    <a:gd name="T37" fmla="*/ 2147483646 h 1814"/>
                    <a:gd name="T38" fmla="*/ 2147483646 w 649"/>
                    <a:gd name="T39" fmla="*/ 2147483646 h 1814"/>
                    <a:gd name="T40" fmla="*/ 2147483646 w 649"/>
                    <a:gd name="T41" fmla="*/ 2147483646 h 1814"/>
                    <a:gd name="T42" fmla="*/ 2147483646 w 649"/>
                    <a:gd name="T43" fmla="*/ 2147483646 h 1814"/>
                    <a:gd name="T44" fmla="*/ 0 w 649"/>
                    <a:gd name="T45" fmla="*/ 2147483646 h 1814"/>
                    <a:gd name="T46" fmla="*/ 2147483646 w 649"/>
                    <a:gd name="T47" fmla="*/ 2147483646 h 1814"/>
                    <a:gd name="T48" fmla="*/ 2147483646 w 649"/>
                    <a:gd name="T49" fmla="*/ 2147483646 h 1814"/>
                    <a:gd name="T50" fmla="*/ 2147483646 w 649"/>
                    <a:gd name="T51" fmla="*/ 2147483646 h 1814"/>
                    <a:gd name="T52" fmla="*/ 2147483646 w 649"/>
                    <a:gd name="T53" fmla="*/ 2147483646 h 1814"/>
                    <a:gd name="T54" fmla="*/ 2147483646 w 649"/>
                    <a:gd name="T55" fmla="*/ 2147483646 h 1814"/>
                    <a:gd name="T56" fmla="*/ 2147483646 w 649"/>
                    <a:gd name="T57" fmla="*/ 2147483646 h 1814"/>
                    <a:gd name="T58" fmla="*/ 2147483646 w 649"/>
                    <a:gd name="T59" fmla="*/ 2147483646 h 1814"/>
                    <a:gd name="T60" fmla="*/ 2147483646 w 649"/>
                    <a:gd name="T61" fmla="*/ 2147483646 h 1814"/>
                    <a:gd name="T62" fmla="*/ 2147483646 w 649"/>
                    <a:gd name="T63" fmla="*/ 2147483646 h 1814"/>
                    <a:gd name="T64" fmla="*/ 2147483646 w 649"/>
                    <a:gd name="T65" fmla="*/ 2147483646 h 1814"/>
                    <a:gd name="T66" fmla="*/ 2147483646 w 649"/>
                    <a:gd name="T67" fmla="*/ 0 h 1814"/>
                    <a:gd name="T68" fmla="*/ 2147483646 w 649"/>
                    <a:gd name="T69" fmla="*/ 0 h 181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lnTo>
                        <a:pt x="80" y="0"/>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2" name="Google Shape;526;p27">
                  <a:extLst>
                    <a:ext uri="{FF2B5EF4-FFF2-40B4-BE49-F238E27FC236}">
                      <a16:creationId xmlns:a16="http://schemas.microsoft.com/office/drawing/2014/main" id="{37E77E39-EDCD-42DA-A07C-6135F5EBC744}"/>
                    </a:ext>
                  </a:extLst>
                </p:cNvPr>
                <p:cNvSpPr>
                  <a:spLocks/>
                </p:cNvSpPr>
                <p:nvPr/>
              </p:nvSpPr>
              <p:spPr bwMode="auto">
                <a:xfrm>
                  <a:off x="3764636" y="3944007"/>
                  <a:ext cx="63671" cy="102471"/>
                </a:xfrm>
                <a:custGeom>
                  <a:avLst/>
                  <a:gdLst>
                    <a:gd name="T0" fmla="*/ 2147483646 w 1152"/>
                    <a:gd name="T1" fmla="*/ 2147483646 h 1854"/>
                    <a:gd name="T2" fmla="*/ 2147483646 w 1152"/>
                    <a:gd name="T3" fmla="*/ 2147483646 h 1854"/>
                    <a:gd name="T4" fmla="*/ 2147483646 w 1152"/>
                    <a:gd name="T5" fmla="*/ 2147483646 h 1854"/>
                    <a:gd name="T6" fmla="*/ 2147483646 w 1152"/>
                    <a:gd name="T7" fmla="*/ 2147483646 h 1854"/>
                    <a:gd name="T8" fmla="*/ 2147483646 w 1152"/>
                    <a:gd name="T9" fmla="*/ 2147483646 h 1854"/>
                    <a:gd name="T10" fmla="*/ 2147483646 w 1152"/>
                    <a:gd name="T11" fmla="*/ 2147483646 h 1854"/>
                    <a:gd name="T12" fmla="*/ 2147483646 w 1152"/>
                    <a:gd name="T13" fmla="*/ 2147483646 h 1854"/>
                    <a:gd name="T14" fmla="*/ 2147483646 w 1152"/>
                    <a:gd name="T15" fmla="*/ 2147483646 h 1854"/>
                    <a:gd name="T16" fmla="*/ 2147483646 w 1152"/>
                    <a:gd name="T17" fmla="*/ 2147483646 h 1854"/>
                    <a:gd name="T18" fmla="*/ 2147483646 w 1152"/>
                    <a:gd name="T19" fmla="*/ 2147483646 h 1854"/>
                    <a:gd name="T20" fmla="*/ 2147483646 w 1152"/>
                    <a:gd name="T21" fmla="*/ 2147483646 h 1854"/>
                    <a:gd name="T22" fmla="*/ 2147483646 w 1152"/>
                    <a:gd name="T23" fmla="*/ 2147483646 h 1854"/>
                    <a:gd name="T24" fmla="*/ 2147483646 w 1152"/>
                    <a:gd name="T25" fmla="*/ 2147483646 h 1854"/>
                    <a:gd name="T26" fmla="*/ 2147483646 w 1152"/>
                    <a:gd name="T27" fmla="*/ 2147483646 h 1854"/>
                    <a:gd name="T28" fmla="*/ 2147483646 w 1152"/>
                    <a:gd name="T29" fmla="*/ 2147483646 h 1854"/>
                    <a:gd name="T30" fmla="*/ 2147483646 w 1152"/>
                    <a:gd name="T31" fmla="*/ 2147483646 h 1854"/>
                    <a:gd name="T32" fmla="*/ 2147483646 w 1152"/>
                    <a:gd name="T33" fmla="*/ 2147483646 h 1854"/>
                    <a:gd name="T34" fmla="*/ 2147483646 w 1152"/>
                    <a:gd name="T35" fmla="*/ 2147483646 h 1854"/>
                    <a:gd name="T36" fmla="*/ 2147483646 w 1152"/>
                    <a:gd name="T37" fmla="*/ 2147483646 h 1854"/>
                    <a:gd name="T38" fmla="*/ 2147483646 w 1152"/>
                    <a:gd name="T39" fmla="*/ 2147483646 h 1854"/>
                    <a:gd name="T40" fmla="*/ 2147483646 w 1152"/>
                    <a:gd name="T41" fmla="*/ 2147483646 h 1854"/>
                    <a:gd name="T42" fmla="*/ 2147483646 w 1152"/>
                    <a:gd name="T43" fmla="*/ 2147483646 h 1854"/>
                    <a:gd name="T44" fmla="*/ 2147483646 w 1152"/>
                    <a:gd name="T45" fmla="*/ 2147483646 h 1854"/>
                    <a:gd name="T46" fmla="*/ 2147483646 w 1152"/>
                    <a:gd name="T47" fmla="*/ 2147483646 h 1854"/>
                    <a:gd name="T48" fmla="*/ 2147483646 w 1152"/>
                    <a:gd name="T49" fmla="*/ 2147483646 h 1854"/>
                    <a:gd name="T50" fmla="*/ 2147483646 w 1152"/>
                    <a:gd name="T51" fmla="*/ 2147483646 h 1854"/>
                    <a:gd name="T52" fmla="*/ 2147483646 w 1152"/>
                    <a:gd name="T53" fmla="*/ 2147483646 h 1854"/>
                    <a:gd name="T54" fmla="*/ 2147483646 w 1152"/>
                    <a:gd name="T55" fmla="*/ 2147483646 h 1854"/>
                    <a:gd name="T56" fmla="*/ 2147483646 w 1152"/>
                    <a:gd name="T57" fmla="*/ 2147483646 h 1854"/>
                    <a:gd name="T58" fmla="*/ 2147483646 w 1152"/>
                    <a:gd name="T59" fmla="*/ 2147483646 h 1854"/>
                    <a:gd name="T60" fmla="*/ 2147483646 w 1152"/>
                    <a:gd name="T61" fmla="*/ 2147483646 h 1854"/>
                    <a:gd name="T62" fmla="*/ 2147483646 w 1152"/>
                    <a:gd name="T63" fmla="*/ 2147483646 h 1854"/>
                    <a:gd name="T64" fmla="*/ 2147483646 w 1152"/>
                    <a:gd name="T65" fmla="*/ 2147483646 h 1854"/>
                    <a:gd name="T66" fmla="*/ 2147483646 w 1152"/>
                    <a:gd name="T67" fmla="*/ 2147483646 h 1854"/>
                    <a:gd name="T68" fmla="*/ 2147483646 w 1152"/>
                    <a:gd name="T69" fmla="*/ 2147483646 h 1854"/>
                    <a:gd name="T70" fmla="*/ 2147483646 w 1152"/>
                    <a:gd name="T71" fmla="*/ 2147483646 h 1854"/>
                    <a:gd name="T72" fmla="*/ 2147483646 w 1152"/>
                    <a:gd name="T73" fmla="*/ 2147483646 h 1854"/>
                    <a:gd name="T74" fmla="*/ 2147483646 w 1152"/>
                    <a:gd name="T75" fmla="*/ 2147483646 h 1854"/>
                    <a:gd name="T76" fmla="*/ 2147483646 w 1152"/>
                    <a:gd name="T77" fmla="*/ 2147483646 h 1854"/>
                    <a:gd name="T78" fmla="*/ 2147483646 w 1152"/>
                    <a:gd name="T79" fmla="*/ 2147483646 h 1854"/>
                    <a:gd name="T80" fmla="*/ 2147483646 w 1152"/>
                    <a:gd name="T81" fmla="*/ 2147483646 h 1854"/>
                    <a:gd name="T82" fmla="*/ 2147483646 w 1152"/>
                    <a:gd name="T83" fmla="*/ 2147483646 h 1854"/>
                    <a:gd name="T84" fmla="*/ 2147483646 w 1152"/>
                    <a:gd name="T85" fmla="*/ 2147483646 h 1854"/>
                    <a:gd name="T86" fmla="*/ 2147483646 w 1152"/>
                    <a:gd name="T87" fmla="*/ 2147483646 h 1854"/>
                    <a:gd name="T88" fmla="*/ 2147483646 w 1152"/>
                    <a:gd name="T89" fmla="*/ 2147483646 h 1854"/>
                    <a:gd name="T90" fmla="*/ 2147483646 w 1152"/>
                    <a:gd name="T91" fmla="*/ 2147483646 h 1854"/>
                    <a:gd name="T92" fmla="*/ 2147483646 w 1152"/>
                    <a:gd name="T93" fmla="*/ 2147483646 h 1854"/>
                    <a:gd name="T94" fmla="*/ 2147483646 w 1152"/>
                    <a:gd name="T95" fmla="*/ 2147483646 h 1854"/>
                    <a:gd name="T96" fmla="*/ 2147483646 w 1152"/>
                    <a:gd name="T97" fmla="*/ 2147483646 h 1854"/>
                    <a:gd name="T98" fmla="*/ 2147483646 w 1152"/>
                    <a:gd name="T99" fmla="*/ 2147483646 h 1854"/>
                    <a:gd name="T100" fmla="*/ 2147483646 w 1152"/>
                    <a:gd name="T101" fmla="*/ 2147483646 h 1854"/>
                    <a:gd name="T102" fmla="*/ 2147483646 w 1152"/>
                    <a:gd name="T103" fmla="*/ 2147483646 h 1854"/>
                    <a:gd name="T104" fmla="*/ 2147483646 w 1152"/>
                    <a:gd name="T105" fmla="*/ 2147483646 h 1854"/>
                    <a:gd name="T106" fmla="*/ 2147483646 w 1152"/>
                    <a:gd name="T107" fmla="*/ 2147483646 h 1854"/>
                    <a:gd name="T108" fmla="*/ 2147483646 w 1152"/>
                    <a:gd name="T109" fmla="*/ 2147483646 h 1854"/>
                    <a:gd name="T110" fmla="*/ 2147483646 w 1152"/>
                    <a:gd name="T111" fmla="*/ 2147483646 h 1854"/>
                    <a:gd name="T112" fmla="*/ 2147483646 w 1152"/>
                    <a:gd name="T113" fmla="*/ 2147483646 h 1854"/>
                    <a:gd name="T114" fmla="*/ 2147483646 w 1152"/>
                    <a:gd name="T115" fmla="*/ 2147483646 h 1854"/>
                    <a:gd name="T116" fmla="*/ 2147483646 w 1152"/>
                    <a:gd name="T117" fmla="*/ 2147483646 h 1854"/>
                    <a:gd name="T118" fmla="*/ 2147483646 w 1152"/>
                    <a:gd name="T119" fmla="*/ 2147483646 h 1854"/>
                    <a:gd name="T120" fmla="*/ 2147483646 w 1152"/>
                    <a:gd name="T121" fmla="*/ 2147483646 h 185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3" name="Google Shape;527;p27">
                  <a:extLst>
                    <a:ext uri="{FF2B5EF4-FFF2-40B4-BE49-F238E27FC236}">
                      <a16:creationId xmlns:a16="http://schemas.microsoft.com/office/drawing/2014/main" id="{0576D698-CC7F-4341-8D3A-94CD0C261514}"/>
                    </a:ext>
                  </a:extLst>
                </p:cNvPr>
                <p:cNvSpPr>
                  <a:spLocks/>
                </p:cNvSpPr>
                <p:nvPr/>
              </p:nvSpPr>
              <p:spPr bwMode="auto">
                <a:xfrm>
                  <a:off x="3829745" y="3991539"/>
                  <a:ext cx="65882" cy="57149"/>
                </a:xfrm>
                <a:custGeom>
                  <a:avLst/>
                  <a:gdLst>
                    <a:gd name="T0" fmla="*/ 2147483646 w 1192"/>
                    <a:gd name="T1" fmla="*/ 2147483646 h 1034"/>
                    <a:gd name="T2" fmla="*/ 2147483646 w 1192"/>
                    <a:gd name="T3" fmla="*/ 2147483646 h 1034"/>
                    <a:gd name="T4" fmla="*/ 2147483646 w 1192"/>
                    <a:gd name="T5" fmla="*/ 2147483646 h 1034"/>
                    <a:gd name="T6" fmla="*/ 2147483646 w 1192"/>
                    <a:gd name="T7" fmla="*/ 2147483646 h 1034"/>
                    <a:gd name="T8" fmla="*/ 2147483646 w 1192"/>
                    <a:gd name="T9" fmla="*/ 2147483646 h 1034"/>
                    <a:gd name="T10" fmla="*/ 2147483646 w 1192"/>
                    <a:gd name="T11" fmla="*/ 2147483646 h 1034"/>
                    <a:gd name="T12" fmla="*/ 2147483646 w 1192"/>
                    <a:gd name="T13" fmla="*/ 2147483646 h 1034"/>
                    <a:gd name="T14" fmla="*/ 2147483646 w 1192"/>
                    <a:gd name="T15" fmla="*/ 2147483646 h 1034"/>
                    <a:gd name="T16" fmla="*/ 2147483646 w 1192"/>
                    <a:gd name="T17" fmla="*/ 2147483646 h 1034"/>
                    <a:gd name="T18" fmla="*/ 2147483646 w 1192"/>
                    <a:gd name="T19" fmla="*/ 2147483646 h 1034"/>
                    <a:gd name="T20" fmla="*/ 2147483646 w 1192"/>
                    <a:gd name="T21" fmla="*/ 2147483646 h 1034"/>
                    <a:gd name="T22" fmla="*/ 2147483646 w 1192"/>
                    <a:gd name="T23" fmla="*/ 2147483646 h 1034"/>
                    <a:gd name="T24" fmla="*/ 2147483646 w 1192"/>
                    <a:gd name="T25" fmla="*/ 2147483646 h 1034"/>
                    <a:gd name="T26" fmla="*/ 2147483646 w 1192"/>
                    <a:gd name="T27" fmla="*/ 2147483646 h 1034"/>
                    <a:gd name="T28" fmla="*/ 2147483646 w 1192"/>
                    <a:gd name="T29" fmla="*/ 2147483646 h 1034"/>
                    <a:gd name="T30" fmla="*/ 2147483646 w 1192"/>
                    <a:gd name="T31" fmla="*/ 2147483646 h 1034"/>
                    <a:gd name="T32" fmla="*/ 2147483646 w 1192"/>
                    <a:gd name="T33" fmla="*/ 2147483646 h 1034"/>
                    <a:gd name="T34" fmla="*/ 2147483646 w 1192"/>
                    <a:gd name="T35" fmla="*/ 2147483646 h 1034"/>
                    <a:gd name="T36" fmla="*/ 2147483646 w 1192"/>
                    <a:gd name="T37" fmla="*/ 2147483646 h 1034"/>
                    <a:gd name="T38" fmla="*/ 2147483646 w 1192"/>
                    <a:gd name="T39" fmla="*/ 2147483646 h 1034"/>
                    <a:gd name="T40" fmla="*/ 2147483646 w 1192"/>
                    <a:gd name="T41" fmla="*/ 2147483646 h 1034"/>
                    <a:gd name="T42" fmla="*/ 2147483646 w 1192"/>
                    <a:gd name="T43" fmla="*/ 2147483646 h 1034"/>
                    <a:gd name="T44" fmla="*/ 2147483646 w 1192"/>
                    <a:gd name="T45" fmla="*/ 2147483646 h 1034"/>
                    <a:gd name="T46" fmla="*/ 2147483646 w 1192"/>
                    <a:gd name="T47" fmla="*/ 2147483646 h 1034"/>
                    <a:gd name="T48" fmla="*/ 2147483646 w 1192"/>
                    <a:gd name="T49" fmla="*/ 2147483646 h 1034"/>
                    <a:gd name="T50" fmla="*/ 2147483646 w 1192"/>
                    <a:gd name="T51" fmla="*/ 2147483646 h 1034"/>
                    <a:gd name="T52" fmla="*/ 2147483646 w 1192"/>
                    <a:gd name="T53" fmla="*/ 2147483646 h 1034"/>
                    <a:gd name="T54" fmla="*/ 2147483646 w 1192"/>
                    <a:gd name="T55" fmla="*/ 2147483646 h 1034"/>
                    <a:gd name="T56" fmla="*/ 2147483646 w 1192"/>
                    <a:gd name="T57" fmla="*/ 2147483646 h 1034"/>
                    <a:gd name="T58" fmla="*/ 2147483646 w 1192"/>
                    <a:gd name="T59" fmla="*/ 2147483646 h 1034"/>
                    <a:gd name="T60" fmla="*/ 2147483646 w 1192"/>
                    <a:gd name="T61" fmla="*/ 2147483646 h 1034"/>
                    <a:gd name="T62" fmla="*/ 2147483646 w 1192"/>
                    <a:gd name="T63" fmla="*/ 2147483646 h 1034"/>
                    <a:gd name="T64" fmla="*/ 2147483646 w 1192"/>
                    <a:gd name="T65" fmla="*/ 2147483646 h 1034"/>
                    <a:gd name="T66" fmla="*/ 2147483646 w 1192"/>
                    <a:gd name="T67" fmla="*/ 2147483646 h 1034"/>
                    <a:gd name="T68" fmla="*/ 2147483646 w 1192"/>
                    <a:gd name="T69" fmla="*/ 2147483646 h 1034"/>
                    <a:gd name="T70" fmla="*/ 2147483646 w 1192"/>
                    <a:gd name="T71" fmla="*/ 2147483646 h 1034"/>
                    <a:gd name="T72" fmla="*/ 2147483646 w 1192"/>
                    <a:gd name="T73" fmla="*/ 2147483646 h 1034"/>
                    <a:gd name="T74" fmla="*/ 2147483646 w 1192"/>
                    <a:gd name="T75" fmla="*/ 2147483646 h 1034"/>
                    <a:gd name="T76" fmla="*/ 2147483646 w 1192"/>
                    <a:gd name="T77" fmla="*/ 2147483646 h 1034"/>
                    <a:gd name="T78" fmla="*/ 2147483646 w 1192"/>
                    <a:gd name="T79" fmla="*/ 2147483646 h 103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lnTo>
                        <a:pt x="173" y="1"/>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4" name="Google Shape;528;p27">
                  <a:extLst>
                    <a:ext uri="{FF2B5EF4-FFF2-40B4-BE49-F238E27FC236}">
                      <a16:creationId xmlns:a16="http://schemas.microsoft.com/office/drawing/2014/main" id="{9407EAEC-D871-43ED-B000-ECFA5DF620F1}"/>
                    </a:ext>
                  </a:extLst>
                </p:cNvPr>
                <p:cNvSpPr>
                  <a:spLocks/>
                </p:cNvSpPr>
                <p:nvPr/>
              </p:nvSpPr>
              <p:spPr bwMode="auto">
                <a:xfrm>
                  <a:off x="3901430" y="3946218"/>
                  <a:ext cx="60023" cy="100260"/>
                </a:xfrm>
                <a:custGeom>
                  <a:avLst/>
                  <a:gdLst>
                    <a:gd name="T0" fmla="*/ 2147483646 w 1086"/>
                    <a:gd name="T1" fmla="*/ 2147483646 h 1814"/>
                    <a:gd name="T2" fmla="*/ 2147483646 w 1086"/>
                    <a:gd name="T3" fmla="*/ 2147483646 h 1814"/>
                    <a:gd name="T4" fmla="*/ 2147483646 w 1086"/>
                    <a:gd name="T5" fmla="*/ 2147483646 h 1814"/>
                    <a:gd name="T6" fmla="*/ 2147483646 w 1086"/>
                    <a:gd name="T7" fmla="*/ 2147483646 h 1814"/>
                    <a:gd name="T8" fmla="*/ 2147483646 w 1086"/>
                    <a:gd name="T9" fmla="*/ 2147483646 h 1814"/>
                    <a:gd name="T10" fmla="*/ 2147483646 w 1086"/>
                    <a:gd name="T11" fmla="*/ 2147483646 h 1814"/>
                    <a:gd name="T12" fmla="*/ 2147483646 w 1086"/>
                    <a:gd name="T13" fmla="*/ 2147483646 h 1814"/>
                    <a:gd name="T14" fmla="*/ 2147483646 w 1086"/>
                    <a:gd name="T15" fmla="*/ 2147483646 h 1814"/>
                    <a:gd name="T16" fmla="*/ 2147483646 w 1086"/>
                    <a:gd name="T17" fmla="*/ 2147483646 h 1814"/>
                    <a:gd name="T18" fmla="*/ 2147483646 w 1086"/>
                    <a:gd name="T19" fmla="*/ 2147483646 h 1814"/>
                    <a:gd name="T20" fmla="*/ 2147483646 w 1086"/>
                    <a:gd name="T21" fmla="*/ 2147483646 h 1814"/>
                    <a:gd name="T22" fmla="*/ 2147483646 w 1086"/>
                    <a:gd name="T23" fmla="*/ 2147483646 h 1814"/>
                    <a:gd name="T24" fmla="*/ 2147483646 w 1086"/>
                    <a:gd name="T25" fmla="*/ 2147483646 h 1814"/>
                    <a:gd name="T26" fmla="*/ 2147483646 w 1086"/>
                    <a:gd name="T27" fmla="*/ 2147483646 h 1814"/>
                    <a:gd name="T28" fmla="*/ 2147483646 w 1086"/>
                    <a:gd name="T29" fmla="*/ 2147483646 h 1814"/>
                    <a:gd name="T30" fmla="*/ 2147483646 w 1086"/>
                    <a:gd name="T31" fmla="*/ 2147483646 h 1814"/>
                    <a:gd name="T32" fmla="*/ 2147483646 w 1086"/>
                    <a:gd name="T33" fmla="*/ 2147483646 h 1814"/>
                    <a:gd name="T34" fmla="*/ 2147483646 w 1086"/>
                    <a:gd name="T35" fmla="*/ 2147483646 h 1814"/>
                    <a:gd name="T36" fmla="*/ 2147483646 w 1086"/>
                    <a:gd name="T37" fmla="*/ 2147483646 h 1814"/>
                    <a:gd name="T38" fmla="*/ 2147483646 w 1086"/>
                    <a:gd name="T39" fmla="*/ 2147483646 h 1814"/>
                    <a:gd name="T40" fmla="*/ 2147483646 w 1086"/>
                    <a:gd name="T41" fmla="*/ 2147483646 h 1814"/>
                    <a:gd name="T42" fmla="*/ 2147483646 w 1086"/>
                    <a:gd name="T43" fmla="*/ 2147483646 h 1814"/>
                    <a:gd name="T44" fmla="*/ 2147483646 w 1086"/>
                    <a:gd name="T45" fmla="*/ 2147483646 h 1814"/>
                    <a:gd name="T46" fmla="*/ 2147483646 w 1086"/>
                    <a:gd name="T47" fmla="*/ 2147483646 h 1814"/>
                    <a:gd name="T48" fmla="*/ 2147483646 w 1086"/>
                    <a:gd name="T49" fmla="*/ 2147483646 h 1814"/>
                    <a:gd name="T50" fmla="*/ 2147483646 w 1086"/>
                    <a:gd name="T51" fmla="*/ 2147483646 h 1814"/>
                    <a:gd name="T52" fmla="*/ 2147483646 w 1086"/>
                    <a:gd name="T53" fmla="*/ 2147483646 h 1814"/>
                    <a:gd name="T54" fmla="*/ 2147483646 w 1086"/>
                    <a:gd name="T55" fmla="*/ 2147483646 h 1814"/>
                    <a:gd name="T56" fmla="*/ 2147483646 w 1086"/>
                    <a:gd name="T57" fmla="*/ 2147483646 h 1814"/>
                    <a:gd name="T58" fmla="*/ 2147483646 w 1086"/>
                    <a:gd name="T59" fmla="*/ 2147483646 h 1814"/>
                    <a:gd name="T60" fmla="*/ 2147483646 w 1086"/>
                    <a:gd name="T61" fmla="*/ 2147483646 h 1814"/>
                    <a:gd name="T62" fmla="*/ 2147483646 w 1086"/>
                    <a:gd name="T63" fmla="*/ 0 h 181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5" name="Google Shape;529;p27">
                  <a:extLst>
                    <a:ext uri="{FF2B5EF4-FFF2-40B4-BE49-F238E27FC236}">
                      <a16:creationId xmlns:a16="http://schemas.microsoft.com/office/drawing/2014/main" id="{A4130041-DFF2-4078-AC38-95FAFAA4F205}"/>
                    </a:ext>
                  </a:extLst>
                </p:cNvPr>
                <p:cNvSpPr>
                  <a:spLocks/>
                </p:cNvSpPr>
                <p:nvPr/>
              </p:nvSpPr>
              <p:spPr bwMode="auto">
                <a:xfrm>
                  <a:off x="3885346" y="4261478"/>
                  <a:ext cx="143426" cy="143426"/>
                </a:xfrm>
                <a:custGeom>
                  <a:avLst/>
                  <a:gdLst>
                    <a:gd name="T0" fmla="*/ 2147483646 w 2595"/>
                    <a:gd name="T1" fmla="*/ 2147483646 h 2595"/>
                    <a:gd name="T2" fmla="*/ 0 w 2595"/>
                    <a:gd name="T3" fmla="*/ 2147483646 h 2595"/>
                    <a:gd name="T4" fmla="*/ 0 w 2595"/>
                    <a:gd name="T5" fmla="*/ 2147483646 h 2595"/>
                    <a:gd name="T6" fmla="*/ 2147483646 w 2595"/>
                    <a:gd name="T7" fmla="*/ 2147483646 h 2595"/>
                    <a:gd name="T8" fmla="*/ 2147483646 w 2595"/>
                    <a:gd name="T9" fmla="*/ 2147483646 h 2595"/>
                    <a:gd name="T10" fmla="*/ 2147483646 w 2595"/>
                    <a:gd name="T11" fmla="*/ 2147483646 h 2595"/>
                    <a:gd name="T12" fmla="*/ 2147483646 w 2595"/>
                    <a:gd name="T13" fmla="*/ 2147483646 h 2595"/>
                    <a:gd name="T14" fmla="*/ 2147483646 w 2595"/>
                    <a:gd name="T15" fmla="*/ 2147483646 h 2595"/>
                    <a:gd name="T16" fmla="*/ 2147483646 w 2595"/>
                    <a:gd name="T17" fmla="*/ 2147483646 h 2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lnTo>
                        <a:pt x="503" y="1"/>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6" name="Google Shape;530;p27">
                  <a:extLst>
                    <a:ext uri="{FF2B5EF4-FFF2-40B4-BE49-F238E27FC236}">
                      <a16:creationId xmlns:a16="http://schemas.microsoft.com/office/drawing/2014/main" id="{CCFD26A0-7AFB-4AD9-9623-539D4C47A884}"/>
                    </a:ext>
                  </a:extLst>
                </p:cNvPr>
                <p:cNvSpPr>
                  <a:spLocks/>
                </p:cNvSpPr>
                <p:nvPr/>
              </p:nvSpPr>
              <p:spPr bwMode="auto">
                <a:xfrm>
                  <a:off x="3885346" y="4453872"/>
                  <a:ext cx="143426" cy="143426"/>
                </a:xfrm>
                <a:custGeom>
                  <a:avLst/>
                  <a:gdLst>
                    <a:gd name="T0" fmla="*/ 2147483646 w 2595"/>
                    <a:gd name="T1" fmla="*/ 2147483646 h 2595"/>
                    <a:gd name="T2" fmla="*/ 0 w 2595"/>
                    <a:gd name="T3" fmla="*/ 2147483646 h 2595"/>
                    <a:gd name="T4" fmla="*/ 0 w 2595"/>
                    <a:gd name="T5" fmla="*/ 2147483646 h 2595"/>
                    <a:gd name="T6" fmla="*/ 2147483646 w 2595"/>
                    <a:gd name="T7" fmla="*/ 2147483646 h 2595"/>
                    <a:gd name="T8" fmla="*/ 2147483646 w 2595"/>
                    <a:gd name="T9" fmla="*/ 2147483646 h 2595"/>
                    <a:gd name="T10" fmla="*/ 2147483646 w 2595"/>
                    <a:gd name="T11" fmla="*/ 2147483646 h 2595"/>
                    <a:gd name="T12" fmla="*/ 2147483646 w 2595"/>
                    <a:gd name="T13" fmla="*/ 2147483646 h 2595"/>
                    <a:gd name="T14" fmla="*/ 2147483646 w 2595"/>
                    <a:gd name="T15" fmla="*/ 2147483646 h 2595"/>
                    <a:gd name="T16" fmla="*/ 2147483646 w 2595"/>
                    <a:gd name="T17" fmla="*/ 2147483646 h 2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lnTo>
                        <a:pt x="503" y="1"/>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7" name="Google Shape;531;p27">
                  <a:extLst>
                    <a:ext uri="{FF2B5EF4-FFF2-40B4-BE49-F238E27FC236}">
                      <a16:creationId xmlns:a16="http://schemas.microsoft.com/office/drawing/2014/main" id="{8E5B89B4-03BF-4CA9-A1BF-A9084B3433AE}"/>
                    </a:ext>
                  </a:extLst>
                </p:cNvPr>
                <p:cNvSpPr>
                  <a:spLocks/>
                </p:cNvSpPr>
                <p:nvPr/>
              </p:nvSpPr>
              <p:spPr bwMode="auto">
                <a:xfrm>
                  <a:off x="3885346" y="4645549"/>
                  <a:ext cx="143426" cy="338750"/>
                </a:xfrm>
                <a:custGeom>
                  <a:avLst/>
                  <a:gdLst>
                    <a:gd name="T0" fmla="*/ 2147483646 w 2595"/>
                    <a:gd name="T1" fmla="*/ 0 h 6129"/>
                    <a:gd name="T2" fmla="*/ 0 w 2595"/>
                    <a:gd name="T3" fmla="*/ 2147483646 h 6129"/>
                    <a:gd name="T4" fmla="*/ 0 w 2595"/>
                    <a:gd name="T5" fmla="*/ 2147483646 h 6129"/>
                    <a:gd name="T6" fmla="*/ 2147483646 w 2595"/>
                    <a:gd name="T7" fmla="*/ 2147483646 h 6129"/>
                    <a:gd name="T8" fmla="*/ 2147483646 w 2595"/>
                    <a:gd name="T9" fmla="*/ 2147483646 h 6129"/>
                    <a:gd name="T10" fmla="*/ 2147483646 w 2595"/>
                    <a:gd name="T11" fmla="*/ 2147483646 h 6129"/>
                    <a:gd name="T12" fmla="*/ 2147483646 w 2595"/>
                    <a:gd name="T13" fmla="*/ 2147483646 h 6129"/>
                    <a:gd name="T14" fmla="*/ 2147483646 w 2595"/>
                    <a:gd name="T15" fmla="*/ 0 h 6129"/>
                    <a:gd name="T16" fmla="*/ 2147483646 w 2595"/>
                    <a:gd name="T17" fmla="*/ 0 h 61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lnTo>
                        <a:pt x="503"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sp>
          <p:nvSpPr>
            <p:cNvPr id="157" name="Google Shape;532;p27">
              <a:extLst>
                <a:ext uri="{FF2B5EF4-FFF2-40B4-BE49-F238E27FC236}">
                  <a16:creationId xmlns:a16="http://schemas.microsoft.com/office/drawing/2014/main" id="{2164F1C7-03A4-4476-A8FA-FD585872193A}"/>
                </a:ext>
              </a:extLst>
            </p:cNvPr>
            <p:cNvSpPr>
              <a:spLocks/>
            </p:cNvSpPr>
            <p:nvPr/>
          </p:nvSpPr>
          <p:spPr bwMode="auto">
            <a:xfrm>
              <a:off x="2415510" y="3608289"/>
              <a:ext cx="278008" cy="1899077"/>
            </a:xfrm>
            <a:custGeom>
              <a:avLst/>
              <a:gdLst>
                <a:gd name="T0" fmla="*/ 2147483646 w 5030"/>
                <a:gd name="T1" fmla="*/ 2147483646 h 34360"/>
                <a:gd name="T2" fmla="*/ 2147483646 w 5030"/>
                <a:gd name="T3" fmla="*/ 2147483646 h 34360"/>
                <a:gd name="T4" fmla="*/ 2147483646 w 5030"/>
                <a:gd name="T5" fmla="*/ 2147483646 h 34360"/>
                <a:gd name="T6" fmla="*/ 2147483646 w 5030"/>
                <a:gd name="T7" fmla="*/ 2147483646 h 34360"/>
                <a:gd name="T8" fmla="*/ 2147483646 w 5030"/>
                <a:gd name="T9" fmla="*/ 2147483646 h 343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30" h="34360" extrusionOk="0">
                  <a:moveTo>
                    <a:pt x="1" y="1"/>
                  </a:moveTo>
                  <a:lnTo>
                    <a:pt x="1" y="34359"/>
                  </a:lnTo>
                  <a:lnTo>
                    <a:pt x="5030" y="34359"/>
                  </a:lnTo>
                  <a:lnTo>
                    <a:pt x="5030" y="1"/>
                  </a:lnTo>
                  <a:lnTo>
                    <a:pt x="1"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8" name="Google Shape;533;p27">
              <a:extLst>
                <a:ext uri="{FF2B5EF4-FFF2-40B4-BE49-F238E27FC236}">
                  <a16:creationId xmlns:a16="http://schemas.microsoft.com/office/drawing/2014/main" id="{43F66BC4-77A2-40AD-848F-7640BB42A20B}"/>
                </a:ext>
              </a:extLst>
            </p:cNvPr>
            <p:cNvSpPr>
              <a:spLocks/>
            </p:cNvSpPr>
            <p:nvPr/>
          </p:nvSpPr>
          <p:spPr bwMode="auto">
            <a:xfrm>
              <a:off x="2653282" y="3608289"/>
              <a:ext cx="40237" cy="1899077"/>
            </a:xfrm>
            <a:custGeom>
              <a:avLst/>
              <a:gdLst>
                <a:gd name="T0" fmla="*/ 0 w 728"/>
                <a:gd name="T1" fmla="*/ 2147483646 h 34360"/>
                <a:gd name="T2" fmla="*/ 0 w 728"/>
                <a:gd name="T3" fmla="*/ 2147483646 h 34360"/>
                <a:gd name="T4" fmla="*/ 2147483646 w 728"/>
                <a:gd name="T5" fmla="*/ 2147483646 h 34360"/>
                <a:gd name="T6" fmla="*/ 2147483646 w 728"/>
                <a:gd name="T7" fmla="*/ 2147483646 h 34360"/>
                <a:gd name="T8" fmla="*/ 0 w 728"/>
                <a:gd name="T9" fmla="*/ 2147483646 h 343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8" h="34360" extrusionOk="0">
                  <a:moveTo>
                    <a:pt x="0" y="1"/>
                  </a:moveTo>
                  <a:lnTo>
                    <a:pt x="0" y="34359"/>
                  </a:lnTo>
                  <a:lnTo>
                    <a:pt x="728" y="34359"/>
                  </a:lnTo>
                  <a:lnTo>
                    <a:pt x="728" y="1"/>
                  </a:lnTo>
                  <a:lnTo>
                    <a:pt x="0"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9" name="Google Shape;534;p27">
              <a:extLst>
                <a:ext uri="{FF2B5EF4-FFF2-40B4-BE49-F238E27FC236}">
                  <a16:creationId xmlns:a16="http://schemas.microsoft.com/office/drawing/2014/main" id="{B23DA803-FBD7-4D40-9C8D-C160DC4FAD30}"/>
                </a:ext>
              </a:extLst>
            </p:cNvPr>
            <p:cNvSpPr>
              <a:spLocks/>
            </p:cNvSpPr>
            <p:nvPr/>
          </p:nvSpPr>
          <p:spPr bwMode="auto">
            <a:xfrm>
              <a:off x="2510630" y="3669749"/>
              <a:ext cx="182888" cy="8843"/>
            </a:xfrm>
            <a:custGeom>
              <a:avLst/>
              <a:gdLst>
                <a:gd name="T0" fmla="*/ 0 w 3309"/>
                <a:gd name="T1" fmla="*/ 2147483646 h 160"/>
                <a:gd name="T2" fmla="*/ 0 w 3309"/>
                <a:gd name="T3" fmla="*/ 2147483646 h 160"/>
                <a:gd name="T4" fmla="*/ 2147483646 w 3309"/>
                <a:gd name="T5" fmla="*/ 2147483646 h 160"/>
                <a:gd name="T6" fmla="*/ 2147483646 w 3309"/>
                <a:gd name="T7" fmla="*/ 2147483646 h 160"/>
                <a:gd name="T8" fmla="*/ 0 w 3309"/>
                <a:gd name="T9" fmla="*/ 2147483646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09" h="160" extrusionOk="0">
                  <a:moveTo>
                    <a:pt x="0" y="1"/>
                  </a:moveTo>
                  <a:lnTo>
                    <a:pt x="0" y="159"/>
                  </a:lnTo>
                  <a:lnTo>
                    <a:pt x="3309" y="159"/>
                  </a:lnTo>
                  <a:lnTo>
                    <a:pt x="3309" y="1"/>
                  </a:lnTo>
                  <a:lnTo>
                    <a:pt x="0"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0" name="Google Shape;535;p27">
              <a:extLst>
                <a:ext uri="{FF2B5EF4-FFF2-40B4-BE49-F238E27FC236}">
                  <a16:creationId xmlns:a16="http://schemas.microsoft.com/office/drawing/2014/main" id="{28E96106-C93B-43B0-858D-512DF6333C4F}"/>
                </a:ext>
              </a:extLst>
            </p:cNvPr>
            <p:cNvSpPr>
              <a:spLocks/>
            </p:cNvSpPr>
            <p:nvPr/>
          </p:nvSpPr>
          <p:spPr bwMode="auto">
            <a:xfrm>
              <a:off x="2571316" y="3745856"/>
              <a:ext cx="122202" cy="8788"/>
            </a:xfrm>
            <a:custGeom>
              <a:avLst/>
              <a:gdLst>
                <a:gd name="T0" fmla="*/ 2147483646 w 2211"/>
                <a:gd name="T1" fmla="*/ 0 h 159"/>
                <a:gd name="T2" fmla="*/ 2147483646 w 2211"/>
                <a:gd name="T3" fmla="*/ 2147483646 h 159"/>
                <a:gd name="T4" fmla="*/ 2147483646 w 2211"/>
                <a:gd name="T5" fmla="*/ 2147483646 h 159"/>
                <a:gd name="T6" fmla="*/ 2147483646 w 2211"/>
                <a:gd name="T7" fmla="*/ 0 h 159"/>
                <a:gd name="T8" fmla="*/ 2147483646 w 2211"/>
                <a:gd name="T9" fmla="*/ 0 h 1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159" extrusionOk="0">
                  <a:moveTo>
                    <a:pt x="1" y="0"/>
                  </a:moveTo>
                  <a:lnTo>
                    <a:pt x="1" y="159"/>
                  </a:lnTo>
                  <a:lnTo>
                    <a:pt x="2211" y="159"/>
                  </a:lnTo>
                  <a:lnTo>
                    <a:pt x="2211"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1" name="Google Shape;536;p27">
              <a:extLst>
                <a:ext uri="{FF2B5EF4-FFF2-40B4-BE49-F238E27FC236}">
                  <a16:creationId xmlns:a16="http://schemas.microsoft.com/office/drawing/2014/main" id="{F22BCEF8-0AC7-4498-AAB1-DB040BAE3734}"/>
                </a:ext>
              </a:extLst>
            </p:cNvPr>
            <p:cNvSpPr>
              <a:spLocks/>
            </p:cNvSpPr>
            <p:nvPr/>
          </p:nvSpPr>
          <p:spPr bwMode="auto">
            <a:xfrm>
              <a:off x="2571316" y="3848990"/>
              <a:ext cx="122202" cy="12491"/>
            </a:xfrm>
            <a:custGeom>
              <a:avLst/>
              <a:gdLst>
                <a:gd name="T0" fmla="*/ 2147483646 w 2211"/>
                <a:gd name="T1" fmla="*/ 0 h 226"/>
                <a:gd name="T2" fmla="*/ 2147483646 w 2211"/>
                <a:gd name="T3" fmla="*/ 2147483646 h 226"/>
                <a:gd name="T4" fmla="*/ 2147483646 w 2211"/>
                <a:gd name="T5" fmla="*/ 2147483646 h 226"/>
                <a:gd name="T6" fmla="*/ 2147483646 w 2211"/>
                <a:gd name="T7" fmla="*/ 0 h 226"/>
                <a:gd name="T8" fmla="*/ 2147483646 w 2211"/>
                <a:gd name="T9" fmla="*/ 0 h 2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226" extrusionOk="0">
                  <a:moveTo>
                    <a:pt x="1" y="0"/>
                  </a:moveTo>
                  <a:lnTo>
                    <a:pt x="1" y="225"/>
                  </a:lnTo>
                  <a:lnTo>
                    <a:pt x="2211" y="225"/>
                  </a:lnTo>
                  <a:lnTo>
                    <a:pt x="2211"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2" name="Google Shape;537;p27">
              <a:extLst>
                <a:ext uri="{FF2B5EF4-FFF2-40B4-BE49-F238E27FC236}">
                  <a16:creationId xmlns:a16="http://schemas.microsoft.com/office/drawing/2014/main" id="{48BDB058-9C9B-4A3E-B2F4-E7474085ED82}"/>
                </a:ext>
              </a:extLst>
            </p:cNvPr>
            <p:cNvSpPr>
              <a:spLocks/>
            </p:cNvSpPr>
            <p:nvPr/>
          </p:nvSpPr>
          <p:spPr bwMode="auto">
            <a:xfrm>
              <a:off x="2571316" y="3955771"/>
              <a:ext cx="122202" cy="9562"/>
            </a:xfrm>
            <a:custGeom>
              <a:avLst/>
              <a:gdLst>
                <a:gd name="T0" fmla="*/ 2147483646 w 2211"/>
                <a:gd name="T1" fmla="*/ 2147483646 h 173"/>
                <a:gd name="T2" fmla="*/ 2147483646 w 2211"/>
                <a:gd name="T3" fmla="*/ 2147483646 h 173"/>
                <a:gd name="T4" fmla="*/ 2147483646 w 2211"/>
                <a:gd name="T5" fmla="*/ 2147483646 h 173"/>
                <a:gd name="T6" fmla="*/ 2147483646 w 2211"/>
                <a:gd name="T7" fmla="*/ 2147483646 h 173"/>
                <a:gd name="T8" fmla="*/ 2147483646 w 2211"/>
                <a:gd name="T9" fmla="*/ 2147483646 h 1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173" extrusionOk="0">
                  <a:moveTo>
                    <a:pt x="1" y="1"/>
                  </a:moveTo>
                  <a:lnTo>
                    <a:pt x="1" y="173"/>
                  </a:lnTo>
                  <a:lnTo>
                    <a:pt x="2211" y="173"/>
                  </a:lnTo>
                  <a:lnTo>
                    <a:pt x="2211" y="1"/>
                  </a:lnTo>
                  <a:lnTo>
                    <a:pt x="1"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3" name="Google Shape;538;p27">
              <a:extLst>
                <a:ext uri="{FF2B5EF4-FFF2-40B4-BE49-F238E27FC236}">
                  <a16:creationId xmlns:a16="http://schemas.microsoft.com/office/drawing/2014/main" id="{FCFAAF3F-0E11-4C49-8DEE-184A3816CB0B}"/>
                </a:ext>
              </a:extLst>
            </p:cNvPr>
            <p:cNvSpPr>
              <a:spLocks/>
            </p:cNvSpPr>
            <p:nvPr/>
          </p:nvSpPr>
          <p:spPr bwMode="auto">
            <a:xfrm>
              <a:off x="2571316" y="4120365"/>
              <a:ext cx="122202" cy="9562"/>
            </a:xfrm>
            <a:custGeom>
              <a:avLst/>
              <a:gdLst>
                <a:gd name="T0" fmla="*/ 2147483646 w 2211"/>
                <a:gd name="T1" fmla="*/ 0 h 173"/>
                <a:gd name="T2" fmla="*/ 2147483646 w 2211"/>
                <a:gd name="T3" fmla="*/ 2147483646 h 173"/>
                <a:gd name="T4" fmla="*/ 2147483646 w 2211"/>
                <a:gd name="T5" fmla="*/ 2147483646 h 173"/>
                <a:gd name="T6" fmla="*/ 2147483646 w 2211"/>
                <a:gd name="T7" fmla="*/ 0 h 173"/>
                <a:gd name="T8" fmla="*/ 2147483646 w 2211"/>
                <a:gd name="T9" fmla="*/ 0 h 1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173" extrusionOk="0">
                  <a:moveTo>
                    <a:pt x="1" y="0"/>
                  </a:moveTo>
                  <a:lnTo>
                    <a:pt x="1" y="173"/>
                  </a:lnTo>
                  <a:lnTo>
                    <a:pt x="2211" y="173"/>
                  </a:lnTo>
                  <a:lnTo>
                    <a:pt x="2211" y="0"/>
                  </a:lnTo>
                  <a:lnTo>
                    <a:pt x="1" y="0"/>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4" name="Google Shape;539;p27">
              <a:extLst>
                <a:ext uri="{FF2B5EF4-FFF2-40B4-BE49-F238E27FC236}">
                  <a16:creationId xmlns:a16="http://schemas.microsoft.com/office/drawing/2014/main" id="{CC53DAD5-2C40-497E-87B7-F58EE369A11C}"/>
                </a:ext>
              </a:extLst>
            </p:cNvPr>
            <p:cNvSpPr>
              <a:spLocks/>
            </p:cNvSpPr>
            <p:nvPr/>
          </p:nvSpPr>
          <p:spPr bwMode="auto">
            <a:xfrm>
              <a:off x="2571316" y="4227147"/>
              <a:ext cx="122202" cy="9562"/>
            </a:xfrm>
            <a:custGeom>
              <a:avLst/>
              <a:gdLst>
                <a:gd name="T0" fmla="*/ 2147483646 w 2211"/>
                <a:gd name="T1" fmla="*/ 2147483646 h 173"/>
                <a:gd name="T2" fmla="*/ 2147483646 w 2211"/>
                <a:gd name="T3" fmla="*/ 2147483646 h 173"/>
                <a:gd name="T4" fmla="*/ 2147483646 w 2211"/>
                <a:gd name="T5" fmla="*/ 2147483646 h 173"/>
                <a:gd name="T6" fmla="*/ 2147483646 w 2211"/>
                <a:gd name="T7" fmla="*/ 2147483646 h 173"/>
                <a:gd name="T8" fmla="*/ 2147483646 w 2211"/>
                <a:gd name="T9" fmla="*/ 2147483646 h 1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173" extrusionOk="0">
                  <a:moveTo>
                    <a:pt x="1" y="1"/>
                  </a:moveTo>
                  <a:lnTo>
                    <a:pt x="1" y="173"/>
                  </a:lnTo>
                  <a:lnTo>
                    <a:pt x="2211" y="173"/>
                  </a:lnTo>
                  <a:lnTo>
                    <a:pt x="2211" y="1"/>
                  </a:lnTo>
                  <a:lnTo>
                    <a:pt x="1" y="1"/>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5" name="Google Shape;540;p27">
              <a:extLst>
                <a:ext uri="{FF2B5EF4-FFF2-40B4-BE49-F238E27FC236}">
                  <a16:creationId xmlns:a16="http://schemas.microsoft.com/office/drawing/2014/main" id="{F00D3C42-2FD2-449C-AE21-8832EE19197C}"/>
                </a:ext>
              </a:extLst>
            </p:cNvPr>
            <p:cNvSpPr>
              <a:spLocks/>
            </p:cNvSpPr>
            <p:nvPr/>
          </p:nvSpPr>
          <p:spPr bwMode="auto">
            <a:xfrm>
              <a:off x="2571316" y="4333984"/>
              <a:ext cx="122202" cy="8788"/>
            </a:xfrm>
            <a:custGeom>
              <a:avLst/>
              <a:gdLst>
                <a:gd name="T0" fmla="*/ 2147483646 w 2211"/>
                <a:gd name="T1" fmla="*/ 0 h 159"/>
                <a:gd name="T2" fmla="*/ 2147483646 w 2211"/>
                <a:gd name="T3" fmla="*/ 2147483646 h 159"/>
                <a:gd name="T4" fmla="*/ 2147483646 w 2211"/>
                <a:gd name="T5" fmla="*/ 2147483646 h 159"/>
                <a:gd name="T6" fmla="*/ 2147483646 w 2211"/>
                <a:gd name="T7" fmla="*/ 0 h 159"/>
                <a:gd name="T8" fmla="*/ 2147483646 w 2211"/>
                <a:gd name="T9" fmla="*/ 0 h 1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159" extrusionOk="0">
                  <a:moveTo>
                    <a:pt x="1" y="0"/>
                  </a:moveTo>
                  <a:lnTo>
                    <a:pt x="1" y="159"/>
                  </a:lnTo>
                  <a:lnTo>
                    <a:pt x="2211" y="159"/>
                  </a:lnTo>
                  <a:lnTo>
                    <a:pt x="2211"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6" name="Google Shape;541;p27">
              <a:extLst>
                <a:ext uri="{FF2B5EF4-FFF2-40B4-BE49-F238E27FC236}">
                  <a16:creationId xmlns:a16="http://schemas.microsoft.com/office/drawing/2014/main" id="{0F9882D0-BA1E-4F15-BB1F-FDC94A477401}"/>
                </a:ext>
              </a:extLst>
            </p:cNvPr>
            <p:cNvSpPr>
              <a:spLocks/>
            </p:cNvSpPr>
            <p:nvPr/>
          </p:nvSpPr>
          <p:spPr bwMode="auto">
            <a:xfrm>
              <a:off x="2571316" y="4495649"/>
              <a:ext cx="122202" cy="8788"/>
            </a:xfrm>
            <a:custGeom>
              <a:avLst/>
              <a:gdLst>
                <a:gd name="T0" fmla="*/ 2147483646 w 2211"/>
                <a:gd name="T1" fmla="*/ 0 h 159"/>
                <a:gd name="T2" fmla="*/ 2147483646 w 2211"/>
                <a:gd name="T3" fmla="*/ 2147483646 h 159"/>
                <a:gd name="T4" fmla="*/ 2147483646 w 2211"/>
                <a:gd name="T5" fmla="*/ 2147483646 h 159"/>
                <a:gd name="T6" fmla="*/ 2147483646 w 2211"/>
                <a:gd name="T7" fmla="*/ 0 h 159"/>
                <a:gd name="T8" fmla="*/ 2147483646 w 2211"/>
                <a:gd name="T9" fmla="*/ 0 h 1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159" extrusionOk="0">
                  <a:moveTo>
                    <a:pt x="1" y="0"/>
                  </a:moveTo>
                  <a:lnTo>
                    <a:pt x="1" y="159"/>
                  </a:lnTo>
                  <a:lnTo>
                    <a:pt x="2211" y="159"/>
                  </a:lnTo>
                  <a:lnTo>
                    <a:pt x="2211"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7" name="Google Shape;542;p27">
              <a:extLst>
                <a:ext uri="{FF2B5EF4-FFF2-40B4-BE49-F238E27FC236}">
                  <a16:creationId xmlns:a16="http://schemas.microsoft.com/office/drawing/2014/main" id="{7B0F529A-7654-4341-9E08-E015840CEBFF}"/>
                </a:ext>
              </a:extLst>
            </p:cNvPr>
            <p:cNvSpPr>
              <a:spLocks/>
            </p:cNvSpPr>
            <p:nvPr/>
          </p:nvSpPr>
          <p:spPr bwMode="auto">
            <a:xfrm>
              <a:off x="2571316" y="4598782"/>
              <a:ext cx="122202" cy="12491"/>
            </a:xfrm>
            <a:custGeom>
              <a:avLst/>
              <a:gdLst>
                <a:gd name="T0" fmla="*/ 2147483646 w 2211"/>
                <a:gd name="T1" fmla="*/ 0 h 226"/>
                <a:gd name="T2" fmla="*/ 2147483646 w 2211"/>
                <a:gd name="T3" fmla="*/ 2147483646 h 226"/>
                <a:gd name="T4" fmla="*/ 2147483646 w 2211"/>
                <a:gd name="T5" fmla="*/ 2147483646 h 226"/>
                <a:gd name="T6" fmla="*/ 2147483646 w 2211"/>
                <a:gd name="T7" fmla="*/ 0 h 226"/>
                <a:gd name="T8" fmla="*/ 2147483646 w 2211"/>
                <a:gd name="T9" fmla="*/ 0 h 2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226" extrusionOk="0">
                  <a:moveTo>
                    <a:pt x="1" y="0"/>
                  </a:moveTo>
                  <a:lnTo>
                    <a:pt x="1" y="225"/>
                  </a:lnTo>
                  <a:lnTo>
                    <a:pt x="2211" y="225"/>
                  </a:lnTo>
                  <a:lnTo>
                    <a:pt x="2211"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8" name="Google Shape;543;p27">
              <a:extLst>
                <a:ext uri="{FF2B5EF4-FFF2-40B4-BE49-F238E27FC236}">
                  <a16:creationId xmlns:a16="http://schemas.microsoft.com/office/drawing/2014/main" id="{7158D2F4-1B8F-4F53-8811-1C58EF0E1322}"/>
                </a:ext>
              </a:extLst>
            </p:cNvPr>
            <p:cNvSpPr>
              <a:spLocks/>
            </p:cNvSpPr>
            <p:nvPr/>
          </p:nvSpPr>
          <p:spPr bwMode="auto">
            <a:xfrm>
              <a:off x="2571316" y="4705564"/>
              <a:ext cx="122202" cy="9562"/>
            </a:xfrm>
            <a:custGeom>
              <a:avLst/>
              <a:gdLst>
                <a:gd name="T0" fmla="*/ 2147483646 w 2211"/>
                <a:gd name="T1" fmla="*/ 2147483646 h 173"/>
                <a:gd name="T2" fmla="*/ 2147483646 w 2211"/>
                <a:gd name="T3" fmla="*/ 2147483646 h 173"/>
                <a:gd name="T4" fmla="*/ 2147483646 w 2211"/>
                <a:gd name="T5" fmla="*/ 2147483646 h 173"/>
                <a:gd name="T6" fmla="*/ 2147483646 w 2211"/>
                <a:gd name="T7" fmla="*/ 2147483646 h 173"/>
                <a:gd name="T8" fmla="*/ 2147483646 w 2211"/>
                <a:gd name="T9" fmla="*/ 2147483646 h 1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173" extrusionOk="0">
                  <a:moveTo>
                    <a:pt x="1" y="1"/>
                  </a:moveTo>
                  <a:lnTo>
                    <a:pt x="1" y="173"/>
                  </a:lnTo>
                  <a:lnTo>
                    <a:pt x="2211" y="173"/>
                  </a:lnTo>
                  <a:lnTo>
                    <a:pt x="2211" y="1"/>
                  </a:lnTo>
                  <a:lnTo>
                    <a:pt x="1" y="1"/>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9" name="Google Shape;544;p27">
              <a:extLst>
                <a:ext uri="{FF2B5EF4-FFF2-40B4-BE49-F238E27FC236}">
                  <a16:creationId xmlns:a16="http://schemas.microsoft.com/office/drawing/2014/main" id="{996EE5AB-3EAD-4056-8A18-10607B1C608C}"/>
                </a:ext>
              </a:extLst>
            </p:cNvPr>
            <p:cNvSpPr>
              <a:spLocks/>
            </p:cNvSpPr>
            <p:nvPr/>
          </p:nvSpPr>
          <p:spPr bwMode="auto">
            <a:xfrm>
              <a:off x="2571316" y="4867229"/>
              <a:ext cx="122202" cy="12491"/>
            </a:xfrm>
            <a:custGeom>
              <a:avLst/>
              <a:gdLst>
                <a:gd name="T0" fmla="*/ 2147483646 w 2211"/>
                <a:gd name="T1" fmla="*/ 2147483646 h 226"/>
                <a:gd name="T2" fmla="*/ 2147483646 w 2211"/>
                <a:gd name="T3" fmla="*/ 2147483646 h 226"/>
                <a:gd name="T4" fmla="*/ 2147483646 w 2211"/>
                <a:gd name="T5" fmla="*/ 2147483646 h 226"/>
                <a:gd name="T6" fmla="*/ 2147483646 w 2211"/>
                <a:gd name="T7" fmla="*/ 2147483646 h 226"/>
                <a:gd name="T8" fmla="*/ 2147483646 w 2211"/>
                <a:gd name="T9" fmla="*/ 2147483646 h 2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226" extrusionOk="0">
                  <a:moveTo>
                    <a:pt x="1" y="1"/>
                  </a:moveTo>
                  <a:lnTo>
                    <a:pt x="1" y="226"/>
                  </a:lnTo>
                  <a:lnTo>
                    <a:pt x="2211" y="226"/>
                  </a:lnTo>
                  <a:lnTo>
                    <a:pt x="2211" y="1"/>
                  </a:lnTo>
                  <a:lnTo>
                    <a:pt x="1" y="1"/>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0" name="Google Shape;545;p27">
              <a:extLst>
                <a:ext uri="{FF2B5EF4-FFF2-40B4-BE49-F238E27FC236}">
                  <a16:creationId xmlns:a16="http://schemas.microsoft.com/office/drawing/2014/main" id="{39B5B8B5-4B4F-45B1-B336-75C033C661DA}"/>
                </a:ext>
              </a:extLst>
            </p:cNvPr>
            <p:cNvSpPr>
              <a:spLocks/>
            </p:cNvSpPr>
            <p:nvPr/>
          </p:nvSpPr>
          <p:spPr bwMode="auto">
            <a:xfrm>
              <a:off x="2571316" y="4974010"/>
              <a:ext cx="122202" cy="8843"/>
            </a:xfrm>
            <a:custGeom>
              <a:avLst/>
              <a:gdLst>
                <a:gd name="T0" fmla="*/ 2147483646 w 2211"/>
                <a:gd name="T1" fmla="*/ 2147483646 h 160"/>
                <a:gd name="T2" fmla="*/ 2147483646 w 2211"/>
                <a:gd name="T3" fmla="*/ 2147483646 h 160"/>
                <a:gd name="T4" fmla="*/ 2147483646 w 2211"/>
                <a:gd name="T5" fmla="*/ 2147483646 h 160"/>
                <a:gd name="T6" fmla="*/ 2147483646 w 2211"/>
                <a:gd name="T7" fmla="*/ 2147483646 h 160"/>
                <a:gd name="T8" fmla="*/ 2147483646 w 2211"/>
                <a:gd name="T9" fmla="*/ 2147483646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160" extrusionOk="0">
                  <a:moveTo>
                    <a:pt x="1" y="1"/>
                  </a:moveTo>
                  <a:lnTo>
                    <a:pt x="1" y="160"/>
                  </a:lnTo>
                  <a:lnTo>
                    <a:pt x="2211" y="160"/>
                  </a:lnTo>
                  <a:lnTo>
                    <a:pt x="2211" y="1"/>
                  </a:lnTo>
                  <a:lnTo>
                    <a:pt x="1" y="1"/>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1" name="Google Shape;546;p27">
              <a:extLst>
                <a:ext uri="{FF2B5EF4-FFF2-40B4-BE49-F238E27FC236}">
                  <a16:creationId xmlns:a16="http://schemas.microsoft.com/office/drawing/2014/main" id="{BE7330DB-D2DA-4C97-BBCF-A10A7F230651}"/>
                </a:ext>
              </a:extLst>
            </p:cNvPr>
            <p:cNvSpPr>
              <a:spLocks/>
            </p:cNvSpPr>
            <p:nvPr/>
          </p:nvSpPr>
          <p:spPr bwMode="auto">
            <a:xfrm>
              <a:off x="2571316" y="5080847"/>
              <a:ext cx="122202" cy="8843"/>
            </a:xfrm>
            <a:custGeom>
              <a:avLst/>
              <a:gdLst>
                <a:gd name="T0" fmla="*/ 2147483646 w 2211"/>
                <a:gd name="T1" fmla="*/ 0 h 160"/>
                <a:gd name="T2" fmla="*/ 2147483646 w 2211"/>
                <a:gd name="T3" fmla="*/ 2147483646 h 160"/>
                <a:gd name="T4" fmla="*/ 2147483646 w 2211"/>
                <a:gd name="T5" fmla="*/ 2147483646 h 160"/>
                <a:gd name="T6" fmla="*/ 2147483646 w 2211"/>
                <a:gd name="T7" fmla="*/ 0 h 160"/>
                <a:gd name="T8" fmla="*/ 2147483646 w 2211"/>
                <a:gd name="T9" fmla="*/ 0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160" extrusionOk="0">
                  <a:moveTo>
                    <a:pt x="1" y="0"/>
                  </a:moveTo>
                  <a:lnTo>
                    <a:pt x="1" y="159"/>
                  </a:lnTo>
                  <a:lnTo>
                    <a:pt x="2211" y="159"/>
                  </a:lnTo>
                  <a:lnTo>
                    <a:pt x="2211" y="0"/>
                  </a:lnTo>
                  <a:lnTo>
                    <a:pt x="1" y="0"/>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2" name="Google Shape;547;p27">
              <a:extLst>
                <a:ext uri="{FF2B5EF4-FFF2-40B4-BE49-F238E27FC236}">
                  <a16:creationId xmlns:a16="http://schemas.microsoft.com/office/drawing/2014/main" id="{AB5742C8-1FF2-4468-9BCC-591258E2B69F}"/>
                </a:ext>
              </a:extLst>
            </p:cNvPr>
            <p:cNvSpPr>
              <a:spLocks/>
            </p:cNvSpPr>
            <p:nvPr/>
          </p:nvSpPr>
          <p:spPr bwMode="auto">
            <a:xfrm>
              <a:off x="2571316" y="5242512"/>
              <a:ext cx="122202" cy="8843"/>
            </a:xfrm>
            <a:custGeom>
              <a:avLst/>
              <a:gdLst>
                <a:gd name="T0" fmla="*/ 2147483646 w 2211"/>
                <a:gd name="T1" fmla="*/ 0 h 160"/>
                <a:gd name="T2" fmla="*/ 2147483646 w 2211"/>
                <a:gd name="T3" fmla="*/ 2147483646 h 160"/>
                <a:gd name="T4" fmla="*/ 2147483646 w 2211"/>
                <a:gd name="T5" fmla="*/ 2147483646 h 160"/>
                <a:gd name="T6" fmla="*/ 2147483646 w 2211"/>
                <a:gd name="T7" fmla="*/ 0 h 160"/>
                <a:gd name="T8" fmla="*/ 2147483646 w 2211"/>
                <a:gd name="T9" fmla="*/ 0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160" extrusionOk="0">
                  <a:moveTo>
                    <a:pt x="1" y="0"/>
                  </a:moveTo>
                  <a:lnTo>
                    <a:pt x="1" y="159"/>
                  </a:lnTo>
                  <a:lnTo>
                    <a:pt x="2211" y="159"/>
                  </a:lnTo>
                  <a:lnTo>
                    <a:pt x="2211" y="0"/>
                  </a:lnTo>
                  <a:lnTo>
                    <a:pt x="1" y="0"/>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3" name="Google Shape;548;p27">
              <a:extLst>
                <a:ext uri="{FF2B5EF4-FFF2-40B4-BE49-F238E27FC236}">
                  <a16:creationId xmlns:a16="http://schemas.microsoft.com/office/drawing/2014/main" id="{BDF35D3A-BE4D-4AC9-A4BA-95DDEF9750FA}"/>
                </a:ext>
              </a:extLst>
            </p:cNvPr>
            <p:cNvSpPr>
              <a:spLocks/>
            </p:cNvSpPr>
            <p:nvPr/>
          </p:nvSpPr>
          <p:spPr bwMode="auto">
            <a:xfrm>
              <a:off x="2571316" y="5348575"/>
              <a:ext cx="122202" cy="9562"/>
            </a:xfrm>
            <a:custGeom>
              <a:avLst/>
              <a:gdLst>
                <a:gd name="T0" fmla="*/ 2147483646 w 2211"/>
                <a:gd name="T1" fmla="*/ 0 h 173"/>
                <a:gd name="T2" fmla="*/ 2147483646 w 2211"/>
                <a:gd name="T3" fmla="*/ 2147483646 h 173"/>
                <a:gd name="T4" fmla="*/ 2147483646 w 2211"/>
                <a:gd name="T5" fmla="*/ 2147483646 h 173"/>
                <a:gd name="T6" fmla="*/ 2147483646 w 2211"/>
                <a:gd name="T7" fmla="*/ 0 h 173"/>
                <a:gd name="T8" fmla="*/ 2147483646 w 2211"/>
                <a:gd name="T9" fmla="*/ 0 h 1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173" extrusionOk="0">
                  <a:moveTo>
                    <a:pt x="1" y="0"/>
                  </a:moveTo>
                  <a:lnTo>
                    <a:pt x="1" y="172"/>
                  </a:lnTo>
                  <a:lnTo>
                    <a:pt x="2211" y="172"/>
                  </a:lnTo>
                  <a:lnTo>
                    <a:pt x="2211" y="0"/>
                  </a:lnTo>
                  <a:lnTo>
                    <a:pt x="1" y="0"/>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4" name="Google Shape;549;p27">
              <a:extLst>
                <a:ext uri="{FF2B5EF4-FFF2-40B4-BE49-F238E27FC236}">
                  <a16:creationId xmlns:a16="http://schemas.microsoft.com/office/drawing/2014/main" id="{0FE0CDE4-F766-4174-A867-98AEE8F97F23}"/>
                </a:ext>
              </a:extLst>
            </p:cNvPr>
            <p:cNvSpPr>
              <a:spLocks/>
            </p:cNvSpPr>
            <p:nvPr/>
          </p:nvSpPr>
          <p:spPr bwMode="auto">
            <a:xfrm>
              <a:off x="2571316" y="5452427"/>
              <a:ext cx="122202" cy="12491"/>
            </a:xfrm>
            <a:custGeom>
              <a:avLst/>
              <a:gdLst>
                <a:gd name="T0" fmla="*/ 2147483646 w 2211"/>
                <a:gd name="T1" fmla="*/ 2147483646 h 226"/>
                <a:gd name="T2" fmla="*/ 2147483646 w 2211"/>
                <a:gd name="T3" fmla="*/ 2147483646 h 226"/>
                <a:gd name="T4" fmla="*/ 2147483646 w 2211"/>
                <a:gd name="T5" fmla="*/ 2147483646 h 226"/>
                <a:gd name="T6" fmla="*/ 2147483646 w 2211"/>
                <a:gd name="T7" fmla="*/ 2147483646 h 226"/>
                <a:gd name="T8" fmla="*/ 2147483646 w 2211"/>
                <a:gd name="T9" fmla="*/ 2147483646 h 2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226" extrusionOk="0">
                  <a:moveTo>
                    <a:pt x="1" y="1"/>
                  </a:moveTo>
                  <a:lnTo>
                    <a:pt x="1" y="226"/>
                  </a:lnTo>
                  <a:lnTo>
                    <a:pt x="2211" y="226"/>
                  </a:lnTo>
                  <a:lnTo>
                    <a:pt x="2211" y="1"/>
                  </a:lnTo>
                  <a:lnTo>
                    <a:pt x="1" y="1"/>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5" name="Google Shape;550;p27">
              <a:extLst>
                <a:ext uri="{FF2B5EF4-FFF2-40B4-BE49-F238E27FC236}">
                  <a16:creationId xmlns:a16="http://schemas.microsoft.com/office/drawing/2014/main" id="{84921A6E-DF1F-4ED3-A73D-327F40470599}"/>
                </a:ext>
              </a:extLst>
            </p:cNvPr>
            <p:cNvSpPr>
              <a:spLocks/>
            </p:cNvSpPr>
            <p:nvPr/>
          </p:nvSpPr>
          <p:spPr bwMode="auto">
            <a:xfrm>
              <a:off x="2510630" y="4041384"/>
              <a:ext cx="182888" cy="12491"/>
            </a:xfrm>
            <a:custGeom>
              <a:avLst/>
              <a:gdLst>
                <a:gd name="T0" fmla="*/ 0 w 3309"/>
                <a:gd name="T1" fmla="*/ 0 h 226"/>
                <a:gd name="T2" fmla="*/ 0 w 3309"/>
                <a:gd name="T3" fmla="*/ 2147483646 h 226"/>
                <a:gd name="T4" fmla="*/ 2147483646 w 3309"/>
                <a:gd name="T5" fmla="*/ 2147483646 h 226"/>
                <a:gd name="T6" fmla="*/ 2147483646 w 3309"/>
                <a:gd name="T7" fmla="*/ 0 h 226"/>
                <a:gd name="T8" fmla="*/ 0 w 3309"/>
                <a:gd name="T9" fmla="*/ 0 h 2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09" h="226" extrusionOk="0">
                  <a:moveTo>
                    <a:pt x="0" y="0"/>
                  </a:moveTo>
                  <a:lnTo>
                    <a:pt x="0" y="225"/>
                  </a:lnTo>
                  <a:lnTo>
                    <a:pt x="3309" y="225"/>
                  </a:lnTo>
                  <a:lnTo>
                    <a:pt x="3309" y="0"/>
                  </a:lnTo>
                  <a:lnTo>
                    <a:pt x="0"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6" name="Google Shape;551;p27">
              <a:extLst>
                <a:ext uri="{FF2B5EF4-FFF2-40B4-BE49-F238E27FC236}">
                  <a16:creationId xmlns:a16="http://schemas.microsoft.com/office/drawing/2014/main" id="{03ACB345-8559-420E-A5D2-2B523F42F5B3}"/>
                </a:ext>
              </a:extLst>
            </p:cNvPr>
            <p:cNvSpPr>
              <a:spLocks/>
            </p:cNvSpPr>
            <p:nvPr/>
          </p:nvSpPr>
          <p:spPr bwMode="auto">
            <a:xfrm>
              <a:off x="2510630" y="4415894"/>
              <a:ext cx="182888" cy="9562"/>
            </a:xfrm>
            <a:custGeom>
              <a:avLst/>
              <a:gdLst>
                <a:gd name="T0" fmla="*/ 0 w 3309"/>
                <a:gd name="T1" fmla="*/ 0 h 173"/>
                <a:gd name="T2" fmla="*/ 0 w 3309"/>
                <a:gd name="T3" fmla="*/ 2147483646 h 173"/>
                <a:gd name="T4" fmla="*/ 2147483646 w 3309"/>
                <a:gd name="T5" fmla="*/ 2147483646 h 173"/>
                <a:gd name="T6" fmla="*/ 2147483646 w 3309"/>
                <a:gd name="T7" fmla="*/ 0 h 173"/>
                <a:gd name="T8" fmla="*/ 0 w 3309"/>
                <a:gd name="T9" fmla="*/ 0 h 1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09" h="173" extrusionOk="0">
                  <a:moveTo>
                    <a:pt x="0" y="0"/>
                  </a:moveTo>
                  <a:lnTo>
                    <a:pt x="0" y="173"/>
                  </a:lnTo>
                  <a:lnTo>
                    <a:pt x="3309" y="173"/>
                  </a:lnTo>
                  <a:lnTo>
                    <a:pt x="3309" y="0"/>
                  </a:lnTo>
                  <a:lnTo>
                    <a:pt x="0"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7" name="Google Shape;552;p27">
              <a:extLst>
                <a:ext uri="{FF2B5EF4-FFF2-40B4-BE49-F238E27FC236}">
                  <a16:creationId xmlns:a16="http://schemas.microsoft.com/office/drawing/2014/main" id="{EC811B6F-B3C9-4270-8217-7B3B06AF263D}"/>
                </a:ext>
              </a:extLst>
            </p:cNvPr>
            <p:cNvSpPr>
              <a:spLocks/>
            </p:cNvSpPr>
            <p:nvPr/>
          </p:nvSpPr>
          <p:spPr bwMode="auto">
            <a:xfrm>
              <a:off x="2510630" y="4788248"/>
              <a:ext cx="182888" cy="8843"/>
            </a:xfrm>
            <a:custGeom>
              <a:avLst/>
              <a:gdLst>
                <a:gd name="T0" fmla="*/ 0 w 3309"/>
                <a:gd name="T1" fmla="*/ 0 h 160"/>
                <a:gd name="T2" fmla="*/ 0 w 3309"/>
                <a:gd name="T3" fmla="*/ 2147483646 h 160"/>
                <a:gd name="T4" fmla="*/ 2147483646 w 3309"/>
                <a:gd name="T5" fmla="*/ 2147483646 h 160"/>
                <a:gd name="T6" fmla="*/ 2147483646 w 3309"/>
                <a:gd name="T7" fmla="*/ 0 h 160"/>
                <a:gd name="T8" fmla="*/ 0 w 3309"/>
                <a:gd name="T9" fmla="*/ 0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09" h="160" extrusionOk="0">
                  <a:moveTo>
                    <a:pt x="0" y="0"/>
                  </a:moveTo>
                  <a:lnTo>
                    <a:pt x="0" y="159"/>
                  </a:lnTo>
                  <a:lnTo>
                    <a:pt x="3309" y="159"/>
                  </a:lnTo>
                  <a:lnTo>
                    <a:pt x="3309" y="0"/>
                  </a:lnTo>
                  <a:lnTo>
                    <a:pt x="0" y="0"/>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8" name="Google Shape;553;p27">
              <a:extLst>
                <a:ext uri="{FF2B5EF4-FFF2-40B4-BE49-F238E27FC236}">
                  <a16:creationId xmlns:a16="http://schemas.microsoft.com/office/drawing/2014/main" id="{4F332BE6-3F85-45B0-96A9-6017358EC644}"/>
                </a:ext>
              </a:extLst>
            </p:cNvPr>
            <p:cNvSpPr>
              <a:spLocks/>
            </p:cNvSpPr>
            <p:nvPr/>
          </p:nvSpPr>
          <p:spPr bwMode="auto">
            <a:xfrm>
              <a:off x="2510630" y="5162757"/>
              <a:ext cx="182888" cy="9562"/>
            </a:xfrm>
            <a:custGeom>
              <a:avLst/>
              <a:gdLst>
                <a:gd name="T0" fmla="*/ 0 w 3309"/>
                <a:gd name="T1" fmla="*/ 2147483646 h 173"/>
                <a:gd name="T2" fmla="*/ 0 w 3309"/>
                <a:gd name="T3" fmla="*/ 2147483646 h 173"/>
                <a:gd name="T4" fmla="*/ 2147483646 w 3309"/>
                <a:gd name="T5" fmla="*/ 2147483646 h 173"/>
                <a:gd name="T6" fmla="*/ 2147483646 w 3309"/>
                <a:gd name="T7" fmla="*/ 2147483646 h 173"/>
                <a:gd name="T8" fmla="*/ 0 w 3309"/>
                <a:gd name="T9" fmla="*/ 2147483646 h 1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09" h="173" extrusionOk="0">
                  <a:moveTo>
                    <a:pt x="0" y="1"/>
                  </a:moveTo>
                  <a:lnTo>
                    <a:pt x="0" y="173"/>
                  </a:lnTo>
                  <a:lnTo>
                    <a:pt x="3309" y="173"/>
                  </a:lnTo>
                  <a:lnTo>
                    <a:pt x="3309" y="1"/>
                  </a:lnTo>
                  <a:lnTo>
                    <a:pt x="0" y="1"/>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9" name="Google Shape;554;p27">
              <a:extLst>
                <a:ext uri="{FF2B5EF4-FFF2-40B4-BE49-F238E27FC236}">
                  <a16:creationId xmlns:a16="http://schemas.microsoft.com/office/drawing/2014/main" id="{ADC949E2-E5F8-4824-803B-5F38E2142AA8}"/>
                </a:ext>
              </a:extLst>
            </p:cNvPr>
            <p:cNvSpPr/>
            <p:nvPr/>
          </p:nvSpPr>
          <p:spPr>
            <a:xfrm>
              <a:off x="2597742" y="4303815"/>
              <a:ext cx="317602" cy="1057580"/>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80" name="Google Shape;555;p27">
              <a:extLst>
                <a:ext uri="{FF2B5EF4-FFF2-40B4-BE49-F238E27FC236}">
                  <a16:creationId xmlns:a16="http://schemas.microsoft.com/office/drawing/2014/main" id="{0D6DBB24-6DCE-4087-9E9C-373CDCA2D953}"/>
                </a:ext>
              </a:extLst>
            </p:cNvPr>
            <p:cNvSpPr>
              <a:spLocks/>
            </p:cNvSpPr>
            <p:nvPr/>
          </p:nvSpPr>
          <p:spPr bwMode="auto">
            <a:xfrm>
              <a:off x="2607905" y="4617077"/>
              <a:ext cx="286796" cy="744266"/>
            </a:xfrm>
            <a:custGeom>
              <a:avLst/>
              <a:gdLst>
                <a:gd name="T0" fmla="*/ 0 w 5189"/>
                <a:gd name="T1" fmla="*/ 0 h 13466"/>
                <a:gd name="T2" fmla="*/ 2147483646 w 5189"/>
                <a:gd name="T3" fmla="*/ 2147483646 h 13466"/>
                <a:gd name="T4" fmla="*/ 2147483646 w 5189"/>
                <a:gd name="T5" fmla="*/ 2147483646 h 13466"/>
                <a:gd name="T6" fmla="*/ 2147483646 w 5189"/>
                <a:gd name="T7" fmla="*/ 2147483646 h 13466"/>
                <a:gd name="T8" fmla="*/ 2147483646 w 5189"/>
                <a:gd name="T9" fmla="*/ 2147483646 h 13466"/>
                <a:gd name="T10" fmla="*/ 2147483646 w 5189"/>
                <a:gd name="T11" fmla="*/ 2147483646 h 13466"/>
                <a:gd name="T12" fmla="*/ 2147483646 w 5189"/>
                <a:gd name="T13" fmla="*/ 2147483646 h 13466"/>
                <a:gd name="T14" fmla="*/ 0 w 5189"/>
                <a:gd name="T15" fmla="*/ 0 h 134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cubicBezTo>
                    <a:pt x="4695" y="7986"/>
                    <a:pt x="4237" y="8200"/>
                    <a:pt x="3813" y="8200"/>
                  </a:cubicBezTo>
                  <a:cubicBezTo>
                    <a:pt x="1860" y="8200"/>
                    <a:pt x="631" y="3676"/>
                    <a:pt x="0" y="0"/>
                  </a:cubicBezTo>
                  <a:close/>
                </a:path>
              </a:pathLst>
            </a:custGeom>
            <a:solidFill>
              <a:srgbClr val="BDB8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1" name="Google Shape;556;p27">
              <a:extLst>
                <a:ext uri="{FF2B5EF4-FFF2-40B4-BE49-F238E27FC236}">
                  <a16:creationId xmlns:a16="http://schemas.microsoft.com/office/drawing/2014/main" id="{E313B289-2210-4D4B-B281-5AD37FA286E6}"/>
                </a:ext>
              </a:extLst>
            </p:cNvPr>
            <p:cNvSpPr/>
            <p:nvPr/>
          </p:nvSpPr>
          <p:spPr>
            <a:xfrm>
              <a:off x="2722665" y="4414972"/>
              <a:ext cx="101633" cy="247722"/>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82" name="Google Shape;557;p27">
              <a:extLst>
                <a:ext uri="{FF2B5EF4-FFF2-40B4-BE49-F238E27FC236}">
                  <a16:creationId xmlns:a16="http://schemas.microsoft.com/office/drawing/2014/main" id="{4DB31C27-BACE-41CC-85CA-65FB628997B8}"/>
                </a:ext>
              </a:extLst>
            </p:cNvPr>
            <p:cNvSpPr/>
            <p:nvPr/>
          </p:nvSpPr>
          <p:spPr>
            <a:xfrm>
              <a:off x="2525752" y="3916353"/>
              <a:ext cx="395943" cy="371582"/>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83" name="Google Shape;558;p27">
              <a:extLst>
                <a:ext uri="{FF2B5EF4-FFF2-40B4-BE49-F238E27FC236}">
                  <a16:creationId xmlns:a16="http://schemas.microsoft.com/office/drawing/2014/main" id="{E5742EAF-A474-4244-903A-6A50458B5E92}"/>
                </a:ext>
              </a:extLst>
            </p:cNvPr>
            <p:cNvSpPr>
              <a:spLocks/>
            </p:cNvSpPr>
            <p:nvPr/>
          </p:nvSpPr>
          <p:spPr bwMode="auto">
            <a:xfrm>
              <a:off x="2568387" y="4063935"/>
              <a:ext cx="246559" cy="224009"/>
            </a:xfrm>
            <a:custGeom>
              <a:avLst/>
              <a:gdLst>
                <a:gd name="T0" fmla="*/ 2147483646 w 4461"/>
                <a:gd name="T1" fmla="*/ 0 h 4053"/>
                <a:gd name="T2" fmla="*/ 2147483646 w 4461"/>
                <a:gd name="T3" fmla="*/ 2147483646 h 4053"/>
                <a:gd name="T4" fmla="*/ 2147483646 w 4461"/>
                <a:gd name="T5" fmla="*/ 2147483646 h 4053"/>
                <a:gd name="T6" fmla="*/ 2147483646 w 4461"/>
                <a:gd name="T7" fmla="*/ 2147483646 h 4053"/>
                <a:gd name="T8" fmla="*/ 2147483646 w 4461"/>
                <a:gd name="T9" fmla="*/ 2147483646 h 4053"/>
                <a:gd name="T10" fmla="*/ 2147483646 w 4461"/>
                <a:gd name="T11" fmla="*/ 2147483646 h 4053"/>
                <a:gd name="T12" fmla="*/ 2147483646 w 4461"/>
                <a:gd name="T13" fmla="*/ 2147483646 h 4053"/>
                <a:gd name="T14" fmla="*/ 2147483646 w 4461"/>
                <a:gd name="T15" fmla="*/ 2147483646 h 4053"/>
                <a:gd name="T16" fmla="*/ 2147483646 w 4461"/>
                <a:gd name="T17" fmla="*/ 2147483646 h 4053"/>
                <a:gd name="T18" fmla="*/ 2147483646 w 4461"/>
                <a:gd name="T19" fmla="*/ 2147483646 h 4053"/>
                <a:gd name="T20" fmla="*/ 2147483646 w 4461"/>
                <a:gd name="T21" fmla="*/ 2147483646 h 4053"/>
                <a:gd name="T22" fmla="*/ 2147483646 w 4461"/>
                <a:gd name="T23" fmla="*/ 2147483646 h 4053"/>
                <a:gd name="T24" fmla="*/ 2147483646 w 4461"/>
                <a:gd name="T25" fmla="*/ 2147483646 h 4053"/>
                <a:gd name="T26" fmla="*/ 2147483646 w 4461"/>
                <a:gd name="T27" fmla="*/ 0 h 40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4" name="Google Shape;559;p27">
              <a:extLst>
                <a:ext uri="{FF2B5EF4-FFF2-40B4-BE49-F238E27FC236}">
                  <a16:creationId xmlns:a16="http://schemas.microsoft.com/office/drawing/2014/main" id="{2F1F53D9-CF8F-4A63-AB7B-4F92DCAFE48A}"/>
                </a:ext>
              </a:extLst>
            </p:cNvPr>
            <p:cNvSpPr>
              <a:spLocks/>
            </p:cNvSpPr>
            <p:nvPr/>
          </p:nvSpPr>
          <p:spPr bwMode="auto">
            <a:xfrm>
              <a:off x="2586681" y="4259646"/>
              <a:ext cx="216603" cy="130382"/>
            </a:xfrm>
            <a:custGeom>
              <a:avLst/>
              <a:gdLst>
                <a:gd name="T0" fmla="*/ 2147483646 w 3919"/>
                <a:gd name="T1" fmla="*/ 2147483646 h 2359"/>
                <a:gd name="T2" fmla="*/ 2147483646 w 3919"/>
                <a:gd name="T3" fmla="*/ 2147483646 h 2359"/>
                <a:gd name="T4" fmla="*/ 2147483646 w 3919"/>
                <a:gd name="T5" fmla="*/ 2147483646 h 2359"/>
                <a:gd name="T6" fmla="*/ 2147483646 w 3919"/>
                <a:gd name="T7" fmla="*/ 2147483646 h 2359"/>
                <a:gd name="T8" fmla="*/ 2147483646 w 3919"/>
                <a:gd name="T9" fmla="*/ 2147483646 h 2359"/>
                <a:gd name="T10" fmla="*/ 2147483646 w 3919"/>
                <a:gd name="T11" fmla="*/ 2147483646 h 2359"/>
                <a:gd name="T12" fmla="*/ 2147483646 w 3919"/>
                <a:gd name="T13" fmla="*/ 2147483646 h 2359"/>
                <a:gd name="T14" fmla="*/ 2147483646 w 3919"/>
                <a:gd name="T15" fmla="*/ 2147483646 h 2359"/>
                <a:gd name="T16" fmla="*/ 2147483646 w 3919"/>
                <a:gd name="T17" fmla="*/ 2147483646 h 2359"/>
                <a:gd name="T18" fmla="*/ 2147483646 w 3919"/>
                <a:gd name="T19" fmla="*/ 2147483646 h 2359"/>
                <a:gd name="T20" fmla="*/ 2147483646 w 3919"/>
                <a:gd name="T21" fmla="*/ 2147483646 h 23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5" name="Google Shape;560;p27">
              <a:extLst>
                <a:ext uri="{FF2B5EF4-FFF2-40B4-BE49-F238E27FC236}">
                  <a16:creationId xmlns:a16="http://schemas.microsoft.com/office/drawing/2014/main" id="{D1020228-AEE0-443C-AC7B-CCDF8FA5621C}"/>
                </a:ext>
              </a:extLst>
            </p:cNvPr>
            <p:cNvSpPr>
              <a:spLocks/>
            </p:cNvSpPr>
            <p:nvPr/>
          </p:nvSpPr>
          <p:spPr bwMode="auto">
            <a:xfrm rot="41933">
              <a:off x="2590197" y="4314548"/>
              <a:ext cx="215526" cy="77273"/>
            </a:xfrm>
            <a:custGeom>
              <a:avLst/>
              <a:gdLst>
                <a:gd name="T0" fmla="*/ 2147483646 w 3866"/>
                <a:gd name="T1" fmla="*/ 0 h 1398"/>
                <a:gd name="T2" fmla="*/ 2147483646 w 3866"/>
                <a:gd name="T3" fmla="*/ 2147483646 h 1398"/>
                <a:gd name="T4" fmla="*/ 2147483646 w 3866"/>
                <a:gd name="T5" fmla="*/ 2147483646 h 1398"/>
                <a:gd name="T6" fmla="*/ 2147483646 w 3866"/>
                <a:gd name="T7" fmla="*/ 2147483646 h 1398"/>
                <a:gd name="T8" fmla="*/ 2147483646 w 3866"/>
                <a:gd name="T9" fmla="*/ 2147483646 h 1398"/>
                <a:gd name="T10" fmla="*/ 2147483646 w 3866"/>
                <a:gd name="T11" fmla="*/ 2147483646 h 1398"/>
                <a:gd name="T12" fmla="*/ 2147483646 w 3866"/>
                <a:gd name="T13" fmla="*/ 2147483646 h 1398"/>
                <a:gd name="T14" fmla="*/ 2147483646 w 3866"/>
                <a:gd name="T15" fmla="*/ 0 h 139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6" name="Google Shape;561;p27">
              <a:extLst>
                <a:ext uri="{FF2B5EF4-FFF2-40B4-BE49-F238E27FC236}">
                  <a16:creationId xmlns:a16="http://schemas.microsoft.com/office/drawing/2014/main" id="{C9C96DD3-3C31-4FE2-B71A-1E324E6AE95F}"/>
                </a:ext>
              </a:extLst>
            </p:cNvPr>
            <p:cNvSpPr>
              <a:spLocks/>
            </p:cNvSpPr>
            <p:nvPr/>
          </p:nvSpPr>
          <p:spPr bwMode="auto">
            <a:xfrm>
              <a:off x="2724193" y="5007670"/>
              <a:ext cx="239982" cy="242138"/>
            </a:xfrm>
            <a:custGeom>
              <a:avLst/>
              <a:gdLst>
                <a:gd name="T0" fmla="*/ 2147483646 w 4342"/>
                <a:gd name="T1" fmla="*/ 2147483646 h 4381"/>
                <a:gd name="T2" fmla="*/ 2147483646 w 4342"/>
                <a:gd name="T3" fmla="*/ 2147483646 h 4381"/>
                <a:gd name="T4" fmla="*/ 2147483646 w 4342"/>
                <a:gd name="T5" fmla="*/ 2147483646 h 4381"/>
                <a:gd name="T6" fmla="*/ 2147483646 w 4342"/>
                <a:gd name="T7" fmla="*/ 2147483646 h 4381"/>
                <a:gd name="T8" fmla="*/ 2147483646 w 4342"/>
                <a:gd name="T9" fmla="*/ 2147483646 h 43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7" name="Google Shape;562;p27">
              <a:extLst>
                <a:ext uri="{FF2B5EF4-FFF2-40B4-BE49-F238E27FC236}">
                  <a16:creationId xmlns:a16="http://schemas.microsoft.com/office/drawing/2014/main" id="{FC2641CD-3AE9-46EB-8680-B606FFB02ED3}"/>
                </a:ext>
              </a:extLst>
            </p:cNvPr>
            <p:cNvSpPr>
              <a:spLocks/>
            </p:cNvSpPr>
            <p:nvPr/>
          </p:nvSpPr>
          <p:spPr bwMode="auto">
            <a:xfrm>
              <a:off x="2730052" y="4358081"/>
              <a:ext cx="356326" cy="853756"/>
            </a:xfrm>
            <a:custGeom>
              <a:avLst/>
              <a:gdLst>
                <a:gd name="T0" fmla="*/ 2147483646 w 6447"/>
                <a:gd name="T1" fmla="*/ 2147483646 h 15447"/>
                <a:gd name="T2" fmla="*/ 2147483646 w 6447"/>
                <a:gd name="T3" fmla="*/ 2147483646 h 15447"/>
                <a:gd name="T4" fmla="*/ 2147483646 w 6447"/>
                <a:gd name="T5" fmla="*/ 2147483646 h 15447"/>
                <a:gd name="T6" fmla="*/ 2147483646 w 6447"/>
                <a:gd name="T7" fmla="*/ 2147483646 h 15447"/>
                <a:gd name="T8" fmla="*/ 2147483646 w 6447"/>
                <a:gd name="T9" fmla="*/ 2147483646 h 154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47" h="15447" extrusionOk="0">
                  <a:moveTo>
                    <a:pt x="2198" y="1"/>
                  </a:moveTo>
                  <a:lnTo>
                    <a:pt x="1" y="14785"/>
                  </a:lnTo>
                  <a:lnTo>
                    <a:pt x="4236" y="15446"/>
                  </a:lnTo>
                  <a:lnTo>
                    <a:pt x="6446" y="610"/>
                  </a:lnTo>
                  <a:lnTo>
                    <a:pt x="2198"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8" name="Google Shape;563;p27">
              <a:extLst>
                <a:ext uri="{FF2B5EF4-FFF2-40B4-BE49-F238E27FC236}">
                  <a16:creationId xmlns:a16="http://schemas.microsoft.com/office/drawing/2014/main" id="{455860E1-B79F-4942-8D54-3187FE3B42D7}"/>
                </a:ext>
              </a:extLst>
            </p:cNvPr>
            <p:cNvSpPr>
              <a:spLocks/>
            </p:cNvSpPr>
            <p:nvPr/>
          </p:nvSpPr>
          <p:spPr bwMode="auto">
            <a:xfrm>
              <a:off x="2842692" y="4373447"/>
              <a:ext cx="243685" cy="838391"/>
            </a:xfrm>
            <a:custGeom>
              <a:avLst/>
              <a:gdLst>
                <a:gd name="T0" fmla="*/ 2147483646 w 4409"/>
                <a:gd name="T1" fmla="*/ 2147483646 h 15169"/>
                <a:gd name="T2" fmla="*/ 2147483646 w 4409"/>
                <a:gd name="T3" fmla="*/ 2147483646 h 15169"/>
                <a:gd name="T4" fmla="*/ 2147483646 w 4409"/>
                <a:gd name="T5" fmla="*/ 2147483646 h 15169"/>
                <a:gd name="T6" fmla="*/ 2147483646 w 4409"/>
                <a:gd name="T7" fmla="*/ 2147483646 h 15169"/>
                <a:gd name="T8" fmla="*/ 2147483646 w 4409"/>
                <a:gd name="T9" fmla="*/ 2147483646 h 151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09" h="15169" extrusionOk="0">
                  <a:moveTo>
                    <a:pt x="2198" y="1"/>
                  </a:moveTo>
                  <a:lnTo>
                    <a:pt x="1" y="14838"/>
                  </a:lnTo>
                  <a:lnTo>
                    <a:pt x="2198" y="15168"/>
                  </a:lnTo>
                  <a:lnTo>
                    <a:pt x="4408" y="332"/>
                  </a:lnTo>
                  <a:lnTo>
                    <a:pt x="2198" y="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9" name="Google Shape;564;p27">
              <a:extLst>
                <a:ext uri="{FF2B5EF4-FFF2-40B4-BE49-F238E27FC236}">
                  <a16:creationId xmlns:a16="http://schemas.microsoft.com/office/drawing/2014/main" id="{905024CC-A19A-4159-8A2A-79A0810E2EB2}"/>
                </a:ext>
              </a:extLst>
            </p:cNvPr>
            <p:cNvSpPr>
              <a:spLocks/>
            </p:cNvSpPr>
            <p:nvPr/>
          </p:nvSpPr>
          <p:spPr bwMode="auto">
            <a:xfrm>
              <a:off x="2846063" y="4187684"/>
              <a:ext cx="240314" cy="242083"/>
            </a:xfrm>
            <a:custGeom>
              <a:avLst/>
              <a:gdLst>
                <a:gd name="T0" fmla="*/ 2147483646 w 4348"/>
                <a:gd name="T1" fmla="*/ 0 h 4380"/>
                <a:gd name="T2" fmla="*/ 2147483646 w 4348"/>
                <a:gd name="T3" fmla="*/ 2147483646 h 4380"/>
                <a:gd name="T4" fmla="*/ 2147483646 w 4348"/>
                <a:gd name="T5" fmla="*/ 2147483646 h 4380"/>
                <a:gd name="T6" fmla="*/ 2147483646 w 4348"/>
                <a:gd name="T7" fmla="*/ 2147483646 h 4380"/>
                <a:gd name="T8" fmla="*/ 2147483646 w 4348"/>
                <a:gd name="T9" fmla="*/ 0 h 43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0" name="Google Shape;565;p27">
              <a:extLst>
                <a:ext uri="{FF2B5EF4-FFF2-40B4-BE49-F238E27FC236}">
                  <a16:creationId xmlns:a16="http://schemas.microsoft.com/office/drawing/2014/main" id="{EB8D67B1-374B-40F4-A8ED-F005CBEDC936}"/>
                </a:ext>
              </a:extLst>
            </p:cNvPr>
            <p:cNvSpPr>
              <a:spLocks/>
            </p:cNvSpPr>
            <p:nvPr/>
          </p:nvSpPr>
          <p:spPr bwMode="auto">
            <a:xfrm>
              <a:off x="2942952" y="4186493"/>
              <a:ext cx="79755" cy="77267"/>
            </a:xfrm>
            <a:custGeom>
              <a:avLst/>
              <a:gdLst>
                <a:gd name="T0" fmla="*/ 2147483646 w 1443"/>
                <a:gd name="T1" fmla="*/ 0 h 1398"/>
                <a:gd name="T2" fmla="*/ 0 w 1443"/>
                <a:gd name="T3" fmla="*/ 2147483646 h 1398"/>
                <a:gd name="T4" fmla="*/ 2147483646 w 1443"/>
                <a:gd name="T5" fmla="*/ 2147483646 h 1398"/>
                <a:gd name="T6" fmla="*/ 2147483646 w 1443"/>
                <a:gd name="T7" fmla="*/ 2147483646 h 1398"/>
                <a:gd name="T8" fmla="*/ 2147483646 w 1443"/>
                <a:gd name="T9" fmla="*/ 2147483646 h 1398"/>
                <a:gd name="T10" fmla="*/ 2147483646 w 1443"/>
                <a:gd name="T11" fmla="*/ 0 h 139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1" name="Google Shape;566;p27">
              <a:extLst>
                <a:ext uri="{FF2B5EF4-FFF2-40B4-BE49-F238E27FC236}">
                  <a16:creationId xmlns:a16="http://schemas.microsoft.com/office/drawing/2014/main" id="{753A99E5-786E-4379-B974-0C13CC6925D1}"/>
                </a:ext>
              </a:extLst>
            </p:cNvPr>
            <p:cNvSpPr>
              <a:spLocks/>
            </p:cNvSpPr>
            <p:nvPr/>
          </p:nvSpPr>
          <p:spPr bwMode="auto">
            <a:xfrm>
              <a:off x="2339458" y="4663117"/>
              <a:ext cx="777649" cy="963467"/>
            </a:xfrm>
            <a:custGeom>
              <a:avLst/>
              <a:gdLst>
                <a:gd name="T0" fmla="*/ 0 w 14070"/>
                <a:gd name="T1" fmla="*/ 2147483646 h 17432"/>
                <a:gd name="T2" fmla="*/ 0 w 14070"/>
                <a:gd name="T3" fmla="*/ 2147483646 h 17432"/>
                <a:gd name="T4" fmla="*/ 2147483646 w 14070"/>
                <a:gd name="T5" fmla="*/ 2147483646 h 17432"/>
                <a:gd name="T6" fmla="*/ 2147483646 w 14070"/>
                <a:gd name="T7" fmla="*/ 2147483646 h 17432"/>
                <a:gd name="T8" fmla="*/ 2147483646 w 14070"/>
                <a:gd name="T9" fmla="*/ 2147483646 h 17432"/>
                <a:gd name="T10" fmla="*/ 2147483646 w 14070"/>
                <a:gd name="T11" fmla="*/ 2147483646 h 17432"/>
                <a:gd name="T12" fmla="*/ 0 w 14070"/>
                <a:gd name="T13" fmla="*/ 2147483646 h 174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2" name="Google Shape;567;p27">
              <a:extLst>
                <a:ext uri="{FF2B5EF4-FFF2-40B4-BE49-F238E27FC236}">
                  <a16:creationId xmlns:a16="http://schemas.microsoft.com/office/drawing/2014/main" id="{6BA2CD78-7A24-4850-A6F5-CA7240FC8080}"/>
                </a:ext>
              </a:extLst>
            </p:cNvPr>
            <p:cNvSpPr>
              <a:spLocks/>
            </p:cNvSpPr>
            <p:nvPr/>
          </p:nvSpPr>
          <p:spPr bwMode="auto">
            <a:xfrm>
              <a:off x="2375983" y="4821897"/>
              <a:ext cx="741115" cy="804661"/>
            </a:xfrm>
            <a:custGeom>
              <a:avLst/>
              <a:gdLst>
                <a:gd name="T0" fmla="*/ 2147483646 w 13409"/>
                <a:gd name="T1" fmla="*/ 2147483646 h 17432"/>
                <a:gd name="T2" fmla="*/ 2147483646 w 13409"/>
                <a:gd name="T3" fmla="*/ 2147483646 h 17432"/>
                <a:gd name="T4" fmla="*/ 2147483646 w 13409"/>
                <a:gd name="T5" fmla="*/ 2147483646 h 17432"/>
                <a:gd name="T6" fmla="*/ 2147483646 w 13409"/>
                <a:gd name="T7" fmla="*/ 2147483646 h 17432"/>
                <a:gd name="T8" fmla="*/ 2147483646 w 13409"/>
                <a:gd name="T9" fmla="*/ 2147483646 h 17432"/>
                <a:gd name="T10" fmla="*/ 2147483646 w 13409"/>
                <a:gd name="T11" fmla="*/ 2147483646 h 17432"/>
                <a:gd name="T12" fmla="*/ 2147483646 w 13409"/>
                <a:gd name="T13" fmla="*/ 2147483646 h 17432"/>
                <a:gd name="T14" fmla="*/ 2147483646 w 13409"/>
                <a:gd name="T15" fmla="*/ 2147483646 h 17432"/>
                <a:gd name="T16" fmla="*/ 2147483646 w 13409"/>
                <a:gd name="T17" fmla="*/ 2147483646 h 17432"/>
                <a:gd name="T18" fmla="*/ 2147483646 w 13409"/>
                <a:gd name="T19" fmla="*/ 2147483646 h 17432"/>
                <a:gd name="T20" fmla="*/ 2147483646 w 13409"/>
                <a:gd name="T21" fmla="*/ 2147483646 h 174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cubicBezTo>
                    <a:pt x="557" y="16876"/>
                    <a:pt x="1443" y="17432"/>
                    <a:pt x="2436" y="17432"/>
                  </a:cubicBezTo>
                  <a:lnTo>
                    <a:pt x="10311" y="17432"/>
                  </a:lnTo>
                  <a:cubicBezTo>
                    <a:pt x="12032" y="17432"/>
                    <a:pt x="13408" y="15777"/>
                    <a:pt x="13408" y="13726"/>
                  </a:cubicBezTo>
                  <a:lnTo>
                    <a:pt x="13408" y="1"/>
                  </a:lnTo>
                  <a:lnTo>
                    <a:pt x="11701"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3" name="Google Shape;568;p27">
              <a:extLst>
                <a:ext uri="{FF2B5EF4-FFF2-40B4-BE49-F238E27FC236}">
                  <a16:creationId xmlns:a16="http://schemas.microsoft.com/office/drawing/2014/main" id="{B1E89E29-CF36-42AB-9389-8C39602EA2C1}"/>
                </a:ext>
              </a:extLst>
            </p:cNvPr>
            <p:cNvSpPr/>
            <p:nvPr/>
          </p:nvSpPr>
          <p:spPr>
            <a:xfrm>
              <a:off x="2434706" y="4872304"/>
              <a:ext cx="459465" cy="492267"/>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94" name="Google Shape;569;p27">
              <a:extLst>
                <a:ext uri="{FF2B5EF4-FFF2-40B4-BE49-F238E27FC236}">
                  <a16:creationId xmlns:a16="http://schemas.microsoft.com/office/drawing/2014/main" id="{D7CFA2DD-CE85-43F0-96BE-D634F53A810F}"/>
                </a:ext>
              </a:extLst>
            </p:cNvPr>
            <p:cNvSpPr/>
            <p:nvPr/>
          </p:nvSpPr>
          <p:spPr>
            <a:xfrm>
              <a:off x="3376925" y="4937410"/>
              <a:ext cx="425586" cy="428749"/>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95" name="Google Shape;570;p27">
              <a:extLst>
                <a:ext uri="{FF2B5EF4-FFF2-40B4-BE49-F238E27FC236}">
                  <a16:creationId xmlns:a16="http://schemas.microsoft.com/office/drawing/2014/main" id="{80FF6D55-113A-4DDC-B969-F7E6FCA729B5}"/>
                </a:ext>
              </a:extLst>
            </p:cNvPr>
            <p:cNvSpPr>
              <a:spLocks/>
            </p:cNvSpPr>
            <p:nvPr/>
          </p:nvSpPr>
          <p:spPr bwMode="auto">
            <a:xfrm>
              <a:off x="2894646" y="4821907"/>
              <a:ext cx="658432" cy="768142"/>
            </a:xfrm>
            <a:custGeom>
              <a:avLst/>
              <a:gdLst>
                <a:gd name="T0" fmla="*/ 2147483646 w 11913"/>
                <a:gd name="T1" fmla="*/ 0 h 13898"/>
                <a:gd name="T2" fmla="*/ 2147483646 w 11913"/>
                <a:gd name="T3" fmla="*/ 2147483646 h 13898"/>
                <a:gd name="T4" fmla="*/ 2147483646 w 11913"/>
                <a:gd name="T5" fmla="*/ 2147483646 h 13898"/>
                <a:gd name="T6" fmla="*/ 2147483646 w 11913"/>
                <a:gd name="T7" fmla="*/ 2147483646 h 13898"/>
                <a:gd name="T8" fmla="*/ 2147483646 w 11913"/>
                <a:gd name="T9" fmla="*/ 2147483646 h 13898"/>
                <a:gd name="T10" fmla="*/ 2147483646 w 11913"/>
                <a:gd name="T11" fmla="*/ 0 h 13898"/>
                <a:gd name="T12" fmla="*/ 2147483646 w 11913"/>
                <a:gd name="T13" fmla="*/ 0 h 138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lnTo>
                    <a:pt x="1"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6" name="Google Shape;571;p27">
              <a:extLst>
                <a:ext uri="{FF2B5EF4-FFF2-40B4-BE49-F238E27FC236}">
                  <a16:creationId xmlns:a16="http://schemas.microsoft.com/office/drawing/2014/main" id="{FBC01E14-2B7D-4FDA-87A5-FF00B4F650A3}"/>
                </a:ext>
              </a:extLst>
            </p:cNvPr>
            <p:cNvSpPr>
              <a:spLocks/>
            </p:cNvSpPr>
            <p:nvPr/>
          </p:nvSpPr>
          <p:spPr bwMode="auto">
            <a:xfrm>
              <a:off x="2927587" y="4821907"/>
              <a:ext cx="625491" cy="768142"/>
            </a:xfrm>
            <a:custGeom>
              <a:avLst/>
              <a:gdLst>
                <a:gd name="T0" fmla="*/ 2147483646 w 11317"/>
                <a:gd name="T1" fmla="*/ 0 h 13898"/>
                <a:gd name="T2" fmla="*/ 2147483646 w 11317"/>
                <a:gd name="T3" fmla="*/ 2147483646 h 13898"/>
                <a:gd name="T4" fmla="*/ 2147483646 w 11317"/>
                <a:gd name="T5" fmla="*/ 2147483646 h 13898"/>
                <a:gd name="T6" fmla="*/ 2147483646 w 11317"/>
                <a:gd name="T7" fmla="*/ 2147483646 h 13898"/>
                <a:gd name="T8" fmla="*/ 0 w 11317"/>
                <a:gd name="T9" fmla="*/ 2147483646 h 13898"/>
                <a:gd name="T10" fmla="*/ 0 w 11317"/>
                <a:gd name="T11" fmla="*/ 2147483646 h 13898"/>
                <a:gd name="T12" fmla="*/ 2147483646 w 11317"/>
                <a:gd name="T13" fmla="*/ 2147483646 h 13898"/>
                <a:gd name="T14" fmla="*/ 2147483646 w 11317"/>
                <a:gd name="T15" fmla="*/ 2147483646 h 13898"/>
                <a:gd name="T16" fmla="*/ 2147483646 w 11317"/>
                <a:gd name="T17" fmla="*/ 2147483646 h 13898"/>
                <a:gd name="T18" fmla="*/ 2147483646 w 11317"/>
                <a:gd name="T19" fmla="*/ 0 h 13898"/>
                <a:gd name="T20" fmla="*/ 2147483646 w 11317"/>
                <a:gd name="T21" fmla="*/ 0 h 1389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cubicBezTo>
                    <a:pt x="503" y="13394"/>
                    <a:pt x="1218" y="13897"/>
                    <a:pt x="2052" y="13897"/>
                  </a:cubicBezTo>
                  <a:lnTo>
                    <a:pt x="8669" y="13897"/>
                  </a:lnTo>
                  <a:cubicBezTo>
                    <a:pt x="10099" y="13897"/>
                    <a:pt x="11316" y="12507"/>
                    <a:pt x="11316" y="10853"/>
                  </a:cubicBezTo>
                  <a:lnTo>
                    <a:pt x="11316" y="0"/>
                  </a:lnTo>
                  <a:lnTo>
                    <a:pt x="976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197" name="Google Shape;572;p27">
              <a:extLst>
                <a:ext uri="{FF2B5EF4-FFF2-40B4-BE49-F238E27FC236}">
                  <a16:creationId xmlns:a16="http://schemas.microsoft.com/office/drawing/2014/main" id="{24CCD402-227D-48A8-80B8-36FE0ABEFE65}"/>
                </a:ext>
              </a:extLst>
            </p:cNvPr>
            <p:cNvGrpSpPr>
              <a:grpSpLocks/>
            </p:cNvGrpSpPr>
            <p:nvPr/>
          </p:nvGrpSpPr>
          <p:grpSpPr bwMode="auto">
            <a:xfrm>
              <a:off x="3041664" y="5111577"/>
              <a:ext cx="320455" cy="156580"/>
              <a:chOff x="2774143" y="4536556"/>
              <a:chExt cx="320455" cy="156580"/>
            </a:xfrm>
          </p:grpSpPr>
          <p:sp>
            <p:nvSpPr>
              <p:cNvPr id="199" name="Google Shape;573;p27">
                <a:extLst>
                  <a:ext uri="{FF2B5EF4-FFF2-40B4-BE49-F238E27FC236}">
                    <a16:creationId xmlns:a16="http://schemas.microsoft.com/office/drawing/2014/main" id="{6F8E8930-5478-43B5-9CC0-657789950D1B}"/>
                  </a:ext>
                </a:extLst>
              </p:cNvPr>
              <p:cNvSpPr>
                <a:spLocks/>
              </p:cNvSpPr>
              <p:nvPr/>
            </p:nvSpPr>
            <p:spPr bwMode="auto">
              <a:xfrm>
                <a:off x="2774143" y="4562865"/>
                <a:ext cx="112751" cy="98104"/>
              </a:xfrm>
              <a:custGeom>
                <a:avLst/>
                <a:gdLst>
                  <a:gd name="T0" fmla="*/ 2147483646 w 2040"/>
                  <a:gd name="T1" fmla="*/ 2147483646 h 1775"/>
                  <a:gd name="T2" fmla="*/ 2147483646 w 2040"/>
                  <a:gd name="T3" fmla="*/ 2147483646 h 1775"/>
                  <a:gd name="T4" fmla="*/ 2147483646 w 2040"/>
                  <a:gd name="T5" fmla="*/ 2147483646 h 1775"/>
                  <a:gd name="T6" fmla="*/ 2147483646 w 2040"/>
                  <a:gd name="T7" fmla="*/ 2147483646 h 1775"/>
                  <a:gd name="T8" fmla="*/ 2147483646 w 2040"/>
                  <a:gd name="T9" fmla="*/ 2147483646 h 1775"/>
                  <a:gd name="T10" fmla="*/ 2147483646 w 2040"/>
                  <a:gd name="T11" fmla="*/ 2147483646 h 1775"/>
                  <a:gd name="T12" fmla="*/ 2147483646 w 2040"/>
                  <a:gd name="T13" fmla="*/ 2147483646 h 1775"/>
                  <a:gd name="T14" fmla="*/ 2147483646 w 2040"/>
                  <a:gd name="T15" fmla="*/ 2147483646 h 1775"/>
                  <a:gd name="T16" fmla="*/ 2147483646 w 2040"/>
                  <a:gd name="T17" fmla="*/ 2147483646 h 1775"/>
                  <a:gd name="T18" fmla="*/ 2147483646 w 2040"/>
                  <a:gd name="T19" fmla="*/ 2147483646 h 1775"/>
                  <a:gd name="T20" fmla="*/ 2147483646 w 2040"/>
                  <a:gd name="T21" fmla="*/ 2147483646 h 1775"/>
                  <a:gd name="T22" fmla="*/ 2147483646 w 2040"/>
                  <a:gd name="T23" fmla="*/ 2147483646 h 1775"/>
                  <a:gd name="T24" fmla="*/ 2147483646 w 2040"/>
                  <a:gd name="T25" fmla="*/ 2147483646 h 1775"/>
                  <a:gd name="T26" fmla="*/ 2147483646 w 2040"/>
                  <a:gd name="T27" fmla="*/ 2147483646 h 1775"/>
                  <a:gd name="T28" fmla="*/ 2147483646 w 2040"/>
                  <a:gd name="T29" fmla="*/ 2147483646 h 1775"/>
                  <a:gd name="T30" fmla="*/ 2147483646 w 2040"/>
                  <a:gd name="T31" fmla="*/ 2147483646 h 1775"/>
                  <a:gd name="T32" fmla="*/ 2147483646 w 2040"/>
                  <a:gd name="T33" fmla="*/ 2147483646 h 1775"/>
                  <a:gd name="T34" fmla="*/ 2147483646 w 2040"/>
                  <a:gd name="T35" fmla="*/ 2147483646 h 1775"/>
                  <a:gd name="T36" fmla="*/ 2147483646 w 2040"/>
                  <a:gd name="T37" fmla="*/ 2147483646 h 1775"/>
                  <a:gd name="T38" fmla="*/ 2147483646 w 2040"/>
                  <a:gd name="T39" fmla="*/ 2147483646 h 1775"/>
                  <a:gd name="T40" fmla="*/ 2147483646 w 2040"/>
                  <a:gd name="T41" fmla="*/ 2147483646 h 1775"/>
                  <a:gd name="T42" fmla="*/ 2147483646 w 2040"/>
                  <a:gd name="T43" fmla="*/ 2147483646 h 1775"/>
                  <a:gd name="T44" fmla="*/ 2147483646 w 2040"/>
                  <a:gd name="T45" fmla="*/ 2147483646 h 1775"/>
                  <a:gd name="T46" fmla="*/ 2147483646 w 2040"/>
                  <a:gd name="T47" fmla="*/ 2147483646 h 1775"/>
                  <a:gd name="T48" fmla="*/ 2147483646 w 2040"/>
                  <a:gd name="T49" fmla="*/ 2147483646 h 1775"/>
                  <a:gd name="T50" fmla="*/ 2147483646 w 2040"/>
                  <a:gd name="T51" fmla="*/ 2147483646 h 1775"/>
                  <a:gd name="T52" fmla="*/ 2147483646 w 2040"/>
                  <a:gd name="T53" fmla="*/ 2147483646 h 1775"/>
                  <a:gd name="T54" fmla="*/ 2147483646 w 2040"/>
                  <a:gd name="T55" fmla="*/ 2147483646 h 1775"/>
                  <a:gd name="T56" fmla="*/ 2147483646 w 2040"/>
                  <a:gd name="T57" fmla="*/ 2147483646 h 1775"/>
                  <a:gd name="T58" fmla="*/ 2147483646 w 2040"/>
                  <a:gd name="T59" fmla="*/ 2147483646 h 1775"/>
                  <a:gd name="T60" fmla="*/ 2147483646 w 2040"/>
                  <a:gd name="T61" fmla="*/ 2147483646 h 1775"/>
                  <a:gd name="T62" fmla="*/ 2147483646 w 2040"/>
                  <a:gd name="T63" fmla="*/ 2147483646 h 1775"/>
                  <a:gd name="T64" fmla="*/ 2147483646 w 2040"/>
                  <a:gd name="T65" fmla="*/ 2147483646 h 1775"/>
                  <a:gd name="T66" fmla="*/ 2147483646 w 2040"/>
                  <a:gd name="T67" fmla="*/ 2147483646 h 1775"/>
                  <a:gd name="T68" fmla="*/ 2147483646 w 2040"/>
                  <a:gd name="T69" fmla="*/ 2147483646 h 1775"/>
                  <a:gd name="T70" fmla="*/ 2147483646 w 2040"/>
                  <a:gd name="T71" fmla="*/ 2147483646 h 1775"/>
                  <a:gd name="T72" fmla="*/ 2147483646 w 2040"/>
                  <a:gd name="T73" fmla="*/ 2147483646 h 1775"/>
                  <a:gd name="T74" fmla="*/ 2147483646 w 2040"/>
                  <a:gd name="T75" fmla="*/ 2147483646 h 1775"/>
                  <a:gd name="T76" fmla="*/ 2147483646 w 2040"/>
                  <a:gd name="T77" fmla="*/ 2147483646 h 1775"/>
                  <a:gd name="T78" fmla="*/ 2147483646 w 2040"/>
                  <a:gd name="T79" fmla="*/ 2147483646 h 1775"/>
                  <a:gd name="T80" fmla="*/ 2147483646 w 2040"/>
                  <a:gd name="T81" fmla="*/ 2147483646 h 1775"/>
                  <a:gd name="T82" fmla="*/ 2147483646 w 2040"/>
                  <a:gd name="T83" fmla="*/ 2147483646 h 1775"/>
                  <a:gd name="T84" fmla="*/ 2147483646 w 2040"/>
                  <a:gd name="T85" fmla="*/ 2147483646 h 177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lnTo>
                      <a:pt x="292" y="1"/>
                    </a:lnTo>
                    <a:close/>
                  </a:path>
                </a:pathLst>
              </a:custGeom>
              <a:solidFill>
                <a:srgbClr val="233E4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0" name="Google Shape;574;p27">
                <a:extLst>
                  <a:ext uri="{FF2B5EF4-FFF2-40B4-BE49-F238E27FC236}">
                    <a16:creationId xmlns:a16="http://schemas.microsoft.com/office/drawing/2014/main" id="{F20A9434-5EEE-45F0-839E-06317A0F5291}"/>
                  </a:ext>
                </a:extLst>
              </p:cNvPr>
              <p:cNvSpPr>
                <a:spLocks/>
              </p:cNvSpPr>
              <p:nvPr/>
            </p:nvSpPr>
            <p:spPr bwMode="auto">
              <a:xfrm>
                <a:off x="2897782" y="4536556"/>
                <a:ext cx="65882" cy="66600"/>
              </a:xfrm>
              <a:custGeom>
                <a:avLst/>
                <a:gdLst>
                  <a:gd name="T0" fmla="*/ 2147483646 w 1192"/>
                  <a:gd name="T1" fmla="*/ 0 h 1205"/>
                  <a:gd name="T2" fmla="*/ 2147483646 w 1192"/>
                  <a:gd name="T3" fmla="*/ 2147483646 h 1205"/>
                  <a:gd name="T4" fmla="*/ 2147483646 w 1192"/>
                  <a:gd name="T5" fmla="*/ 2147483646 h 1205"/>
                  <a:gd name="T6" fmla="*/ 2147483646 w 1192"/>
                  <a:gd name="T7" fmla="*/ 2147483646 h 1205"/>
                  <a:gd name="T8" fmla="*/ 2147483646 w 1192"/>
                  <a:gd name="T9" fmla="*/ 2147483646 h 1205"/>
                  <a:gd name="T10" fmla="*/ 2147483646 w 1192"/>
                  <a:gd name="T11" fmla="*/ 2147483646 h 1205"/>
                  <a:gd name="T12" fmla="*/ 2147483646 w 1192"/>
                  <a:gd name="T13" fmla="*/ 2147483646 h 1205"/>
                  <a:gd name="T14" fmla="*/ 2147483646 w 1192"/>
                  <a:gd name="T15" fmla="*/ 2147483646 h 1205"/>
                  <a:gd name="T16" fmla="*/ 2147483646 w 1192"/>
                  <a:gd name="T17" fmla="*/ 2147483646 h 1205"/>
                  <a:gd name="T18" fmla="*/ 2147483646 w 1192"/>
                  <a:gd name="T19" fmla="*/ 2147483646 h 1205"/>
                  <a:gd name="T20" fmla="*/ 2147483646 w 1192"/>
                  <a:gd name="T21" fmla="*/ 2147483646 h 1205"/>
                  <a:gd name="T22" fmla="*/ 2147483646 w 1192"/>
                  <a:gd name="T23" fmla="*/ 2147483646 h 1205"/>
                  <a:gd name="T24" fmla="*/ 2147483646 w 1192"/>
                  <a:gd name="T25" fmla="*/ 2147483646 h 1205"/>
                  <a:gd name="T26" fmla="*/ 2147483646 w 1192"/>
                  <a:gd name="T27" fmla="*/ 2147483646 h 1205"/>
                  <a:gd name="T28" fmla="*/ 2147483646 w 1192"/>
                  <a:gd name="T29" fmla="*/ 2147483646 h 1205"/>
                  <a:gd name="T30" fmla="*/ 2147483646 w 1192"/>
                  <a:gd name="T31" fmla="*/ 2147483646 h 1205"/>
                  <a:gd name="T32" fmla="*/ 2147483646 w 1192"/>
                  <a:gd name="T33" fmla="*/ 2147483646 h 1205"/>
                  <a:gd name="T34" fmla="*/ 2147483646 w 1192"/>
                  <a:gd name="T35" fmla="*/ 2147483646 h 1205"/>
                  <a:gd name="T36" fmla="*/ 2147483646 w 1192"/>
                  <a:gd name="T37" fmla="*/ 2147483646 h 1205"/>
                  <a:gd name="T38" fmla="*/ 2147483646 w 1192"/>
                  <a:gd name="T39" fmla="*/ 2147483646 h 1205"/>
                  <a:gd name="T40" fmla="*/ 2147483646 w 1192"/>
                  <a:gd name="T41" fmla="*/ 2147483646 h 1205"/>
                  <a:gd name="T42" fmla="*/ 2147483646 w 1192"/>
                  <a:gd name="T43" fmla="*/ 2147483646 h 1205"/>
                  <a:gd name="T44" fmla="*/ 2147483646 w 1192"/>
                  <a:gd name="T45" fmla="*/ 2147483646 h 1205"/>
                  <a:gd name="T46" fmla="*/ 2147483646 w 1192"/>
                  <a:gd name="T47" fmla="*/ 2147483646 h 1205"/>
                  <a:gd name="T48" fmla="*/ 2147483646 w 1192"/>
                  <a:gd name="T49" fmla="*/ 2147483646 h 1205"/>
                  <a:gd name="T50" fmla="*/ 2147483646 w 1192"/>
                  <a:gd name="T51" fmla="*/ 2147483646 h 1205"/>
                  <a:gd name="T52" fmla="*/ 2147483646 w 1192"/>
                  <a:gd name="T53" fmla="*/ 2147483646 h 1205"/>
                  <a:gd name="T54" fmla="*/ 2147483646 w 1192"/>
                  <a:gd name="T55" fmla="*/ 2147483646 h 1205"/>
                  <a:gd name="T56" fmla="*/ 2147483646 w 1192"/>
                  <a:gd name="T57" fmla="*/ 2147483646 h 1205"/>
                  <a:gd name="T58" fmla="*/ 2147483646 w 1192"/>
                  <a:gd name="T59" fmla="*/ 2147483646 h 1205"/>
                  <a:gd name="T60" fmla="*/ 2147483646 w 1192"/>
                  <a:gd name="T61" fmla="*/ 0 h 120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1" name="Google Shape;575;p27">
                <a:extLst>
                  <a:ext uri="{FF2B5EF4-FFF2-40B4-BE49-F238E27FC236}">
                    <a16:creationId xmlns:a16="http://schemas.microsoft.com/office/drawing/2014/main" id="{23B4CEA4-8719-4FA3-9F55-BE9E2E2FCAC3}"/>
                  </a:ext>
                </a:extLst>
              </p:cNvPr>
              <p:cNvSpPr>
                <a:spLocks/>
              </p:cNvSpPr>
              <p:nvPr/>
            </p:nvSpPr>
            <p:spPr bwMode="auto">
              <a:xfrm>
                <a:off x="2967311" y="4565794"/>
                <a:ext cx="127287" cy="127342"/>
              </a:xfrm>
              <a:custGeom>
                <a:avLst/>
                <a:gdLst>
                  <a:gd name="T0" fmla="*/ 2147483646 w 2303"/>
                  <a:gd name="T1" fmla="*/ 2147483646 h 2304"/>
                  <a:gd name="T2" fmla="*/ 2147483646 w 2303"/>
                  <a:gd name="T3" fmla="*/ 2147483646 h 2304"/>
                  <a:gd name="T4" fmla="*/ 0 w 2303"/>
                  <a:gd name="T5" fmla="*/ 2147483646 h 2304"/>
                  <a:gd name="T6" fmla="*/ 2147483646 w 2303"/>
                  <a:gd name="T7" fmla="*/ 2147483646 h 2304"/>
                  <a:gd name="T8" fmla="*/ 2147483646 w 2303"/>
                  <a:gd name="T9" fmla="*/ 2147483646 h 2304"/>
                  <a:gd name="T10" fmla="*/ 2147483646 w 2303"/>
                  <a:gd name="T11" fmla="*/ 2147483646 h 2304"/>
                  <a:gd name="T12" fmla="*/ 2147483646 w 2303"/>
                  <a:gd name="T13" fmla="*/ 2147483646 h 2304"/>
                  <a:gd name="T14" fmla="*/ 2147483646 w 2303"/>
                  <a:gd name="T15" fmla="*/ 2147483646 h 2304"/>
                  <a:gd name="T16" fmla="*/ 2147483646 w 2303"/>
                  <a:gd name="T17" fmla="*/ 2147483646 h 2304"/>
                  <a:gd name="T18" fmla="*/ 2147483646 w 2303"/>
                  <a:gd name="T19" fmla="*/ 2147483646 h 2304"/>
                  <a:gd name="T20" fmla="*/ 2147483646 w 2303"/>
                  <a:gd name="T21" fmla="*/ 2147483646 h 2304"/>
                  <a:gd name="T22" fmla="*/ 2147483646 w 2303"/>
                  <a:gd name="T23" fmla="*/ 2147483646 h 2304"/>
                  <a:gd name="T24" fmla="*/ 2147483646 w 2303"/>
                  <a:gd name="T25" fmla="*/ 2147483646 h 2304"/>
                  <a:gd name="T26" fmla="*/ 2147483646 w 2303"/>
                  <a:gd name="T27" fmla="*/ 2147483646 h 2304"/>
                  <a:gd name="T28" fmla="*/ 2147483646 w 2303"/>
                  <a:gd name="T29" fmla="*/ 2147483646 h 2304"/>
                  <a:gd name="T30" fmla="*/ 2147483646 w 2303"/>
                  <a:gd name="T31" fmla="*/ 2147483646 h 2304"/>
                  <a:gd name="T32" fmla="*/ 2147483646 w 2303"/>
                  <a:gd name="T33" fmla="*/ 2147483646 h 2304"/>
                  <a:gd name="T34" fmla="*/ 2147483646 w 2303"/>
                  <a:gd name="T35" fmla="*/ 2147483646 h 2304"/>
                  <a:gd name="T36" fmla="*/ 2147483646 w 2303"/>
                  <a:gd name="T37" fmla="*/ 2147483646 h 2304"/>
                  <a:gd name="T38" fmla="*/ 2147483646 w 2303"/>
                  <a:gd name="T39" fmla="*/ 2147483646 h 2304"/>
                  <a:gd name="T40" fmla="*/ 2147483646 w 2303"/>
                  <a:gd name="T41" fmla="*/ 2147483646 h 2304"/>
                  <a:gd name="T42" fmla="*/ 2147483646 w 2303"/>
                  <a:gd name="T43" fmla="*/ 2147483646 h 2304"/>
                  <a:gd name="T44" fmla="*/ 2147483646 w 2303"/>
                  <a:gd name="T45" fmla="*/ 2147483646 h 2304"/>
                  <a:gd name="T46" fmla="*/ 2147483646 w 2303"/>
                  <a:gd name="T47" fmla="*/ 2147483646 h 2304"/>
                  <a:gd name="T48" fmla="*/ 2147483646 w 2303"/>
                  <a:gd name="T49" fmla="*/ 2147483646 h 2304"/>
                  <a:gd name="T50" fmla="*/ 2147483646 w 2303"/>
                  <a:gd name="T51" fmla="*/ 2147483646 h 2304"/>
                  <a:gd name="T52" fmla="*/ 2147483646 w 2303"/>
                  <a:gd name="T53" fmla="*/ 2147483646 h 2304"/>
                  <a:gd name="T54" fmla="*/ 2147483646 w 2303"/>
                  <a:gd name="T55" fmla="*/ 2147483646 h 2304"/>
                  <a:gd name="T56" fmla="*/ 2147483646 w 2303"/>
                  <a:gd name="T57" fmla="*/ 2147483646 h 2304"/>
                  <a:gd name="T58" fmla="*/ 2147483646 w 2303"/>
                  <a:gd name="T59" fmla="*/ 2147483646 h 2304"/>
                  <a:gd name="T60" fmla="*/ 2147483646 w 2303"/>
                  <a:gd name="T61" fmla="*/ 2147483646 h 2304"/>
                  <a:gd name="T62" fmla="*/ 2147483646 w 2303"/>
                  <a:gd name="T63" fmla="*/ 2147483646 h 2304"/>
                  <a:gd name="T64" fmla="*/ 2147483646 w 2303"/>
                  <a:gd name="T65" fmla="*/ 2147483646 h 2304"/>
                  <a:gd name="T66" fmla="*/ 2147483646 w 2303"/>
                  <a:gd name="T67" fmla="*/ 2147483646 h 2304"/>
                  <a:gd name="T68" fmla="*/ 2147483646 w 2303"/>
                  <a:gd name="T69" fmla="*/ 2147483646 h 2304"/>
                  <a:gd name="T70" fmla="*/ 2147483646 w 2303"/>
                  <a:gd name="T71" fmla="*/ 2147483646 h 2304"/>
                  <a:gd name="T72" fmla="*/ 2147483646 w 2303"/>
                  <a:gd name="T73" fmla="*/ 2147483646 h 2304"/>
                  <a:gd name="T74" fmla="*/ 2147483646 w 2303"/>
                  <a:gd name="T75" fmla="*/ 2147483646 h 2304"/>
                  <a:gd name="T76" fmla="*/ 2147483646 w 2303"/>
                  <a:gd name="T77" fmla="*/ 2147483646 h 2304"/>
                  <a:gd name="T78" fmla="*/ 2147483646 w 2303"/>
                  <a:gd name="T79" fmla="*/ 2147483646 h 2304"/>
                  <a:gd name="T80" fmla="*/ 2147483646 w 2303"/>
                  <a:gd name="T81" fmla="*/ 2147483646 h 2304"/>
                  <a:gd name="T82" fmla="*/ 2147483646 w 2303"/>
                  <a:gd name="T83" fmla="*/ 2147483646 h 2304"/>
                  <a:gd name="T84" fmla="*/ 2147483646 w 2303"/>
                  <a:gd name="T85" fmla="*/ 2147483646 h 2304"/>
                  <a:gd name="T86" fmla="*/ 2147483646 w 2303"/>
                  <a:gd name="T87" fmla="*/ 2147483646 h 2304"/>
                  <a:gd name="T88" fmla="*/ 2147483646 w 2303"/>
                  <a:gd name="T89" fmla="*/ 2147483646 h 2304"/>
                  <a:gd name="T90" fmla="*/ 2147483646 w 2303"/>
                  <a:gd name="T91" fmla="*/ 2147483646 h 2304"/>
                  <a:gd name="T92" fmla="*/ 2147483646 w 2303"/>
                  <a:gd name="T93" fmla="*/ 2147483646 h 2304"/>
                  <a:gd name="T94" fmla="*/ 2147483646 w 2303"/>
                  <a:gd name="T95" fmla="*/ 2147483646 h 2304"/>
                  <a:gd name="T96" fmla="*/ 2147483646 w 2303"/>
                  <a:gd name="T97" fmla="*/ 2147483646 h 2304"/>
                  <a:gd name="T98" fmla="*/ 2147483646 w 2303"/>
                  <a:gd name="T99" fmla="*/ 2147483646 h 2304"/>
                  <a:gd name="T100" fmla="*/ 2147483646 w 2303"/>
                  <a:gd name="T101" fmla="*/ 2147483646 h 2304"/>
                  <a:gd name="T102" fmla="*/ 2147483646 w 2303"/>
                  <a:gd name="T103" fmla="*/ 2147483646 h 2304"/>
                  <a:gd name="T104" fmla="*/ 2147483646 w 2303"/>
                  <a:gd name="T105" fmla="*/ 2147483646 h 2304"/>
                  <a:gd name="T106" fmla="*/ 2147483646 w 2303"/>
                  <a:gd name="T107" fmla="*/ 2147483646 h 2304"/>
                  <a:gd name="T108" fmla="*/ 2147483646 w 2303"/>
                  <a:gd name="T109" fmla="*/ 2147483646 h 2304"/>
                  <a:gd name="T110" fmla="*/ 2147483646 w 2303"/>
                  <a:gd name="T111" fmla="*/ 2147483646 h 2304"/>
                  <a:gd name="T112" fmla="*/ 2147483646 w 2303"/>
                  <a:gd name="T113" fmla="*/ 2147483646 h 2304"/>
                  <a:gd name="T114" fmla="*/ 2147483646 w 2303"/>
                  <a:gd name="T115" fmla="*/ 2147483646 h 2304"/>
                  <a:gd name="T116" fmla="*/ 2147483646 w 2303"/>
                  <a:gd name="T117" fmla="*/ 2147483646 h 2304"/>
                  <a:gd name="T118" fmla="*/ 2147483646 w 2303"/>
                  <a:gd name="T119" fmla="*/ 2147483646 h 2304"/>
                  <a:gd name="T120" fmla="*/ 2147483646 w 2303"/>
                  <a:gd name="T121" fmla="*/ 2147483646 h 2304"/>
                  <a:gd name="T122" fmla="*/ 2147483646 w 2303"/>
                  <a:gd name="T123" fmla="*/ 2147483646 h 230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lnTo>
                      <a:pt x="225" y="1"/>
                    </a:lnTo>
                    <a:close/>
                  </a:path>
                </a:pathLst>
              </a:custGeom>
              <a:solidFill>
                <a:srgbClr val="233E4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198" name="Google Shape;576;p27">
              <a:extLst>
                <a:ext uri="{FF2B5EF4-FFF2-40B4-BE49-F238E27FC236}">
                  <a16:creationId xmlns:a16="http://schemas.microsoft.com/office/drawing/2014/main" id="{C4365ADD-55DE-4F59-800B-7F24EF8A93F0}"/>
                </a:ext>
              </a:extLst>
            </p:cNvPr>
            <p:cNvSpPr>
              <a:spLocks/>
            </p:cNvSpPr>
            <p:nvPr/>
          </p:nvSpPr>
          <p:spPr bwMode="auto">
            <a:xfrm>
              <a:off x="3028510" y="5577559"/>
              <a:ext cx="389985" cy="49024"/>
            </a:xfrm>
            <a:custGeom>
              <a:avLst/>
              <a:gdLst>
                <a:gd name="T0" fmla="*/ 2147483646 w 7056"/>
                <a:gd name="T1" fmla="*/ 0 h 887"/>
                <a:gd name="T2" fmla="*/ 2147483646 w 7056"/>
                <a:gd name="T3" fmla="*/ 2147483646 h 887"/>
                <a:gd name="T4" fmla="*/ 2147483646 w 7056"/>
                <a:gd name="T5" fmla="*/ 2147483646 h 887"/>
                <a:gd name="T6" fmla="*/ 2147483646 w 7056"/>
                <a:gd name="T7" fmla="*/ 0 h 887"/>
                <a:gd name="T8" fmla="*/ 2147483646 w 7056"/>
                <a:gd name="T9" fmla="*/ 0 h 8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56" h="887" extrusionOk="0">
                  <a:moveTo>
                    <a:pt x="1" y="0"/>
                  </a:moveTo>
                  <a:lnTo>
                    <a:pt x="1" y="887"/>
                  </a:lnTo>
                  <a:lnTo>
                    <a:pt x="7055" y="887"/>
                  </a:lnTo>
                  <a:lnTo>
                    <a:pt x="7055" y="0"/>
                  </a:lnTo>
                  <a:lnTo>
                    <a:pt x="1" y="0"/>
                  </a:lnTo>
                  <a:close/>
                </a:path>
              </a:pathLst>
            </a:custGeom>
            <a:solidFill>
              <a:srgbClr val="8D7D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228" name="Google Shape;578;p27">
            <a:extLst>
              <a:ext uri="{FF2B5EF4-FFF2-40B4-BE49-F238E27FC236}">
                <a16:creationId xmlns:a16="http://schemas.microsoft.com/office/drawing/2014/main" id="{76260420-599A-4103-B06D-C557963ED0AE}"/>
              </a:ext>
            </a:extLst>
          </p:cNvPr>
          <p:cNvSpPr>
            <a:spLocks/>
          </p:cNvSpPr>
          <p:nvPr/>
        </p:nvSpPr>
        <p:spPr bwMode="auto">
          <a:xfrm>
            <a:off x="3308351" y="6418263"/>
            <a:ext cx="264583" cy="165100"/>
          </a:xfrm>
          <a:custGeom>
            <a:avLst/>
            <a:gdLst>
              <a:gd name="T0" fmla="*/ 2147483646 w 4806"/>
              <a:gd name="T1" fmla="*/ 2147483646 h 2979"/>
              <a:gd name="T2" fmla="*/ 2147483646 w 4806"/>
              <a:gd name="T3" fmla="*/ 2147483646 h 2979"/>
              <a:gd name="T4" fmla="*/ 2147483646 w 4806"/>
              <a:gd name="T5" fmla="*/ 2147483646 h 2979"/>
              <a:gd name="T6" fmla="*/ 2147483646 w 4806"/>
              <a:gd name="T7" fmla="*/ 2147483646 h 2979"/>
              <a:gd name="T8" fmla="*/ 2147483646 w 4806"/>
              <a:gd name="T9" fmla="*/ 2147483646 h 29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06" h="2979" extrusionOk="0">
                <a:moveTo>
                  <a:pt x="1" y="1"/>
                </a:moveTo>
                <a:lnTo>
                  <a:pt x="1" y="2978"/>
                </a:lnTo>
                <a:lnTo>
                  <a:pt x="4805" y="2978"/>
                </a:lnTo>
                <a:lnTo>
                  <a:pt x="4805" y="1"/>
                </a:lnTo>
                <a:lnTo>
                  <a:pt x="1" y="1"/>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grpSp>
        <p:nvGrpSpPr>
          <p:cNvPr id="229" name="Group 228">
            <a:extLst>
              <a:ext uri="{FF2B5EF4-FFF2-40B4-BE49-F238E27FC236}">
                <a16:creationId xmlns:a16="http://schemas.microsoft.com/office/drawing/2014/main" id="{D5CA3CE4-EF3B-46C2-99B1-2777CB145C12}"/>
              </a:ext>
            </a:extLst>
          </p:cNvPr>
          <p:cNvGrpSpPr>
            <a:grpSpLocks/>
          </p:cNvGrpSpPr>
          <p:nvPr userDrawn="1"/>
        </p:nvGrpSpPr>
        <p:grpSpPr bwMode="auto">
          <a:xfrm>
            <a:off x="1524001" y="5626100"/>
            <a:ext cx="9319684" cy="1231900"/>
            <a:chOff x="1524301" y="5626805"/>
            <a:chExt cx="9320239" cy="1231195"/>
          </a:xfrm>
        </p:grpSpPr>
        <p:sp>
          <p:nvSpPr>
            <p:cNvPr id="230" name="Google Shape;577;p27">
              <a:extLst>
                <a:ext uri="{FF2B5EF4-FFF2-40B4-BE49-F238E27FC236}">
                  <a16:creationId xmlns:a16="http://schemas.microsoft.com/office/drawing/2014/main" id="{7C2D282A-560A-4A5E-9944-B8D51DD72703}"/>
                </a:ext>
              </a:extLst>
            </p:cNvPr>
            <p:cNvSpPr>
              <a:spLocks/>
            </p:cNvSpPr>
            <p:nvPr/>
          </p:nvSpPr>
          <p:spPr bwMode="auto">
            <a:xfrm>
              <a:off x="3307961" y="6403932"/>
              <a:ext cx="265628" cy="451390"/>
            </a:xfrm>
            <a:custGeom>
              <a:avLst/>
              <a:gdLst>
                <a:gd name="T0" fmla="*/ 2147483646 w 4806"/>
                <a:gd name="T1" fmla="*/ 2147483646 h 8167"/>
                <a:gd name="T2" fmla="*/ 2147483646 w 4806"/>
                <a:gd name="T3" fmla="*/ 2147483646 h 8167"/>
                <a:gd name="T4" fmla="*/ 2147483646 w 4806"/>
                <a:gd name="T5" fmla="*/ 2147483646 h 8167"/>
                <a:gd name="T6" fmla="*/ 2147483646 w 4806"/>
                <a:gd name="T7" fmla="*/ 2147483646 h 8167"/>
                <a:gd name="T8" fmla="*/ 2147483646 w 4806"/>
                <a:gd name="T9" fmla="*/ 2147483646 h 81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06" h="8167" extrusionOk="0">
                  <a:moveTo>
                    <a:pt x="1" y="1"/>
                  </a:moveTo>
                  <a:lnTo>
                    <a:pt x="1" y="8167"/>
                  </a:lnTo>
                  <a:lnTo>
                    <a:pt x="4805" y="8167"/>
                  </a:lnTo>
                  <a:lnTo>
                    <a:pt x="4805" y="1"/>
                  </a:lnTo>
                  <a:lnTo>
                    <a:pt x="1" y="1"/>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231" name="Google Shape;579;p27">
              <a:extLst>
                <a:ext uri="{FF2B5EF4-FFF2-40B4-BE49-F238E27FC236}">
                  <a16:creationId xmlns:a16="http://schemas.microsoft.com/office/drawing/2014/main" id="{884FC19F-9213-4B13-B59A-1CD3F958C16F}"/>
                </a:ext>
              </a:extLst>
            </p:cNvPr>
            <p:cNvGrpSpPr>
              <a:grpSpLocks/>
            </p:cNvGrpSpPr>
            <p:nvPr userDrawn="1"/>
          </p:nvGrpSpPr>
          <p:grpSpPr bwMode="auto">
            <a:xfrm>
              <a:off x="1524301" y="5626805"/>
              <a:ext cx="9320239" cy="1231195"/>
              <a:chOff x="929285" y="5051507"/>
              <a:chExt cx="7315206" cy="1231195"/>
            </a:xfrm>
          </p:grpSpPr>
          <p:sp>
            <p:nvSpPr>
              <p:cNvPr id="232" name="Google Shape;580;p27">
                <a:extLst>
                  <a:ext uri="{FF2B5EF4-FFF2-40B4-BE49-F238E27FC236}">
                    <a16:creationId xmlns:a16="http://schemas.microsoft.com/office/drawing/2014/main" id="{4ABD5EC5-FB28-4835-894B-C41E291E7B27}"/>
                  </a:ext>
                </a:extLst>
              </p:cNvPr>
              <p:cNvSpPr>
                <a:spLocks/>
              </p:cNvSpPr>
              <p:nvPr/>
            </p:nvSpPr>
            <p:spPr bwMode="auto">
              <a:xfrm>
                <a:off x="929285" y="5051507"/>
                <a:ext cx="7315206" cy="420715"/>
              </a:xfrm>
              <a:custGeom>
                <a:avLst/>
                <a:gdLst>
                  <a:gd name="T0" fmla="*/ 2147483646 w 132354"/>
                  <a:gd name="T1" fmla="*/ 2147483646 h 7612"/>
                  <a:gd name="T2" fmla="*/ 2147483646 w 132354"/>
                  <a:gd name="T3" fmla="*/ 2147483646 h 7612"/>
                  <a:gd name="T4" fmla="*/ 2147483646 w 132354"/>
                  <a:gd name="T5" fmla="*/ 2147483646 h 7612"/>
                  <a:gd name="T6" fmla="*/ 2147483646 w 132354"/>
                  <a:gd name="T7" fmla="*/ 2147483646 h 7612"/>
                  <a:gd name="T8" fmla="*/ 2147483646 w 132354"/>
                  <a:gd name="T9" fmla="*/ 2147483646 h 76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354" h="7612" extrusionOk="0">
                    <a:moveTo>
                      <a:pt x="1" y="1"/>
                    </a:moveTo>
                    <a:lnTo>
                      <a:pt x="1" y="7611"/>
                    </a:lnTo>
                    <a:lnTo>
                      <a:pt x="132353" y="7611"/>
                    </a:lnTo>
                    <a:lnTo>
                      <a:pt x="132353" y="1"/>
                    </a:lnTo>
                    <a:lnTo>
                      <a:pt x="1" y="1"/>
                    </a:lnTo>
                    <a:close/>
                  </a:path>
                </a:pathLst>
              </a:custGeom>
              <a:solidFill>
                <a:srgbClr val="EFEDD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33" name="Google Shape;581;p27">
                <a:extLst>
                  <a:ext uri="{FF2B5EF4-FFF2-40B4-BE49-F238E27FC236}">
                    <a16:creationId xmlns:a16="http://schemas.microsoft.com/office/drawing/2014/main" id="{758BB59A-F393-403A-9B53-CE4628B2EA18}"/>
                  </a:ext>
                </a:extLst>
              </p:cNvPr>
              <p:cNvSpPr>
                <a:spLocks/>
              </p:cNvSpPr>
              <p:nvPr/>
            </p:nvSpPr>
            <p:spPr bwMode="auto">
              <a:xfrm>
                <a:off x="929285" y="5051507"/>
                <a:ext cx="7315206" cy="133919"/>
              </a:xfrm>
              <a:custGeom>
                <a:avLst/>
                <a:gdLst>
                  <a:gd name="T0" fmla="*/ 2147483646 w 132354"/>
                  <a:gd name="T1" fmla="*/ 2147483646 h 2423"/>
                  <a:gd name="T2" fmla="*/ 2147483646 w 132354"/>
                  <a:gd name="T3" fmla="*/ 2147483646 h 2423"/>
                  <a:gd name="T4" fmla="*/ 2147483646 w 132354"/>
                  <a:gd name="T5" fmla="*/ 2147483646 h 2423"/>
                  <a:gd name="T6" fmla="*/ 2147483646 w 132354"/>
                  <a:gd name="T7" fmla="*/ 2147483646 h 2423"/>
                  <a:gd name="T8" fmla="*/ 2147483646 w 132354"/>
                  <a:gd name="T9" fmla="*/ 2147483646 h 24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354" h="2423" extrusionOk="0">
                    <a:moveTo>
                      <a:pt x="1" y="1"/>
                    </a:moveTo>
                    <a:lnTo>
                      <a:pt x="1" y="2423"/>
                    </a:lnTo>
                    <a:lnTo>
                      <a:pt x="132353" y="2423"/>
                    </a:lnTo>
                    <a:lnTo>
                      <a:pt x="132353" y="1"/>
                    </a:lnTo>
                    <a:lnTo>
                      <a:pt x="1" y="1"/>
                    </a:lnTo>
                    <a:close/>
                  </a:path>
                </a:pathLst>
              </a:custGeom>
              <a:solidFill>
                <a:srgbClr val="FFFEF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34" name="Google Shape;582;p27">
                <a:extLst>
                  <a:ext uri="{FF2B5EF4-FFF2-40B4-BE49-F238E27FC236}">
                    <a16:creationId xmlns:a16="http://schemas.microsoft.com/office/drawing/2014/main" id="{48A28D5B-7B69-4492-9F37-62F56122DD5F}"/>
                  </a:ext>
                </a:extLst>
              </p:cNvPr>
              <p:cNvSpPr>
                <a:spLocks/>
              </p:cNvSpPr>
              <p:nvPr/>
            </p:nvSpPr>
            <p:spPr bwMode="auto">
              <a:xfrm>
                <a:off x="6668743" y="5831311"/>
                <a:ext cx="264854" cy="451390"/>
              </a:xfrm>
              <a:custGeom>
                <a:avLst/>
                <a:gdLst>
                  <a:gd name="T0" fmla="*/ 2147483646 w 4792"/>
                  <a:gd name="T1" fmla="*/ 2147483646 h 8167"/>
                  <a:gd name="T2" fmla="*/ 2147483646 w 4792"/>
                  <a:gd name="T3" fmla="*/ 2147483646 h 8167"/>
                  <a:gd name="T4" fmla="*/ 2147483646 w 4792"/>
                  <a:gd name="T5" fmla="*/ 2147483646 h 8167"/>
                  <a:gd name="T6" fmla="*/ 2147483646 w 4792"/>
                  <a:gd name="T7" fmla="*/ 2147483646 h 8167"/>
                  <a:gd name="T8" fmla="*/ 2147483646 w 4792"/>
                  <a:gd name="T9" fmla="*/ 2147483646 h 81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92" h="8167" extrusionOk="0">
                    <a:moveTo>
                      <a:pt x="1" y="1"/>
                    </a:moveTo>
                    <a:lnTo>
                      <a:pt x="1" y="8167"/>
                    </a:lnTo>
                    <a:lnTo>
                      <a:pt x="4792" y="8167"/>
                    </a:lnTo>
                    <a:lnTo>
                      <a:pt x="4792" y="1"/>
                    </a:lnTo>
                    <a:lnTo>
                      <a:pt x="1" y="1"/>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35" name="Google Shape;583;p27">
                <a:extLst>
                  <a:ext uri="{FF2B5EF4-FFF2-40B4-BE49-F238E27FC236}">
                    <a16:creationId xmlns:a16="http://schemas.microsoft.com/office/drawing/2014/main" id="{98C5962B-F22E-45C5-9C26-E668B22C4141}"/>
                  </a:ext>
                </a:extLst>
              </p:cNvPr>
              <p:cNvSpPr>
                <a:spLocks/>
              </p:cNvSpPr>
              <p:nvPr/>
            </p:nvSpPr>
            <p:spPr bwMode="auto">
              <a:xfrm>
                <a:off x="6668743" y="5831311"/>
                <a:ext cx="264854" cy="164649"/>
              </a:xfrm>
              <a:custGeom>
                <a:avLst/>
                <a:gdLst>
                  <a:gd name="T0" fmla="*/ 2147483646 w 4792"/>
                  <a:gd name="T1" fmla="*/ 2147483646 h 2979"/>
                  <a:gd name="T2" fmla="*/ 2147483646 w 4792"/>
                  <a:gd name="T3" fmla="*/ 2147483646 h 2979"/>
                  <a:gd name="T4" fmla="*/ 2147483646 w 4792"/>
                  <a:gd name="T5" fmla="*/ 2147483646 h 2979"/>
                  <a:gd name="T6" fmla="*/ 2147483646 w 4792"/>
                  <a:gd name="T7" fmla="*/ 2147483646 h 2979"/>
                  <a:gd name="T8" fmla="*/ 2147483646 w 4792"/>
                  <a:gd name="T9" fmla="*/ 2147483646 h 29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92" h="2979" extrusionOk="0">
                    <a:moveTo>
                      <a:pt x="1" y="1"/>
                    </a:moveTo>
                    <a:lnTo>
                      <a:pt x="1" y="2978"/>
                    </a:lnTo>
                    <a:lnTo>
                      <a:pt x="4792" y="2978"/>
                    </a:lnTo>
                    <a:lnTo>
                      <a:pt x="4792" y="1"/>
                    </a:lnTo>
                    <a:lnTo>
                      <a:pt x="1" y="1"/>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36" name="Google Shape;584;p27">
                <a:extLst>
                  <a:ext uri="{FF2B5EF4-FFF2-40B4-BE49-F238E27FC236}">
                    <a16:creationId xmlns:a16="http://schemas.microsoft.com/office/drawing/2014/main" id="{9923E129-D1D9-4D08-B0A3-753C66C69E5B}"/>
                  </a:ext>
                </a:extLst>
              </p:cNvPr>
              <p:cNvSpPr>
                <a:spLocks/>
              </p:cNvSpPr>
              <p:nvPr/>
            </p:nvSpPr>
            <p:spPr bwMode="auto">
              <a:xfrm>
                <a:off x="1654207" y="5472167"/>
                <a:ext cx="5864644" cy="359200"/>
              </a:xfrm>
              <a:custGeom>
                <a:avLst/>
                <a:gdLst>
                  <a:gd name="T0" fmla="*/ 2147483646 w 106109"/>
                  <a:gd name="T1" fmla="*/ 0 h 6499"/>
                  <a:gd name="T2" fmla="*/ 2147483646 w 106109"/>
                  <a:gd name="T3" fmla="*/ 2147483646 h 6499"/>
                  <a:gd name="T4" fmla="*/ 2147483646 w 106109"/>
                  <a:gd name="T5" fmla="*/ 2147483646 h 6499"/>
                  <a:gd name="T6" fmla="*/ 2147483646 w 106109"/>
                  <a:gd name="T7" fmla="*/ 0 h 6499"/>
                  <a:gd name="T8" fmla="*/ 2147483646 w 106109"/>
                  <a:gd name="T9" fmla="*/ 0 h 64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6109" h="6499" extrusionOk="0">
                    <a:moveTo>
                      <a:pt x="1" y="0"/>
                    </a:moveTo>
                    <a:lnTo>
                      <a:pt x="1" y="6499"/>
                    </a:lnTo>
                    <a:lnTo>
                      <a:pt x="106108" y="6499"/>
                    </a:lnTo>
                    <a:lnTo>
                      <a:pt x="106108" y="0"/>
                    </a:lnTo>
                    <a:lnTo>
                      <a:pt x="1" y="0"/>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37" name="Google Shape;585;p27">
                <a:extLst>
                  <a:ext uri="{FF2B5EF4-FFF2-40B4-BE49-F238E27FC236}">
                    <a16:creationId xmlns:a16="http://schemas.microsoft.com/office/drawing/2014/main" id="{31D9995B-D4EF-4B87-B167-BD4E7DD1806D}"/>
                  </a:ext>
                </a:extLst>
              </p:cNvPr>
              <p:cNvSpPr>
                <a:spLocks/>
              </p:cNvSpPr>
              <p:nvPr/>
            </p:nvSpPr>
            <p:spPr bwMode="auto">
              <a:xfrm>
                <a:off x="1654207" y="5472167"/>
                <a:ext cx="5864644" cy="176311"/>
              </a:xfrm>
              <a:custGeom>
                <a:avLst/>
                <a:gdLst>
                  <a:gd name="T0" fmla="*/ 2147483646 w 106109"/>
                  <a:gd name="T1" fmla="*/ 0 h 3190"/>
                  <a:gd name="T2" fmla="*/ 2147483646 w 106109"/>
                  <a:gd name="T3" fmla="*/ 2147483646 h 3190"/>
                  <a:gd name="T4" fmla="*/ 2147483646 w 106109"/>
                  <a:gd name="T5" fmla="*/ 2147483646 h 3190"/>
                  <a:gd name="T6" fmla="*/ 2147483646 w 106109"/>
                  <a:gd name="T7" fmla="*/ 0 h 3190"/>
                  <a:gd name="T8" fmla="*/ 2147483646 w 106109"/>
                  <a:gd name="T9" fmla="*/ 0 h 31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6109" h="3190" extrusionOk="0">
                    <a:moveTo>
                      <a:pt x="1" y="0"/>
                    </a:moveTo>
                    <a:lnTo>
                      <a:pt x="1" y="3190"/>
                    </a:lnTo>
                    <a:lnTo>
                      <a:pt x="106108" y="3190"/>
                    </a:lnTo>
                    <a:lnTo>
                      <a:pt x="106108" y="0"/>
                    </a:lnTo>
                    <a:lnTo>
                      <a:pt x="1" y="0"/>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spTree>
    <p:extLst>
      <p:ext uri="{BB962C8B-B14F-4D97-AF65-F5344CB8AC3E}">
        <p14:creationId xmlns:p14="http://schemas.microsoft.com/office/powerpoint/2010/main" val="2353322360"/>
      </p:ext>
    </p:extLst>
  </p:cSld>
  <p:clrMapOvr>
    <a:masterClrMapping/>
  </p:clrMapOvr>
  <p:transition spd="slow" advClick="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5"/>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4"/>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42"/>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8"/>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39"/>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43"/>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29"/>
                                        </p:tgtEl>
                                        <p:attrNameLst>
                                          <p:attrName>style.visibility</p:attrName>
                                        </p:attrNameLst>
                                      </p:cBhvr>
                                      <p:to>
                                        <p:strVal val="visible"/>
                                      </p:to>
                                    </p:set>
                                    <p:anim calcmode="lin" valueType="num">
                                      <p:cBhvr additive="base">
                                        <p:cTn id="19" dur="500" fill="hold"/>
                                        <p:tgtEl>
                                          <p:spTgt spid="229"/>
                                        </p:tgtEl>
                                        <p:attrNameLst>
                                          <p:attrName>ppt_x</p:attrName>
                                        </p:attrNameLst>
                                      </p:cBhvr>
                                      <p:tavLst>
                                        <p:tav tm="0">
                                          <p:val>
                                            <p:strVal val="#ppt_x"/>
                                          </p:val>
                                        </p:tav>
                                        <p:tav tm="100000">
                                          <p:val>
                                            <p:strVal val="#ppt_x"/>
                                          </p:val>
                                        </p:tav>
                                      </p:tavLst>
                                    </p:anim>
                                    <p:anim calcmode="lin" valueType="num">
                                      <p:cBhvr additive="base">
                                        <p:cTn id="20" dur="500" fill="hold"/>
                                        <p:tgtEl>
                                          <p:spTgt spid="229"/>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155"/>
                                        </p:tgtEl>
                                        <p:attrNameLst>
                                          <p:attrName>style.visibility</p:attrName>
                                        </p:attrNameLst>
                                      </p:cBhvr>
                                      <p:to>
                                        <p:strVal val="visible"/>
                                      </p:to>
                                    </p:set>
                                    <p:anim calcmode="lin" valueType="num">
                                      <p:cBhvr additive="base">
                                        <p:cTn id="24" dur="500" fill="hold"/>
                                        <p:tgtEl>
                                          <p:spTgt spid="155"/>
                                        </p:tgtEl>
                                        <p:attrNameLst>
                                          <p:attrName>ppt_x</p:attrName>
                                        </p:attrNameLst>
                                      </p:cBhvr>
                                      <p:tavLst>
                                        <p:tav tm="0">
                                          <p:val>
                                            <p:strVal val="0-#ppt_w/2"/>
                                          </p:val>
                                        </p:tav>
                                        <p:tav tm="100000">
                                          <p:val>
                                            <p:strVal val="#ppt_x"/>
                                          </p:val>
                                        </p:tav>
                                      </p:tavLst>
                                    </p:anim>
                                    <p:anim calcmode="lin" valueType="num">
                                      <p:cBhvr additive="base">
                                        <p:cTn id="25" dur="500" fill="hold"/>
                                        <p:tgtEl>
                                          <p:spTgt spid="155"/>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4" fill="hold" nodeType="afterEffect">
                                  <p:stCondLst>
                                    <p:cond delay="0"/>
                                  </p:stCondLst>
                                  <p:childTnLst>
                                    <p:set>
                                      <p:cBhvr>
                                        <p:cTn id="28" dur="1" fill="hold">
                                          <p:stCondLst>
                                            <p:cond delay="0"/>
                                          </p:stCondLst>
                                        </p:cTn>
                                        <p:tgtEl>
                                          <p:spTgt spid="98"/>
                                        </p:tgtEl>
                                        <p:attrNameLst>
                                          <p:attrName>style.visibility</p:attrName>
                                        </p:attrNameLst>
                                      </p:cBhvr>
                                      <p:to>
                                        <p:strVal val="visible"/>
                                      </p:to>
                                    </p:set>
                                    <p:anim calcmode="lin" valueType="num">
                                      <p:cBhvr additive="base">
                                        <p:cTn id="29" dur="500" fill="hold"/>
                                        <p:tgtEl>
                                          <p:spTgt spid="98"/>
                                        </p:tgtEl>
                                        <p:attrNameLst>
                                          <p:attrName>ppt_x</p:attrName>
                                        </p:attrNameLst>
                                      </p:cBhvr>
                                      <p:tavLst>
                                        <p:tav tm="0">
                                          <p:val>
                                            <p:strVal val="#ppt_x"/>
                                          </p:val>
                                        </p:tav>
                                        <p:tav tm="100000">
                                          <p:val>
                                            <p:strVal val="#ppt_x"/>
                                          </p:val>
                                        </p:tav>
                                      </p:tavLst>
                                    </p:anim>
                                    <p:anim calcmode="lin" valueType="num">
                                      <p:cBhvr additive="base">
                                        <p:cTn id="30" dur="500" fill="hold"/>
                                        <p:tgtEl>
                                          <p:spTgt spid="98"/>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92"/>
                                        </p:tgtEl>
                                        <p:attrNameLst>
                                          <p:attrName>style.visibility</p:attrName>
                                        </p:attrNameLst>
                                      </p:cBhvr>
                                      <p:to>
                                        <p:strVal val="visible"/>
                                      </p:to>
                                    </p:set>
                                    <p:animEffect transition="in" filter="fade">
                                      <p:cBhvr>
                                        <p:cTn id="34"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2" name="Google Shape;992;p14">
            <a:extLst>
              <a:ext uri="{FF2B5EF4-FFF2-40B4-BE49-F238E27FC236}">
                <a16:creationId xmlns:a16="http://schemas.microsoft.com/office/drawing/2014/main" id="{A8577667-97EF-40C6-93B5-5577F9F70E2A}"/>
              </a:ext>
            </a:extLst>
          </p:cNvPr>
          <p:cNvGrpSpPr>
            <a:grpSpLocks/>
          </p:cNvGrpSpPr>
          <p:nvPr userDrawn="1"/>
        </p:nvGrpSpPr>
        <p:grpSpPr bwMode="auto">
          <a:xfrm>
            <a:off x="395818" y="219076"/>
            <a:ext cx="11614149" cy="6240463"/>
            <a:chOff x="395894" y="219519"/>
            <a:chExt cx="8518865" cy="4788281"/>
          </a:xfrm>
        </p:grpSpPr>
        <p:sp>
          <p:nvSpPr>
            <p:cNvPr id="3" name="Google Shape;993;p14">
              <a:extLst>
                <a:ext uri="{FF2B5EF4-FFF2-40B4-BE49-F238E27FC236}">
                  <a16:creationId xmlns:a16="http://schemas.microsoft.com/office/drawing/2014/main" id="{4F23FF4C-28C5-48AF-A336-37A7B4C745F4}"/>
                </a:ext>
              </a:extLst>
            </p:cNvPr>
            <p:cNvSpPr>
              <a:spLocks/>
            </p:cNvSpPr>
            <p:nvPr/>
          </p:nvSpPr>
          <p:spPr bwMode="auto">
            <a:xfrm>
              <a:off x="661185" y="219519"/>
              <a:ext cx="8068819" cy="4788281"/>
            </a:xfrm>
            <a:custGeom>
              <a:avLst/>
              <a:gdLst>
                <a:gd name="T0" fmla="*/ 2147483646 w 257584"/>
                <a:gd name="T1" fmla="*/ 2147483646 h 146846"/>
                <a:gd name="T2" fmla="*/ 2147483646 w 257584"/>
                <a:gd name="T3" fmla="*/ 2147483646 h 146846"/>
                <a:gd name="T4" fmla="*/ 2147483646 w 257584"/>
                <a:gd name="T5" fmla="*/ 2147483646 h 146846"/>
                <a:gd name="T6" fmla="*/ 2147483646 w 257584"/>
                <a:gd name="T7" fmla="*/ 2147483646 h 146846"/>
                <a:gd name="T8" fmla="*/ 2147483646 w 257584"/>
                <a:gd name="T9" fmla="*/ 2147483646 h 146846"/>
                <a:gd name="T10" fmla="*/ 2147483646 w 257584"/>
                <a:gd name="T11" fmla="*/ 2147483646 h 146846"/>
                <a:gd name="T12" fmla="*/ 2147483646 w 257584"/>
                <a:gd name="T13" fmla="*/ 2147483646 h 146846"/>
                <a:gd name="T14" fmla="*/ 2147483646 w 257584"/>
                <a:gd name="T15" fmla="*/ 2147483646 h 146846"/>
                <a:gd name="T16" fmla="*/ 2147483646 w 257584"/>
                <a:gd name="T17" fmla="*/ 2147483646 h 1468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lnTo>
                    <a:pt x="7146"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4" name="Google Shape;994;p14">
              <a:extLst>
                <a:ext uri="{FF2B5EF4-FFF2-40B4-BE49-F238E27FC236}">
                  <a16:creationId xmlns:a16="http://schemas.microsoft.com/office/drawing/2014/main" id="{5841D831-2416-408F-9C8D-50F548C20C1E}"/>
                </a:ext>
              </a:extLst>
            </p:cNvPr>
            <p:cNvGrpSpPr>
              <a:grpSpLocks/>
            </p:cNvGrpSpPr>
            <p:nvPr/>
          </p:nvGrpSpPr>
          <p:grpSpPr bwMode="auto">
            <a:xfrm>
              <a:off x="8341543" y="2282008"/>
              <a:ext cx="569676" cy="380612"/>
              <a:chOff x="8341543" y="2282008"/>
              <a:chExt cx="569676" cy="380612"/>
            </a:xfrm>
          </p:grpSpPr>
          <p:sp>
            <p:nvSpPr>
              <p:cNvPr id="23" name="Google Shape;995;p14">
                <a:extLst>
                  <a:ext uri="{FF2B5EF4-FFF2-40B4-BE49-F238E27FC236}">
                    <a16:creationId xmlns:a16="http://schemas.microsoft.com/office/drawing/2014/main" id="{789EDF08-E379-4708-B1EF-B2BBA983E96C}"/>
                  </a:ext>
                </a:extLst>
              </p:cNvPr>
              <p:cNvSpPr>
                <a:spLocks/>
              </p:cNvSpPr>
              <p:nvPr/>
            </p:nvSpPr>
            <p:spPr bwMode="auto">
              <a:xfrm>
                <a:off x="8341543" y="2361783"/>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4" name="Google Shape;996;p14">
                <a:extLst>
                  <a:ext uri="{FF2B5EF4-FFF2-40B4-BE49-F238E27FC236}">
                    <a16:creationId xmlns:a16="http://schemas.microsoft.com/office/drawing/2014/main" id="{61FF686F-06B4-4604-AFDD-2790D4ABD160}"/>
                  </a:ext>
                </a:extLst>
              </p:cNvPr>
              <p:cNvSpPr>
                <a:spLocks/>
              </p:cNvSpPr>
              <p:nvPr/>
            </p:nvSpPr>
            <p:spPr bwMode="auto">
              <a:xfrm>
                <a:off x="8341543" y="2282008"/>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5" name="Google Shape;997;p14">
              <a:extLst>
                <a:ext uri="{FF2B5EF4-FFF2-40B4-BE49-F238E27FC236}">
                  <a16:creationId xmlns:a16="http://schemas.microsoft.com/office/drawing/2014/main" id="{4E19C718-5582-4928-AFA1-34C3B59EB93A}"/>
                </a:ext>
              </a:extLst>
            </p:cNvPr>
            <p:cNvSpPr>
              <a:spLocks/>
            </p:cNvSpPr>
            <p:nvPr/>
          </p:nvSpPr>
          <p:spPr bwMode="auto">
            <a:xfrm>
              <a:off x="8341543" y="4447718"/>
              <a:ext cx="569676" cy="308239"/>
            </a:xfrm>
            <a:custGeom>
              <a:avLst/>
              <a:gdLst>
                <a:gd name="T0" fmla="*/ 0 w 18186"/>
                <a:gd name="T1" fmla="*/ 0 h 9453"/>
                <a:gd name="T2" fmla="*/ 0 w 18186"/>
                <a:gd name="T3" fmla="*/ 2147483646 h 9453"/>
                <a:gd name="T4" fmla="*/ 2147483646 w 18186"/>
                <a:gd name="T5" fmla="*/ 2147483646 h 9453"/>
                <a:gd name="T6" fmla="*/ 2147483646 w 18186"/>
                <a:gd name="T7" fmla="*/ 2147483646 h 9453"/>
                <a:gd name="T8" fmla="*/ 2147483646 w 18186"/>
                <a:gd name="T9" fmla="*/ 0 h 9453"/>
                <a:gd name="T10" fmla="*/ 0 w 18186"/>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6" name="Google Shape;998;p14">
              <a:extLst>
                <a:ext uri="{FF2B5EF4-FFF2-40B4-BE49-F238E27FC236}">
                  <a16:creationId xmlns:a16="http://schemas.microsoft.com/office/drawing/2014/main" id="{996C50BF-26A4-4E04-BEF3-C32B85A5F20E}"/>
                </a:ext>
              </a:extLst>
            </p:cNvPr>
            <p:cNvGrpSpPr>
              <a:grpSpLocks/>
            </p:cNvGrpSpPr>
            <p:nvPr/>
          </p:nvGrpSpPr>
          <p:grpSpPr bwMode="auto">
            <a:xfrm>
              <a:off x="8341543" y="1721094"/>
              <a:ext cx="569676" cy="380612"/>
              <a:chOff x="8341543" y="1721094"/>
              <a:chExt cx="569676" cy="380612"/>
            </a:xfrm>
          </p:grpSpPr>
          <p:sp>
            <p:nvSpPr>
              <p:cNvPr id="21" name="Google Shape;999;p14">
                <a:extLst>
                  <a:ext uri="{FF2B5EF4-FFF2-40B4-BE49-F238E27FC236}">
                    <a16:creationId xmlns:a16="http://schemas.microsoft.com/office/drawing/2014/main" id="{88DBF427-B4A2-4B86-839F-6A451DCB0959}"/>
                  </a:ext>
                </a:extLst>
              </p:cNvPr>
              <p:cNvSpPr>
                <a:spLocks/>
              </p:cNvSpPr>
              <p:nvPr/>
            </p:nvSpPr>
            <p:spPr bwMode="auto">
              <a:xfrm>
                <a:off x="8341543" y="1800869"/>
                <a:ext cx="569676" cy="300837"/>
              </a:xfrm>
              <a:custGeom>
                <a:avLst/>
                <a:gdLst>
                  <a:gd name="T0" fmla="*/ 0 w 18186"/>
                  <a:gd name="T1" fmla="*/ 0 h 9226"/>
                  <a:gd name="T2" fmla="*/ 0 w 18186"/>
                  <a:gd name="T3" fmla="*/ 2147483646 h 9226"/>
                  <a:gd name="T4" fmla="*/ 2147483646 w 18186"/>
                  <a:gd name="T5" fmla="*/ 2147483646 h 9226"/>
                  <a:gd name="T6" fmla="*/ 2147483646 w 18186"/>
                  <a:gd name="T7" fmla="*/ 2147483646 h 9226"/>
                  <a:gd name="T8" fmla="*/ 2147483646 w 18186"/>
                  <a:gd name="T9" fmla="*/ 0 h 9226"/>
                  <a:gd name="T10" fmla="*/ 0 w 18186"/>
                  <a:gd name="T11" fmla="*/ 0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0"/>
                    </a:moveTo>
                    <a:lnTo>
                      <a:pt x="0" y="9225"/>
                    </a:lnTo>
                    <a:lnTo>
                      <a:pt x="18186" y="9225"/>
                    </a:lnTo>
                    <a:lnTo>
                      <a:pt x="16824" y="4462"/>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 name="Google Shape;1000;p14">
                <a:extLst>
                  <a:ext uri="{FF2B5EF4-FFF2-40B4-BE49-F238E27FC236}">
                    <a16:creationId xmlns:a16="http://schemas.microsoft.com/office/drawing/2014/main" id="{06B58BCF-5006-4BBF-A173-39E8BEF10D31}"/>
                  </a:ext>
                </a:extLst>
              </p:cNvPr>
              <p:cNvSpPr/>
              <p:nvPr/>
            </p:nvSpPr>
            <p:spPr>
              <a:xfrm>
                <a:off x="8341867" y="1721415"/>
                <a:ext cx="569787" cy="300866"/>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grpSp>
          <p:nvGrpSpPr>
            <p:cNvPr id="7" name="Google Shape;1001;p14">
              <a:extLst>
                <a:ext uri="{FF2B5EF4-FFF2-40B4-BE49-F238E27FC236}">
                  <a16:creationId xmlns:a16="http://schemas.microsoft.com/office/drawing/2014/main" id="{07F8A254-7C5C-4B22-AC6E-A6EC0E4FBA1A}"/>
                </a:ext>
              </a:extLst>
            </p:cNvPr>
            <p:cNvGrpSpPr>
              <a:grpSpLocks/>
            </p:cNvGrpSpPr>
            <p:nvPr/>
          </p:nvGrpSpPr>
          <p:grpSpPr bwMode="auto">
            <a:xfrm>
              <a:off x="8346273" y="1183592"/>
              <a:ext cx="568486" cy="388014"/>
              <a:chOff x="8346273" y="1183592"/>
              <a:chExt cx="568486" cy="388014"/>
            </a:xfrm>
          </p:grpSpPr>
          <p:sp>
            <p:nvSpPr>
              <p:cNvPr id="19" name="Google Shape;1002;p14">
                <a:extLst>
                  <a:ext uri="{FF2B5EF4-FFF2-40B4-BE49-F238E27FC236}">
                    <a16:creationId xmlns:a16="http://schemas.microsoft.com/office/drawing/2014/main" id="{BE2DE7B6-FBA9-44A6-A79D-F0AE308902BD}"/>
                  </a:ext>
                </a:extLst>
              </p:cNvPr>
              <p:cNvSpPr>
                <a:spLocks/>
              </p:cNvSpPr>
              <p:nvPr/>
            </p:nvSpPr>
            <p:spPr bwMode="auto">
              <a:xfrm>
                <a:off x="8346273" y="1263367"/>
                <a:ext cx="568486" cy="308239"/>
              </a:xfrm>
              <a:custGeom>
                <a:avLst/>
                <a:gdLst>
                  <a:gd name="T0" fmla="*/ 0 w 18148"/>
                  <a:gd name="T1" fmla="*/ 0 h 9453"/>
                  <a:gd name="T2" fmla="*/ 0 w 18148"/>
                  <a:gd name="T3" fmla="*/ 2147483646 h 9453"/>
                  <a:gd name="T4" fmla="*/ 2147483646 w 18148"/>
                  <a:gd name="T5" fmla="*/ 2147483646 h 9453"/>
                  <a:gd name="T6" fmla="*/ 2147483646 w 18148"/>
                  <a:gd name="T7" fmla="*/ 2147483646 h 9453"/>
                  <a:gd name="T8" fmla="*/ 2147483646 w 18148"/>
                  <a:gd name="T9" fmla="*/ 0 h 9453"/>
                  <a:gd name="T10" fmla="*/ 0 w 18148"/>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 name="Google Shape;1003;p14">
                <a:extLst>
                  <a:ext uri="{FF2B5EF4-FFF2-40B4-BE49-F238E27FC236}">
                    <a16:creationId xmlns:a16="http://schemas.microsoft.com/office/drawing/2014/main" id="{EA11EFA9-282A-4228-976B-D5E7B7AD8103}"/>
                  </a:ext>
                </a:extLst>
              </p:cNvPr>
              <p:cNvSpPr>
                <a:spLocks/>
              </p:cNvSpPr>
              <p:nvPr/>
            </p:nvSpPr>
            <p:spPr bwMode="auto">
              <a:xfrm>
                <a:off x="8346273" y="1183592"/>
                <a:ext cx="568486" cy="308239"/>
              </a:xfrm>
              <a:custGeom>
                <a:avLst/>
                <a:gdLst>
                  <a:gd name="T0" fmla="*/ 0 w 18148"/>
                  <a:gd name="T1" fmla="*/ 0 h 9453"/>
                  <a:gd name="T2" fmla="*/ 0 w 18148"/>
                  <a:gd name="T3" fmla="*/ 2147483646 h 9453"/>
                  <a:gd name="T4" fmla="*/ 2147483646 w 18148"/>
                  <a:gd name="T5" fmla="*/ 2147483646 h 9453"/>
                  <a:gd name="T6" fmla="*/ 2147483646 w 18148"/>
                  <a:gd name="T7" fmla="*/ 2147483646 h 9453"/>
                  <a:gd name="T8" fmla="*/ 2147483646 w 18148"/>
                  <a:gd name="T9" fmla="*/ 0 h 9453"/>
                  <a:gd name="T10" fmla="*/ 0 w 18148"/>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8" name="Google Shape;1004;p14">
              <a:extLst>
                <a:ext uri="{FF2B5EF4-FFF2-40B4-BE49-F238E27FC236}">
                  <a16:creationId xmlns:a16="http://schemas.microsoft.com/office/drawing/2014/main" id="{6AA85436-DBEB-48C4-ADEB-705F09476919}"/>
                </a:ext>
              </a:extLst>
            </p:cNvPr>
            <p:cNvGrpSpPr>
              <a:grpSpLocks/>
            </p:cNvGrpSpPr>
            <p:nvPr/>
          </p:nvGrpSpPr>
          <p:grpSpPr bwMode="auto">
            <a:xfrm>
              <a:off x="8341543" y="606635"/>
              <a:ext cx="569676" cy="388014"/>
              <a:chOff x="8341543" y="606635"/>
              <a:chExt cx="569676" cy="388014"/>
            </a:xfrm>
          </p:grpSpPr>
          <p:sp>
            <p:nvSpPr>
              <p:cNvPr id="17" name="Google Shape;1005;p14">
                <a:extLst>
                  <a:ext uri="{FF2B5EF4-FFF2-40B4-BE49-F238E27FC236}">
                    <a16:creationId xmlns:a16="http://schemas.microsoft.com/office/drawing/2014/main" id="{3ADCAA47-6D87-4E3A-A60E-DF8AB75F3FBE}"/>
                  </a:ext>
                </a:extLst>
              </p:cNvPr>
              <p:cNvSpPr>
                <a:spLocks/>
              </p:cNvSpPr>
              <p:nvPr/>
            </p:nvSpPr>
            <p:spPr bwMode="auto">
              <a:xfrm>
                <a:off x="8341543" y="686410"/>
                <a:ext cx="569676" cy="308239"/>
              </a:xfrm>
              <a:custGeom>
                <a:avLst/>
                <a:gdLst>
                  <a:gd name="T0" fmla="*/ 0 w 18186"/>
                  <a:gd name="T1" fmla="*/ 0 h 9453"/>
                  <a:gd name="T2" fmla="*/ 0 w 18186"/>
                  <a:gd name="T3" fmla="*/ 2147483646 h 9453"/>
                  <a:gd name="T4" fmla="*/ 2147483646 w 18186"/>
                  <a:gd name="T5" fmla="*/ 2147483646 h 9453"/>
                  <a:gd name="T6" fmla="*/ 2147483646 w 18186"/>
                  <a:gd name="T7" fmla="*/ 2147483646 h 9453"/>
                  <a:gd name="T8" fmla="*/ 2147483646 w 18186"/>
                  <a:gd name="T9" fmla="*/ 0 h 9453"/>
                  <a:gd name="T10" fmla="*/ 0 w 18186"/>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 name="Google Shape;1006;p14">
                <a:extLst>
                  <a:ext uri="{FF2B5EF4-FFF2-40B4-BE49-F238E27FC236}">
                    <a16:creationId xmlns:a16="http://schemas.microsoft.com/office/drawing/2014/main" id="{800018CA-BD75-4E73-87A8-B52EEA143A48}"/>
                  </a:ext>
                </a:extLst>
              </p:cNvPr>
              <p:cNvSpPr/>
              <p:nvPr/>
            </p:nvSpPr>
            <p:spPr>
              <a:xfrm>
                <a:off x="8341867" y="606869"/>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grpSp>
          <p:nvGrpSpPr>
            <p:cNvPr id="9" name="Google Shape;1007;p14">
              <a:extLst>
                <a:ext uri="{FF2B5EF4-FFF2-40B4-BE49-F238E27FC236}">
                  <a16:creationId xmlns:a16="http://schemas.microsoft.com/office/drawing/2014/main" id="{905EFA61-253E-4AB5-B869-FE283A74C809}"/>
                </a:ext>
              </a:extLst>
            </p:cNvPr>
            <p:cNvGrpSpPr>
              <a:grpSpLocks/>
            </p:cNvGrpSpPr>
            <p:nvPr/>
          </p:nvGrpSpPr>
          <p:grpSpPr bwMode="auto">
            <a:xfrm>
              <a:off x="8341543" y="2842933"/>
              <a:ext cx="569676" cy="380612"/>
              <a:chOff x="8341543" y="2282008"/>
              <a:chExt cx="569676" cy="380612"/>
            </a:xfrm>
          </p:grpSpPr>
          <p:sp>
            <p:nvSpPr>
              <p:cNvPr id="15" name="Google Shape;1008;p14">
                <a:extLst>
                  <a:ext uri="{FF2B5EF4-FFF2-40B4-BE49-F238E27FC236}">
                    <a16:creationId xmlns:a16="http://schemas.microsoft.com/office/drawing/2014/main" id="{55E7939B-9D22-4A80-A551-D2D661E9B390}"/>
                  </a:ext>
                </a:extLst>
              </p:cNvPr>
              <p:cNvSpPr>
                <a:spLocks/>
              </p:cNvSpPr>
              <p:nvPr/>
            </p:nvSpPr>
            <p:spPr bwMode="auto">
              <a:xfrm>
                <a:off x="8341543" y="2361783"/>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 name="Google Shape;1009;p14">
                <a:extLst>
                  <a:ext uri="{FF2B5EF4-FFF2-40B4-BE49-F238E27FC236}">
                    <a16:creationId xmlns:a16="http://schemas.microsoft.com/office/drawing/2014/main" id="{D0E1936E-9E49-465C-8117-448765E9DF58}"/>
                  </a:ext>
                </a:extLst>
              </p:cNvPr>
              <p:cNvSpPr>
                <a:spLocks/>
              </p:cNvSpPr>
              <p:nvPr/>
            </p:nvSpPr>
            <p:spPr bwMode="auto">
              <a:xfrm>
                <a:off x="8341543" y="2282008"/>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10" name="Google Shape;1010;p14">
              <a:extLst>
                <a:ext uri="{FF2B5EF4-FFF2-40B4-BE49-F238E27FC236}">
                  <a16:creationId xmlns:a16="http://schemas.microsoft.com/office/drawing/2014/main" id="{2C092762-C511-4D3F-B39B-CA2937D00F92}"/>
                </a:ext>
              </a:extLst>
            </p:cNvPr>
            <p:cNvGrpSpPr>
              <a:grpSpLocks/>
            </p:cNvGrpSpPr>
            <p:nvPr/>
          </p:nvGrpSpPr>
          <p:grpSpPr bwMode="auto">
            <a:xfrm>
              <a:off x="8341543" y="3403858"/>
              <a:ext cx="569676" cy="380612"/>
              <a:chOff x="8341543" y="2282008"/>
              <a:chExt cx="569676" cy="380612"/>
            </a:xfrm>
          </p:grpSpPr>
          <p:sp>
            <p:nvSpPr>
              <p:cNvPr id="13" name="Google Shape;1011;p14">
                <a:extLst>
                  <a:ext uri="{FF2B5EF4-FFF2-40B4-BE49-F238E27FC236}">
                    <a16:creationId xmlns:a16="http://schemas.microsoft.com/office/drawing/2014/main" id="{F92A922A-7F2F-47AD-A8D4-66384C9D566A}"/>
                  </a:ext>
                </a:extLst>
              </p:cNvPr>
              <p:cNvSpPr>
                <a:spLocks/>
              </p:cNvSpPr>
              <p:nvPr/>
            </p:nvSpPr>
            <p:spPr bwMode="auto">
              <a:xfrm>
                <a:off x="8341543" y="2361783"/>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 name="Google Shape;1012;p14">
                <a:extLst>
                  <a:ext uri="{FF2B5EF4-FFF2-40B4-BE49-F238E27FC236}">
                    <a16:creationId xmlns:a16="http://schemas.microsoft.com/office/drawing/2014/main" id="{F2289BDE-71E0-4F67-AF62-4D598A8B2C6E}"/>
                  </a:ext>
                </a:extLst>
              </p:cNvPr>
              <p:cNvSpPr/>
              <p:nvPr/>
            </p:nvSpPr>
            <p:spPr>
              <a:xfrm>
                <a:off x="8341867" y="2281736"/>
                <a:ext cx="569787" cy="30086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sp>
          <p:nvSpPr>
            <p:cNvPr id="11" name="Google Shape;1013;p14">
              <a:extLst>
                <a:ext uri="{FF2B5EF4-FFF2-40B4-BE49-F238E27FC236}">
                  <a16:creationId xmlns:a16="http://schemas.microsoft.com/office/drawing/2014/main" id="{C87749DA-AA3F-4DBF-96F7-6EF36434F39C}"/>
                </a:ext>
              </a:extLst>
            </p:cNvPr>
            <p:cNvSpPr/>
            <p:nvPr/>
          </p:nvSpPr>
          <p:spPr>
            <a:xfrm>
              <a:off x="8341867" y="4368307"/>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2" name="Google Shape;1014;p14">
              <a:extLst>
                <a:ext uri="{FF2B5EF4-FFF2-40B4-BE49-F238E27FC236}">
                  <a16:creationId xmlns:a16="http://schemas.microsoft.com/office/drawing/2014/main" id="{2DE572A1-97D4-426E-9D35-D9172548C35C}"/>
                </a:ext>
              </a:extLst>
            </p:cNvPr>
            <p:cNvSpPr>
              <a:spLocks/>
            </p:cNvSpPr>
            <p:nvPr/>
          </p:nvSpPr>
          <p:spPr bwMode="auto">
            <a:xfrm>
              <a:off x="395894" y="219519"/>
              <a:ext cx="8053438" cy="4788281"/>
            </a:xfrm>
            <a:custGeom>
              <a:avLst/>
              <a:gdLst>
                <a:gd name="T0" fmla="*/ 2147483646 w 257093"/>
                <a:gd name="T1" fmla="*/ 2147483646 h 146846"/>
                <a:gd name="T2" fmla="*/ 2147483646 w 257093"/>
                <a:gd name="T3" fmla="*/ 2147483646 h 146846"/>
                <a:gd name="T4" fmla="*/ 2147483646 w 257093"/>
                <a:gd name="T5" fmla="*/ 2147483646 h 146846"/>
                <a:gd name="T6" fmla="*/ 2147483646 w 257093"/>
                <a:gd name="T7" fmla="*/ 2147483646 h 146846"/>
                <a:gd name="T8" fmla="*/ 2147483646 w 257093"/>
                <a:gd name="T9" fmla="*/ 2147483646 h 146846"/>
                <a:gd name="T10" fmla="*/ 2147483646 w 257093"/>
                <a:gd name="T11" fmla="*/ 2147483646 h 146846"/>
                <a:gd name="T12" fmla="*/ 2147483646 w 257093"/>
                <a:gd name="T13" fmla="*/ 2147483646 h 146846"/>
                <a:gd name="T14" fmla="*/ 2147483646 w 257093"/>
                <a:gd name="T15" fmla="*/ 2147483646 h 146846"/>
                <a:gd name="T16" fmla="*/ 2147483646 w 257093"/>
                <a:gd name="T17" fmla="*/ 2147483646 h 1468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lnTo>
                    <a:pt x="7146" y="1"/>
                  </a:lnTo>
                  <a:close/>
                </a:path>
              </a:pathLst>
            </a:custGeom>
            <a:solidFill>
              <a:srgbClr val="FCFAF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25" name="Google Shape;1082;p14">
            <a:extLst>
              <a:ext uri="{FF2B5EF4-FFF2-40B4-BE49-F238E27FC236}">
                <a16:creationId xmlns:a16="http://schemas.microsoft.com/office/drawing/2014/main" id="{A55ACBF0-443D-4E8E-B9CE-1846DDCCD51F}"/>
              </a:ext>
            </a:extLst>
          </p:cNvPr>
          <p:cNvSpPr>
            <a:spLocks/>
          </p:cNvSpPr>
          <p:nvPr userDrawn="1"/>
        </p:nvSpPr>
        <p:spPr bwMode="auto">
          <a:xfrm>
            <a:off x="465667" y="882651"/>
            <a:ext cx="110067" cy="176213"/>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6" name="Google Shape;1083;p14">
            <a:extLst>
              <a:ext uri="{FF2B5EF4-FFF2-40B4-BE49-F238E27FC236}">
                <a16:creationId xmlns:a16="http://schemas.microsoft.com/office/drawing/2014/main" id="{8CF94F82-4084-4449-B383-B6923ADC8F68}"/>
              </a:ext>
            </a:extLst>
          </p:cNvPr>
          <p:cNvSpPr>
            <a:spLocks/>
          </p:cNvSpPr>
          <p:nvPr userDrawn="1"/>
        </p:nvSpPr>
        <p:spPr bwMode="auto">
          <a:xfrm>
            <a:off x="201084" y="906463"/>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7" name="Google Shape;1084;p14">
            <a:extLst>
              <a:ext uri="{FF2B5EF4-FFF2-40B4-BE49-F238E27FC236}">
                <a16:creationId xmlns:a16="http://schemas.microsoft.com/office/drawing/2014/main" id="{EFDAD1C2-77A1-480F-B259-4A2D66E0DD49}"/>
              </a:ext>
            </a:extLst>
          </p:cNvPr>
          <p:cNvSpPr>
            <a:spLocks/>
          </p:cNvSpPr>
          <p:nvPr userDrawn="1"/>
        </p:nvSpPr>
        <p:spPr bwMode="auto">
          <a:xfrm>
            <a:off x="224367" y="989014"/>
            <a:ext cx="44451"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8" name="Google Shape;1085;p14">
            <a:extLst>
              <a:ext uri="{FF2B5EF4-FFF2-40B4-BE49-F238E27FC236}">
                <a16:creationId xmlns:a16="http://schemas.microsoft.com/office/drawing/2014/main" id="{2263AFEF-9847-4C51-8A54-DB73BD1B5E48}"/>
              </a:ext>
            </a:extLst>
          </p:cNvPr>
          <p:cNvSpPr>
            <a:spLocks/>
          </p:cNvSpPr>
          <p:nvPr userDrawn="1"/>
        </p:nvSpPr>
        <p:spPr bwMode="auto">
          <a:xfrm>
            <a:off x="524934" y="947739"/>
            <a:ext cx="46567" cy="46037"/>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9" name="Google Shape;1086;p14">
            <a:extLst>
              <a:ext uri="{FF2B5EF4-FFF2-40B4-BE49-F238E27FC236}">
                <a16:creationId xmlns:a16="http://schemas.microsoft.com/office/drawing/2014/main" id="{E828238D-5E1D-43B1-A388-9A32B8A13E65}"/>
              </a:ext>
            </a:extLst>
          </p:cNvPr>
          <p:cNvSpPr>
            <a:spLocks/>
          </p:cNvSpPr>
          <p:nvPr userDrawn="1"/>
        </p:nvSpPr>
        <p:spPr bwMode="auto">
          <a:xfrm>
            <a:off x="201084" y="917575"/>
            <a:ext cx="448733" cy="96838"/>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0" name="Google Shape;1082;p14">
            <a:extLst>
              <a:ext uri="{FF2B5EF4-FFF2-40B4-BE49-F238E27FC236}">
                <a16:creationId xmlns:a16="http://schemas.microsoft.com/office/drawing/2014/main" id="{AFCCCC3B-DCA7-41C9-90EE-E2D83B55D73E}"/>
              </a:ext>
            </a:extLst>
          </p:cNvPr>
          <p:cNvSpPr>
            <a:spLocks/>
          </p:cNvSpPr>
          <p:nvPr userDrawn="1"/>
        </p:nvSpPr>
        <p:spPr bwMode="auto">
          <a:xfrm>
            <a:off x="463550" y="1495425"/>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1" name="Google Shape;1083;p14">
            <a:extLst>
              <a:ext uri="{FF2B5EF4-FFF2-40B4-BE49-F238E27FC236}">
                <a16:creationId xmlns:a16="http://schemas.microsoft.com/office/drawing/2014/main" id="{0EBC769E-D2AE-4111-9F08-D4B841DDFC9D}"/>
              </a:ext>
            </a:extLst>
          </p:cNvPr>
          <p:cNvSpPr>
            <a:spLocks/>
          </p:cNvSpPr>
          <p:nvPr userDrawn="1"/>
        </p:nvSpPr>
        <p:spPr bwMode="auto">
          <a:xfrm>
            <a:off x="198967" y="1520826"/>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2" name="Google Shape;1084;p14">
            <a:extLst>
              <a:ext uri="{FF2B5EF4-FFF2-40B4-BE49-F238E27FC236}">
                <a16:creationId xmlns:a16="http://schemas.microsoft.com/office/drawing/2014/main" id="{FD08AAEC-E031-4E7D-AEF1-6F7D76DD7D73}"/>
              </a:ext>
            </a:extLst>
          </p:cNvPr>
          <p:cNvSpPr>
            <a:spLocks/>
          </p:cNvSpPr>
          <p:nvPr userDrawn="1"/>
        </p:nvSpPr>
        <p:spPr bwMode="auto">
          <a:xfrm>
            <a:off x="222251" y="1603375"/>
            <a:ext cx="46567" cy="46038"/>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3" name="Google Shape;1085;p14">
            <a:extLst>
              <a:ext uri="{FF2B5EF4-FFF2-40B4-BE49-F238E27FC236}">
                <a16:creationId xmlns:a16="http://schemas.microsoft.com/office/drawing/2014/main" id="{2C7B4FCC-9B2A-46D0-B4E2-C12A942CAD90}"/>
              </a:ext>
            </a:extLst>
          </p:cNvPr>
          <p:cNvSpPr>
            <a:spLocks/>
          </p:cNvSpPr>
          <p:nvPr userDrawn="1"/>
        </p:nvSpPr>
        <p:spPr bwMode="auto">
          <a:xfrm>
            <a:off x="522818" y="1562100"/>
            <a:ext cx="46567" cy="44450"/>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4" name="Google Shape;1086;p14">
            <a:extLst>
              <a:ext uri="{FF2B5EF4-FFF2-40B4-BE49-F238E27FC236}">
                <a16:creationId xmlns:a16="http://schemas.microsoft.com/office/drawing/2014/main" id="{E7CE757F-BCFC-4841-8FF6-2327EBBAF54A}"/>
              </a:ext>
            </a:extLst>
          </p:cNvPr>
          <p:cNvSpPr>
            <a:spLocks/>
          </p:cNvSpPr>
          <p:nvPr userDrawn="1"/>
        </p:nvSpPr>
        <p:spPr bwMode="auto">
          <a:xfrm>
            <a:off x="201084" y="1531938"/>
            <a:ext cx="446616"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5" name="Google Shape;1082;p14">
            <a:extLst>
              <a:ext uri="{FF2B5EF4-FFF2-40B4-BE49-F238E27FC236}">
                <a16:creationId xmlns:a16="http://schemas.microsoft.com/office/drawing/2014/main" id="{9BBFF415-0391-4726-9E3A-EB61DA4763EA}"/>
              </a:ext>
            </a:extLst>
          </p:cNvPr>
          <p:cNvSpPr>
            <a:spLocks/>
          </p:cNvSpPr>
          <p:nvPr userDrawn="1"/>
        </p:nvSpPr>
        <p:spPr bwMode="auto">
          <a:xfrm>
            <a:off x="463550" y="2109788"/>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6" name="Google Shape;1083;p14">
            <a:extLst>
              <a:ext uri="{FF2B5EF4-FFF2-40B4-BE49-F238E27FC236}">
                <a16:creationId xmlns:a16="http://schemas.microsoft.com/office/drawing/2014/main" id="{7498FA16-B006-4236-8A40-3FEF963FE87D}"/>
              </a:ext>
            </a:extLst>
          </p:cNvPr>
          <p:cNvSpPr>
            <a:spLocks/>
          </p:cNvSpPr>
          <p:nvPr userDrawn="1"/>
        </p:nvSpPr>
        <p:spPr bwMode="auto">
          <a:xfrm>
            <a:off x="198967" y="2135189"/>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7" name="Google Shape;1084;p14">
            <a:extLst>
              <a:ext uri="{FF2B5EF4-FFF2-40B4-BE49-F238E27FC236}">
                <a16:creationId xmlns:a16="http://schemas.microsoft.com/office/drawing/2014/main" id="{C0D2F0B6-BABE-4DB1-9789-18580473DB5F}"/>
              </a:ext>
            </a:extLst>
          </p:cNvPr>
          <p:cNvSpPr>
            <a:spLocks/>
          </p:cNvSpPr>
          <p:nvPr userDrawn="1"/>
        </p:nvSpPr>
        <p:spPr bwMode="auto">
          <a:xfrm>
            <a:off x="222251" y="2217738"/>
            <a:ext cx="44449" cy="44450"/>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8" name="Google Shape;1085;p14">
            <a:extLst>
              <a:ext uri="{FF2B5EF4-FFF2-40B4-BE49-F238E27FC236}">
                <a16:creationId xmlns:a16="http://schemas.microsoft.com/office/drawing/2014/main" id="{FD46DFAB-BB8F-4081-98A6-FDE69F3277DA}"/>
              </a:ext>
            </a:extLst>
          </p:cNvPr>
          <p:cNvSpPr>
            <a:spLocks/>
          </p:cNvSpPr>
          <p:nvPr userDrawn="1"/>
        </p:nvSpPr>
        <p:spPr bwMode="auto">
          <a:xfrm>
            <a:off x="522818" y="2174875"/>
            <a:ext cx="44449"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9" name="Google Shape;1086;p14">
            <a:extLst>
              <a:ext uri="{FF2B5EF4-FFF2-40B4-BE49-F238E27FC236}">
                <a16:creationId xmlns:a16="http://schemas.microsoft.com/office/drawing/2014/main" id="{B68F5531-E50F-42F1-896D-4167353A99DF}"/>
              </a:ext>
            </a:extLst>
          </p:cNvPr>
          <p:cNvSpPr>
            <a:spLocks/>
          </p:cNvSpPr>
          <p:nvPr userDrawn="1"/>
        </p:nvSpPr>
        <p:spPr bwMode="auto">
          <a:xfrm>
            <a:off x="198967" y="2146300"/>
            <a:ext cx="448733"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0" name="Google Shape;1082;p14">
            <a:extLst>
              <a:ext uri="{FF2B5EF4-FFF2-40B4-BE49-F238E27FC236}">
                <a16:creationId xmlns:a16="http://schemas.microsoft.com/office/drawing/2014/main" id="{B44FE451-145D-4F23-BF97-E76B6014296B}"/>
              </a:ext>
            </a:extLst>
          </p:cNvPr>
          <p:cNvSpPr>
            <a:spLocks/>
          </p:cNvSpPr>
          <p:nvPr userDrawn="1"/>
        </p:nvSpPr>
        <p:spPr bwMode="auto">
          <a:xfrm>
            <a:off x="461433" y="2724151"/>
            <a:ext cx="110067" cy="176213"/>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1" name="Google Shape;1083;p14">
            <a:extLst>
              <a:ext uri="{FF2B5EF4-FFF2-40B4-BE49-F238E27FC236}">
                <a16:creationId xmlns:a16="http://schemas.microsoft.com/office/drawing/2014/main" id="{6C60EC34-C1B4-44A1-B777-50E6BD60E6BE}"/>
              </a:ext>
            </a:extLst>
          </p:cNvPr>
          <p:cNvSpPr>
            <a:spLocks/>
          </p:cNvSpPr>
          <p:nvPr userDrawn="1"/>
        </p:nvSpPr>
        <p:spPr bwMode="auto">
          <a:xfrm>
            <a:off x="196851" y="2747964"/>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2" name="Google Shape;1084;p14">
            <a:extLst>
              <a:ext uri="{FF2B5EF4-FFF2-40B4-BE49-F238E27FC236}">
                <a16:creationId xmlns:a16="http://schemas.microsoft.com/office/drawing/2014/main" id="{6128ADA6-0BC7-40C1-A931-51E2605DE254}"/>
              </a:ext>
            </a:extLst>
          </p:cNvPr>
          <p:cNvSpPr>
            <a:spLocks/>
          </p:cNvSpPr>
          <p:nvPr userDrawn="1"/>
        </p:nvSpPr>
        <p:spPr bwMode="auto">
          <a:xfrm>
            <a:off x="220134" y="2830514"/>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3" name="Google Shape;1085;p14">
            <a:extLst>
              <a:ext uri="{FF2B5EF4-FFF2-40B4-BE49-F238E27FC236}">
                <a16:creationId xmlns:a16="http://schemas.microsoft.com/office/drawing/2014/main" id="{8C004DD6-AA7C-42AB-B310-9346112F9CED}"/>
              </a:ext>
            </a:extLst>
          </p:cNvPr>
          <p:cNvSpPr>
            <a:spLocks/>
          </p:cNvSpPr>
          <p:nvPr userDrawn="1"/>
        </p:nvSpPr>
        <p:spPr bwMode="auto">
          <a:xfrm>
            <a:off x="520701" y="2789239"/>
            <a:ext cx="46567" cy="46037"/>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4" name="Google Shape;1086;p14">
            <a:extLst>
              <a:ext uri="{FF2B5EF4-FFF2-40B4-BE49-F238E27FC236}">
                <a16:creationId xmlns:a16="http://schemas.microsoft.com/office/drawing/2014/main" id="{BCD131B8-0BC1-4ED5-B035-746308AC4337}"/>
              </a:ext>
            </a:extLst>
          </p:cNvPr>
          <p:cNvSpPr>
            <a:spLocks/>
          </p:cNvSpPr>
          <p:nvPr userDrawn="1"/>
        </p:nvSpPr>
        <p:spPr bwMode="auto">
          <a:xfrm>
            <a:off x="198968" y="2759075"/>
            <a:ext cx="446617" cy="96838"/>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5" name="Google Shape;1082;p14">
            <a:extLst>
              <a:ext uri="{FF2B5EF4-FFF2-40B4-BE49-F238E27FC236}">
                <a16:creationId xmlns:a16="http://schemas.microsoft.com/office/drawing/2014/main" id="{47455B6B-C8C3-4511-AD4F-5D9560D0FFF6}"/>
              </a:ext>
            </a:extLst>
          </p:cNvPr>
          <p:cNvSpPr>
            <a:spLocks/>
          </p:cNvSpPr>
          <p:nvPr userDrawn="1"/>
        </p:nvSpPr>
        <p:spPr bwMode="auto">
          <a:xfrm>
            <a:off x="461433" y="3336925"/>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6" name="Google Shape;1083;p14">
            <a:extLst>
              <a:ext uri="{FF2B5EF4-FFF2-40B4-BE49-F238E27FC236}">
                <a16:creationId xmlns:a16="http://schemas.microsoft.com/office/drawing/2014/main" id="{0B12580B-7A57-4CC2-8800-9C61C3813321}"/>
              </a:ext>
            </a:extLst>
          </p:cNvPr>
          <p:cNvSpPr>
            <a:spLocks/>
          </p:cNvSpPr>
          <p:nvPr userDrawn="1"/>
        </p:nvSpPr>
        <p:spPr bwMode="auto">
          <a:xfrm>
            <a:off x="194733" y="3362326"/>
            <a:ext cx="450851"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7" name="Google Shape;1084;p14">
            <a:extLst>
              <a:ext uri="{FF2B5EF4-FFF2-40B4-BE49-F238E27FC236}">
                <a16:creationId xmlns:a16="http://schemas.microsoft.com/office/drawing/2014/main" id="{0A869C45-AE8C-444C-BBBD-0CAD7C0A70E8}"/>
              </a:ext>
            </a:extLst>
          </p:cNvPr>
          <p:cNvSpPr>
            <a:spLocks/>
          </p:cNvSpPr>
          <p:nvPr userDrawn="1"/>
        </p:nvSpPr>
        <p:spPr bwMode="auto">
          <a:xfrm>
            <a:off x="220133" y="3444875"/>
            <a:ext cx="44451" cy="46038"/>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8" name="Google Shape;1085;p14">
            <a:extLst>
              <a:ext uri="{FF2B5EF4-FFF2-40B4-BE49-F238E27FC236}">
                <a16:creationId xmlns:a16="http://schemas.microsoft.com/office/drawing/2014/main" id="{D14F8FAA-F7DF-4A8A-B762-0C07430774F7}"/>
              </a:ext>
            </a:extLst>
          </p:cNvPr>
          <p:cNvSpPr>
            <a:spLocks/>
          </p:cNvSpPr>
          <p:nvPr userDrawn="1"/>
        </p:nvSpPr>
        <p:spPr bwMode="auto">
          <a:xfrm>
            <a:off x="520700" y="3403600"/>
            <a:ext cx="44451" cy="44450"/>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9" name="Google Shape;1086;p14">
            <a:extLst>
              <a:ext uri="{FF2B5EF4-FFF2-40B4-BE49-F238E27FC236}">
                <a16:creationId xmlns:a16="http://schemas.microsoft.com/office/drawing/2014/main" id="{6BA53480-DFE2-41D5-9D46-09A4B4672A46}"/>
              </a:ext>
            </a:extLst>
          </p:cNvPr>
          <p:cNvSpPr>
            <a:spLocks/>
          </p:cNvSpPr>
          <p:nvPr userDrawn="1"/>
        </p:nvSpPr>
        <p:spPr bwMode="auto">
          <a:xfrm>
            <a:off x="196851" y="3373439"/>
            <a:ext cx="448733" cy="96837"/>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0" name="Google Shape;1082;p14">
            <a:extLst>
              <a:ext uri="{FF2B5EF4-FFF2-40B4-BE49-F238E27FC236}">
                <a16:creationId xmlns:a16="http://schemas.microsoft.com/office/drawing/2014/main" id="{6B1F597F-D1EF-4BCE-A04A-39620BD1A7F8}"/>
              </a:ext>
            </a:extLst>
          </p:cNvPr>
          <p:cNvSpPr>
            <a:spLocks/>
          </p:cNvSpPr>
          <p:nvPr userDrawn="1"/>
        </p:nvSpPr>
        <p:spPr bwMode="auto">
          <a:xfrm>
            <a:off x="459317" y="3951288"/>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1" name="Google Shape;1083;p14">
            <a:extLst>
              <a:ext uri="{FF2B5EF4-FFF2-40B4-BE49-F238E27FC236}">
                <a16:creationId xmlns:a16="http://schemas.microsoft.com/office/drawing/2014/main" id="{167F0C05-702E-45A2-9DF8-0A59FA204E5C}"/>
              </a:ext>
            </a:extLst>
          </p:cNvPr>
          <p:cNvSpPr>
            <a:spLocks/>
          </p:cNvSpPr>
          <p:nvPr userDrawn="1"/>
        </p:nvSpPr>
        <p:spPr bwMode="auto">
          <a:xfrm>
            <a:off x="194734" y="3976689"/>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2" name="Google Shape;1084;p14">
            <a:extLst>
              <a:ext uri="{FF2B5EF4-FFF2-40B4-BE49-F238E27FC236}">
                <a16:creationId xmlns:a16="http://schemas.microsoft.com/office/drawing/2014/main" id="{6DEB9861-FE20-49E0-9AC9-7FEA15710CF5}"/>
              </a:ext>
            </a:extLst>
          </p:cNvPr>
          <p:cNvSpPr>
            <a:spLocks/>
          </p:cNvSpPr>
          <p:nvPr userDrawn="1"/>
        </p:nvSpPr>
        <p:spPr bwMode="auto">
          <a:xfrm>
            <a:off x="218018" y="4059239"/>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3" name="Google Shape;1085;p14">
            <a:extLst>
              <a:ext uri="{FF2B5EF4-FFF2-40B4-BE49-F238E27FC236}">
                <a16:creationId xmlns:a16="http://schemas.microsoft.com/office/drawing/2014/main" id="{8C02CFA0-EBF3-4F12-817D-4B5FC1B1B83B}"/>
              </a:ext>
            </a:extLst>
          </p:cNvPr>
          <p:cNvSpPr>
            <a:spLocks/>
          </p:cNvSpPr>
          <p:nvPr userDrawn="1"/>
        </p:nvSpPr>
        <p:spPr bwMode="auto">
          <a:xfrm>
            <a:off x="518585" y="4016375"/>
            <a:ext cx="46567"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4" name="Google Shape;1086;p14">
            <a:extLst>
              <a:ext uri="{FF2B5EF4-FFF2-40B4-BE49-F238E27FC236}">
                <a16:creationId xmlns:a16="http://schemas.microsoft.com/office/drawing/2014/main" id="{B23B7A5A-AB28-4AA9-AD13-C2AE2A766D4F}"/>
              </a:ext>
            </a:extLst>
          </p:cNvPr>
          <p:cNvSpPr>
            <a:spLocks/>
          </p:cNvSpPr>
          <p:nvPr userDrawn="1"/>
        </p:nvSpPr>
        <p:spPr bwMode="auto">
          <a:xfrm>
            <a:off x="194734" y="3987800"/>
            <a:ext cx="448733"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5" name="Google Shape;1082;p14">
            <a:extLst>
              <a:ext uri="{FF2B5EF4-FFF2-40B4-BE49-F238E27FC236}">
                <a16:creationId xmlns:a16="http://schemas.microsoft.com/office/drawing/2014/main" id="{129C3419-0A01-4AFD-9A12-E9F889D46D32}"/>
              </a:ext>
            </a:extLst>
          </p:cNvPr>
          <p:cNvSpPr>
            <a:spLocks/>
          </p:cNvSpPr>
          <p:nvPr userDrawn="1"/>
        </p:nvSpPr>
        <p:spPr bwMode="auto">
          <a:xfrm>
            <a:off x="459317" y="4565650"/>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6" name="Google Shape;1083;p14">
            <a:extLst>
              <a:ext uri="{FF2B5EF4-FFF2-40B4-BE49-F238E27FC236}">
                <a16:creationId xmlns:a16="http://schemas.microsoft.com/office/drawing/2014/main" id="{0174BA2D-5DF7-4F8D-8B15-18C5CB2877AC}"/>
              </a:ext>
            </a:extLst>
          </p:cNvPr>
          <p:cNvSpPr>
            <a:spLocks/>
          </p:cNvSpPr>
          <p:nvPr userDrawn="1"/>
        </p:nvSpPr>
        <p:spPr bwMode="auto">
          <a:xfrm>
            <a:off x="192618" y="4589464"/>
            <a:ext cx="450849"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7" name="Google Shape;1084;p14">
            <a:extLst>
              <a:ext uri="{FF2B5EF4-FFF2-40B4-BE49-F238E27FC236}">
                <a16:creationId xmlns:a16="http://schemas.microsoft.com/office/drawing/2014/main" id="{86CA4C83-177E-4563-9FF6-A0589F958468}"/>
              </a:ext>
            </a:extLst>
          </p:cNvPr>
          <p:cNvSpPr>
            <a:spLocks/>
          </p:cNvSpPr>
          <p:nvPr userDrawn="1"/>
        </p:nvSpPr>
        <p:spPr bwMode="auto">
          <a:xfrm>
            <a:off x="215901" y="4672014"/>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8" name="Google Shape;1085;p14">
            <a:extLst>
              <a:ext uri="{FF2B5EF4-FFF2-40B4-BE49-F238E27FC236}">
                <a16:creationId xmlns:a16="http://schemas.microsoft.com/office/drawing/2014/main" id="{64756339-85C5-4A95-A1C9-41988FFD569D}"/>
              </a:ext>
            </a:extLst>
          </p:cNvPr>
          <p:cNvSpPr>
            <a:spLocks/>
          </p:cNvSpPr>
          <p:nvPr userDrawn="1"/>
        </p:nvSpPr>
        <p:spPr bwMode="auto">
          <a:xfrm>
            <a:off x="518585" y="4630739"/>
            <a:ext cx="44449" cy="46037"/>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9" name="Google Shape;1086;p14">
            <a:extLst>
              <a:ext uri="{FF2B5EF4-FFF2-40B4-BE49-F238E27FC236}">
                <a16:creationId xmlns:a16="http://schemas.microsoft.com/office/drawing/2014/main" id="{DD4F414E-9FC8-4928-B326-430BBB1383CE}"/>
              </a:ext>
            </a:extLst>
          </p:cNvPr>
          <p:cNvSpPr>
            <a:spLocks/>
          </p:cNvSpPr>
          <p:nvPr userDrawn="1"/>
        </p:nvSpPr>
        <p:spPr bwMode="auto">
          <a:xfrm>
            <a:off x="194734" y="4600575"/>
            <a:ext cx="446617" cy="96838"/>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0" name="Google Shape;1082;p14">
            <a:extLst>
              <a:ext uri="{FF2B5EF4-FFF2-40B4-BE49-F238E27FC236}">
                <a16:creationId xmlns:a16="http://schemas.microsoft.com/office/drawing/2014/main" id="{10A5B1DF-4A7F-453B-A00F-643805729852}"/>
              </a:ext>
            </a:extLst>
          </p:cNvPr>
          <p:cNvSpPr>
            <a:spLocks/>
          </p:cNvSpPr>
          <p:nvPr userDrawn="1"/>
        </p:nvSpPr>
        <p:spPr bwMode="auto">
          <a:xfrm>
            <a:off x="457200" y="5180013"/>
            <a:ext cx="110067" cy="176212"/>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1" name="Google Shape;1083;p14">
            <a:extLst>
              <a:ext uri="{FF2B5EF4-FFF2-40B4-BE49-F238E27FC236}">
                <a16:creationId xmlns:a16="http://schemas.microsoft.com/office/drawing/2014/main" id="{B0C2E8DD-A7E8-4E5E-A2C4-1C67B5819397}"/>
              </a:ext>
            </a:extLst>
          </p:cNvPr>
          <p:cNvSpPr>
            <a:spLocks/>
          </p:cNvSpPr>
          <p:nvPr userDrawn="1"/>
        </p:nvSpPr>
        <p:spPr bwMode="auto">
          <a:xfrm>
            <a:off x="192618" y="5203826"/>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2" name="Google Shape;1084;p14">
            <a:extLst>
              <a:ext uri="{FF2B5EF4-FFF2-40B4-BE49-F238E27FC236}">
                <a16:creationId xmlns:a16="http://schemas.microsoft.com/office/drawing/2014/main" id="{2EAB5763-F089-4063-99A7-54A56BF88E35}"/>
              </a:ext>
            </a:extLst>
          </p:cNvPr>
          <p:cNvSpPr>
            <a:spLocks/>
          </p:cNvSpPr>
          <p:nvPr userDrawn="1"/>
        </p:nvSpPr>
        <p:spPr bwMode="auto">
          <a:xfrm>
            <a:off x="215901" y="5286375"/>
            <a:ext cx="46567" cy="46038"/>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3" name="Google Shape;1085;p14">
            <a:extLst>
              <a:ext uri="{FF2B5EF4-FFF2-40B4-BE49-F238E27FC236}">
                <a16:creationId xmlns:a16="http://schemas.microsoft.com/office/drawing/2014/main" id="{47CB556F-1122-4E60-8D56-7BE3195D6F24}"/>
              </a:ext>
            </a:extLst>
          </p:cNvPr>
          <p:cNvSpPr>
            <a:spLocks/>
          </p:cNvSpPr>
          <p:nvPr userDrawn="1"/>
        </p:nvSpPr>
        <p:spPr bwMode="auto">
          <a:xfrm>
            <a:off x="516467" y="5245100"/>
            <a:ext cx="46567"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4" name="Google Shape;1086;p14">
            <a:extLst>
              <a:ext uri="{FF2B5EF4-FFF2-40B4-BE49-F238E27FC236}">
                <a16:creationId xmlns:a16="http://schemas.microsoft.com/office/drawing/2014/main" id="{8AFB50AE-C7F4-45F5-8D48-90741210DE67}"/>
              </a:ext>
            </a:extLst>
          </p:cNvPr>
          <p:cNvSpPr>
            <a:spLocks/>
          </p:cNvSpPr>
          <p:nvPr userDrawn="1"/>
        </p:nvSpPr>
        <p:spPr bwMode="auto">
          <a:xfrm>
            <a:off x="192618" y="5214939"/>
            <a:ext cx="448733" cy="96837"/>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5" name="Google Shape;1082;p14">
            <a:extLst>
              <a:ext uri="{FF2B5EF4-FFF2-40B4-BE49-F238E27FC236}">
                <a16:creationId xmlns:a16="http://schemas.microsoft.com/office/drawing/2014/main" id="{8B3C99BE-C930-4635-9A3C-E2D14AD7881D}"/>
              </a:ext>
            </a:extLst>
          </p:cNvPr>
          <p:cNvSpPr>
            <a:spLocks/>
          </p:cNvSpPr>
          <p:nvPr userDrawn="1"/>
        </p:nvSpPr>
        <p:spPr bwMode="auto">
          <a:xfrm>
            <a:off x="457200" y="5792788"/>
            <a:ext cx="107951"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6" name="Google Shape;1083;p14">
            <a:extLst>
              <a:ext uri="{FF2B5EF4-FFF2-40B4-BE49-F238E27FC236}">
                <a16:creationId xmlns:a16="http://schemas.microsoft.com/office/drawing/2014/main" id="{96268991-266F-4950-8931-5A47588C62F4}"/>
              </a:ext>
            </a:extLst>
          </p:cNvPr>
          <p:cNvSpPr>
            <a:spLocks/>
          </p:cNvSpPr>
          <p:nvPr userDrawn="1"/>
        </p:nvSpPr>
        <p:spPr bwMode="auto">
          <a:xfrm>
            <a:off x="190500" y="5818189"/>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7" name="Google Shape;1084;p14">
            <a:extLst>
              <a:ext uri="{FF2B5EF4-FFF2-40B4-BE49-F238E27FC236}">
                <a16:creationId xmlns:a16="http://schemas.microsoft.com/office/drawing/2014/main" id="{5D6F54DE-1EFD-47EE-AC47-4D3233225036}"/>
              </a:ext>
            </a:extLst>
          </p:cNvPr>
          <p:cNvSpPr>
            <a:spLocks/>
          </p:cNvSpPr>
          <p:nvPr userDrawn="1"/>
        </p:nvSpPr>
        <p:spPr bwMode="auto">
          <a:xfrm>
            <a:off x="213784" y="5900739"/>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8" name="Google Shape;1085;p14">
            <a:extLst>
              <a:ext uri="{FF2B5EF4-FFF2-40B4-BE49-F238E27FC236}">
                <a16:creationId xmlns:a16="http://schemas.microsoft.com/office/drawing/2014/main" id="{88D67D38-6C81-4335-A402-4C81A7CCFF07}"/>
              </a:ext>
            </a:extLst>
          </p:cNvPr>
          <p:cNvSpPr>
            <a:spLocks/>
          </p:cNvSpPr>
          <p:nvPr userDrawn="1"/>
        </p:nvSpPr>
        <p:spPr bwMode="auto">
          <a:xfrm>
            <a:off x="514351" y="5857875"/>
            <a:ext cx="46567"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9" name="Google Shape;1086;p14">
            <a:extLst>
              <a:ext uri="{FF2B5EF4-FFF2-40B4-BE49-F238E27FC236}">
                <a16:creationId xmlns:a16="http://schemas.microsoft.com/office/drawing/2014/main" id="{92AD00BD-B4B2-4D74-A7E4-065B85C080AE}"/>
              </a:ext>
            </a:extLst>
          </p:cNvPr>
          <p:cNvSpPr>
            <a:spLocks/>
          </p:cNvSpPr>
          <p:nvPr userDrawn="1"/>
        </p:nvSpPr>
        <p:spPr bwMode="auto">
          <a:xfrm>
            <a:off x="192617" y="5829300"/>
            <a:ext cx="446616"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0" name="Google Shape;1765;p26">
            <a:extLst>
              <a:ext uri="{FF2B5EF4-FFF2-40B4-BE49-F238E27FC236}">
                <a16:creationId xmlns:a16="http://schemas.microsoft.com/office/drawing/2014/main" id="{ACA7676E-E55C-493C-9D08-33B92293655A}"/>
              </a:ext>
            </a:extLst>
          </p:cNvPr>
          <p:cNvSpPr/>
          <p:nvPr userDrawn="1"/>
        </p:nvSpPr>
        <p:spPr>
          <a:xfrm rot="126755">
            <a:off x="3092451" y="1090613"/>
            <a:ext cx="5549900" cy="4730750"/>
          </a:xfrm>
          <a:prstGeom prst="rect">
            <a:avLst/>
          </a:prstGeom>
          <a:solidFill>
            <a:srgbClr val="FFE285"/>
          </a:solidFill>
          <a:ln>
            <a:noFill/>
          </a:ln>
        </p:spPr>
        <p:txBody>
          <a:bodyPr spcFirstLastPara="1" lIns="68569" tIns="68569" rIns="68569" bIns="68569" anchor="ctr"/>
          <a:lstStyle/>
          <a:p>
            <a:pPr eaLnBrk="1" fontAlgn="auto" hangingPunct="1">
              <a:spcBef>
                <a:spcPts val="0"/>
              </a:spcBef>
              <a:spcAft>
                <a:spcPts val="0"/>
              </a:spcAft>
              <a:defRPr/>
            </a:pPr>
            <a:endParaRPr sz="375" b="0" dirty="0">
              <a:solidFill>
                <a:prstClr val="black"/>
              </a:solidFill>
              <a:latin typeface="Arial"/>
            </a:endParaRPr>
          </a:p>
        </p:txBody>
      </p:sp>
      <p:sp>
        <p:nvSpPr>
          <p:cNvPr id="71" name="Google Shape;1766;p26">
            <a:extLst>
              <a:ext uri="{FF2B5EF4-FFF2-40B4-BE49-F238E27FC236}">
                <a16:creationId xmlns:a16="http://schemas.microsoft.com/office/drawing/2014/main" id="{548F5723-4CD1-4C4A-A812-49A1B5D96811}"/>
              </a:ext>
            </a:extLst>
          </p:cNvPr>
          <p:cNvSpPr/>
          <p:nvPr userDrawn="1"/>
        </p:nvSpPr>
        <p:spPr>
          <a:xfrm rot="21464125">
            <a:off x="2810934" y="773114"/>
            <a:ext cx="1284817" cy="1336675"/>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lIns="68569" tIns="68569" rIns="68569" bIns="68569" anchor="ctr"/>
          <a:lstStyle/>
          <a:p>
            <a:pPr eaLnBrk="1" fontAlgn="auto" hangingPunct="1">
              <a:spcBef>
                <a:spcPts val="0"/>
              </a:spcBef>
              <a:spcAft>
                <a:spcPts val="0"/>
              </a:spcAft>
              <a:defRPr/>
            </a:pPr>
            <a:endParaRPr sz="375" b="0">
              <a:solidFill>
                <a:prstClr val="black"/>
              </a:solidFill>
              <a:latin typeface="Arial"/>
            </a:endParaRPr>
          </a:p>
        </p:txBody>
      </p:sp>
      <p:sp>
        <p:nvSpPr>
          <p:cNvPr id="72" name="Google Shape;1767;p26">
            <a:extLst>
              <a:ext uri="{FF2B5EF4-FFF2-40B4-BE49-F238E27FC236}">
                <a16:creationId xmlns:a16="http://schemas.microsoft.com/office/drawing/2014/main" id="{1B1C33DB-F306-49EB-9491-AB5F4FA56505}"/>
              </a:ext>
            </a:extLst>
          </p:cNvPr>
          <p:cNvSpPr/>
          <p:nvPr userDrawn="1"/>
        </p:nvSpPr>
        <p:spPr>
          <a:xfrm rot="4829593">
            <a:off x="7640638" y="1029760"/>
            <a:ext cx="1546225" cy="11091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lIns="68569" tIns="68569" rIns="68569" bIns="68569" anchor="ctr"/>
          <a:lstStyle/>
          <a:p>
            <a:pPr eaLnBrk="1" fontAlgn="auto" hangingPunct="1">
              <a:spcBef>
                <a:spcPts val="0"/>
              </a:spcBef>
              <a:spcAft>
                <a:spcPts val="0"/>
              </a:spcAft>
              <a:defRPr/>
            </a:pPr>
            <a:endParaRPr sz="375" b="0">
              <a:solidFill>
                <a:prstClr val="black"/>
              </a:solidFill>
              <a:latin typeface="Arial"/>
            </a:endParaRPr>
          </a:p>
        </p:txBody>
      </p:sp>
      <p:grpSp>
        <p:nvGrpSpPr>
          <p:cNvPr id="73" name="Google Shape;211;p3">
            <a:extLst>
              <a:ext uri="{FF2B5EF4-FFF2-40B4-BE49-F238E27FC236}">
                <a16:creationId xmlns:a16="http://schemas.microsoft.com/office/drawing/2014/main" id="{59F3D652-4413-4EED-855B-76C5D9DD7D03}"/>
              </a:ext>
            </a:extLst>
          </p:cNvPr>
          <p:cNvGrpSpPr>
            <a:grpSpLocks/>
          </p:cNvGrpSpPr>
          <p:nvPr userDrawn="1"/>
        </p:nvGrpSpPr>
        <p:grpSpPr bwMode="auto">
          <a:xfrm>
            <a:off x="1030818" y="1581150"/>
            <a:ext cx="444500" cy="398463"/>
            <a:chOff x="2495125" y="2142250"/>
            <a:chExt cx="444275" cy="398525"/>
          </a:xfrm>
        </p:grpSpPr>
        <p:sp>
          <p:nvSpPr>
            <p:cNvPr id="74" name="Google Shape;212;p3">
              <a:extLst>
                <a:ext uri="{FF2B5EF4-FFF2-40B4-BE49-F238E27FC236}">
                  <a16:creationId xmlns:a16="http://schemas.microsoft.com/office/drawing/2014/main" id="{63BB67F7-5E16-4D68-8E4F-EAFEE6D1247C}"/>
                </a:ext>
              </a:extLst>
            </p:cNvPr>
            <p:cNvSpPr>
              <a:spLocks/>
            </p:cNvSpPr>
            <p:nvPr/>
          </p:nvSpPr>
          <p:spPr bwMode="auto">
            <a:xfrm>
              <a:off x="2495125" y="2142250"/>
              <a:ext cx="444275" cy="398525"/>
            </a:xfrm>
            <a:custGeom>
              <a:avLst/>
              <a:gdLst>
                <a:gd name="T0" fmla="*/ 2147483646 w 17771"/>
                <a:gd name="T1" fmla="*/ 2147483646 h 15941"/>
                <a:gd name="T2" fmla="*/ 2147483646 w 17771"/>
                <a:gd name="T3" fmla="*/ 2147483646 h 15941"/>
                <a:gd name="T4" fmla="*/ 2147483646 w 17771"/>
                <a:gd name="T5" fmla="*/ 2147483646 h 15941"/>
                <a:gd name="T6" fmla="*/ 2147483646 w 17771"/>
                <a:gd name="T7" fmla="*/ 2147483646 h 15941"/>
                <a:gd name="T8" fmla="*/ 2147483646 w 17771"/>
                <a:gd name="T9" fmla="*/ 2147483646 h 15941"/>
                <a:gd name="T10" fmla="*/ 2147483646 w 17771"/>
                <a:gd name="T11" fmla="*/ 2147483646 h 15941"/>
                <a:gd name="T12" fmla="*/ 2147483646 w 17771"/>
                <a:gd name="T13" fmla="*/ 2147483646 h 159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75" name="Google Shape;213;p3">
              <a:extLst>
                <a:ext uri="{FF2B5EF4-FFF2-40B4-BE49-F238E27FC236}">
                  <a16:creationId xmlns:a16="http://schemas.microsoft.com/office/drawing/2014/main" id="{D1098891-F719-4ED3-B8B2-73B1EF9FC4F1}"/>
                </a:ext>
              </a:extLst>
            </p:cNvPr>
            <p:cNvSpPr/>
            <p:nvPr/>
          </p:nvSpPr>
          <p:spPr>
            <a:xfrm>
              <a:off x="2655910" y="2307376"/>
              <a:ext cx="95201" cy="73036"/>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grpSp>
        <p:nvGrpSpPr>
          <p:cNvPr id="76" name="Google Shape;214;p3">
            <a:extLst>
              <a:ext uri="{FF2B5EF4-FFF2-40B4-BE49-F238E27FC236}">
                <a16:creationId xmlns:a16="http://schemas.microsoft.com/office/drawing/2014/main" id="{D5E59B1D-51F9-4646-9A5C-27BFF15D75C8}"/>
              </a:ext>
            </a:extLst>
          </p:cNvPr>
          <p:cNvGrpSpPr>
            <a:grpSpLocks/>
          </p:cNvGrpSpPr>
          <p:nvPr userDrawn="1"/>
        </p:nvGrpSpPr>
        <p:grpSpPr bwMode="auto">
          <a:xfrm>
            <a:off x="10560051" y="5038725"/>
            <a:ext cx="292100" cy="280988"/>
            <a:chOff x="3243875" y="2372825"/>
            <a:chExt cx="291375" cy="281375"/>
          </a:xfrm>
        </p:grpSpPr>
        <p:sp>
          <p:nvSpPr>
            <p:cNvPr id="77" name="Google Shape;215;p3">
              <a:extLst>
                <a:ext uri="{FF2B5EF4-FFF2-40B4-BE49-F238E27FC236}">
                  <a16:creationId xmlns:a16="http://schemas.microsoft.com/office/drawing/2014/main" id="{2EF1893B-9E35-4040-BC84-AEF43FCFA69F}"/>
                </a:ext>
              </a:extLst>
            </p:cNvPr>
            <p:cNvSpPr/>
            <p:nvPr/>
          </p:nvSpPr>
          <p:spPr>
            <a:xfrm>
              <a:off x="3286103" y="2403030"/>
              <a:ext cx="206918" cy="200300"/>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78" name="Google Shape;216;p3">
              <a:extLst>
                <a:ext uri="{FF2B5EF4-FFF2-40B4-BE49-F238E27FC236}">
                  <a16:creationId xmlns:a16="http://schemas.microsoft.com/office/drawing/2014/main" id="{FA3C6D85-CD89-43FC-BE83-1C40BE49EDA3}"/>
                </a:ext>
              </a:extLst>
            </p:cNvPr>
            <p:cNvSpPr/>
            <p:nvPr/>
          </p:nvSpPr>
          <p:spPr>
            <a:xfrm>
              <a:off x="3302995" y="2403030"/>
              <a:ext cx="192138" cy="211428"/>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79" name="Google Shape;217;p3">
              <a:extLst>
                <a:ext uri="{FF2B5EF4-FFF2-40B4-BE49-F238E27FC236}">
                  <a16:creationId xmlns:a16="http://schemas.microsoft.com/office/drawing/2014/main" id="{98A811D6-DB14-4C8B-B2E6-F1A8BAE309CB}"/>
                </a:ext>
              </a:extLst>
            </p:cNvPr>
            <p:cNvSpPr/>
            <p:nvPr/>
          </p:nvSpPr>
          <p:spPr>
            <a:xfrm>
              <a:off x="3395897" y="2372825"/>
              <a:ext cx="10556"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80" name="Google Shape;218;p3">
              <a:extLst>
                <a:ext uri="{FF2B5EF4-FFF2-40B4-BE49-F238E27FC236}">
                  <a16:creationId xmlns:a16="http://schemas.microsoft.com/office/drawing/2014/main" id="{47CD9CCA-C449-49CB-A173-F4AA980C7751}"/>
                </a:ext>
              </a:extLst>
            </p:cNvPr>
            <p:cNvSpPr/>
            <p:nvPr/>
          </p:nvSpPr>
          <p:spPr>
            <a:xfrm>
              <a:off x="3243875" y="2495231"/>
              <a:ext cx="285040" cy="11127"/>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81" name="Google Shape;219;p3">
              <a:extLst>
                <a:ext uri="{FF2B5EF4-FFF2-40B4-BE49-F238E27FC236}">
                  <a16:creationId xmlns:a16="http://schemas.microsoft.com/office/drawing/2014/main" id="{9A069814-0685-4220-9079-ECF71C09CF17}"/>
                </a:ext>
              </a:extLst>
            </p:cNvPr>
            <p:cNvSpPr/>
            <p:nvPr/>
          </p:nvSpPr>
          <p:spPr>
            <a:xfrm>
              <a:off x="3341000" y="2379184"/>
              <a:ext cx="103459" cy="267067"/>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82" name="Google Shape;220;p3">
              <a:extLst>
                <a:ext uri="{FF2B5EF4-FFF2-40B4-BE49-F238E27FC236}">
                  <a16:creationId xmlns:a16="http://schemas.microsoft.com/office/drawing/2014/main" id="{AF5399C7-916B-4FCA-8A98-398DAFC30C3B}"/>
                </a:ext>
              </a:extLst>
            </p:cNvPr>
            <p:cNvSpPr/>
            <p:nvPr/>
          </p:nvSpPr>
          <p:spPr>
            <a:xfrm>
              <a:off x="3267100" y="2458668"/>
              <a:ext cx="268150" cy="93792"/>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83" name="Google Shape;221;p3">
              <a:extLst>
                <a:ext uri="{FF2B5EF4-FFF2-40B4-BE49-F238E27FC236}">
                  <a16:creationId xmlns:a16="http://schemas.microsoft.com/office/drawing/2014/main" id="{6C6957EB-6486-44CF-A484-40EBE3484C2D}"/>
                </a:ext>
              </a:extLst>
            </p:cNvPr>
            <p:cNvSpPr/>
            <p:nvPr/>
          </p:nvSpPr>
          <p:spPr>
            <a:xfrm>
              <a:off x="3275546" y="2452309"/>
              <a:ext cx="257592" cy="112868"/>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dirty="0">
                <a:solidFill>
                  <a:prstClr val="black"/>
                </a:solidFill>
                <a:latin typeface="Arial"/>
              </a:endParaRPr>
            </a:p>
          </p:txBody>
        </p:sp>
        <p:sp>
          <p:nvSpPr>
            <p:cNvPr id="84" name="Google Shape;222;p3">
              <a:extLst>
                <a:ext uri="{FF2B5EF4-FFF2-40B4-BE49-F238E27FC236}">
                  <a16:creationId xmlns:a16="http://schemas.microsoft.com/office/drawing/2014/main" id="{17F634E4-ACCA-49E9-8DAD-8A8905026EDA}"/>
                </a:ext>
              </a:extLst>
            </p:cNvPr>
            <p:cNvSpPr/>
            <p:nvPr/>
          </p:nvSpPr>
          <p:spPr>
            <a:xfrm>
              <a:off x="3328332" y="2385542"/>
              <a:ext cx="120350" cy="259119"/>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85" name="Google Shape;223;p3">
              <a:extLst>
                <a:ext uri="{FF2B5EF4-FFF2-40B4-BE49-F238E27FC236}">
                  <a16:creationId xmlns:a16="http://schemas.microsoft.com/office/drawing/2014/main" id="{EE400A96-4FAC-4D02-AEC5-5E9719D91219}"/>
                </a:ext>
              </a:extLst>
            </p:cNvPr>
            <p:cNvSpPr/>
            <p:nvPr/>
          </p:nvSpPr>
          <p:spPr>
            <a:xfrm>
              <a:off x="3328332" y="2438003"/>
              <a:ext cx="133018" cy="133534"/>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86" name="Google Shape;224;p3">
              <a:extLst>
                <a:ext uri="{FF2B5EF4-FFF2-40B4-BE49-F238E27FC236}">
                  <a16:creationId xmlns:a16="http://schemas.microsoft.com/office/drawing/2014/main" id="{A66C660A-D9F4-411E-A598-793356F238BD}"/>
                </a:ext>
              </a:extLst>
            </p:cNvPr>
            <p:cNvSpPr>
              <a:spLocks/>
            </p:cNvSpPr>
            <p:nvPr/>
          </p:nvSpPr>
          <p:spPr bwMode="auto">
            <a:xfrm>
              <a:off x="3358550" y="2469325"/>
              <a:ext cx="72075" cy="71450"/>
            </a:xfrm>
            <a:custGeom>
              <a:avLst/>
              <a:gdLst>
                <a:gd name="T0" fmla="*/ 2147483646 w 2883"/>
                <a:gd name="T1" fmla="*/ 2147483646 h 2858"/>
                <a:gd name="T2" fmla="*/ 2147483646 w 2883"/>
                <a:gd name="T3" fmla="*/ 2147483646 h 2858"/>
                <a:gd name="T4" fmla="*/ 2147483646 w 2883"/>
                <a:gd name="T5" fmla="*/ 2147483646 h 2858"/>
                <a:gd name="T6" fmla="*/ 2147483646 w 2883"/>
                <a:gd name="T7" fmla="*/ 2147483646 h 2858"/>
                <a:gd name="T8" fmla="*/ 2147483646 w 2883"/>
                <a:gd name="T9" fmla="*/ 2147483646 h 28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87" name="Google Shape;225;p3">
            <a:extLst>
              <a:ext uri="{FF2B5EF4-FFF2-40B4-BE49-F238E27FC236}">
                <a16:creationId xmlns:a16="http://schemas.microsoft.com/office/drawing/2014/main" id="{ADBCE07B-28E6-4536-A7A9-FB6ED16FF4A6}"/>
              </a:ext>
            </a:extLst>
          </p:cNvPr>
          <p:cNvGrpSpPr>
            <a:grpSpLocks/>
          </p:cNvGrpSpPr>
          <p:nvPr userDrawn="1"/>
        </p:nvGrpSpPr>
        <p:grpSpPr bwMode="auto">
          <a:xfrm>
            <a:off x="10778068" y="714376"/>
            <a:ext cx="167217" cy="168275"/>
            <a:chOff x="4954425" y="2036375"/>
            <a:chExt cx="166675" cy="168575"/>
          </a:xfrm>
        </p:grpSpPr>
        <p:sp>
          <p:nvSpPr>
            <p:cNvPr id="88" name="Google Shape;226;p3">
              <a:extLst>
                <a:ext uri="{FF2B5EF4-FFF2-40B4-BE49-F238E27FC236}">
                  <a16:creationId xmlns:a16="http://schemas.microsoft.com/office/drawing/2014/main" id="{E8C2C59A-5A91-4780-9C2A-590F89E241B8}"/>
                </a:ext>
              </a:extLst>
            </p:cNvPr>
            <p:cNvSpPr>
              <a:spLocks/>
            </p:cNvSpPr>
            <p:nvPr/>
          </p:nvSpPr>
          <p:spPr bwMode="auto">
            <a:xfrm>
              <a:off x="4954425" y="2036375"/>
              <a:ext cx="166675" cy="168575"/>
            </a:xfrm>
            <a:custGeom>
              <a:avLst/>
              <a:gdLst>
                <a:gd name="T0" fmla="*/ 2147483646 w 6667"/>
                <a:gd name="T1" fmla="*/ 2147483646 h 6743"/>
                <a:gd name="T2" fmla="*/ 2147483646 w 6667"/>
                <a:gd name="T3" fmla="*/ 2147483646 h 6743"/>
                <a:gd name="T4" fmla="*/ 2147483646 w 6667"/>
                <a:gd name="T5" fmla="*/ 2147483646 h 6743"/>
                <a:gd name="T6" fmla="*/ 2147483646 w 6667"/>
                <a:gd name="T7" fmla="*/ 2147483646 h 6743"/>
                <a:gd name="T8" fmla="*/ 2147483646 w 6667"/>
                <a:gd name="T9" fmla="*/ 2147483646 h 6743"/>
                <a:gd name="T10" fmla="*/ 2147483646 w 6667"/>
                <a:gd name="T11" fmla="*/ 2147483646 h 6743"/>
                <a:gd name="T12" fmla="*/ 2147483646 w 6667"/>
                <a:gd name="T13" fmla="*/ 2147483646 h 6743"/>
                <a:gd name="T14" fmla="*/ 2147483646 w 6667"/>
                <a:gd name="T15" fmla="*/ 2147483646 h 674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9" name="Google Shape;227;p3">
              <a:extLst>
                <a:ext uri="{FF2B5EF4-FFF2-40B4-BE49-F238E27FC236}">
                  <a16:creationId xmlns:a16="http://schemas.microsoft.com/office/drawing/2014/main" id="{EA42F3AE-9B14-4692-8A35-8124FFA2C466}"/>
                </a:ext>
              </a:extLst>
            </p:cNvPr>
            <p:cNvSpPr/>
            <p:nvPr/>
          </p:nvSpPr>
          <p:spPr>
            <a:xfrm>
              <a:off x="5009280" y="2104760"/>
              <a:ext cx="52746" cy="41349"/>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sp>
        <p:nvSpPr>
          <p:cNvPr id="90" name="Google Shape;228;p3">
            <a:extLst>
              <a:ext uri="{FF2B5EF4-FFF2-40B4-BE49-F238E27FC236}">
                <a16:creationId xmlns:a16="http://schemas.microsoft.com/office/drawing/2014/main" id="{F6C755B4-B8F2-4CCB-B1F7-0BAC28789A0F}"/>
              </a:ext>
            </a:extLst>
          </p:cNvPr>
          <p:cNvSpPr>
            <a:spLocks/>
          </p:cNvSpPr>
          <p:nvPr userDrawn="1"/>
        </p:nvSpPr>
        <p:spPr bwMode="auto">
          <a:xfrm>
            <a:off x="1576918" y="3597275"/>
            <a:ext cx="118533" cy="80963"/>
          </a:xfrm>
          <a:custGeom>
            <a:avLst/>
            <a:gdLst>
              <a:gd name="T0" fmla="*/ 2147483646 w 4765"/>
              <a:gd name="T1" fmla="*/ 2147483646 h 3248"/>
              <a:gd name="T2" fmla="*/ 2147483646 w 4765"/>
              <a:gd name="T3" fmla="*/ 2147483646 h 3248"/>
              <a:gd name="T4" fmla="*/ 2147483646 w 4765"/>
              <a:gd name="T5" fmla="*/ 2147483646 h 3248"/>
              <a:gd name="T6" fmla="*/ 2147483646 w 4765"/>
              <a:gd name="T7" fmla="*/ 2147483646 h 3248"/>
              <a:gd name="T8" fmla="*/ 2147483646 w 4765"/>
              <a:gd name="T9" fmla="*/ 2147483646 h 32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91" name="Google Shape;229;p3">
            <a:extLst>
              <a:ext uri="{FF2B5EF4-FFF2-40B4-BE49-F238E27FC236}">
                <a16:creationId xmlns:a16="http://schemas.microsoft.com/office/drawing/2014/main" id="{B3F2246F-2147-4972-8ABB-F46837AFFB82}"/>
              </a:ext>
            </a:extLst>
          </p:cNvPr>
          <p:cNvSpPr/>
          <p:nvPr userDrawn="1"/>
        </p:nvSpPr>
        <p:spPr>
          <a:xfrm>
            <a:off x="9846733" y="3887788"/>
            <a:ext cx="86784" cy="61912"/>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lIns="68569" tIns="68569" rIns="68569" bIns="68569" anchor="ctr"/>
          <a:lstStyle/>
          <a:p>
            <a:pPr eaLnBrk="1" fontAlgn="auto" hangingPunct="1">
              <a:spcBef>
                <a:spcPts val="0"/>
              </a:spcBef>
              <a:spcAft>
                <a:spcPts val="0"/>
              </a:spcAft>
              <a:defRPr/>
            </a:pPr>
            <a:endParaRPr sz="1800" b="0">
              <a:solidFill>
                <a:prstClr val="black"/>
              </a:solidFill>
              <a:latin typeface="Arial"/>
            </a:endParaRPr>
          </a:p>
        </p:txBody>
      </p:sp>
      <p:grpSp>
        <p:nvGrpSpPr>
          <p:cNvPr id="92" name="Google Shape;230;p3">
            <a:extLst>
              <a:ext uri="{FF2B5EF4-FFF2-40B4-BE49-F238E27FC236}">
                <a16:creationId xmlns:a16="http://schemas.microsoft.com/office/drawing/2014/main" id="{BD50B229-C3CE-4ADD-A332-6E6A0F0F8F3D}"/>
              </a:ext>
            </a:extLst>
          </p:cNvPr>
          <p:cNvGrpSpPr>
            <a:grpSpLocks/>
          </p:cNvGrpSpPr>
          <p:nvPr userDrawn="1"/>
        </p:nvGrpSpPr>
        <p:grpSpPr bwMode="auto">
          <a:xfrm>
            <a:off x="1274234" y="5541964"/>
            <a:ext cx="167217" cy="168275"/>
            <a:chOff x="4954425" y="2036375"/>
            <a:chExt cx="166675" cy="168575"/>
          </a:xfrm>
        </p:grpSpPr>
        <p:sp>
          <p:nvSpPr>
            <p:cNvPr id="93" name="Google Shape;231;p3">
              <a:extLst>
                <a:ext uri="{FF2B5EF4-FFF2-40B4-BE49-F238E27FC236}">
                  <a16:creationId xmlns:a16="http://schemas.microsoft.com/office/drawing/2014/main" id="{090B3F34-4991-4875-8EEB-EAB2F6E68508}"/>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94" name="Google Shape;232;p3">
              <a:extLst>
                <a:ext uri="{FF2B5EF4-FFF2-40B4-BE49-F238E27FC236}">
                  <a16:creationId xmlns:a16="http://schemas.microsoft.com/office/drawing/2014/main" id="{E421D0DD-C27C-4AFC-BF65-5B017361834D}"/>
                </a:ext>
              </a:extLst>
            </p:cNvPr>
            <p:cNvSpPr/>
            <p:nvPr/>
          </p:nvSpPr>
          <p:spPr>
            <a:xfrm>
              <a:off x="5009280" y="2104759"/>
              <a:ext cx="52746" cy="41349"/>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grpSp>
        <p:nvGrpSpPr>
          <p:cNvPr id="95" name="Google Shape;769;p31">
            <a:extLst>
              <a:ext uri="{FF2B5EF4-FFF2-40B4-BE49-F238E27FC236}">
                <a16:creationId xmlns:a16="http://schemas.microsoft.com/office/drawing/2014/main" id="{EF1EECB4-1F73-45E5-9BEC-B02EDBCC40CB}"/>
              </a:ext>
            </a:extLst>
          </p:cNvPr>
          <p:cNvGrpSpPr>
            <a:grpSpLocks/>
          </p:cNvGrpSpPr>
          <p:nvPr userDrawn="1"/>
        </p:nvGrpSpPr>
        <p:grpSpPr bwMode="auto">
          <a:xfrm>
            <a:off x="2548467" y="3587750"/>
            <a:ext cx="2599267" cy="2522538"/>
            <a:chOff x="5641385" y="2381306"/>
            <a:chExt cx="2599446" cy="2521829"/>
          </a:xfrm>
        </p:grpSpPr>
        <p:sp>
          <p:nvSpPr>
            <p:cNvPr id="96" name="Google Shape;770;p31">
              <a:extLst>
                <a:ext uri="{FF2B5EF4-FFF2-40B4-BE49-F238E27FC236}">
                  <a16:creationId xmlns:a16="http://schemas.microsoft.com/office/drawing/2014/main" id="{AF578C49-5BEB-4218-9D4B-356F2BDAF8AA}"/>
                </a:ext>
              </a:extLst>
            </p:cNvPr>
            <p:cNvSpPr>
              <a:spLocks/>
            </p:cNvSpPr>
            <p:nvPr/>
          </p:nvSpPr>
          <p:spPr bwMode="auto">
            <a:xfrm>
              <a:off x="5715495" y="4459755"/>
              <a:ext cx="2364987" cy="361232"/>
            </a:xfrm>
            <a:custGeom>
              <a:avLst/>
              <a:gdLst>
                <a:gd name="T0" fmla="*/ 2147483646 w 38516"/>
                <a:gd name="T1" fmla="*/ 2147483646 h 5883"/>
                <a:gd name="T2" fmla="*/ 0 w 38516"/>
                <a:gd name="T3" fmla="*/ 2147483646 h 5883"/>
                <a:gd name="T4" fmla="*/ 2147483646 w 38516"/>
                <a:gd name="T5" fmla="*/ 2147483646 h 5883"/>
                <a:gd name="T6" fmla="*/ 2147483646 w 38516"/>
                <a:gd name="T7" fmla="*/ 2147483646 h 5883"/>
                <a:gd name="T8" fmla="*/ 2147483646 w 38516"/>
                <a:gd name="T9" fmla="*/ 2147483646 h 58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97" name="Google Shape;771;p31">
              <a:extLst>
                <a:ext uri="{FF2B5EF4-FFF2-40B4-BE49-F238E27FC236}">
                  <a16:creationId xmlns:a16="http://schemas.microsoft.com/office/drawing/2014/main" id="{4D0D9F11-525A-4364-B04E-757DD058E4FA}"/>
                </a:ext>
              </a:extLst>
            </p:cNvPr>
            <p:cNvGrpSpPr>
              <a:grpSpLocks/>
            </p:cNvGrpSpPr>
            <p:nvPr/>
          </p:nvGrpSpPr>
          <p:grpSpPr bwMode="auto">
            <a:xfrm flipH="1">
              <a:off x="6793275" y="3690844"/>
              <a:ext cx="1447557" cy="1002468"/>
              <a:chOff x="4799733" y="3457797"/>
              <a:chExt cx="2301388" cy="1593766"/>
            </a:xfrm>
          </p:grpSpPr>
          <p:sp>
            <p:nvSpPr>
              <p:cNvPr id="152" name="Google Shape;772;p31">
                <a:extLst>
                  <a:ext uri="{FF2B5EF4-FFF2-40B4-BE49-F238E27FC236}">
                    <a16:creationId xmlns:a16="http://schemas.microsoft.com/office/drawing/2014/main" id="{A7EFED02-93C5-439F-9343-8985040EFB31}"/>
                  </a:ext>
                </a:extLst>
              </p:cNvPr>
              <p:cNvSpPr>
                <a:spLocks/>
              </p:cNvSpPr>
              <p:nvPr/>
            </p:nvSpPr>
            <p:spPr bwMode="auto">
              <a:xfrm>
                <a:off x="5512937" y="4441437"/>
                <a:ext cx="134693" cy="122202"/>
              </a:xfrm>
              <a:custGeom>
                <a:avLst/>
                <a:gdLst>
                  <a:gd name="T0" fmla="*/ 2147483646 w 2437"/>
                  <a:gd name="T1" fmla="*/ 2147483646 h 2211"/>
                  <a:gd name="T2" fmla="*/ 2147483646 w 2437"/>
                  <a:gd name="T3" fmla="*/ 2147483646 h 2211"/>
                  <a:gd name="T4" fmla="*/ 2147483646 w 2437"/>
                  <a:gd name="T5" fmla="*/ 2147483646 h 2211"/>
                  <a:gd name="T6" fmla="*/ 2147483646 w 2437"/>
                  <a:gd name="T7" fmla="*/ 2147483646 h 2211"/>
                  <a:gd name="T8" fmla="*/ 2147483646 w 2437"/>
                  <a:gd name="T9" fmla="*/ 2147483646 h 2211"/>
                  <a:gd name="T10" fmla="*/ 2147483646 w 2437"/>
                  <a:gd name="T11" fmla="*/ 2147483646 h 22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3" name="Google Shape;773;p31">
                <a:extLst>
                  <a:ext uri="{FF2B5EF4-FFF2-40B4-BE49-F238E27FC236}">
                    <a16:creationId xmlns:a16="http://schemas.microsoft.com/office/drawing/2014/main" id="{C24BE1EA-AF43-4971-ACD1-4C1DFDCEF60C}"/>
                  </a:ext>
                </a:extLst>
              </p:cNvPr>
              <p:cNvSpPr>
                <a:spLocks/>
              </p:cNvSpPr>
              <p:nvPr/>
            </p:nvSpPr>
            <p:spPr bwMode="auto">
              <a:xfrm>
                <a:off x="5671673" y="4450943"/>
                <a:ext cx="91527" cy="79091"/>
              </a:xfrm>
              <a:custGeom>
                <a:avLst/>
                <a:gdLst>
                  <a:gd name="T0" fmla="*/ 2147483646 w 1656"/>
                  <a:gd name="T1" fmla="*/ 2147483646 h 1431"/>
                  <a:gd name="T2" fmla="*/ 2147483646 w 1656"/>
                  <a:gd name="T3" fmla="*/ 2147483646 h 1431"/>
                  <a:gd name="T4" fmla="*/ 2147483646 w 1656"/>
                  <a:gd name="T5" fmla="*/ 2147483646 h 1431"/>
                  <a:gd name="T6" fmla="*/ 2147483646 w 1656"/>
                  <a:gd name="T7" fmla="*/ 2147483646 h 1431"/>
                  <a:gd name="T8" fmla="*/ 2147483646 w 1656"/>
                  <a:gd name="T9" fmla="*/ 2147483646 h 14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56" h="1431" extrusionOk="0">
                    <a:moveTo>
                      <a:pt x="1" y="1"/>
                    </a:moveTo>
                    <a:lnTo>
                      <a:pt x="1" y="1430"/>
                    </a:lnTo>
                    <a:lnTo>
                      <a:pt x="1655" y="1430"/>
                    </a:lnTo>
                    <a:lnTo>
                      <a:pt x="1655" y="1"/>
                    </a:lnTo>
                    <a:lnTo>
                      <a:pt x="1" y="1"/>
                    </a:lnTo>
                    <a:close/>
                  </a:path>
                </a:pathLst>
              </a:custGeom>
              <a:solidFill>
                <a:srgbClr val="F9CF7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4" name="Google Shape;774;p31">
                <a:extLst>
                  <a:ext uri="{FF2B5EF4-FFF2-40B4-BE49-F238E27FC236}">
                    <a16:creationId xmlns:a16="http://schemas.microsoft.com/office/drawing/2014/main" id="{20F74EFB-2641-429D-9C12-1C2BB978C0B8}"/>
                  </a:ext>
                </a:extLst>
              </p:cNvPr>
              <p:cNvSpPr>
                <a:spLocks/>
              </p:cNvSpPr>
              <p:nvPr/>
            </p:nvSpPr>
            <p:spPr bwMode="auto">
              <a:xfrm>
                <a:off x="5670236" y="4448014"/>
                <a:ext cx="92246" cy="80528"/>
              </a:xfrm>
              <a:custGeom>
                <a:avLst/>
                <a:gdLst>
                  <a:gd name="T0" fmla="*/ 2147483646 w 1669"/>
                  <a:gd name="T1" fmla="*/ 2147483646 h 1457"/>
                  <a:gd name="T2" fmla="*/ 2147483646 w 1669"/>
                  <a:gd name="T3" fmla="*/ 2147483646 h 1457"/>
                  <a:gd name="T4" fmla="*/ 2147483646 w 1669"/>
                  <a:gd name="T5" fmla="*/ 2147483646 h 1457"/>
                  <a:gd name="T6" fmla="*/ 2147483646 w 1669"/>
                  <a:gd name="T7" fmla="*/ 2147483646 h 1457"/>
                  <a:gd name="T8" fmla="*/ 2147483646 w 1669"/>
                  <a:gd name="T9" fmla="*/ 2147483646 h 1457"/>
                  <a:gd name="T10" fmla="*/ 2147483646 w 1669"/>
                  <a:gd name="T11" fmla="*/ 2147483646 h 1457"/>
                  <a:gd name="T12" fmla="*/ 2147483646 w 1669"/>
                  <a:gd name="T13" fmla="*/ 2147483646 h 1457"/>
                  <a:gd name="T14" fmla="*/ 2147483646 w 1669"/>
                  <a:gd name="T15" fmla="*/ 2147483646 h 1457"/>
                  <a:gd name="T16" fmla="*/ 2147483646 w 1669"/>
                  <a:gd name="T17" fmla="*/ 2147483646 h 1457"/>
                  <a:gd name="T18" fmla="*/ 2147483646 w 1669"/>
                  <a:gd name="T19" fmla="*/ 2147483646 h 1457"/>
                  <a:gd name="T20" fmla="*/ 2147483646 w 1669"/>
                  <a:gd name="T21" fmla="*/ 2147483646 h 1457"/>
                  <a:gd name="T22" fmla="*/ 2147483646 w 1669"/>
                  <a:gd name="T23" fmla="*/ 2147483646 h 1457"/>
                  <a:gd name="T24" fmla="*/ 2147483646 w 1669"/>
                  <a:gd name="T25" fmla="*/ 2147483646 h 1457"/>
                  <a:gd name="T26" fmla="*/ 2147483646 w 1669"/>
                  <a:gd name="T27" fmla="*/ 2147483646 h 1457"/>
                  <a:gd name="T28" fmla="*/ 2147483646 w 1669"/>
                  <a:gd name="T29" fmla="*/ 2147483646 h 1457"/>
                  <a:gd name="T30" fmla="*/ 2147483646 w 1669"/>
                  <a:gd name="T31" fmla="*/ 2147483646 h 1457"/>
                  <a:gd name="T32" fmla="*/ 2147483646 w 1669"/>
                  <a:gd name="T33" fmla="*/ 2147483646 h 1457"/>
                  <a:gd name="T34" fmla="*/ 2147483646 w 1669"/>
                  <a:gd name="T35" fmla="*/ 2147483646 h 1457"/>
                  <a:gd name="T36" fmla="*/ 2147483646 w 1669"/>
                  <a:gd name="T37" fmla="*/ 2147483646 h 1457"/>
                  <a:gd name="T38" fmla="*/ 2147483646 w 1669"/>
                  <a:gd name="T39" fmla="*/ 2147483646 h 1457"/>
                  <a:gd name="T40" fmla="*/ 2147483646 w 1669"/>
                  <a:gd name="T41" fmla="*/ 2147483646 h 1457"/>
                  <a:gd name="T42" fmla="*/ 2147483646 w 1669"/>
                  <a:gd name="T43" fmla="*/ 2147483646 h 1457"/>
                  <a:gd name="T44" fmla="*/ 2147483646 w 1669"/>
                  <a:gd name="T45" fmla="*/ 2147483646 h 1457"/>
                  <a:gd name="T46" fmla="*/ 2147483646 w 1669"/>
                  <a:gd name="T47" fmla="*/ 2147483646 h 1457"/>
                  <a:gd name="T48" fmla="*/ 2147483646 w 1669"/>
                  <a:gd name="T49" fmla="*/ 2147483646 h 1457"/>
                  <a:gd name="T50" fmla="*/ 2147483646 w 1669"/>
                  <a:gd name="T51" fmla="*/ 2147483646 h 1457"/>
                  <a:gd name="T52" fmla="*/ 2147483646 w 1669"/>
                  <a:gd name="T53" fmla="*/ 2147483646 h 1457"/>
                  <a:gd name="T54" fmla="*/ 2147483646 w 1669"/>
                  <a:gd name="T55" fmla="*/ 2147483646 h 1457"/>
                  <a:gd name="T56" fmla="*/ 2147483646 w 1669"/>
                  <a:gd name="T57" fmla="*/ 2147483646 h 1457"/>
                  <a:gd name="T58" fmla="*/ 2147483646 w 1669"/>
                  <a:gd name="T59" fmla="*/ 2147483646 h 1457"/>
                  <a:gd name="T60" fmla="*/ 2147483646 w 1669"/>
                  <a:gd name="T61" fmla="*/ 2147483646 h 1457"/>
                  <a:gd name="T62" fmla="*/ 2147483646 w 1669"/>
                  <a:gd name="T63" fmla="*/ 2147483646 h 1457"/>
                  <a:gd name="T64" fmla="*/ 2147483646 w 1669"/>
                  <a:gd name="T65" fmla="*/ 2147483646 h 1457"/>
                  <a:gd name="T66" fmla="*/ 2147483646 w 1669"/>
                  <a:gd name="T67" fmla="*/ 2147483646 h 1457"/>
                  <a:gd name="T68" fmla="*/ 2147483646 w 1669"/>
                  <a:gd name="T69" fmla="*/ 2147483646 h 1457"/>
                  <a:gd name="T70" fmla="*/ 2147483646 w 1669"/>
                  <a:gd name="T71" fmla="*/ 2147483646 h 1457"/>
                  <a:gd name="T72" fmla="*/ 2147483646 w 1669"/>
                  <a:gd name="T73" fmla="*/ 2147483646 h 1457"/>
                  <a:gd name="T74" fmla="*/ 2147483646 w 1669"/>
                  <a:gd name="T75" fmla="*/ 2147483646 h 1457"/>
                  <a:gd name="T76" fmla="*/ 2147483646 w 1669"/>
                  <a:gd name="T77" fmla="*/ 2147483646 h 1457"/>
                  <a:gd name="T78" fmla="*/ 2147483646 w 1669"/>
                  <a:gd name="T79" fmla="*/ 2147483646 h 1457"/>
                  <a:gd name="T80" fmla="*/ 2147483646 w 1669"/>
                  <a:gd name="T81" fmla="*/ 2147483646 h 145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lnTo>
                      <a:pt x="239" y="1"/>
                    </a:lnTo>
                    <a:close/>
                  </a:path>
                </a:pathLst>
              </a:custGeom>
              <a:solidFill>
                <a:srgbClr val="F09C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5" name="Google Shape;775;p31">
                <a:extLst>
                  <a:ext uri="{FF2B5EF4-FFF2-40B4-BE49-F238E27FC236}">
                    <a16:creationId xmlns:a16="http://schemas.microsoft.com/office/drawing/2014/main" id="{38CA285F-3822-47D1-863B-B294A28774C6}"/>
                  </a:ext>
                </a:extLst>
              </p:cNvPr>
              <p:cNvSpPr>
                <a:spLocks/>
              </p:cNvSpPr>
              <p:nvPr/>
            </p:nvSpPr>
            <p:spPr bwMode="auto">
              <a:xfrm>
                <a:off x="5668799" y="4448014"/>
                <a:ext cx="100260" cy="84895"/>
              </a:xfrm>
              <a:custGeom>
                <a:avLst/>
                <a:gdLst>
                  <a:gd name="T0" fmla="*/ 2147483646 w 1814"/>
                  <a:gd name="T1" fmla="*/ 2147483646 h 1536"/>
                  <a:gd name="T2" fmla="*/ 2147483646 w 1814"/>
                  <a:gd name="T3" fmla="*/ 2147483646 h 1536"/>
                  <a:gd name="T4" fmla="*/ 2147483646 w 1814"/>
                  <a:gd name="T5" fmla="*/ 2147483646 h 1536"/>
                  <a:gd name="T6" fmla="*/ 2147483646 w 1814"/>
                  <a:gd name="T7" fmla="*/ 2147483646 h 1536"/>
                  <a:gd name="T8" fmla="*/ 2147483646 w 1814"/>
                  <a:gd name="T9" fmla="*/ 2147483646 h 1536"/>
                  <a:gd name="T10" fmla="*/ 2147483646 w 1814"/>
                  <a:gd name="T11" fmla="*/ 2147483646 h 1536"/>
                  <a:gd name="T12" fmla="*/ 2147483646 w 1814"/>
                  <a:gd name="T13" fmla="*/ 2147483646 h 1536"/>
                  <a:gd name="T14" fmla="*/ 2147483646 w 1814"/>
                  <a:gd name="T15" fmla="*/ 2147483646 h 1536"/>
                  <a:gd name="T16" fmla="*/ 2147483646 w 1814"/>
                  <a:gd name="T17" fmla="*/ 2147483646 h 1536"/>
                  <a:gd name="T18" fmla="*/ 2147483646 w 1814"/>
                  <a:gd name="T19" fmla="*/ 2147483646 h 1536"/>
                  <a:gd name="T20" fmla="*/ 2147483646 w 1814"/>
                  <a:gd name="T21" fmla="*/ 2147483646 h 1536"/>
                  <a:gd name="T22" fmla="*/ 2147483646 w 1814"/>
                  <a:gd name="T23" fmla="*/ 2147483646 h 1536"/>
                  <a:gd name="T24" fmla="*/ 2147483646 w 1814"/>
                  <a:gd name="T25" fmla="*/ 2147483646 h 1536"/>
                  <a:gd name="T26" fmla="*/ 2147483646 w 1814"/>
                  <a:gd name="T27" fmla="*/ 2147483646 h 1536"/>
                  <a:gd name="T28" fmla="*/ 2147483646 w 1814"/>
                  <a:gd name="T29" fmla="*/ 2147483646 h 1536"/>
                  <a:gd name="T30" fmla="*/ 2147483646 w 1814"/>
                  <a:gd name="T31" fmla="*/ 2147483646 h 1536"/>
                  <a:gd name="T32" fmla="*/ 2147483646 w 1814"/>
                  <a:gd name="T33" fmla="*/ 2147483646 h 1536"/>
                  <a:gd name="T34" fmla="*/ 2147483646 w 1814"/>
                  <a:gd name="T35" fmla="*/ 2147483646 h 1536"/>
                  <a:gd name="T36" fmla="*/ 2147483646 w 1814"/>
                  <a:gd name="T37" fmla="*/ 2147483646 h 1536"/>
                  <a:gd name="T38" fmla="*/ 2147483646 w 1814"/>
                  <a:gd name="T39" fmla="*/ 2147483646 h 1536"/>
                  <a:gd name="T40" fmla="*/ 2147483646 w 1814"/>
                  <a:gd name="T41" fmla="*/ 2147483646 h 1536"/>
                  <a:gd name="T42" fmla="*/ 2147483646 w 1814"/>
                  <a:gd name="T43" fmla="*/ 2147483646 h 1536"/>
                  <a:gd name="T44" fmla="*/ 2147483646 w 1814"/>
                  <a:gd name="T45" fmla="*/ 2147483646 h 1536"/>
                  <a:gd name="T46" fmla="*/ 2147483646 w 1814"/>
                  <a:gd name="T47" fmla="*/ 2147483646 h 1536"/>
                  <a:gd name="T48" fmla="*/ 2147483646 w 1814"/>
                  <a:gd name="T49" fmla="*/ 2147483646 h 1536"/>
                  <a:gd name="T50" fmla="*/ 2147483646 w 1814"/>
                  <a:gd name="T51" fmla="*/ 2147483646 h 1536"/>
                  <a:gd name="T52" fmla="*/ 2147483646 w 1814"/>
                  <a:gd name="T53" fmla="*/ 2147483646 h 1536"/>
                  <a:gd name="T54" fmla="*/ 2147483646 w 1814"/>
                  <a:gd name="T55" fmla="*/ 2147483646 h 1536"/>
                  <a:gd name="T56" fmla="*/ 2147483646 w 1814"/>
                  <a:gd name="T57" fmla="*/ 2147483646 h 1536"/>
                  <a:gd name="T58" fmla="*/ 2147483646 w 1814"/>
                  <a:gd name="T59" fmla="*/ 2147483646 h 1536"/>
                  <a:gd name="T60" fmla="*/ 2147483646 w 1814"/>
                  <a:gd name="T61" fmla="*/ 2147483646 h 1536"/>
                  <a:gd name="T62" fmla="*/ 2147483646 w 1814"/>
                  <a:gd name="T63" fmla="*/ 2147483646 h 1536"/>
                  <a:gd name="T64" fmla="*/ 2147483646 w 1814"/>
                  <a:gd name="T65" fmla="*/ 2147483646 h 1536"/>
                  <a:gd name="T66" fmla="*/ 2147483646 w 1814"/>
                  <a:gd name="T67" fmla="*/ 2147483646 h 1536"/>
                  <a:gd name="T68" fmla="*/ 2147483646 w 1814"/>
                  <a:gd name="T69" fmla="*/ 2147483646 h 1536"/>
                  <a:gd name="T70" fmla="*/ 2147483646 w 1814"/>
                  <a:gd name="T71" fmla="*/ 2147483646 h 1536"/>
                  <a:gd name="T72" fmla="*/ 2147483646 w 1814"/>
                  <a:gd name="T73" fmla="*/ 2147483646 h 1536"/>
                  <a:gd name="T74" fmla="*/ 2147483646 w 1814"/>
                  <a:gd name="T75" fmla="*/ 2147483646 h 1536"/>
                  <a:gd name="T76" fmla="*/ 2147483646 w 1814"/>
                  <a:gd name="T77" fmla="*/ 2147483646 h 1536"/>
                  <a:gd name="T78" fmla="*/ 2147483646 w 1814"/>
                  <a:gd name="T79" fmla="*/ 2147483646 h 1536"/>
                  <a:gd name="T80" fmla="*/ 2147483646 w 1814"/>
                  <a:gd name="T81" fmla="*/ 2147483646 h 1536"/>
                  <a:gd name="T82" fmla="*/ 2147483646 w 1814"/>
                  <a:gd name="T83" fmla="*/ 2147483646 h 1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lnTo>
                      <a:pt x="768"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lnTo>
                      <a:pt x="106" y="1"/>
                    </a:lnTo>
                    <a:close/>
                  </a:path>
                </a:pathLst>
              </a:custGeom>
              <a:solidFill>
                <a:srgbClr val="F09C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6" name="Google Shape;776;p31">
                <a:extLst>
                  <a:ext uri="{FF2B5EF4-FFF2-40B4-BE49-F238E27FC236}">
                    <a16:creationId xmlns:a16="http://schemas.microsoft.com/office/drawing/2014/main" id="{54B294CD-9A91-4F7B-AF4F-127FD743ED10}"/>
                  </a:ext>
                </a:extLst>
              </p:cNvPr>
              <p:cNvSpPr>
                <a:spLocks/>
              </p:cNvSpPr>
              <p:nvPr/>
            </p:nvSpPr>
            <p:spPr bwMode="auto">
              <a:xfrm>
                <a:off x="4799733" y="3864528"/>
                <a:ext cx="1237772" cy="1187034"/>
              </a:xfrm>
              <a:custGeom>
                <a:avLst/>
                <a:gdLst>
                  <a:gd name="T0" fmla="*/ 2147483646 w 22395"/>
                  <a:gd name="T1" fmla="*/ 2147483646 h 21477"/>
                  <a:gd name="T2" fmla="*/ 2147483646 w 22395"/>
                  <a:gd name="T3" fmla="*/ 2147483646 h 21477"/>
                  <a:gd name="T4" fmla="*/ 2147483646 w 22395"/>
                  <a:gd name="T5" fmla="*/ 2147483646 h 21477"/>
                  <a:gd name="T6" fmla="*/ 2147483646 w 22395"/>
                  <a:gd name="T7" fmla="*/ 2147483646 h 21477"/>
                  <a:gd name="T8" fmla="*/ 2147483646 w 22395"/>
                  <a:gd name="T9" fmla="*/ 2147483646 h 21477"/>
                  <a:gd name="T10" fmla="*/ 2147483646 w 22395"/>
                  <a:gd name="T11" fmla="*/ 2147483646 h 21477"/>
                  <a:gd name="T12" fmla="*/ 2147483646 w 22395"/>
                  <a:gd name="T13" fmla="*/ 2147483646 h 21477"/>
                  <a:gd name="T14" fmla="*/ 2147483646 w 22395"/>
                  <a:gd name="T15" fmla="*/ 2147483646 h 21477"/>
                  <a:gd name="T16" fmla="*/ 2147483646 w 22395"/>
                  <a:gd name="T17" fmla="*/ 2147483646 h 21477"/>
                  <a:gd name="T18" fmla="*/ 2147483646 w 22395"/>
                  <a:gd name="T19" fmla="*/ 2147483646 h 21477"/>
                  <a:gd name="T20" fmla="*/ 2147483646 w 22395"/>
                  <a:gd name="T21" fmla="*/ 2147483646 h 21477"/>
                  <a:gd name="T22" fmla="*/ 2147483646 w 22395"/>
                  <a:gd name="T23" fmla="*/ 2147483646 h 21477"/>
                  <a:gd name="T24" fmla="*/ 2147483646 w 22395"/>
                  <a:gd name="T25" fmla="*/ 2147483646 h 21477"/>
                  <a:gd name="T26" fmla="*/ 2147483646 w 22395"/>
                  <a:gd name="T27" fmla="*/ 2147483646 h 21477"/>
                  <a:gd name="T28" fmla="*/ 2147483646 w 22395"/>
                  <a:gd name="T29" fmla="*/ 2147483646 h 21477"/>
                  <a:gd name="T30" fmla="*/ 2147483646 w 22395"/>
                  <a:gd name="T31" fmla="*/ 2147483646 h 2147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7" name="Google Shape;777;p31">
                <a:extLst>
                  <a:ext uri="{FF2B5EF4-FFF2-40B4-BE49-F238E27FC236}">
                    <a16:creationId xmlns:a16="http://schemas.microsoft.com/office/drawing/2014/main" id="{8F1F3FB5-DBC3-48ED-8412-752340B15B8A}"/>
                  </a:ext>
                </a:extLst>
              </p:cNvPr>
              <p:cNvSpPr>
                <a:spLocks/>
              </p:cNvSpPr>
              <p:nvPr/>
            </p:nvSpPr>
            <p:spPr bwMode="auto">
              <a:xfrm>
                <a:off x="4845828" y="3874532"/>
                <a:ext cx="1027082" cy="1046648"/>
              </a:xfrm>
              <a:custGeom>
                <a:avLst/>
                <a:gdLst>
                  <a:gd name="T0" fmla="*/ 2147483646 w 18583"/>
                  <a:gd name="T1" fmla="*/ 0 h 18937"/>
                  <a:gd name="T2" fmla="*/ 2147483646 w 18583"/>
                  <a:gd name="T3" fmla="*/ 2147483646 h 18937"/>
                  <a:gd name="T4" fmla="*/ 2147483646 w 18583"/>
                  <a:gd name="T5" fmla="*/ 2147483646 h 18937"/>
                  <a:gd name="T6" fmla="*/ 0 w 18583"/>
                  <a:gd name="T7" fmla="*/ 2147483646 h 18937"/>
                  <a:gd name="T8" fmla="*/ 0 w 18583"/>
                  <a:gd name="T9" fmla="*/ 2147483646 h 18937"/>
                  <a:gd name="T10" fmla="*/ 2147483646 w 18583"/>
                  <a:gd name="T11" fmla="*/ 2147483646 h 18937"/>
                  <a:gd name="T12" fmla="*/ 2147483646 w 18583"/>
                  <a:gd name="T13" fmla="*/ 2147483646 h 18937"/>
                  <a:gd name="T14" fmla="*/ 2147483646 w 18583"/>
                  <a:gd name="T15" fmla="*/ 2147483646 h 18937"/>
                  <a:gd name="T16" fmla="*/ 2147483646 w 18583"/>
                  <a:gd name="T17" fmla="*/ 0 h 189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8" name="Google Shape;778;p31">
                <a:extLst>
                  <a:ext uri="{FF2B5EF4-FFF2-40B4-BE49-F238E27FC236}">
                    <a16:creationId xmlns:a16="http://schemas.microsoft.com/office/drawing/2014/main" id="{709E1E61-84DA-470C-AC95-2FA30D8A68FD}"/>
                  </a:ext>
                </a:extLst>
              </p:cNvPr>
              <p:cNvSpPr>
                <a:spLocks/>
              </p:cNvSpPr>
              <p:nvPr/>
            </p:nvSpPr>
            <p:spPr bwMode="auto">
              <a:xfrm>
                <a:off x="5818028" y="3941796"/>
                <a:ext cx="76107" cy="67374"/>
              </a:xfrm>
              <a:custGeom>
                <a:avLst/>
                <a:gdLst>
                  <a:gd name="T0" fmla="*/ 0 w 1377"/>
                  <a:gd name="T1" fmla="*/ 2147483646 h 1219"/>
                  <a:gd name="T2" fmla="*/ 0 w 1377"/>
                  <a:gd name="T3" fmla="*/ 2147483646 h 1219"/>
                  <a:gd name="T4" fmla="*/ 2147483646 w 1377"/>
                  <a:gd name="T5" fmla="*/ 2147483646 h 1219"/>
                  <a:gd name="T6" fmla="*/ 2147483646 w 1377"/>
                  <a:gd name="T7" fmla="*/ 2147483646 h 1219"/>
                  <a:gd name="T8" fmla="*/ 2147483646 w 1377"/>
                  <a:gd name="T9" fmla="*/ 2147483646 h 1219"/>
                  <a:gd name="T10" fmla="*/ 2147483646 w 1377"/>
                  <a:gd name="T11" fmla="*/ 2147483646 h 1219"/>
                  <a:gd name="T12" fmla="*/ 0 w 1377"/>
                  <a:gd name="T13" fmla="*/ 2147483646 h 12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77" h="1219" extrusionOk="0">
                    <a:moveTo>
                      <a:pt x="0" y="1"/>
                    </a:moveTo>
                    <a:lnTo>
                      <a:pt x="0" y="160"/>
                    </a:lnTo>
                    <a:lnTo>
                      <a:pt x="1218" y="1219"/>
                    </a:lnTo>
                    <a:lnTo>
                      <a:pt x="1324" y="1219"/>
                    </a:lnTo>
                    <a:cubicBezTo>
                      <a:pt x="1376" y="1152"/>
                      <a:pt x="1376" y="1099"/>
                      <a:pt x="1324" y="1047"/>
                    </a:cubicBezTo>
                    <a:lnTo>
                      <a:pt x="172" y="1"/>
                    </a:lnTo>
                    <a:lnTo>
                      <a:pt x="0"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9" name="Google Shape;779;p31">
                <a:extLst>
                  <a:ext uri="{FF2B5EF4-FFF2-40B4-BE49-F238E27FC236}">
                    <a16:creationId xmlns:a16="http://schemas.microsoft.com/office/drawing/2014/main" id="{FF19723D-404D-4C87-983B-15D944684584}"/>
                  </a:ext>
                </a:extLst>
              </p:cNvPr>
              <p:cNvSpPr>
                <a:spLocks/>
              </p:cNvSpPr>
              <p:nvPr/>
            </p:nvSpPr>
            <p:spPr bwMode="auto">
              <a:xfrm>
                <a:off x="5647575" y="4112967"/>
                <a:ext cx="76107" cy="69585"/>
              </a:xfrm>
              <a:custGeom>
                <a:avLst/>
                <a:gdLst>
                  <a:gd name="T0" fmla="*/ 2147483646 w 1377"/>
                  <a:gd name="T1" fmla="*/ 2147483646 h 1259"/>
                  <a:gd name="T2" fmla="*/ 2147483646 w 1377"/>
                  <a:gd name="T3" fmla="*/ 2147483646 h 1259"/>
                  <a:gd name="T4" fmla="*/ 2147483646 w 1377"/>
                  <a:gd name="T5" fmla="*/ 2147483646 h 1259"/>
                  <a:gd name="T6" fmla="*/ 2147483646 w 1377"/>
                  <a:gd name="T7" fmla="*/ 2147483646 h 1259"/>
                  <a:gd name="T8" fmla="*/ 2147483646 w 1377"/>
                  <a:gd name="T9" fmla="*/ 2147483646 h 1259"/>
                  <a:gd name="T10" fmla="*/ 2147483646 w 1377"/>
                  <a:gd name="T11" fmla="*/ 2147483646 h 1259"/>
                  <a:gd name="T12" fmla="*/ 2147483646 w 1377"/>
                  <a:gd name="T13" fmla="*/ 2147483646 h 1259"/>
                  <a:gd name="T14" fmla="*/ 2147483646 w 1377"/>
                  <a:gd name="T15" fmla="*/ 2147483646 h 125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0" name="Google Shape;780;p31">
                <a:extLst>
                  <a:ext uri="{FF2B5EF4-FFF2-40B4-BE49-F238E27FC236}">
                    <a16:creationId xmlns:a16="http://schemas.microsoft.com/office/drawing/2014/main" id="{BD378900-5282-40CB-B483-A3110FE5F4D8}"/>
                  </a:ext>
                </a:extLst>
              </p:cNvPr>
              <p:cNvSpPr>
                <a:spLocks/>
              </p:cNvSpPr>
              <p:nvPr/>
            </p:nvSpPr>
            <p:spPr bwMode="auto">
              <a:xfrm>
                <a:off x="5775580" y="3984243"/>
                <a:ext cx="54883" cy="49080"/>
              </a:xfrm>
              <a:custGeom>
                <a:avLst/>
                <a:gdLst>
                  <a:gd name="T0" fmla="*/ 2147483646 w 993"/>
                  <a:gd name="T1" fmla="*/ 2147483646 h 888"/>
                  <a:gd name="T2" fmla="*/ 2147483646 w 993"/>
                  <a:gd name="T3" fmla="*/ 2147483646 h 888"/>
                  <a:gd name="T4" fmla="*/ 2147483646 w 993"/>
                  <a:gd name="T5" fmla="*/ 2147483646 h 888"/>
                  <a:gd name="T6" fmla="*/ 2147483646 w 993"/>
                  <a:gd name="T7" fmla="*/ 2147483646 h 888"/>
                  <a:gd name="T8" fmla="*/ 2147483646 w 993"/>
                  <a:gd name="T9" fmla="*/ 2147483646 h 888"/>
                  <a:gd name="T10" fmla="*/ 2147483646 w 993"/>
                  <a:gd name="T11" fmla="*/ 2147483646 h 888"/>
                  <a:gd name="T12" fmla="*/ 2147483646 w 993"/>
                  <a:gd name="T13" fmla="*/ 2147483646 h 8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3" h="888" extrusionOk="0">
                    <a:moveTo>
                      <a:pt x="53" y="1"/>
                    </a:moveTo>
                    <a:cubicBezTo>
                      <a:pt x="0" y="54"/>
                      <a:pt x="0" y="54"/>
                      <a:pt x="53" y="120"/>
                    </a:cubicBezTo>
                    <a:lnTo>
                      <a:pt x="874" y="887"/>
                    </a:lnTo>
                    <a:lnTo>
                      <a:pt x="993" y="887"/>
                    </a:lnTo>
                    <a:lnTo>
                      <a:pt x="993" y="781"/>
                    </a:lnTo>
                    <a:lnTo>
                      <a:pt x="106" y="1"/>
                    </a:lnTo>
                    <a:lnTo>
                      <a:pt x="53"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1" name="Google Shape;781;p31">
                <a:extLst>
                  <a:ext uri="{FF2B5EF4-FFF2-40B4-BE49-F238E27FC236}">
                    <a16:creationId xmlns:a16="http://schemas.microsoft.com/office/drawing/2014/main" id="{FBF9422A-AAB3-47EA-AC28-1139279E6BB8}"/>
                  </a:ext>
                </a:extLst>
              </p:cNvPr>
              <p:cNvSpPr>
                <a:spLocks/>
              </p:cNvSpPr>
              <p:nvPr/>
            </p:nvSpPr>
            <p:spPr bwMode="auto">
              <a:xfrm>
                <a:off x="5736062" y="4024646"/>
                <a:ext cx="54938" cy="50351"/>
              </a:xfrm>
              <a:custGeom>
                <a:avLst/>
                <a:gdLst>
                  <a:gd name="T0" fmla="*/ 2147483646 w 994"/>
                  <a:gd name="T1" fmla="*/ 2147483646 h 911"/>
                  <a:gd name="T2" fmla="*/ 2147483646 w 994"/>
                  <a:gd name="T3" fmla="*/ 2147483646 h 911"/>
                  <a:gd name="T4" fmla="*/ 2147483646 w 994"/>
                  <a:gd name="T5" fmla="*/ 2147483646 h 911"/>
                  <a:gd name="T6" fmla="*/ 2147483646 w 994"/>
                  <a:gd name="T7" fmla="*/ 2147483646 h 911"/>
                  <a:gd name="T8" fmla="*/ 2147483646 w 994"/>
                  <a:gd name="T9" fmla="*/ 2147483646 h 911"/>
                  <a:gd name="T10" fmla="*/ 2147483646 w 994"/>
                  <a:gd name="T11" fmla="*/ 2147483646 h 911"/>
                  <a:gd name="T12" fmla="*/ 2147483646 w 994"/>
                  <a:gd name="T13" fmla="*/ 2147483646 h 911"/>
                  <a:gd name="T14" fmla="*/ 2147483646 w 994"/>
                  <a:gd name="T15" fmla="*/ 2147483646 h 911"/>
                  <a:gd name="T16" fmla="*/ 2147483646 w 994"/>
                  <a:gd name="T17" fmla="*/ 2147483646 h 9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2" name="Google Shape;782;p31">
                <a:extLst>
                  <a:ext uri="{FF2B5EF4-FFF2-40B4-BE49-F238E27FC236}">
                    <a16:creationId xmlns:a16="http://schemas.microsoft.com/office/drawing/2014/main" id="{AB113F36-BB86-4664-9DC3-C35353B37B68}"/>
                  </a:ext>
                </a:extLst>
              </p:cNvPr>
              <p:cNvSpPr>
                <a:spLocks/>
              </p:cNvSpPr>
              <p:nvPr/>
            </p:nvSpPr>
            <p:spPr bwMode="auto">
              <a:xfrm>
                <a:off x="5695826" y="4066927"/>
                <a:ext cx="54938" cy="48306"/>
              </a:xfrm>
              <a:custGeom>
                <a:avLst/>
                <a:gdLst>
                  <a:gd name="T0" fmla="*/ 2147483646 w 994"/>
                  <a:gd name="T1" fmla="*/ 0 h 874"/>
                  <a:gd name="T2" fmla="*/ 2147483646 w 994"/>
                  <a:gd name="T3" fmla="*/ 2147483646 h 874"/>
                  <a:gd name="T4" fmla="*/ 2147483646 w 994"/>
                  <a:gd name="T5" fmla="*/ 2147483646 h 874"/>
                  <a:gd name="T6" fmla="*/ 2147483646 w 994"/>
                  <a:gd name="T7" fmla="*/ 2147483646 h 874"/>
                  <a:gd name="T8" fmla="*/ 2147483646 w 994"/>
                  <a:gd name="T9" fmla="*/ 2147483646 h 874"/>
                  <a:gd name="T10" fmla="*/ 2147483646 w 994"/>
                  <a:gd name="T11" fmla="*/ 0 h 874"/>
                  <a:gd name="T12" fmla="*/ 2147483646 w 994"/>
                  <a:gd name="T13" fmla="*/ 0 h 8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4" h="874" extrusionOk="0">
                    <a:moveTo>
                      <a:pt x="1" y="0"/>
                    </a:moveTo>
                    <a:lnTo>
                      <a:pt x="1" y="106"/>
                    </a:lnTo>
                    <a:lnTo>
                      <a:pt x="887" y="874"/>
                    </a:lnTo>
                    <a:lnTo>
                      <a:pt x="940" y="874"/>
                    </a:lnTo>
                    <a:cubicBezTo>
                      <a:pt x="993" y="874"/>
                      <a:pt x="993" y="821"/>
                      <a:pt x="940" y="768"/>
                    </a:cubicBezTo>
                    <a:lnTo>
                      <a:pt x="120"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3" name="Google Shape;783;p31">
                <a:extLst>
                  <a:ext uri="{FF2B5EF4-FFF2-40B4-BE49-F238E27FC236}">
                    <a16:creationId xmlns:a16="http://schemas.microsoft.com/office/drawing/2014/main" id="{650A9F38-FFDA-442D-ACE6-1E62D99AFBB4}"/>
                  </a:ext>
                </a:extLst>
              </p:cNvPr>
              <p:cNvSpPr>
                <a:spLocks/>
              </p:cNvSpPr>
              <p:nvPr/>
            </p:nvSpPr>
            <p:spPr bwMode="auto">
              <a:xfrm>
                <a:off x="5604409" y="4158344"/>
                <a:ext cx="54883" cy="48361"/>
              </a:xfrm>
              <a:custGeom>
                <a:avLst/>
                <a:gdLst>
                  <a:gd name="T0" fmla="*/ 2147483646 w 993"/>
                  <a:gd name="T1" fmla="*/ 2147483646 h 875"/>
                  <a:gd name="T2" fmla="*/ 2147483646 w 993"/>
                  <a:gd name="T3" fmla="*/ 2147483646 h 875"/>
                  <a:gd name="T4" fmla="*/ 2147483646 w 993"/>
                  <a:gd name="T5" fmla="*/ 2147483646 h 875"/>
                  <a:gd name="T6" fmla="*/ 2147483646 w 993"/>
                  <a:gd name="T7" fmla="*/ 2147483646 h 875"/>
                  <a:gd name="T8" fmla="*/ 2147483646 w 993"/>
                  <a:gd name="T9" fmla="*/ 2147483646 h 875"/>
                  <a:gd name="T10" fmla="*/ 2147483646 w 993"/>
                  <a:gd name="T11" fmla="*/ 2147483646 h 875"/>
                  <a:gd name="T12" fmla="*/ 2147483646 w 993"/>
                  <a:gd name="T13" fmla="*/ 2147483646 h 8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3" h="875" extrusionOk="0">
                    <a:moveTo>
                      <a:pt x="66" y="1"/>
                    </a:moveTo>
                    <a:cubicBezTo>
                      <a:pt x="0" y="54"/>
                      <a:pt x="0" y="54"/>
                      <a:pt x="66" y="106"/>
                    </a:cubicBezTo>
                    <a:lnTo>
                      <a:pt x="887" y="874"/>
                    </a:lnTo>
                    <a:lnTo>
                      <a:pt x="993" y="874"/>
                    </a:lnTo>
                    <a:lnTo>
                      <a:pt x="993" y="768"/>
                    </a:lnTo>
                    <a:lnTo>
                      <a:pt x="119" y="1"/>
                    </a:lnTo>
                    <a:lnTo>
                      <a:pt x="66"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4" name="Google Shape;784;p31">
                <a:extLst>
                  <a:ext uri="{FF2B5EF4-FFF2-40B4-BE49-F238E27FC236}">
                    <a16:creationId xmlns:a16="http://schemas.microsoft.com/office/drawing/2014/main" id="{EF1BDF0D-C7B2-4286-9B64-ED73632CFAF6}"/>
                  </a:ext>
                </a:extLst>
              </p:cNvPr>
              <p:cNvSpPr>
                <a:spLocks/>
              </p:cNvSpPr>
              <p:nvPr/>
            </p:nvSpPr>
            <p:spPr bwMode="auto">
              <a:xfrm>
                <a:off x="5564891" y="4198580"/>
                <a:ext cx="54938" cy="50517"/>
              </a:xfrm>
              <a:custGeom>
                <a:avLst/>
                <a:gdLst>
                  <a:gd name="T0" fmla="*/ 2147483646 w 994"/>
                  <a:gd name="T1" fmla="*/ 2147483646 h 914"/>
                  <a:gd name="T2" fmla="*/ 2147483646 w 994"/>
                  <a:gd name="T3" fmla="*/ 2147483646 h 914"/>
                  <a:gd name="T4" fmla="*/ 2147483646 w 994"/>
                  <a:gd name="T5" fmla="*/ 2147483646 h 914"/>
                  <a:gd name="T6" fmla="*/ 2147483646 w 994"/>
                  <a:gd name="T7" fmla="*/ 2147483646 h 914"/>
                  <a:gd name="T8" fmla="*/ 2147483646 w 994"/>
                  <a:gd name="T9" fmla="*/ 2147483646 h 914"/>
                  <a:gd name="T10" fmla="*/ 2147483646 w 994"/>
                  <a:gd name="T11" fmla="*/ 2147483646 h 914"/>
                  <a:gd name="T12" fmla="*/ 2147483646 w 994"/>
                  <a:gd name="T13" fmla="*/ 2147483646 h 914"/>
                  <a:gd name="T14" fmla="*/ 2147483646 w 994"/>
                  <a:gd name="T15" fmla="*/ 2147483646 h 914"/>
                  <a:gd name="T16" fmla="*/ 2147483646 w 994"/>
                  <a:gd name="T17" fmla="*/ 2147483646 h 9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5" name="Google Shape;785;p31">
                <a:extLst>
                  <a:ext uri="{FF2B5EF4-FFF2-40B4-BE49-F238E27FC236}">
                    <a16:creationId xmlns:a16="http://schemas.microsoft.com/office/drawing/2014/main" id="{7D0A4535-93D8-438C-AAFC-351BBB913C39}"/>
                  </a:ext>
                </a:extLst>
              </p:cNvPr>
              <p:cNvSpPr>
                <a:spLocks/>
              </p:cNvSpPr>
              <p:nvPr/>
            </p:nvSpPr>
            <p:spPr bwMode="auto">
              <a:xfrm>
                <a:off x="5525373" y="4240254"/>
                <a:ext cx="54938" cy="49080"/>
              </a:xfrm>
              <a:custGeom>
                <a:avLst/>
                <a:gdLst>
                  <a:gd name="T0" fmla="*/ 2147483646 w 994"/>
                  <a:gd name="T1" fmla="*/ 2147483646 h 888"/>
                  <a:gd name="T2" fmla="*/ 2147483646 w 994"/>
                  <a:gd name="T3" fmla="*/ 2147483646 h 888"/>
                  <a:gd name="T4" fmla="*/ 2147483646 w 994"/>
                  <a:gd name="T5" fmla="*/ 2147483646 h 888"/>
                  <a:gd name="T6" fmla="*/ 2147483646 w 994"/>
                  <a:gd name="T7" fmla="*/ 2147483646 h 888"/>
                  <a:gd name="T8" fmla="*/ 2147483646 w 994"/>
                  <a:gd name="T9" fmla="*/ 2147483646 h 888"/>
                  <a:gd name="T10" fmla="*/ 2147483646 w 994"/>
                  <a:gd name="T11" fmla="*/ 2147483646 h 888"/>
                  <a:gd name="T12" fmla="*/ 2147483646 w 994"/>
                  <a:gd name="T13" fmla="*/ 2147483646 h 8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4" h="888" extrusionOk="0">
                    <a:moveTo>
                      <a:pt x="1" y="1"/>
                    </a:moveTo>
                    <a:lnTo>
                      <a:pt x="1" y="120"/>
                    </a:lnTo>
                    <a:lnTo>
                      <a:pt x="888" y="888"/>
                    </a:lnTo>
                    <a:lnTo>
                      <a:pt x="994" y="888"/>
                    </a:lnTo>
                    <a:cubicBezTo>
                      <a:pt x="994" y="888"/>
                      <a:pt x="994" y="835"/>
                      <a:pt x="941" y="782"/>
                    </a:cubicBezTo>
                    <a:lnTo>
                      <a:pt x="107" y="1"/>
                    </a:lnTo>
                    <a:lnTo>
                      <a:pt x="1"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6" name="Google Shape;786;p31">
                <a:extLst>
                  <a:ext uri="{FF2B5EF4-FFF2-40B4-BE49-F238E27FC236}">
                    <a16:creationId xmlns:a16="http://schemas.microsoft.com/office/drawing/2014/main" id="{D212EC91-E5C1-4DF8-88F1-CC503DDF990C}"/>
                  </a:ext>
                </a:extLst>
              </p:cNvPr>
              <p:cNvSpPr>
                <a:spLocks/>
              </p:cNvSpPr>
              <p:nvPr/>
            </p:nvSpPr>
            <p:spPr bwMode="auto">
              <a:xfrm>
                <a:off x="5433956" y="4331726"/>
                <a:ext cx="57868" cy="49080"/>
              </a:xfrm>
              <a:custGeom>
                <a:avLst/>
                <a:gdLst>
                  <a:gd name="T0" fmla="*/ 2147483646 w 1047"/>
                  <a:gd name="T1" fmla="*/ 0 h 888"/>
                  <a:gd name="T2" fmla="*/ 2147483646 w 1047"/>
                  <a:gd name="T3" fmla="*/ 2147483646 h 888"/>
                  <a:gd name="T4" fmla="*/ 2147483646 w 1047"/>
                  <a:gd name="T5" fmla="*/ 2147483646 h 888"/>
                  <a:gd name="T6" fmla="*/ 2147483646 w 1047"/>
                  <a:gd name="T7" fmla="*/ 2147483646 h 888"/>
                  <a:gd name="T8" fmla="*/ 2147483646 w 1047"/>
                  <a:gd name="T9" fmla="*/ 2147483646 h 888"/>
                  <a:gd name="T10" fmla="*/ 2147483646 w 1047"/>
                  <a:gd name="T11" fmla="*/ 0 h 888"/>
                  <a:gd name="T12" fmla="*/ 2147483646 w 1047"/>
                  <a:gd name="T13" fmla="*/ 0 h 8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7" h="888" extrusionOk="0">
                    <a:moveTo>
                      <a:pt x="53" y="0"/>
                    </a:moveTo>
                    <a:cubicBezTo>
                      <a:pt x="0" y="53"/>
                      <a:pt x="0" y="53"/>
                      <a:pt x="53" y="119"/>
                    </a:cubicBezTo>
                    <a:lnTo>
                      <a:pt x="940" y="887"/>
                    </a:lnTo>
                    <a:lnTo>
                      <a:pt x="993" y="887"/>
                    </a:lnTo>
                    <a:cubicBezTo>
                      <a:pt x="1046" y="887"/>
                      <a:pt x="1046" y="834"/>
                      <a:pt x="993" y="781"/>
                    </a:cubicBezTo>
                    <a:lnTo>
                      <a:pt x="173" y="0"/>
                    </a:lnTo>
                    <a:lnTo>
                      <a:pt x="53"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7" name="Google Shape;787;p31">
                <a:extLst>
                  <a:ext uri="{FF2B5EF4-FFF2-40B4-BE49-F238E27FC236}">
                    <a16:creationId xmlns:a16="http://schemas.microsoft.com/office/drawing/2014/main" id="{6FDB5898-CCAF-4703-899A-4EE4A137A317}"/>
                  </a:ext>
                </a:extLst>
              </p:cNvPr>
              <p:cNvSpPr>
                <a:spLocks/>
              </p:cNvSpPr>
              <p:nvPr/>
            </p:nvSpPr>
            <p:spPr bwMode="auto">
              <a:xfrm>
                <a:off x="5394438" y="4372128"/>
                <a:ext cx="54938" cy="50351"/>
              </a:xfrm>
              <a:custGeom>
                <a:avLst/>
                <a:gdLst>
                  <a:gd name="T0" fmla="*/ 2147483646 w 994"/>
                  <a:gd name="T1" fmla="*/ 2147483646 h 911"/>
                  <a:gd name="T2" fmla="*/ 2147483646 w 994"/>
                  <a:gd name="T3" fmla="*/ 2147483646 h 911"/>
                  <a:gd name="T4" fmla="*/ 2147483646 w 994"/>
                  <a:gd name="T5" fmla="*/ 2147483646 h 911"/>
                  <a:gd name="T6" fmla="*/ 2147483646 w 994"/>
                  <a:gd name="T7" fmla="*/ 2147483646 h 911"/>
                  <a:gd name="T8" fmla="*/ 2147483646 w 994"/>
                  <a:gd name="T9" fmla="*/ 2147483646 h 911"/>
                  <a:gd name="T10" fmla="*/ 2147483646 w 994"/>
                  <a:gd name="T11" fmla="*/ 2147483646 h 911"/>
                  <a:gd name="T12" fmla="*/ 2147483646 w 994"/>
                  <a:gd name="T13" fmla="*/ 2147483646 h 911"/>
                  <a:gd name="T14" fmla="*/ 2147483646 w 994"/>
                  <a:gd name="T15" fmla="*/ 2147483646 h 911"/>
                  <a:gd name="T16" fmla="*/ 2147483646 w 994"/>
                  <a:gd name="T17" fmla="*/ 2147483646 h 9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8" name="Google Shape;788;p31">
                <a:extLst>
                  <a:ext uri="{FF2B5EF4-FFF2-40B4-BE49-F238E27FC236}">
                    <a16:creationId xmlns:a16="http://schemas.microsoft.com/office/drawing/2014/main" id="{1B78BD38-8D17-4B3C-B38C-44C9CFD1C0B0}"/>
                  </a:ext>
                </a:extLst>
              </p:cNvPr>
              <p:cNvSpPr>
                <a:spLocks/>
              </p:cNvSpPr>
              <p:nvPr/>
            </p:nvSpPr>
            <p:spPr bwMode="auto">
              <a:xfrm>
                <a:off x="5354975" y="4414354"/>
                <a:ext cx="54883" cy="48361"/>
              </a:xfrm>
              <a:custGeom>
                <a:avLst/>
                <a:gdLst>
                  <a:gd name="T0" fmla="*/ 0 w 993"/>
                  <a:gd name="T1" fmla="*/ 2147483646 h 875"/>
                  <a:gd name="T2" fmla="*/ 2147483646 w 993"/>
                  <a:gd name="T3" fmla="*/ 2147483646 h 875"/>
                  <a:gd name="T4" fmla="*/ 2147483646 w 993"/>
                  <a:gd name="T5" fmla="*/ 2147483646 h 875"/>
                  <a:gd name="T6" fmla="*/ 2147483646 w 993"/>
                  <a:gd name="T7" fmla="*/ 2147483646 h 875"/>
                  <a:gd name="T8" fmla="*/ 2147483646 w 993"/>
                  <a:gd name="T9" fmla="*/ 2147483646 h 875"/>
                  <a:gd name="T10" fmla="*/ 2147483646 w 993"/>
                  <a:gd name="T11" fmla="*/ 2147483646 h 875"/>
                  <a:gd name="T12" fmla="*/ 0 w 993"/>
                  <a:gd name="T13" fmla="*/ 2147483646 h 8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3" h="875" extrusionOk="0">
                    <a:moveTo>
                      <a:pt x="0" y="1"/>
                    </a:moveTo>
                    <a:cubicBezTo>
                      <a:pt x="0" y="54"/>
                      <a:pt x="0" y="54"/>
                      <a:pt x="53" y="107"/>
                    </a:cubicBezTo>
                    <a:lnTo>
                      <a:pt x="874" y="874"/>
                    </a:lnTo>
                    <a:lnTo>
                      <a:pt x="993" y="874"/>
                    </a:lnTo>
                    <a:lnTo>
                      <a:pt x="993" y="769"/>
                    </a:lnTo>
                    <a:lnTo>
                      <a:pt x="106" y="1"/>
                    </a:lnTo>
                    <a:lnTo>
                      <a:pt x="0"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9" name="Google Shape;789;p31">
                <a:extLst>
                  <a:ext uri="{FF2B5EF4-FFF2-40B4-BE49-F238E27FC236}">
                    <a16:creationId xmlns:a16="http://schemas.microsoft.com/office/drawing/2014/main" id="{577DE691-B27C-46F8-81FD-96BEE21BD64C}"/>
                  </a:ext>
                </a:extLst>
              </p:cNvPr>
              <p:cNvSpPr>
                <a:spLocks/>
              </p:cNvSpPr>
              <p:nvPr/>
            </p:nvSpPr>
            <p:spPr bwMode="auto">
              <a:xfrm>
                <a:off x="5266433" y="4505826"/>
                <a:ext cx="54938" cy="48306"/>
              </a:xfrm>
              <a:custGeom>
                <a:avLst/>
                <a:gdLst>
                  <a:gd name="T0" fmla="*/ 2147483646 w 994"/>
                  <a:gd name="T1" fmla="*/ 0 h 874"/>
                  <a:gd name="T2" fmla="*/ 2147483646 w 994"/>
                  <a:gd name="T3" fmla="*/ 2147483646 h 874"/>
                  <a:gd name="T4" fmla="*/ 2147483646 w 994"/>
                  <a:gd name="T5" fmla="*/ 2147483646 h 874"/>
                  <a:gd name="T6" fmla="*/ 2147483646 w 994"/>
                  <a:gd name="T7" fmla="*/ 2147483646 h 874"/>
                  <a:gd name="T8" fmla="*/ 2147483646 w 994"/>
                  <a:gd name="T9" fmla="*/ 2147483646 h 874"/>
                  <a:gd name="T10" fmla="*/ 2147483646 w 994"/>
                  <a:gd name="T11" fmla="*/ 0 h 874"/>
                  <a:gd name="T12" fmla="*/ 2147483646 w 994"/>
                  <a:gd name="T13" fmla="*/ 0 h 8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4" h="874" extrusionOk="0">
                    <a:moveTo>
                      <a:pt x="1" y="0"/>
                    </a:moveTo>
                    <a:lnTo>
                      <a:pt x="1" y="106"/>
                    </a:lnTo>
                    <a:lnTo>
                      <a:pt x="887" y="874"/>
                    </a:lnTo>
                    <a:lnTo>
                      <a:pt x="940" y="874"/>
                    </a:lnTo>
                    <a:cubicBezTo>
                      <a:pt x="993" y="874"/>
                      <a:pt x="993" y="821"/>
                      <a:pt x="940" y="768"/>
                    </a:cubicBezTo>
                    <a:lnTo>
                      <a:pt x="106"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0" name="Google Shape;790;p31">
                <a:extLst>
                  <a:ext uri="{FF2B5EF4-FFF2-40B4-BE49-F238E27FC236}">
                    <a16:creationId xmlns:a16="http://schemas.microsoft.com/office/drawing/2014/main" id="{0FA5DA3F-2CE4-47D1-9932-6DCC901F6B1A}"/>
                  </a:ext>
                </a:extLst>
              </p:cNvPr>
              <p:cNvSpPr>
                <a:spLocks/>
              </p:cNvSpPr>
              <p:nvPr/>
            </p:nvSpPr>
            <p:spPr bwMode="auto">
              <a:xfrm>
                <a:off x="5223986" y="4546063"/>
                <a:ext cx="57868" cy="50517"/>
              </a:xfrm>
              <a:custGeom>
                <a:avLst/>
                <a:gdLst>
                  <a:gd name="T0" fmla="*/ 2147483646 w 1047"/>
                  <a:gd name="T1" fmla="*/ 0 h 914"/>
                  <a:gd name="T2" fmla="*/ 2147483646 w 1047"/>
                  <a:gd name="T3" fmla="*/ 2147483646 h 914"/>
                  <a:gd name="T4" fmla="*/ 2147483646 w 1047"/>
                  <a:gd name="T5" fmla="*/ 2147483646 h 914"/>
                  <a:gd name="T6" fmla="*/ 2147483646 w 1047"/>
                  <a:gd name="T7" fmla="*/ 2147483646 h 914"/>
                  <a:gd name="T8" fmla="*/ 2147483646 w 1047"/>
                  <a:gd name="T9" fmla="*/ 2147483646 h 914"/>
                  <a:gd name="T10" fmla="*/ 2147483646 w 1047"/>
                  <a:gd name="T11" fmla="*/ 2147483646 h 914"/>
                  <a:gd name="T12" fmla="*/ 2147483646 w 1047"/>
                  <a:gd name="T13" fmla="*/ 2147483646 h 914"/>
                  <a:gd name="T14" fmla="*/ 2147483646 w 1047"/>
                  <a:gd name="T15" fmla="*/ 2147483646 h 914"/>
                  <a:gd name="T16" fmla="*/ 2147483646 w 1047"/>
                  <a:gd name="T17" fmla="*/ 0 h 9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1" name="Google Shape;791;p31">
                <a:extLst>
                  <a:ext uri="{FF2B5EF4-FFF2-40B4-BE49-F238E27FC236}">
                    <a16:creationId xmlns:a16="http://schemas.microsoft.com/office/drawing/2014/main" id="{85C2CF9D-6716-4092-9803-0D73BDEA823D}"/>
                  </a:ext>
                </a:extLst>
              </p:cNvPr>
              <p:cNvSpPr>
                <a:spLocks/>
              </p:cNvSpPr>
              <p:nvPr/>
            </p:nvSpPr>
            <p:spPr bwMode="auto">
              <a:xfrm>
                <a:off x="5183804" y="4587736"/>
                <a:ext cx="54883" cy="49080"/>
              </a:xfrm>
              <a:custGeom>
                <a:avLst/>
                <a:gdLst>
                  <a:gd name="T0" fmla="*/ 2147483646 w 993"/>
                  <a:gd name="T1" fmla="*/ 2147483646 h 888"/>
                  <a:gd name="T2" fmla="*/ 2147483646 w 993"/>
                  <a:gd name="T3" fmla="*/ 2147483646 h 888"/>
                  <a:gd name="T4" fmla="*/ 2147483646 w 993"/>
                  <a:gd name="T5" fmla="*/ 2147483646 h 888"/>
                  <a:gd name="T6" fmla="*/ 2147483646 w 993"/>
                  <a:gd name="T7" fmla="*/ 2147483646 h 888"/>
                  <a:gd name="T8" fmla="*/ 2147483646 w 993"/>
                  <a:gd name="T9" fmla="*/ 2147483646 h 888"/>
                  <a:gd name="T10" fmla="*/ 2147483646 w 993"/>
                  <a:gd name="T11" fmla="*/ 2147483646 h 888"/>
                  <a:gd name="T12" fmla="*/ 2147483646 w 993"/>
                  <a:gd name="T13" fmla="*/ 2147483646 h 8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3" h="888" extrusionOk="0">
                    <a:moveTo>
                      <a:pt x="66" y="1"/>
                    </a:moveTo>
                    <a:cubicBezTo>
                      <a:pt x="0" y="54"/>
                      <a:pt x="0" y="120"/>
                      <a:pt x="66" y="120"/>
                    </a:cubicBezTo>
                    <a:lnTo>
                      <a:pt x="887" y="887"/>
                    </a:lnTo>
                    <a:lnTo>
                      <a:pt x="993" y="887"/>
                    </a:lnTo>
                    <a:lnTo>
                      <a:pt x="993" y="782"/>
                    </a:lnTo>
                    <a:lnTo>
                      <a:pt x="119" y="1"/>
                    </a:lnTo>
                    <a:lnTo>
                      <a:pt x="66"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2" name="Google Shape;792;p31">
                <a:extLst>
                  <a:ext uri="{FF2B5EF4-FFF2-40B4-BE49-F238E27FC236}">
                    <a16:creationId xmlns:a16="http://schemas.microsoft.com/office/drawing/2014/main" id="{96A66A41-D834-4EA2-99AC-4BFFEFAB07F9}"/>
                  </a:ext>
                </a:extLst>
              </p:cNvPr>
              <p:cNvSpPr>
                <a:spLocks/>
              </p:cNvSpPr>
              <p:nvPr/>
            </p:nvSpPr>
            <p:spPr bwMode="auto">
              <a:xfrm>
                <a:off x="5095980" y="4679208"/>
                <a:ext cx="54938" cy="49024"/>
              </a:xfrm>
              <a:custGeom>
                <a:avLst/>
                <a:gdLst>
                  <a:gd name="T0" fmla="*/ 2147483646 w 994"/>
                  <a:gd name="T1" fmla="*/ 0 h 887"/>
                  <a:gd name="T2" fmla="*/ 2147483646 w 994"/>
                  <a:gd name="T3" fmla="*/ 2147483646 h 887"/>
                  <a:gd name="T4" fmla="*/ 2147483646 w 994"/>
                  <a:gd name="T5" fmla="*/ 2147483646 h 887"/>
                  <a:gd name="T6" fmla="*/ 2147483646 w 994"/>
                  <a:gd name="T7" fmla="*/ 2147483646 h 887"/>
                  <a:gd name="T8" fmla="*/ 2147483646 w 994"/>
                  <a:gd name="T9" fmla="*/ 2147483646 h 887"/>
                  <a:gd name="T10" fmla="*/ 2147483646 w 994"/>
                  <a:gd name="T11" fmla="*/ 0 h 887"/>
                  <a:gd name="T12" fmla="*/ 2147483646 w 994"/>
                  <a:gd name="T13" fmla="*/ 0 h 8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4" h="887" extrusionOk="0">
                    <a:moveTo>
                      <a:pt x="1" y="0"/>
                    </a:moveTo>
                    <a:lnTo>
                      <a:pt x="1" y="119"/>
                    </a:lnTo>
                    <a:lnTo>
                      <a:pt x="874" y="887"/>
                    </a:lnTo>
                    <a:lnTo>
                      <a:pt x="993" y="887"/>
                    </a:lnTo>
                    <a:cubicBezTo>
                      <a:pt x="993" y="887"/>
                      <a:pt x="993" y="834"/>
                      <a:pt x="927" y="781"/>
                    </a:cubicBezTo>
                    <a:lnTo>
                      <a:pt x="107"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3" name="Google Shape;793;p31">
                <a:extLst>
                  <a:ext uri="{FF2B5EF4-FFF2-40B4-BE49-F238E27FC236}">
                    <a16:creationId xmlns:a16="http://schemas.microsoft.com/office/drawing/2014/main" id="{70B1CBE9-AB78-40D9-9C3C-14E0AD1F9262}"/>
                  </a:ext>
                </a:extLst>
              </p:cNvPr>
              <p:cNvSpPr>
                <a:spLocks/>
              </p:cNvSpPr>
              <p:nvPr/>
            </p:nvSpPr>
            <p:spPr bwMode="auto">
              <a:xfrm>
                <a:off x="5055744" y="4719611"/>
                <a:ext cx="54938" cy="50351"/>
              </a:xfrm>
              <a:custGeom>
                <a:avLst/>
                <a:gdLst>
                  <a:gd name="T0" fmla="*/ 2147483646 w 994"/>
                  <a:gd name="T1" fmla="*/ 0 h 911"/>
                  <a:gd name="T2" fmla="*/ 2147483646 w 994"/>
                  <a:gd name="T3" fmla="*/ 2147483646 h 911"/>
                  <a:gd name="T4" fmla="*/ 2147483646 w 994"/>
                  <a:gd name="T5" fmla="*/ 2147483646 h 911"/>
                  <a:gd name="T6" fmla="*/ 2147483646 w 994"/>
                  <a:gd name="T7" fmla="*/ 2147483646 h 911"/>
                  <a:gd name="T8" fmla="*/ 2147483646 w 994"/>
                  <a:gd name="T9" fmla="*/ 2147483646 h 911"/>
                  <a:gd name="T10" fmla="*/ 2147483646 w 994"/>
                  <a:gd name="T11" fmla="*/ 2147483646 h 911"/>
                  <a:gd name="T12" fmla="*/ 2147483646 w 994"/>
                  <a:gd name="T13" fmla="*/ 2147483646 h 911"/>
                  <a:gd name="T14" fmla="*/ 2147483646 w 994"/>
                  <a:gd name="T15" fmla="*/ 2147483646 h 911"/>
                  <a:gd name="T16" fmla="*/ 2147483646 w 994"/>
                  <a:gd name="T17" fmla="*/ 0 h 9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4" name="Google Shape;794;p31">
                <a:extLst>
                  <a:ext uri="{FF2B5EF4-FFF2-40B4-BE49-F238E27FC236}">
                    <a16:creationId xmlns:a16="http://schemas.microsoft.com/office/drawing/2014/main" id="{1E356CF8-6930-4928-8694-198B2014DDAD}"/>
                  </a:ext>
                </a:extLst>
              </p:cNvPr>
              <p:cNvSpPr>
                <a:spLocks/>
              </p:cNvSpPr>
              <p:nvPr/>
            </p:nvSpPr>
            <p:spPr bwMode="auto">
              <a:xfrm>
                <a:off x="5013352" y="4761837"/>
                <a:ext cx="54883" cy="48361"/>
              </a:xfrm>
              <a:custGeom>
                <a:avLst/>
                <a:gdLst>
                  <a:gd name="T0" fmla="*/ 2147483646 w 993"/>
                  <a:gd name="T1" fmla="*/ 2147483646 h 875"/>
                  <a:gd name="T2" fmla="*/ 2147483646 w 993"/>
                  <a:gd name="T3" fmla="*/ 2147483646 h 875"/>
                  <a:gd name="T4" fmla="*/ 2147483646 w 993"/>
                  <a:gd name="T5" fmla="*/ 2147483646 h 875"/>
                  <a:gd name="T6" fmla="*/ 2147483646 w 993"/>
                  <a:gd name="T7" fmla="*/ 2147483646 h 875"/>
                  <a:gd name="T8" fmla="*/ 2147483646 w 993"/>
                  <a:gd name="T9" fmla="*/ 2147483646 h 875"/>
                  <a:gd name="T10" fmla="*/ 2147483646 w 993"/>
                  <a:gd name="T11" fmla="*/ 2147483646 h 875"/>
                  <a:gd name="T12" fmla="*/ 2147483646 w 993"/>
                  <a:gd name="T13" fmla="*/ 2147483646 h 8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3" h="875" extrusionOk="0">
                    <a:moveTo>
                      <a:pt x="53" y="1"/>
                    </a:moveTo>
                    <a:cubicBezTo>
                      <a:pt x="0" y="54"/>
                      <a:pt x="0" y="107"/>
                      <a:pt x="53" y="107"/>
                    </a:cubicBezTo>
                    <a:lnTo>
                      <a:pt x="887" y="874"/>
                    </a:lnTo>
                    <a:lnTo>
                      <a:pt x="993" y="874"/>
                    </a:lnTo>
                    <a:lnTo>
                      <a:pt x="993" y="768"/>
                    </a:lnTo>
                    <a:lnTo>
                      <a:pt x="106" y="1"/>
                    </a:lnTo>
                    <a:lnTo>
                      <a:pt x="53"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5" name="Google Shape;795;p31">
                <a:extLst>
                  <a:ext uri="{FF2B5EF4-FFF2-40B4-BE49-F238E27FC236}">
                    <a16:creationId xmlns:a16="http://schemas.microsoft.com/office/drawing/2014/main" id="{9C987CBC-A115-4611-B89D-0585FC6025F6}"/>
                  </a:ext>
                </a:extLst>
              </p:cNvPr>
              <p:cNvSpPr>
                <a:spLocks/>
              </p:cNvSpPr>
              <p:nvPr/>
            </p:nvSpPr>
            <p:spPr bwMode="auto">
              <a:xfrm>
                <a:off x="4924809" y="4853309"/>
                <a:ext cx="54938" cy="48306"/>
              </a:xfrm>
              <a:custGeom>
                <a:avLst/>
                <a:gdLst>
                  <a:gd name="T0" fmla="*/ 2147483646 w 994"/>
                  <a:gd name="T1" fmla="*/ 0 h 874"/>
                  <a:gd name="T2" fmla="*/ 2147483646 w 994"/>
                  <a:gd name="T3" fmla="*/ 2147483646 h 874"/>
                  <a:gd name="T4" fmla="*/ 2147483646 w 994"/>
                  <a:gd name="T5" fmla="*/ 2147483646 h 874"/>
                  <a:gd name="T6" fmla="*/ 2147483646 w 994"/>
                  <a:gd name="T7" fmla="*/ 2147483646 h 874"/>
                  <a:gd name="T8" fmla="*/ 2147483646 w 994"/>
                  <a:gd name="T9" fmla="*/ 2147483646 h 874"/>
                  <a:gd name="T10" fmla="*/ 2147483646 w 994"/>
                  <a:gd name="T11" fmla="*/ 0 h 874"/>
                  <a:gd name="T12" fmla="*/ 2147483646 w 994"/>
                  <a:gd name="T13" fmla="*/ 0 h 8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4" h="874" extrusionOk="0">
                    <a:moveTo>
                      <a:pt x="1" y="0"/>
                    </a:moveTo>
                    <a:lnTo>
                      <a:pt x="1" y="106"/>
                    </a:lnTo>
                    <a:lnTo>
                      <a:pt x="887" y="874"/>
                    </a:lnTo>
                    <a:lnTo>
                      <a:pt x="993" y="874"/>
                    </a:lnTo>
                    <a:lnTo>
                      <a:pt x="993" y="768"/>
                    </a:lnTo>
                    <a:lnTo>
                      <a:pt x="120"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6" name="Google Shape;796;p31">
                <a:extLst>
                  <a:ext uri="{FF2B5EF4-FFF2-40B4-BE49-F238E27FC236}">
                    <a16:creationId xmlns:a16="http://schemas.microsoft.com/office/drawing/2014/main" id="{48AFBA05-2D7A-448D-8B0C-6C94C309F475}"/>
                  </a:ext>
                </a:extLst>
              </p:cNvPr>
              <p:cNvSpPr>
                <a:spLocks/>
              </p:cNvSpPr>
              <p:nvPr/>
            </p:nvSpPr>
            <p:spPr bwMode="auto">
              <a:xfrm>
                <a:off x="4885346" y="4893490"/>
                <a:ext cx="54883" cy="51291"/>
              </a:xfrm>
              <a:custGeom>
                <a:avLst/>
                <a:gdLst>
                  <a:gd name="T0" fmla="*/ 2147483646 w 993"/>
                  <a:gd name="T1" fmla="*/ 2147483646 h 928"/>
                  <a:gd name="T2" fmla="*/ 0 w 993"/>
                  <a:gd name="T3" fmla="*/ 2147483646 h 928"/>
                  <a:gd name="T4" fmla="*/ 0 w 993"/>
                  <a:gd name="T5" fmla="*/ 2147483646 h 928"/>
                  <a:gd name="T6" fmla="*/ 2147483646 w 993"/>
                  <a:gd name="T7" fmla="*/ 2147483646 h 928"/>
                  <a:gd name="T8" fmla="*/ 2147483646 w 993"/>
                  <a:gd name="T9" fmla="*/ 2147483646 h 928"/>
                  <a:gd name="T10" fmla="*/ 2147483646 w 993"/>
                  <a:gd name="T11" fmla="*/ 2147483646 h 928"/>
                  <a:gd name="T12" fmla="*/ 2147483646 w 993"/>
                  <a:gd name="T13" fmla="*/ 2147483646 h 928"/>
                  <a:gd name="T14" fmla="*/ 2147483646 w 993"/>
                  <a:gd name="T15" fmla="*/ 2147483646 h 92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7" name="Google Shape;797;p31">
                <a:extLst>
                  <a:ext uri="{FF2B5EF4-FFF2-40B4-BE49-F238E27FC236}">
                    <a16:creationId xmlns:a16="http://schemas.microsoft.com/office/drawing/2014/main" id="{CA4F2024-C226-4D5B-9593-7CBCAC4B4357}"/>
                  </a:ext>
                </a:extLst>
              </p:cNvPr>
              <p:cNvSpPr>
                <a:spLocks/>
              </p:cNvSpPr>
              <p:nvPr/>
            </p:nvSpPr>
            <p:spPr bwMode="auto">
              <a:xfrm>
                <a:off x="5480051" y="4287068"/>
                <a:ext cx="76107" cy="68645"/>
              </a:xfrm>
              <a:custGeom>
                <a:avLst/>
                <a:gdLst>
                  <a:gd name="T0" fmla="*/ 2147483646 w 1377"/>
                  <a:gd name="T1" fmla="*/ 2147483646 h 1242"/>
                  <a:gd name="T2" fmla="*/ 0 w 1377"/>
                  <a:gd name="T3" fmla="*/ 2147483646 h 1242"/>
                  <a:gd name="T4" fmla="*/ 0 w 1377"/>
                  <a:gd name="T5" fmla="*/ 2147483646 h 1242"/>
                  <a:gd name="T6" fmla="*/ 2147483646 w 1377"/>
                  <a:gd name="T7" fmla="*/ 2147483646 h 1242"/>
                  <a:gd name="T8" fmla="*/ 2147483646 w 1377"/>
                  <a:gd name="T9" fmla="*/ 2147483646 h 1242"/>
                  <a:gd name="T10" fmla="*/ 2147483646 w 1377"/>
                  <a:gd name="T11" fmla="*/ 2147483646 h 1242"/>
                  <a:gd name="T12" fmla="*/ 2147483646 w 1377"/>
                  <a:gd name="T13" fmla="*/ 2147483646 h 1242"/>
                  <a:gd name="T14" fmla="*/ 2147483646 w 1377"/>
                  <a:gd name="T15" fmla="*/ 2147483646 h 1242"/>
                  <a:gd name="T16" fmla="*/ 2147483646 w 1377"/>
                  <a:gd name="T17" fmla="*/ 2147483646 h 12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8" name="Google Shape;798;p31">
                <a:extLst>
                  <a:ext uri="{FF2B5EF4-FFF2-40B4-BE49-F238E27FC236}">
                    <a16:creationId xmlns:a16="http://schemas.microsoft.com/office/drawing/2014/main" id="{B356B13C-FCD7-4406-8ACF-6AC0387A2E92}"/>
                  </a:ext>
                </a:extLst>
              </p:cNvPr>
              <p:cNvSpPr>
                <a:spLocks/>
              </p:cNvSpPr>
              <p:nvPr/>
            </p:nvSpPr>
            <p:spPr bwMode="auto">
              <a:xfrm>
                <a:off x="5308880" y="4459731"/>
                <a:ext cx="76107" cy="69530"/>
              </a:xfrm>
              <a:custGeom>
                <a:avLst/>
                <a:gdLst>
                  <a:gd name="T0" fmla="*/ 2147483646 w 1377"/>
                  <a:gd name="T1" fmla="*/ 0 h 1258"/>
                  <a:gd name="T2" fmla="*/ 2147483646 w 1377"/>
                  <a:gd name="T3" fmla="*/ 2147483646 h 1258"/>
                  <a:gd name="T4" fmla="*/ 2147483646 w 1377"/>
                  <a:gd name="T5" fmla="*/ 2147483646 h 1258"/>
                  <a:gd name="T6" fmla="*/ 2147483646 w 1377"/>
                  <a:gd name="T7" fmla="*/ 2147483646 h 1258"/>
                  <a:gd name="T8" fmla="*/ 2147483646 w 1377"/>
                  <a:gd name="T9" fmla="*/ 2147483646 h 1258"/>
                  <a:gd name="T10" fmla="*/ 2147483646 w 1377"/>
                  <a:gd name="T11" fmla="*/ 2147483646 h 1258"/>
                  <a:gd name="T12" fmla="*/ 2147483646 w 1377"/>
                  <a:gd name="T13" fmla="*/ 0 h 1258"/>
                  <a:gd name="T14" fmla="*/ 2147483646 w 1377"/>
                  <a:gd name="T15" fmla="*/ 0 h 125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lnTo>
                      <a:pt x="53"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9" name="Google Shape;799;p31">
                <a:extLst>
                  <a:ext uri="{FF2B5EF4-FFF2-40B4-BE49-F238E27FC236}">
                    <a16:creationId xmlns:a16="http://schemas.microsoft.com/office/drawing/2014/main" id="{247B5620-050B-4950-9A19-75F2AD281ACE}"/>
                  </a:ext>
                </a:extLst>
              </p:cNvPr>
              <p:cNvSpPr>
                <a:spLocks/>
              </p:cNvSpPr>
              <p:nvPr/>
            </p:nvSpPr>
            <p:spPr bwMode="auto">
              <a:xfrm>
                <a:off x="5138428" y="4631621"/>
                <a:ext cx="79036" cy="68811"/>
              </a:xfrm>
              <a:custGeom>
                <a:avLst/>
                <a:gdLst>
                  <a:gd name="T0" fmla="*/ 2147483646 w 1430"/>
                  <a:gd name="T1" fmla="*/ 2147483646 h 1245"/>
                  <a:gd name="T2" fmla="*/ 2147483646 w 1430"/>
                  <a:gd name="T3" fmla="*/ 2147483646 h 1245"/>
                  <a:gd name="T4" fmla="*/ 2147483646 w 1430"/>
                  <a:gd name="T5" fmla="*/ 2147483646 h 1245"/>
                  <a:gd name="T6" fmla="*/ 2147483646 w 1430"/>
                  <a:gd name="T7" fmla="*/ 2147483646 h 1245"/>
                  <a:gd name="T8" fmla="*/ 2147483646 w 1430"/>
                  <a:gd name="T9" fmla="*/ 2147483646 h 1245"/>
                  <a:gd name="T10" fmla="*/ 2147483646 w 1430"/>
                  <a:gd name="T11" fmla="*/ 2147483646 h 1245"/>
                  <a:gd name="T12" fmla="*/ 2147483646 w 1430"/>
                  <a:gd name="T13" fmla="*/ 2147483646 h 1245"/>
                  <a:gd name="T14" fmla="*/ 2147483646 w 1430"/>
                  <a:gd name="T15" fmla="*/ 2147483646 h 124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0" name="Google Shape;800;p31">
                <a:extLst>
                  <a:ext uri="{FF2B5EF4-FFF2-40B4-BE49-F238E27FC236}">
                    <a16:creationId xmlns:a16="http://schemas.microsoft.com/office/drawing/2014/main" id="{73649F0F-8D02-4E79-9A7B-64FA5E0794F4}"/>
                  </a:ext>
                </a:extLst>
              </p:cNvPr>
              <p:cNvSpPr>
                <a:spLocks/>
              </p:cNvSpPr>
              <p:nvPr/>
            </p:nvSpPr>
            <p:spPr bwMode="auto">
              <a:xfrm>
                <a:off x="4970904" y="4805003"/>
                <a:ext cx="76107" cy="68811"/>
              </a:xfrm>
              <a:custGeom>
                <a:avLst/>
                <a:gdLst>
                  <a:gd name="T0" fmla="*/ 2147483646 w 1377"/>
                  <a:gd name="T1" fmla="*/ 2147483646 h 1245"/>
                  <a:gd name="T2" fmla="*/ 2147483646 w 1377"/>
                  <a:gd name="T3" fmla="*/ 2147483646 h 1245"/>
                  <a:gd name="T4" fmla="*/ 2147483646 w 1377"/>
                  <a:gd name="T5" fmla="*/ 2147483646 h 1245"/>
                  <a:gd name="T6" fmla="*/ 2147483646 w 1377"/>
                  <a:gd name="T7" fmla="*/ 2147483646 h 1245"/>
                  <a:gd name="T8" fmla="*/ 2147483646 w 1377"/>
                  <a:gd name="T9" fmla="*/ 2147483646 h 1245"/>
                  <a:gd name="T10" fmla="*/ 2147483646 w 1377"/>
                  <a:gd name="T11" fmla="*/ 2147483646 h 1245"/>
                  <a:gd name="T12" fmla="*/ 2147483646 w 1377"/>
                  <a:gd name="T13" fmla="*/ 2147483646 h 1245"/>
                  <a:gd name="T14" fmla="*/ 2147483646 w 1377"/>
                  <a:gd name="T15" fmla="*/ 2147483646 h 1245"/>
                  <a:gd name="T16" fmla="*/ 2147483646 w 1377"/>
                  <a:gd name="T17" fmla="*/ 2147483646 h 12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1" name="Google Shape;801;p31">
                <a:extLst>
                  <a:ext uri="{FF2B5EF4-FFF2-40B4-BE49-F238E27FC236}">
                    <a16:creationId xmlns:a16="http://schemas.microsoft.com/office/drawing/2014/main" id="{55222482-E747-4716-9236-691B0D603F75}"/>
                  </a:ext>
                </a:extLst>
              </p:cNvPr>
              <p:cNvSpPr/>
              <p:nvPr/>
            </p:nvSpPr>
            <p:spPr>
              <a:xfrm>
                <a:off x="5819450" y="4746787"/>
                <a:ext cx="1120679" cy="305304"/>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82" name="Google Shape;802;p31">
                <a:extLst>
                  <a:ext uri="{FF2B5EF4-FFF2-40B4-BE49-F238E27FC236}">
                    <a16:creationId xmlns:a16="http://schemas.microsoft.com/office/drawing/2014/main" id="{BF49F459-98DE-4E36-A283-B82CE4030F6F}"/>
                  </a:ext>
                </a:extLst>
              </p:cNvPr>
              <p:cNvSpPr/>
              <p:nvPr/>
            </p:nvSpPr>
            <p:spPr>
              <a:xfrm>
                <a:off x="5980989" y="4746787"/>
                <a:ext cx="1120679" cy="305304"/>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83" name="Google Shape;803;p31">
                <a:extLst>
                  <a:ext uri="{FF2B5EF4-FFF2-40B4-BE49-F238E27FC236}">
                    <a16:creationId xmlns:a16="http://schemas.microsoft.com/office/drawing/2014/main" id="{1D882D00-C565-4CC0-A64F-F79657F3FC6B}"/>
                  </a:ext>
                </a:extLst>
              </p:cNvPr>
              <p:cNvSpPr>
                <a:spLocks/>
              </p:cNvSpPr>
              <p:nvPr/>
            </p:nvSpPr>
            <p:spPr bwMode="auto">
              <a:xfrm>
                <a:off x="6052814" y="4807214"/>
                <a:ext cx="1011717" cy="182944"/>
              </a:xfrm>
              <a:custGeom>
                <a:avLst/>
                <a:gdLst>
                  <a:gd name="T0" fmla="*/ 2147483646 w 18305"/>
                  <a:gd name="T1" fmla="*/ 0 h 3310"/>
                  <a:gd name="T2" fmla="*/ 2147483646 w 18305"/>
                  <a:gd name="T3" fmla="*/ 2147483646 h 3310"/>
                  <a:gd name="T4" fmla="*/ 2147483646 w 18305"/>
                  <a:gd name="T5" fmla="*/ 2147483646 h 3310"/>
                  <a:gd name="T6" fmla="*/ 2147483646 w 18305"/>
                  <a:gd name="T7" fmla="*/ 2147483646 h 3310"/>
                  <a:gd name="T8" fmla="*/ 2147483646 w 18305"/>
                  <a:gd name="T9" fmla="*/ 2147483646 h 3310"/>
                  <a:gd name="T10" fmla="*/ 2147483646 w 18305"/>
                  <a:gd name="T11" fmla="*/ 0 h 3310"/>
                  <a:gd name="T12" fmla="*/ 2147483646 w 18305"/>
                  <a:gd name="T13" fmla="*/ 0 h 33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lnTo>
                      <a:pt x="821"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4" name="Google Shape;804;p31">
                <a:extLst>
                  <a:ext uri="{FF2B5EF4-FFF2-40B4-BE49-F238E27FC236}">
                    <a16:creationId xmlns:a16="http://schemas.microsoft.com/office/drawing/2014/main" id="{13EA2F11-D3BD-46BF-8922-CFF8068C0DE5}"/>
                  </a:ext>
                </a:extLst>
              </p:cNvPr>
              <p:cNvSpPr>
                <a:spLocks/>
              </p:cNvSpPr>
              <p:nvPr/>
            </p:nvSpPr>
            <p:spPr bwMode="auto">
              <a:xfrm>
                <a:off x="6052814" y="4898630"/>
                <a:ext cx="1011717" cy="91527"/>
              </a:xfrm>
              <a:custGeom>
                <a:avLst/>
                <a:gdLst>
                  <a:gd name="T0" fmla="*/ 2147483646 w 18305"/>
                  <a:gd name="T1" fmla="*/ 2147483646 h 1656"/>
                  <a:gd name="T2" fmla="*/ 2147483646 w 18305"/>
                  <a:gd name="T3" fmla="*/ 2147483646 h 1656"/>
                  <a:gd name="T4" fmla="*/ 2147483646 w 18305"/>
                  <a:gd name="T5" fmla="*/ 2147483646 h 1656"/>
                  <a:gd name="T6" fmla="*/ 2147483646 w 18305"/>
                  <a:gd name="T7" fmla="*/ 2147483646 h 1656"/>
                  <a:gd name="T8" fmla="*/ 2147483646 w 18305"/>
                  <a:gd name="T9" fmla="*/ 2147483646 h 1656"/>
                  <a:gd name="T10" fmla="*/ 2147483646 w 18305"/>
                  <a:gd name="T11" fmla="*/ 2147483646 h 16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305" h="1656" extrusionOk="0">
                    <a:moveTo>
                      <a:pt x="1" y="1"/>
                    </a:moveTo>
                    <a:lnTo>
                      <a:pt x="1" y="715"/>
                    </a:lnTo>
                    <a:cubicBezTo>
                      <a:pt x="1" y="1218"/>
                      <a:pt x="331" y="1655"/>
                      <a:pt x="821" y="1655"/>
                    </a:cubicBezTo>
                    <a:lnTo>
                      <a:pt x="18305" y="1655"/>
                    </a:lnTo>
                    <a:lnTo>
                      <a:pt x="18305" y="1"/>
                    </a:lnTo>
                    <a:lnTo>
                      <a:pt x="1" y="1"/>
                    </a:lnTo>
                    <a:close/>
                  </a:path>
                </a:pathLst>
              </a:custGeom>
              <a:solidFill>
                <a:srgbClr val="E3E8D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5" name="Google Shape;805;p31">
                <a:extLst>
                  <a:ext uri="{FF2B5EF4-FFF2-40B4-BE49-F238E27FC236}">
                    <a16:creationId xmlns:a16="http://schemas.microsoft.com/office/drawing/2014/main" id="{9D183C70-9896-4A16-9D85-4CD8FE06CEC6}"/>
                  </a:ext>
                </a:extLst>
              </p:cNvPr>
              <p:cNvSpPr>
                <a:spLocks/>
              </p:cNvSpPr>
              <p:nvPr/>
            </p:nvSpPr>
            <p:spPr bwMode="auto">
              <a:xfrm>
                <a:off x="5818028" y="4137120"/>
                <a:ext cx="1121428" cy="304372"/>
              </a:xfrm>
              <a:custGeom>
                <a:avLst/>
                <a:gdLst>
                  <a:gd name="T0" fmla="*/ 2147483646 w 20290"/>
                  <a:gd name="T1" fmla="*/ 2147483646 h 5507"/>
                  <a:gd name="T2" fmla="*/ 0 w 20290"/>
                  <a:gd name="T3" fmla="*/ 2147483646 h 5507"/>
                  <a:gd name="T4" fmla="*/ 0 w 20290"/>
                  <a:gd name="T5" fmla="*/ 2147483646 h 5507"/>
                  <a:gd name="T6" fmla="*/ 2147483646 w 20290"/>
                  <a:gd name="T7" fmla="*/ 2147483646 h 5507"/>
                  <a:gd name="T8" fmla="*/ 2147483646 w 20290"/>
                  <a:gd name="T9" fmla="*/ 2147483646 h 5507"/>
                  <a:gd name="T10" fmla="*/ 2147483646 w 20290"/>
                  <a:gd name="T11" fmla="*/ 2147483646 h 5507"/>
                  <a:gd name="T12" fmla="*/ 2147483646 w 20290"/>
                  <a:gd name="T13" fmla="*/ 2147483646 h 5507"/>
                  <a:gd name="T14" fmla="*/ 2147483646 w 20290"/>
                  <a:gd name="T15" fmla="*/ 2147483646 h 5507"/>
                  <a:gd name="T16" fmla="*/ 2147483646 w 20290"/>
                  <a:gd name="T17" fmla="*/ 2147483646 h 55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lnTo>
                      <a:pt x="2316" y="1"/>
                    </a:lnTo>
                    <a:close/>
                  </a:path>
                </a:pathLst>
              </a:custGeom>
              <a:solidFill>
                <a:srgbClr val="3FB6D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6" name="Google Shape;806;p31">
                <a:extLst>
                  <a:ext uri="{FF2B5EF4-FFF2-40B4-BE49-F238E27FC236}">
                    <a16:creationId xmlns:a16="http://schemas.microsoft.com/office/drawing/2014/main" id="{71CE38B0-740D-4F8B-9A1E-E837C146D244}"/>
                  </a:ext>
                </a:extLst>
              </p:cNvPr>
              <p:cNvSpPr>
                <a:spLocks/>
              </p:cNvSpPr>
              <p:nvPr/>
            </p:nvSpPr>
            <p:spPr bwMode="auto">
              <a:xfrm>
                <a:off x="5979692" y="4137120"/>
                <a:ext cx="1121428" cy="304372"/>
              </a:xfrm>
              <a:custGeom>
                <a:avLst/>
                <a:gdLst>
                  <a:gd name="T0" fmla="*/ 2147483646 w 20290"/>
                  <a:gd name="T1" fmla="*/ 2147483646 h 5507"/>
                  <a:gd name="T2" fmla="*/ 0 w 20290"/>
                  <a:gd name="T3" fmla="*/ 2147483646 h 5507"/>
                  <a:gd name="T4" fmla="*/ 0 w 20290"/>
                  <a:gd name="T5" fmla="*/ 2147483646 h 5507"/>
                  <a:gd name="T6" fmla="*/ 2147483646 w 20290"/>
                  <a:gd name="T7" fmla="*/ 2147483646 h 5507"/>
                  <a:gd name="T8" fmla="*/ 2147483646 w 20290"/>
                  <a:gd name="T9" fmla="*/ 2147483646 h 5507"/>
                  <a:gd name="T10" fmla="*/ 2147483646 w 20290"/>
                  <a:gd name="T11" fmla="*/ 2147483646 h 5507"/>
                  <a:gd name="T12" fmla="*/ 2147483646 w 20290"/>
                  <a:gd name="T13" fmla="*/ 2147483646 h 5507"/>
                  <a:gd name="T14" fmla="*/ 2147483646 w 20290"/>
                  <a:gd name="T15" fmla="*/ 2147483646 h 5507"/>
                  <a:gd name="T16" fmla="*/ 2147483646 w 20290"/>
                  <a:gd name="T17" fmla="*/ 2147483646 h 5507"/>
                  <a:gd name="T18" fmla="*/ 2147483646 w 20290"/>
                  <a:gd name="T19" fmla="*/ 2147483646 h 5507"/>
                  <a:gd name="T20" fmla="*/ 2147483646 w 20290"/>
                  <a:gd name="T21" fmla="*/ 2147483646 h 5507"/>
                  <a:gd name="T22" fmla="*/ 2147483646 w 20290"/>
                  <a:gd name="T23" fmla="*/ 2147483646 h 5507"/>
                  <a:gd name="T24" fmla="*/ 2147483646 w 20290"/>
                  <a:gd name="T25" fmla="*/ 2147483646 h 55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lnTo>
                      <a:pt x="2263"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7" name="Google Shape;807;p31">
                <a:extLst>
                  <a:ext uri="{FF2B5EF4-FFF2-40B4-BE49-F238E27FC236}">
                    <a16:creationId xmlns:a16="http://schemas.microsoft.com/office/drawing/2014/main" id="{4B88FBB5-1389-40F5-AA8F-F401D919A165}"/>
                  </a:ext>
                </a:extLst>
              </p:cNvPr>
              <p:cNvSpPr>
                <a:spLocks/>
              </p:cNvSpPr>
              <p:nvPr/>
            </p:nvSpPr>
            <p:spPr bwMode="auto">
              <a:xfrm>
                <a:off x="6052814" y="4197862"/>
                <a:ext cx="1011717" cy="182944"/>
              </a:xfrm>
              <a:custGeom>
                <a:avLst/>
                <a:gdLst>
                  <a:gd name="T0" fmla="*/ 2147483646 w 18305"/>
                  <a:gd name="T1" fmla="*/ 0 h 3310"/>
                  <a:gd name="T2" fmla="*/ 2147483646 w 18305"/>
                  <a:gd name="T3" fmla="*/ 2147483646 h 3310"/>
                  <a:gd name="T4" fmla="*/ 2147483646 w 18305"/>
                  <a:gd name="T5" fmla="*/ 2147483646 h 3310"/>
                  <a:gd name="T6" fmla="*/ 2147483646 w 18305"/>
                  <a:gd name="T7" fmla="*/ 2147483646 h 3310"/>
                  <a:gd name="T8" fmla="*/ 2147483646 w 18305"/>
                  <a:gd name="T9" fmla="*/ 2147483646 h 3310"/>
                  <a:gd name="T10" fmla="*/ 2147483646 w 18305"/>
                  <a:gd name="T11" fmla="*/ 0 h 3310"/>
                  <a:gd name="T12" fmla="*/ 2147483646 w 18305"/>
                  <a:gd name="T13" fmla="*/ 0 h 33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lnTo>
                      <a:pt x="821"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8" name="Google Shape;808;p31">
                <a:extLst>
                  <a:ext uri="{FF2B5EF4-FFF2-40B4-BE49-F238E27FC236}">
                    <a16:creationId xmlns:a16="http://schemas.microsoft.com/office/drawing/2014/main" id="{A1CC56A0-90D3-4DE4-BEC2-318CD5D1B852}"/>
                  </a:ext>
                </a:extLst>
              </p:cNvPr>
              <p:cNvSpPr>
                <a:spLocks/>
              </p:cNvSpPr>
              <p:nvPr/>
            </p:nvSpPr>
            <p:spPr bwMode="auto">
              <a:xfrm>
                <a:off x="6052814" y="4289278"/>
                <a:ext cx="1011717" cy="91527"/>
              </a:xfrm>
              <a:custGeom>
                <a:avLst/>
                <a:gdLst>
                  <a:gd name="T0" fmla="*/ 2147483646 w 18305"/>
                  <a:gd name="T1" fmla="*/ 2147483646 h 1656"/>
                  <a:gd name="T2" fmla="*/ 2147483646 w 18305"/>
                  <a:gd name="T3" fmla="*/ 2147483646 h 1656"/>
                  <a:gd name="T4" fmla="*/ 2147483646 w 18305"/>
                  <a:gd name="T5" fmla="*/ 2147483646 h 1656"/>
                  <a:gd name="T6" fmla="*/ 2147483646 w 18305"/>
                  <a:gd name="T7" fmla="*/ 2147483646 h 1656"/>
                  <a:gd name="T8" fmla="*/ 2147483646 w 18305"/>
                  <a:gd name="T9" fmla="*/ 2147483646 h 1656"/>
                  <a:gd name="T10" fmla="*/ 2147483646 w 18305"/>
                  <a:gd name="T11" fmla="*/ 2147483646 h 16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305" h="1656" extrusionOk="0">
                    <a:moveTo>
                      <a:pt x="1" y="1"/>
                    </a:moveTo>
                    <a:lnTo>
                      <a:pt x="1" y="715"/>
                    </a:lnTo>
                    <a:cubicBezTo>
                      <a:pt x="1" y="1218"/>
                      <a:pt x="331" y="1655"/>
                      <a:pt x="821" y="1655"/>
                    </a:cubicBezTo>
                    <a:lnTo>
                      <a:pt x="18305" y="1655"/>
                    </a:lnTo>
                    <a:lnTo>
                      <a:pt x="18305" y="1"/>
                    </a:lnTo>
                    <a:lnTo>
                      <a:pt x="1" y="1"/>
                    </a:lnTo>
                    <a:close/>
                  </a:path>
                </a:pathLst>
              </a:custGeom>
              <a:solidFill>
                <a:srgbClr val="E3E8D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9" name="Google Shape;809;p31">
                <a:extLst>
                  <a:ext uri="{FF2B5EF4-FFF2-40B4-BE49-F238E27FC236}">
                    <a16:creationId xmlns:a16="http://schemas.microsoft.com/office/drawing/2014/main" id="{5012301B-1628-46E7-BB65-0098394C941F}"/>
                  </a:ext>
                </a:extLst>
              </p:cNvPr>
              <p:cNvSpPr/>
              <p:nvPr/>
            </p:nvSpPr>
            <p:spPr>
              <a:xfrm>
                <a:off x="5880027" y="4441485"/>
                <a:ext cx="1120679" cy="305302"/>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90" name="Google Shape;810;p31">
                <a:extLst>
                  <a:ext uri="{FF2B5EF4-FFF2-40B4-BE49-F238E27FC236}">
                    <a16:creationId xmlns:a16="http://schemas.microsoft.com/office/drawing/2014/main" id="{B158FBFB-F548-40D9-9D7A-8D4D5D0D5E9A}"/>
                  </a:ext>
                </a:extLst>
              </p:cNvPr>
              <p:cNvSpPr>
                <a:spLocks/>
              </p:cNvSpPr>
              <p:nvPr/>
            </p:nvSpPr>
            <p:spPr bwMode="auto">
              <a:xfrm>
                <a:off x="5723626" y="4441437"/>
                <a:ext cx="1121484" cy="305090"/>
              </a:xfrm>
              <a:custGeom>
                <a:avLst/>
                <a:gdLst>
                  <a:gd name="T0" fmla="*/ 2147483646 w 20291"/>
                  <a:gd name="T1" fmla="*/ 2147483646 h 5520"/>
                  <a:gd name="T2" fmla="*/ 2147483646 w 20291"/>
                  <a:gd name="T3" fmla="*/ 2147483646 h 5520"/>
                  <a:gd name="T4" fmla="*/ 2147483646 w 20291"/>
                  <a:gd name="T5" fmla="*/ 2147483646 h 5520"/>
                  <a:gd name="T6" fmla="*/ 2147483646 w 20291"/>
                  <a:gd name="T7" fmla="*/ 2147483646 h 5520"/>
                  <a:gd name="T8" fmla="*/ 2147483646 w 20291"/>
                  <a:gd name="T9" fmla="*/ 2147483646 h 5520"/>
                  <a:gd name="T10" fmla="*/ 2147483646 w 20291"/>
                  <a:gd name="T11" fmla="*/ 2147483646 h 5520"/>
                  <a:gd name="T12" fmla="*/ 2147483646 w 20291"/>
                  <a:gd name="T13" fmla="*/ 2147483646 h 5520"/>
                  <a:gd name="T14" fmla="*/ 2147483646 w 20291"/>
                  <a:gd name="T15" fmla="*/ 2147483646 h 5520"/>
                  <a:gd name="T16" fmla="*/ 2147483646 w 20291"/>
                  <a:gd name="T17" fmla="*/ 2147483646 h 5520"/>
                  <a:gd name="T18" fmla="*/ 2147483646 w 20291"/>
                  <a:gd name="T19" fmla="*/ 2147483646 h 5520"/>
                  <a:gd name="T20" fmla="*/ 2147483646 w 20291"/>
                  <a:gd name="T21" fmla="*/ 2147483646 h 5520"/>
                  <a:gd name="T22" fmla="*/ 2147483646 w 20291"/>
                  <a:gd name="T23" fmla="*/ 2147483646 h 5520"/>
                  <a:gd name="T24" fmla="*/ 2147483646 w 20291"/>
                  <a:gd name="T25" fmla="*/ 2147483646 h 55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lnTo>
                      <a:pt x="1" y="1"/>
                    </a:lnTo>
                    <a:close/>
                  </a:path>
                </a:pathLst>
              </a:custGeom>
              <a:solidFill>
                <a:srgbClr val="EE1D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1" name="Google Shape;811;p31">
                <a:extLst>
                  <a:ext uri="{FF2B5EF4-FFF2-40B4-BE49-F238E27FC236}">
                    <a16:creationId xmlns:a16="http://schemas.microsoft.com/office/drawing/2014/main" id="{72B51A02-84CE-4971-8F7A-96621F2B52FF}"/>
                  </a:ext>
                </a:extLst>
              </p:cNvPr>
              <p:cNvSpPr>
                <a:spLocks/>
              </p:cNvSpPr>
              <p:nvPr/>
            </p:nvSpPr>
            <p:spPr bwMode="auto">
              <a:xfrm>
                <a:off x="5760215" y="4502897"/>
                <a:ext cx="1011717" cy="182944"/>
              </a:xfrm>
              <a:custGeom>
                <a:avLst/>
                <a:gdLst>
                  <a:gd name="T0" fmla="*/ 0 w 18305"/>
                  <a:gd name="T1" fmla="*/ 0 h 3310"/>
                  <a:gd name="T2" fmla="*/ 0 w 18305"/>
                  <a:gd name="T3" fmla="*/ 2147483646 h 3310"/>
                  <a:gd name="T4" fmla="*/ 2147483646 w 18305"/>
                  <a:gd name="T5" fmla="*/ 2147483646 h 3310"/>
                  <a:gd name="T6" fmla="*/ 2147483646 w 18305"/>
                  <a:gd name="T7" fmla="*/ 2147483646 h 3310"/>
                  <a:gd name="T8" fmla="*/ 2147483646 w 18305"/>
                  <a:gd name="T9" fmla="*/ 2147483646 h 3310"/>
                  <a:gd name="T10" fmla="*/ 2147483646 w 18305"/>
                  <a:gd name="T11" fmla="*/ 0 h 3310"/>
                  <a:gd name="T12" fmla="*/ 0 w 18305"/>
                  <a:gd name="T13" fmla="*/ 0 h 33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lnTo>
                      <a:pt x="0"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2" name="Google Shape;812;p31">
                <a:extLst>
                  <a:ext uri="{FF2B5EF4-FFF2-40B4-BE49-F238E27FC236}">
                    <a16:creationId xmlns:a16="http://schemas.microsoft.com/office/drawing/2014/main" id="{EDA37291-514C-4050-93F0-F5F2543400E7}"/>
                  </a:ext>
                </a:extLst>
              </p:cNvPr>
              <p:cNvSpPr>
                <a:spLocks/>
              </p:cNvSpPr>
              <p:nvPr/>
            </p:nvSpPr>
            <p:spPr bwMode="auto">
              <a:xfrm>
                <a:off x="5760215" y="4594314"/>
                <a:ext cx="1011717" cy="91527"/>
              </a:xfrm>
              <a:custGeom>
                <a:avLst/>
                <a:gdLst>
                  <a:gd name="T0" fmla="*/ 0 w 18305"/>
                  <a:gd name="T1" fmla="*/ 2147483646 h 1656"/>
                  <a:gd name="T2" fmla="*/ 0 w 18305"/>
                  <a:gd name="T3" fmla="*/ 2147483646 h 1656"/>
                  <a:gd name="T4" fmla="*/ 2147483646 w 18305"/>
                  <a:gd name="T5" fmla="*/ 2147483646 h 1656"/>
                  <a:gd name="T6" fmla="*/ 2147483646 w 18305"/>
                  <a:gd name="T7" fmla="*/ 2147483646 h 1656"/>
                  <a:gd name="T8" fmla="*/ 2147483646 w 18305"/>
                  <a:gd name="T9" fmla="*/ 2147483646 h 1656"/>
                  <a:gd name="T10" fmla="*/ 0 w 18305"/>
                  <a:gd name="T11" fmla="*/ 2147483646 h 16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305" h="1656" extrusionOk="0">
                    <a:moveTo>
                      <a:pt x="0" y="1"/>
                    </a:moveTo>
                    <a:lnTo>
                      <a:pt x="0" y="1655"/>
                    </a:lnTo>
                    <a:lnTo>
                      <a:pt x="17537" y="1655"/>
                    </a:lnTo>
                    <a:cubicBezTo>
                      <a:pt x="18027" y="1655"/>
                      <a:pt x="18305" y="1205"/>
                      <a:pt x="18305" y="715"/>
                    </a:cubicBezTo>
                    <a:lnTo>
                      <a:pt x="18305" y="1"/>
                    </a:lnTo>
                    <a:lnTo>
                      <a:pt x="0" y="1"/>
                    </a:lnTo>
                    <a:close/>
                  </a:path>
                </a:pathLst>
              </a:custGeom>
              <a:solidFill>
                <a:srgbClr val="E3E8D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3" name="Google Shape;813;p31">
                <a:extLst>
                  <a:ext uri="{FF2B5EF4-FFF2-40B4-BE49-F238E27FC236}">
                    <a16:creationId xmlns:a16="http://schemas.microsoft.com/office/drawing/2014/main" id="{49CB4BA1-237A-4C4A-AADA-373E34FEAA8F}"/>
                  </a:ext>
                </a:extLst>
              </p:cNvPr>
              <p:cNvSpPr>
                <a:spLocks/>
              </p:cNvSpPr>
              <p:nvPr/>
            </p:nvSpPr>
            <p:spPr bwMode="auto">
              <a:xfrm>
                <a:off x="5485910" y="4847726"/>
                <a:ext cx="200077" cy="203836"/>
              </a:xfrm>
              <a:custGeom>
                <a:avLst/>
                <a:gdLst>
                  <a:gd name="T0" fmla="*/ 2147483646 w 3620"/>
                  <a:gd name="T1" fmla="*/ 0 h 3688"/>
                  <a:gd name="T2" fmla="*/ 0 w 3620"/>
                  <a:gd name="T3" fmla="*/ 2147483646 h 3688"/>
                  <a:gd name="T4" fmla="*/ 2147483646 w 3620"/>
                  <a:gd name="T5" fmla="*/ 2147483646 h 3688"/>
                  <a:gd name="T6" fmla="*/ 2147483646 w 3620"/>
                  <a:gd name="T7" fmla="*/ 2147483646 h 3688"/>
                  <a:gd name="T8" fmla="*/ 2147483646 w 3620"/>
                  <a:gd name="T9" fmla="*/ 0 h 36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4" name="Google Shape;814;p31">
                <a:extLst>
                  <a:ext uri="{FF2B5EF4-FFF2-40B4-BE49-F238E27FC236}">
                    <a16:creationId xmlns:a16="http://schemas.microsoft.com/office/drawing/2014/main" id="{03573A59-F1C7-40FB-A95B-0AAF399268F2}"/>
                  </a:ext>
                </a:extLst>
              </p:cNvPr>
              <p:cNvSpPr>
                <a:spLocks/>
              </p:cNvSpPr>
              <p:nvPr/>
            </p:nvSpPr>
            <p:spPr bwMode="auto">
              <a:xfrm>
                <a:off x="5528302" y="4988168"/>
                <a:ext cx="64445" cy="63395"/>
              </a:xfrm>
              <a:custGeom>
                <a:avLst/>
                <a:gdLst>
                  <a:gd name="T0" fmla="*/ 2147483646 w 1166"/>
                  <a:gd name="T1" fmla="*/ 0 h 1147"/>
                  <a:gd name="T2" fmla="*/ 2147483646 w 1166"/>
                  <a:gd name="T3" fmla="*/ 2147483646 h 1147"/>
                  <a:gd name="T4" fmla="*/ 2147483646 w 1166"/>
                  <a:gd name="T5" fmla="*/ 2147483646 h 1147"/>
                  <a:gd name="T6" fmla="*/ 2147483646 w 1166"/>
                  <a:gd name="T7" fmla="*/ 2147483646 h 1147"/>
                  <a:gd name="T8" fmla="*/ 2147483646 w 1166"/>
                  <a:gd name="T9" fmla="*/ 2147483646 h 1147"/>
                  <a:gd name="T10" fmla="*/ 2147483646 w 1166"/>
                  <a:gd name="T11" fmla="*/ 0 h 114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5" name="Google Shape;815;p31">
                <a:extLst>
                  <a:ext uri="{FF2B5EF4-FFF2-40B4-BE49-F238E27FC236}">
                    <a16:creationId xmlns:a16="http://schemas.microsoft.com/office/drawing/2014/main" id="{74BD165D-785E-42A1-B33B-4C8B0FB76078}"/>
                  </a:ext>
                </a:extLst>
              </p:cNvPr>
              <p:cNvSpPr>
                <a:spLocks/>
              </p:cNvSpPr>
              <p:nvPr/>
            </p:nvSpPr>
            <p:spPr bwMode="auto">
              <a:xfrm>
                <a:off x="5644646" y="4085222"/>
                <a:ext cx="228265" cy="152158"/>
              </a:xfrm>
              <a:custGeom>
                <a:avLst/>
                <a:gdLst>
                  <a:gd name="T0" fmla="*/ 2147483646 w 4130"/>
                  <a:gd name="T1" fmla="*/ 0 h 2753"/>
                  <a:gd name="T2" fmla="*/ 2147483646 w 4130"/>
                  <a:gd name="T3" fmla="*/ 2147483646 h 2753"/>
                  <a:gd name="T4" fmla="*/ 2147483646 w 4130"/>
                  <a:gd name="T5" fmla="*/ 2147483646 h 2753"/>
                  <a:gd name="T6" fmla="*/ 2147483646 w 4130"/>
                  <a:gd name="T7" fmla="*/ 2147483646 h 2753"/>
                  <a:gd name="T8" fmla="*/ 2147483646 w 4130"/>
                  <a:gd name="T9" fmla="*/ 2147483646 h 2753"/>
                  <a:gd name="T10" fmla="*/ 2147483646 w 4130"/>
                  <a:gd name="T11" fmla="*/ 2147483646 h 2753"/>
                  <a:gd name="T12" fmla="*/ 2147483646 w 4130"/>
                  <a:gd name="T13" fmla="*/ 2147483646 h 2753"/>
                  <a:gd name="T14" fmla="*/ 2147483646 w 4130"/>
                  <a:gd name="T15" fmla="*/ 2147483646 h 2753"/>
                  <a:gd name="T16" fmla="*/ 2147483646 w 4130"/>
                  <a:gd name="T17" fmla="*/ 2147483646 h 2753"/>
                  <a:gd name="T18" fmla="*/ 2147483646 w 4130"/>
                  <a:gd name="T19" fmla="*/ 2147483646 h 2753"/>
                  <a:gd name="T20" fmla="*/ 2147483646 w 4130"/>
                  <a:gd name="T21" fmla="*/ 2147483646 h 2753"/>
                  <a:gd name="T22" fmla="*/ 2147483646 w 4130"/>
                  <a:gd name="T23" fmla="*/ 0 h 275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6" name="Google Shape;816;p31">
                <a:extLst>
                  <a:ext uri="{FF2B5EF4-FFF2-40B4-BE49-F238E27FC236}">
                    <a16:creationId xmlns:a16="http://schemas.microsoft.com/office/drawing/2014/main" id="{2018DE6C-E794-46ED-A316-37C9171E3B25}"/>
                  </a:ext>
                </a:extLst>
              </p:cNvPr>
              <p:cNvSpPr>
                <a:spLocks/>
              </p:cNvSpPr>
              <p:nvPr/>
            </p:nvSpPr>
            <p:spPr bwMode="auto">
              <a:xfrm>
                <a:off x="5644646" y="4137120"/>
                <a:ext cx="215829" cy="100260"/>
              </a:xfrm>
              <a:custGeom>
                <a:avLst/>
                <a:gdLst>
                  <a:gd name="T0" fmla="*/ 2147483646 w 3905"/>
                  <a:gd name="T1" fmla="*/ 2147483646 h 1814"/>
                  <a:gd name="T2" fmla="*/ 2147483646 w 3905"/>
                  <a:gd name="T3" fmla="*/ 2147483646 h 1814"/>
                  <a:gd name="T4" fmla="*/ 2147483646 w 3905"/>
                  <a:gd name="T5" fmla="*/ 2147483646 h 1814"/>
                  <a:gd name="T6" fmla="*/ 2147483646 w 3905"/>
                  <a:gd name="T7" fmla="*/ 2147483646 h 1814"/>
                  <a:gd name="T8" fmla="*/ 2147483646 w 3905"/>
                  <a:gd name="T9" fmla="*/ 2147483646 h 1814"/>
                  <a:gd name="T10" fmla="*/ 2147483646 w 3905"/>
                  <a:gd name="T11" fmla="*/ 2147483646 h 1814"/>
                  <a:gd name="T12" fmla="*/ 2147483646 w 3905"/>
                  <a:gd name="T13" fmla="*/ 2147483646 h 1814"/>
                  <a:gd name="T14" fmla="*/ 2147483646 w 3905"/>
                  <a:gd name="T15" fmla="*/ 2147483646 h 1814"/>
                  <a:gd name="T16" fmla="*/ 2147483646 w 3905"/>
                  <a:gd name="T17" fmla="*/ 2147483646 h 1814"/>
                  <a:gd name="T18" fmla="*/ 2147483646 w 3905"/>
                  <a:gd name="T19" fmla="*/ 2147483646 h 18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7" name="Google Shape;817;p31">
                <a:extLst>
                  <a:ext uri="{FF2B5EF4-FFF2-40B4-BE49-F238E27FC236}">
                    <a16:creationId xmlns:a16="http://schemas.microsoft.com/office/drawing/2014/main" id="{9376742B-08FC-4BFD-ADA2-F79671E72D3B}"/>
                  </a:ext>
                </a:extLst>
              </p:cNvPr>
              <p:cNvSpPr>
                <a:spLocks/>
              </p:cNvSpPr>
              <p:nvPr/>
            </p:nvSpPr>
            <p:spPr bwMode="auto">
              <a:xfrm>
                <a:off x="5629280" y="4231521"/>
                <a:ext cx="209971" cy="688388"/>
              </a:xfrm>
              <a:custGeom>
                <a:avLst/>
                <a:gdLst>
                  <a:gd name="T0" fmla="*/ 2147483646 w 3799"/>
                  <a:gd name="T1" fmla="*/ 0 h 12455"/>
                  <a:gd name="T2" fmla="*/ 0 w 3799"/>
                  <a:gd name="T3" fmla="*/ 2147483646 h 12455"/>
                  <a:gd name="T4" fmla="*/ 2147483646 w 3799"/>
                  <a:gd name="T5" fmla="*/ 2147483646 h 12455"/>
                  <a:gd name="T6" fmla="*/ 2147483646 w 3799"/>
                  <a:gd name="T7" fmla="*/ 2147483646 h 12455"/>
                  <a:gd name="T8" fmla="*/ 2147483646 w 3799"/>
                  <a:gd name="T9" fmla="*/ 0 h 124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99" h="12455" extrusionOk="0">
                    <a:moveTo>
                      <a:pt x="2753" y="0"/>
                    </a:moveTo>
                    <a:lnTo>
                      <a:pt x="0" y="11528"/>
                    </a:lnTo>
                    <a:lnTo>
                      <a:pt x="874" y="12454"/>
                    </a:lnTo>
                    <a:lnTo>
                      <a:pt x="3799" y="278"/>
                    </a:lnTo>
                    <a:lnTo>
                      <a:pt x="2753" y="0"/>
                    </a:lnTo>
                    <a:close/>
                  </a:path>
                </a:pathLst>
              </a:custGeom>
              <a:solidFill>
                <a:srgbClr val="309AB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8" name="Google Shape;818;p31">
                <a:extLst>
                  <a:ext uri="{FF2B5EF4-FFF2-40B4-BE49-F238E27FC236}">
                    <a16:creationId xmlns:a16="http://schemas.microsoft.com/office/drawing/2014/main" id="{253D1544-2310-4A37-BB75-DD52EFD3B64F}"/>
                  </a:ext>
                </a:extLst>
              </p:cNvPr>
              <p:cNvSpPr>
                <a:spLocks/>
              </p:cNvSpPr>
              <p:nvPr/>
            </p:nvSpPr>
            <p:spPr bwMode="auto">
              <a:xfrm>
                <a:off x="5559032" y="4216156"/>
                <a:ext cx="222462" cy="685459"/>
              </a:xfrm>
              <a:custGeom>
                <a:avLst/>
                <a:gdLst>
                  <a:gd name="T0" fmla="*/ 2147483646 w 4025"/>
                  <a:gd name="T1" fmla="*/ 0 h 12402"/>
                  <a:gd name="T2" fmla="*/ 2147483646 w 4025"/>
                  <a:gd name="T3" fmla="*/ 2147483646 h 12402"/>
                  <a:gd name="T4" fmla="*/ 2147483646 w 4025"/>
                  <a:gd name="T5" fmla="*/ 2147483646 h 12402"/>
                  <a:gd name="T6" fmla="*/ 2147483646 w 4025"/>
                  <a:gd name="T7" fmla="*/ 2147483646 h 12402"/>
                  <a:gd name="T8" fmla="*/ 2147483646 w 4025"/>
                  <a:gd name="T9" fmla="*/ 2147483646 h 12402"/>
                  <a:gd name="T10" fmla="*/ 2147483646 w 4025"/>
                  <a:gd name="T11" fmla="*/ 0 h 1240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9" name="Google Shape;819;p31">
                <a:extLst>
                  <a:ext uri="{FF2B5EF4-FFF2-40B4-BE49-F238E27FC236}">
                    <a16:creationId xmlns:a16="http://schemas.microsoft.com/office/drawing/2014/main" id="{6F78A5AB-90CA-48E5-B5C4-049F55727BBC}"/>
                  </a:ext>
                </a:extLst>
              </p:cNvPr>
              <p:cNvSpPr>
                <a:spLocks/>
              </p:cNvSpPr>
              <p:nvPr/>
            </p:nvSpPr>
            <p:spPr bwMode="auto">
              <a:xfrm>
                <a:off x="5485910" y="4200791"/>
                <a:ext cx="225336" cy="673741"/>
              </a:xfrm>
              <a:custGeom>
                <a:avLst/>
                <a:gdLst>
                  <a:gd name="T0" fmla="*/ 2147483646 w 4077"/>
                  <a:gd name="T1" fmla="*/ 0 h 12190"/>
                  <a:gd name="T2" fmla="*/ 0 w 4077"/>
                  <a:gd name="T3" fmla="*/ 2147483646 h 12190"/>
                  <a:gd name="T4" fmla="*/ 0 w 4077"/>
                  <a:gd name="T5" fmla="*/ 2147483646 h 12190"/>
                  <a:gd name="T6" fmla="*/ 2147483646 w 4077"/>
                  <a:gd name="T7" fmla="*/ 2147483646 h 12190"/>
                  <a:gd name="T8" fmla="*/ 2147483646 w 4077"/>
                  <a:gd name="T9" fmla="*/ 2147483646 h 12190"/>
                  <a:gd name="T10" fmla="*/ 2147483646 w 4077"/>
                  <a:gd name="T11" fmla="*/ 0 h 1219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77" h="12190" extrusionOk="0">
                    <a:moveTo>
                      <a:pt x="2925" y="0"/>
                    </a:moveTo>
                    <a:lnTo>
                      <a:pt x="0" y="12190"/>
                    </a:lnTo>
                    <a:lnTo>
                      <a:pt x="1324" y="11753"/>
                    </a:lnTo>
                    <a:lnTo>
                      <a:pt x="4077" y="278"/>
                    </a:lnTo>
                    <a:lnTo>
                      <a:pt x="2925" y="0"/>
                    </a:lnTo>
                    <a:close/>
                  </a:path>
                </a:pathLst>
              </a:custGeom>
              <a:solidFill>
                <a:srgbClr val="309AB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0" name="Google Shape;820;p31">
                <a:extLst>
                  <a:ext uri="{FF2B5EF4-FFF2-40B4-BE49-F238E27FC236}">
                    <a16:creationId xmlns:a16="http://schemas.microsoft.com/office/drawing/2014/main" id="{C834DA7F-4F98-4493-A100-2AA29C879584}"/>
                  </a:ext>
                </a:extLst>
              </p:cNvPr>
              <p:cNvSpPr>
                <a:spLocks/>
              </p:cNvSpPr>
              <p:nvPr/>
            </p:nvSpPr>
            <p:spPr bwMode="auto">
              <a:xfrm>
                <a:off x="5616845" y="4167132"/>
                <a:ext cx="240701" cy="161720"/>
              </a:xfrm>
              <a:custGeom>
                <a:avLst/>
                <a:gdLst>
                  <a:gd name="T0" fmla="*/ 2147483646 w 4355"/>
                  <a:gd name="T1" fmla="*/ 0 h 2926"/>
                  <a:gd name="T2" fmla="*/ 2147483646 w 4355"/>
                  <a:gd name="T3" fmla="*/ 2147483646 h 2926"/>
                  <a:gd name="T4" fmla="*/ 2147483646 w 4355"/>
                  <a:gd name="T5" fmla="*/ 2147483646 h 2926"/>
                  <a:gd name="T6" fmla="*/ 2147483646 w 4355"/>
                  <a:gd name="T7" fmla="*/ 2147483646 h 2926"/>
                  <a:gd name="T8" fmla="*/ 2147483646 w 4355"/>
                  <a:gd name="T9" fmla="*/ 2147483646 h 2926"/>
                  <a:gd name="T10" fmla="*/ 2147483646 w 4355"/>
                  <a:gd name="T11" fmla="*/ 2147483646 h 2926"/>
                  <a:gd name="T12" fmla="*/ 2147483646 w 4355"/>
                  <a:gd name="T13" fmla="*/ 2147483646 h 2926"/>
                  <a:gd name="T14" fmla="*/ 2147483646 w 4355"/>
                  <a:gd name="T15" fmla="*/ 2147483646 h 2926"/>
                  <a:gd name="T16" fmla="*/ 2147483646 w 4355"/>
                  <a:gd name="T17" fmla="*/ 2147483646 h 2926"/>
                  <a:gd name="T18" fmla="*/ 2147483646 w 4355"/>
                  <a:gd name="T19" fmla="*/ 2147483646 h 2926"/>
                  <a:gd name="T20" fmla="*/ 2147483646 w 4355"/>
                  <a:gd name="T21" fmla="*/ 2147483646 h 2926"/>
                  <a:gd name="T22" fmla="*/ 2147483646 w 4355"/>
                  <a:gd name="T23" fmla="*/ 0 h 29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1" name="Google Shape;821;p31">
                <a:extLst>
                  <a:ext uri="{FF2B5EF4-FFF2-40B4-BE49-F238E27FC236}">
                    <a16:creationId xmlns:a16="http://schemas.microsoft.com/office/drawing/2014/main" id="{EE207C47-F432-4601-8DEC-FCD80BF3C7F2}"/>
                  </a:ext>
                </a:extLst>
              </p:cNvPr>
              <p:cNvSpPr>
                <a:spLocks/>
              </p:cNvSpPr>
              <p:nvPr/>
            </p:nvSpPr>
            <p:spPr bwMode="auto">
              <a:xfrm>
                <a:off x="5629280" y="4167132"/>
                <a:ext cx="228265" cy="106837"/>
              </a:xfrm>
              <a:custGeom>
                <a:avLst/>
                <a:gdLst>
                  <a:gd name="T0" fmla="*/ 2147483646 w 4130"/>
                  <a:gd name="T1" fmla="*/ 0 h 1933"/>
                  <a:gd name="T2" fmla="*/ 2147483646 w 4130"/>
                  <a:gd name="T3" fmla="*/ 2147483646 h 1933"/>
                  <a:gd name="T4" fmla="*/ 2147483646 w 4130"/>
                  <a:gd name="T5" fmla="*/ 2147483646 h 1933"/>
                  <a:gd name="T6" fmla="*/ 0 w 4130"/>
                  <a:gd name="T7" fmla="*/ 2147483646 h 1933"/>
                  <a:gd name="T8" fmla="*/ 2147483646 w 4130"/>
                  <a:gd name="T9" fmla="*/ 2147483646 h 1933"/>
                  <a:gd name="T10" fmla="*/ 2147483646 w 4130"/>
                  <a:gd name="T11" fmla="*/ 2147483646 h 1933"/>
                  <a:gd name="T12" fmla="*/ 2147483646 w 4130"/>
                  <a:gd name="T13" fmla="*/ 2147483646 h 1933"/>
                  <a:gd name="T14" fmla="*/ 2147483646 w 4130"/>
                  <a:gd name="T15" fmla="*/ 2147483646 h 1933"/>
                  <a:gd name="T16" fmla="*/ 2147483646 w 4130"/>
                  <a:gd name="T17" fmla="*/ 2147483646 h 1933"/>
                  <a:gd name="T18" fmla="*/ 2147483646 w 4130"/>
                  <a:gd name="T19" fmla="*/ 0 h 19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2" name="Google Shape;822;p31">
                <a:extLst>
                  <a:ext uri="{FF2B5EF4-FFF2-40B4-BE49-F238E27FC236}">
                    <a16:creationId xmlns:a16="http://schemas.microsoft.com/office/drawing/2014/main" id="{E6EB180B-A639-40A3-9DE6-B1072FBFFC62}"/>
                  </a:ext>
                </a:extLst>
              </p:cNvPr>
              <p:cNvSpPr>
                <a:spLocks/>
              </p:cNvSpPr>
              <p:nvPr/>
            </p:nvSpPr>
            <p:spPr bwMode="auto">
              <a:xfrm>
                <a:off x="5626351" y="4160499"/>
                <a:ext cx="243630" cy="80584"/>
              </a:xfrm>
              <a:custGeom>
                <a:avLst/>
                <a:gdLst>
                  <a:gd name="T0" fmla="*/ 2147483646 w 4408"/>
                  <a:gd name="T1" fmla="*/ 0 h 1458"/>
                  <a:gd name="T2" fmla="*/ 2147483646 w 4408"/>
                  <a:gd name="T3" fmla="*/ 2147483646 h 1458"/>
                  <a:gd name="T4" fmla="*/ 2147483646 w 4408"/>
                  <a:gd name="T5" fmla="*/ 2147483646 h 1458"/>
                  <a:gd name="T6" fmla="*/ 2147483646 w 4408"/>
                  <a:gd name="T7" fmla="*/ 2147483646 h 1458"/>
                  <a:gd name="T8" fmla="*/ 2147483646 w 4408"/>
                  <a:gd name="T9" fmla="*/ 2147483646 h 1458"/>
                  <a:gd name="T10" fmla="*/ 2147483646 w 4408"/>
                  <a:gd name="T11" fmla="*/ 2147483646 h 1458"/>
                  <a:gd name="T12" fmla="*/ 2147483646 w 4408"/>
                  <a:gd name="T13" fmla="*/ 2147483646 h 1458"/>
                  <a:gd name="T14" fmla="*/ 2147483646 w 4408"/>
                  <a:gd name="T15" fmla="*/ 2147483646 h 1458"/>
                  <a:gd name="T16" fmla="*/ 2147483646 w 4408"/>
                  <a:gd name="T17" fmla="*/ 0 h 14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3" name="Google Shape;823;p31">
                <a:extLst>
                  <a:ext uri="{FF2B5EF4-FFF2-40B4-BE49-F238E27FC236}">
                    <a16:creationId xmlns:a16="http://schemas.microsoft.com/office/drawing/2014/main" id="{C02BE6B7-5A6B-43D9-B958-46A9740726C9}"/>
                  </a:ext>
                </a:extLst>
              </p:cNvPr>
              <p:cNvSpPr>
                <a:spLocks/>
              </p:cNvSpPr>
              <p:nvPr/>
            </p:nvSpPr>
            <p:spPr bwMode="auto">
              <a:xfrm>
                <a:off x="5604409" y="4252690"/>
                <a:ext cx="244349" cy="79865"/>
              </a:xfrm>
              <a:custGeom>
                <a:avLst/>
                <a:gdLst>
                  <a:gd name="T0" fmla="*/ 2147483646 w 4421"/>
                  <a:gd name="T1" fmla="*/ 2147483646 h 1445"/>
                  <a:gd name="T2" fmla="*/ 2147483646 w 4421"/>
                  <a:gd name="T3" fmla="*/ 2147483646 h 1445"/>
                  <a:gd name="T4" fmla="*/ 2147483646 w 4421"/>
                  <a:gd name="T5" fmla="*/ 2147483646 h 1445"/>
                  <a:gd name="T6" fmla="*/ 2147483646 w 4421"/>
                  <a:gd name="T7" fmla="*/ 2147483646 h 1445"/>
                  <a:gd name="T8" fmla="*/ 2147483646 w 4421"/>
                  <a:gd name="T9" fmla="*/ 2147483646 h 1445"/>
                  <a:gd name="T10" fmla="*/ 2147483646 w 4421"/>
                  <a:gd name="T11" fmla="*/ 2147483646 h 1445"/>
                  <a:gd name="T12" fmla="*/ 2147483646 w 4421"/>
                  <a:gd name="T13" fmla="*/ 2147483646 h 1445"/>
                  <a:gd name="T14" fmla="*/ 2147483646 w 4421"/>
                  <a:gd name="T15" fmla="*/ 2147483646 h 144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4" name="Google Shape;824;p31">
                <a:extLst>
                  <a:ext uri="{FF2B5EF4-FFF2-40B4-BE49-F238E27FC236}">
                    <a16:creationId xmlns:a16="http://schemas.microsoft.com/office/drawing/2014/main" id="{EDD84897-4550-41FF-931D-DFEABF928AA3}"/>
                  </a:ext>
                </a:extLst>
              </p:cNvPr>
              <p:cNvSpPr>
                <a:spLocks/>
              </p:cNvSpPr>
              <p:nvPr/>
            </p:nvSpPr>
            <p:spPr bwMode="auto">
              <a:xfrm>
                <a:off x="6376144" y="3457797"/>
                <a:ext cx="158072" cy="233903"/>
              </a:xfrm>
              <a:custGeom>
                <a:avLst/>
                <a:gdLst>
                  <a:gd name="T0" fmla="*/ 2147483646 w 2860"/>
                  <a:gd name="T1" fmla="*/ 0 h 4232"/>
                  <a:gd name="T2" fmla="*/ 2147483646 w 2860"/>
                  <a:gd name="T3" fmla="*/ 2147483646 h 4232"/>
                  <a:gd name="T4" fmla="*/ 2147483646 w 2860"/>
                  <a:gd name="T5" fmla="*/ 2147483646 h 4232"/>
                  <a:gd name="T6" fmla="*/ 2147483646 w 2860"/>
                  <a:gd name="T7" fmla="*/ 2147483646 h 4232"/>
                  <a:gd name="T8" fmla="*/ 2147483646 w 2860"/>
                  <a:gd name="T9" fmla="*/ 2147483646 h 4232"/>
                  <a:gd name="T10" fmla="*/ 2147483646 w 2860"/>
                  <a:gd name="T11" fmla="*/ 2147483646 h 4232"/>
                  <a:gd name="T12" fmla="*/ 2147483646 w 2860"/>
                  <a:gd name="T13" fmla="*/ 2147483646 h 4232"/>
                  <a:gd name="T14" fmla="*/ 2147483646 w 2860"/>
                  <a:gd name="T15" fmla="*/ 2147483646 h 4232"/>
                  <a:gd name="T16" fmla="*/ 2147483646 w 2860"/>
                  <a:gd name="T17" fmla="*/ 0 h 42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5" name="Google Shape;825;p31">
                <a:extLst>
                  <a:ext uri="{FF2B5EF4-FFF2-40B4-BE49-F238E27FC236}">
                    <a16:creationId xmlns:a16="http://schemas.microsoft.com/office/drawing/2014/main" id="{7E8DBDA7-631E-4E82-BE76-A7D955D7BF8B}"/>
                  </a:ext>
                </a:extLst>
              </p:cNvPr>
              <p:cNvSpPr/>
              <p:nvPr/>
            </p:nvSpPr>
            <p:spPr>
              <a:xfrm>
                <a:off x="6179549" y="3608840"/>
                <a:ext cx="528367" cy="527341"/>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206" name="Google Shape;826;p31">
                <a:extLst>
                  <a:ext uri="{FF2B5EF4-FFF2-40B4-BE49-F238E27FC236}">
                    <a16:creationId xmlns:a16="http://schemas.microsoft.com/office/drawing/2014/main" id="{A73ACA23-9F2B-4B21-9BFC-6627B76D3194}"/>
                  </a:ext>
                </a:extLst>
              </p:cNvPr>
              <p:cNvSpPr/>
              <p:nvPr/>
            </p:nvSpPr>
            <p:spPr>
              <a:xfrm>
                <a:off x="6243490" y="3659304"/>
                <a:ext cx="205290" cy="146344"/>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207" name="Google Shape;827;p31">
                <a:extLst>
                  <a:ext uri="{FF2B5EF4-FFF2-40B4-BE49-F238E27FC236}">
                    <a16:creationId xmlns:a16="http://schemas.microsoft.com/office/drawing/2014/main" id="{3E40A883-639D-4FAC-9173-34A06FF5D932}"/>
                  </a:ext>
                </a:extLst>
              </p:cNvPr>
              <p:cNvSpPr/>
              <p:nvPr/>
            </p:nvSpPr>
            <p:spPr>
              <a:xfrm>
                <a:off x="6189644" y="3719860"/>
                <a:ext cx="518271" cy="41632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sp>
          <p:nvSpPr>
            <p:cNvPr id="98" name="Google Shape;828;p31">
              <a:extLst>
                <a:ext uri="{FF2B5EF4-FFF2-40B4-BE49-F238E27FC236}">
                  <a16:creationId xmlns:a16="http://schemas.microsoft.com/office/drawing/2014/main" id="{04852A4E-3DD2-49AA-9F46-438D6C679E75}"/>
                </a:ext>
              </a:extLst>
            </p:cNvPr>
            <p:cNvSpPr>
              <a:spLocks/>
            </p:cNvSpPr>
            <p:nvPr/>
          </p:nvSpPr>
          <p:spPr bwMode="auto">
            <a:xfrm>
              <a:off x="5641385" y="4715193"/>
              <a:ext cx="204624" cy="152288"/>
            </a:xfrm>
            <a:custGeom>
              <a:avLst/>
              <a:gdLst>
                <a:gd name="T0" fmla="*/ 2147483646 w 6588"/>
                <a:gd name="T1" fmla="*/ 2147483646 h 4903"/>
                <a:gd name="T2" fmla="*/ 2147483646 w 6588"/>
                <a:gd name="T3" fmla="*/ 2147483646 h 4903"/>
                <a:gd name="T4" fmla="*/ 2147483646 w 6588"/>
                <a:gd name="T5" fmla="*/ 2147483646 h 4903"/>
                <a:gd name="T6" fmla="*/ 2147483646 w 6588"/>
                <a:gd name="T7" fmla="*/ 2147483646 h 4903"/>
                <a:gd name="T8" fmla="*/ 2147483646 w 6588"/>
                <a:gd name="T9" fmla="*/ 2147483646 h 4903"/>
                <a:gd name="T10" fmla="*/ 2147483646 w 6588"/>
                <a:gd name="T11" fmla="*/ 2147483646 h 4903"/>
                <a:gd name="T12" fmla="*/ 2147483646 w 6588"/>
                <a:gd name="T13" fmla="*/ 2147483646 h 4903"/>
                <a:gd name="T14" fmla="*/ 2147483646 w 6588"/>
                <a:gd name="T15" fmla="*/ 2147483646 h 4903"/>
                <a:gd name="T16" fmla="*/ 2147483646 w 6588"/>
                <a:gd name="T17" fmla="*/ 2147483646 h 490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9" name="Google Shape;829;p31">
              <a:extLst>
                <a:ext uri="{FF2B5EF4-FFF2-40B4-BE49-F238E27FC236}">
                  <a16:creationId xmlns:a16="http://schemas.microsoft.com/office/drawing/2014/main" id="{5E7D43B9-B904-458D-95A3-FCC8A6D16235}"/>
                </a:ext>
              </a:extLst>
            </p:cNvPr>
            <p:cNvSpPr>
              <a:spLocks/>
            </p:cNvSpPr>
            <p:nvPr/>
          </p:nvSpPr>
          <p:spPr bwMode="auto">
            <a:xfrm>
              <a:off x="5767676" y="4250752"/>
              <a:ext cx="622196" cy="512492"/>
            </a:xfrm>
            <a:custGeom>
              <a:avLst/>
              <a:gdLst>
                <a:gd name="T0" fmla="*/ 2147483646 w 20032"/>
                <a:gd name="T1" fmla="*/ 2147483646 h 16500"/>
                <a:gd name="T2" fmla="*/ 2147483646 w 20032"/>
                <a:gd name="T3" fmla="*/ 2147483646 h 16500"/>
                <a:gd name="T4" fmla="*/ 2147483646 w 20032"/>
                <a:gd name="T5" fmla="*/ 2147483646 h 16500"/>
                <a:gd name="T6" fmla="*/ 2147483646 w 20032"/>
                <a:gd name="T7" fmla="*/ 2147483646 h 16500"/>
                <a:gd name="T8" fmla="*/ 2147483646 w 20032"/>
                <a:gd name="T9" fmla="*/ 2147483646 h 16500"/>
                <a:gd name="T10" fmla="*/ 2147483646 w 20032"/>
                <a:gd name="T11" fmla="*/ 2147483646 h 16500"/>
                <a:gd name="T12" fmla="*/ 2147483646 w 20032"/>
                <a:gd name="T13" fmla="*/ 2147483646 h 16500"/>
                <a:gd name="T14" fmla="*/ 2147483646 w 20032"/>
                <a:gd name="T15" fmla="*/ 2147483646 h 16500"/>
                <a:gd name="T16" fmla="*/ 2147483646 w 20032"/>
                <a:gd name="T17" fmla="*/ 2147483646 h 16500"/>
                <a:gd name="T18" fmla="*/ 2147483646 w 20032"/>
                <a:gd name="T19" fmla="*/ 2147483646 h 16500"/>
                <a:gd name="T20" fmla="*/ 2147483646 w 20032"/>
                <a:gd name="T21" fmla="*/ 2147483646 h 16500"/>
                <a:gd name="T22" fmla="*/ 2147483646 w 20032"/>
                <a:gd name="T23" fmla="*/ 2147483646 h 16500"/>
                <a:gd name="T24" fmla="*/ 2147483646 w 20032"/>
                <a:gd name="T25" fmla="*/ 2147483646 h 16500"/>
                <a:gd name="T26" fmla="*/ 2147483646 w 20032"/>
                <a:gd name="T27" fmla="*/ 2147483646 h 16500"/>
                <a:gd name="T28" fmla="*/ 2147483646 w 20032"/>
                <a:gd name="T29" fmla="*/ 2147483646 h 165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0" name="Google Shape;830;p31">
              <a:extLst>
                <a:ext uri="{FF2B5EF4-FFF2-40B4-BE49-F238E27FC236}">
                  <a16:creationId xmlns:a16="http://schemas.microsoft.com/office/drawing/2014/main" id="{AD24FAE6-4FD0-4CB1-B525-74FCA2F1B370}"/>
                </a:ext>
              </a:extLst>
            </p:cNvPr>
            <p:cNvSpPr>
              <a:spLocks/>
            </p:cNvSpPr>
            <p:nvPr/>
          </p:nvSpPr>
          <p:spPr bwMode="auto">
            <a:xfrm>
              <a:off x="5767676" y="4250752"/>
              <a:ext cx="622196" cy="512492"/>
            </a:xfrm>
            <a:custGeom>
              <a:avLst/>
              <a:gdLst>
                <a:gd name="T0" fmla="*/ 2147483646 w 20032"/>
                <a:gd name="T1" fmla="*/ 2147483646 h 16500"/>
                <a:gd name="T2" fmla="*/ 2147483646 w 20032"/>
                <a:gd name="T3" fmla="*/ 2147483646 h 16500"/>
                <a:gd name="T4" fmla="*/ 2147483646 w 20032"/>
                <a:gd name="T5" fmla="*/ 2147483646 h 16500"/>
                <a:gd name="T6" fmla="*/ 2147483646 w 20032"/>
                <a:gd name="T7" fmla="*/ 2147483646 h 16500"/>
                <a:gd name="T8" fmla="*/ 2147483646 w 20032"/>
                <a:gd name="T9" fmla="*/ 2147483646 h 16500"/>
                <a:gd name="T10" fmla="*/ 2147483646 w 20032"/>
                <a:gd name="T11" fmla="*/ 2147483646 h 16500"/>
                <a:gd name="T12" fmla="*/ 2147483646 w 20032"/>
                <a:gd name="T13" fmla="*/ 2147483646 h 16500"/>
                <a:gd name="T14" fmla="*/ 2147483646 w 20032"/>
                <a:gd name="T15" fmla="*/ 2147483646 h 16500"/>
                <a:gd name="T16" fmla="*/ 2147483646 w 20032"/>
                <a:gd name="T17" fmla="*/ 2147483646 h 16500"/>
                <a:gd name="T18" fmla="*/ 2147483646 w 20032"/>
                <a:gd name="T19" fmla="*/ 2147483646 h 16500"/>
                <a:gd name="T20" fmla="*/ 2147483646 w 20032"/>
                <a:gd name="T21" fmla="*/ 2147483646 h 16500"/>
                <a:gd name="T22" fmla="*/ 2147483646 w 20032"/>
                <a:gd name="T23" fmla="*/ 2147483646 h 16500"/>
                <a:gd name="T24" fmla="*/ 2147483646 w 20032"/>
                <a:gd name="T25" fmla="*/ 2147483646 h 16500"/>
                <a:gd name="T26" fmla="*/ 2147483646 w 20032"/>
                <a:gd name="T27" fmla="*/ 2147483646 h 16500"/>
                <a:gd name="T28" fmla="*/ 2147483646 w 20032"/>
                <a:gd name="T29" fmla="*/ 2147483646 h 16500"/>
                <a:gd name="T30" fmla="*/ 2147483646 w 20032"/>
                <a:gd name="T31" fmla="*/ 2147483646 h 16500"/>
                <a:gd name="T32" fmla="*/ 2147483646 w 20032"/>
                <a:gd name="T33" fmla="*/ 2147483646 h 165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1" name="Google Shape;831;p31">
              <a:extLst>
                <a:ext uri="{FF2B5EF4-FFF2-40B4-BE49-F238E27FC236}">
                  <a16:creationId xmlns:a16="http://schemas.microsoft.com/office/drawing/2014/main" id="{1F3E5127-8B00-4404-A248-A0EC90407245}"/>
                </a:ext>
              </a:extLst>
            </p:cNvPr>
            <p:cNvSpPr>
              <a:spLocks/>
            </p:cNvSpPr>
            <p:nvPr/>
          </p:nvSpPr>
          <p:spPr bwMode="auto">
            <a:xfrm>
              <a:off x="5802121" y="4428136"/>
              <a:ext cx="435338" cy="335107"/>
            </a:xfrm>
            <a:custGeom>
              <a:avLst/>
              <a:gdLst>
                <a:gd name="T0" fmla="*/ 2147483646 w 14016"/>
                <a:gd name="T1" fmla="*/ 0 h 10789"/>
                <a:gd name="T2" fmla="*/ 2147483646 w 14016"/>
                <a:gd name="T3" fmla="*/ 2147483646 h 10789"/>
                <a:gd name="T4" fmla="*/ 2147483646 w 14016"/>
                <a:gd name="T5" fmla="*/ 2147483646 h 10789"/>
                <a:gd name="T6" fmla="*/ 2147483646 w 14016"/>
                <a:gd name="T7" fmla="*/ 2147483646 h 10789"/>
                <a:gd name="T8" fmla="*/ 2147483646 w 14016"/>
                <a:gd name="T9" fmla="*/ 2147483646 h 10789"/>
                <a:gd name="T10" fmla="*/ 2147483646 w 14016"/>
                <a:gd name="T11" fmla="*/ 2147483646 h 10789"/>
                <a:gd name="T12" fmla="*/ 2147483646 w 14016"/>
                <a:gd name="T13" fmla="*/ 2147483646 h 10789"/>
                <a:gd name="T14" fmla="*/ 2147483646 w 14016"/>
                <a:gd name="T15" fmla="*/ 2147483646 h 10789"/>
                <a:gd name="T16" fmla="*/ 2147483646 w 14016"/>
                <a:gd name="T17" fmla="*/ 2147483646 h 10789"/>
                <a:gd name="T18" fmla="*/ 2147483646 w 14016"/>
                <a:gd name="T19" fmla="*/ 2147483646 h 10789"/>
                <a:gd name="T20" fmla="*/ 2147483646 w 14016"/>
                <a:gd name="T21" fmla="*/ 0 h 107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2" name="Google Shape;832;p31">
              <a:extLst>
                <a:ext uri="{FF2B5EF4-FFF2-40B4-BE49-F238E27FC236}">
                  <a16:creationId xmlns:a16="http://schemas.microsoft.com/office/drawing/2014/main" id="{8754CD5E-1C8C-4138-8195-E4A1F1FF05D7}"/>
                </a:ext>
              </a:extLst>
            </p:cNvPr>
            <p:cNvSpPr>
              <a:spLocks/>
            </p:cNvSpPr>
            <p:nvPr/>
          </p:nvSpPr>
          <p:spPr bwMode="auto">
            <a:xfrm>
              <a:off x="5993172" y="3849238"/>
              <a:ext cx="435338" cy="325727"/>
            </a:xfrm>
            <a:custGeom>
              <a:avLst/>
              <a:gdLst>
                <a:gd name="T0" fmla="*/ 2147483646 w 14016"/>
                <a:gd name="T1" fmla="*/ 0 h 10487"/>
                <a:gd name="T2" fmla="*/ 2147483646 w 14016"/>
                <a:gd name="T3" fmla="*/ 2147483646 h 10487"/>
                <a:gd name="T4" fmla="*/ 2147483646 w 14016"/>
                <a:gd name="T5" fmla="*/ 2147483646 h 10487"/>
                <a:gd name="T6" fmla="*/ 2147483646 w 14016"/>
                <a:gd name="T7" fmla="*/ 2147483646 h 10487"/>
                <a:gd name="T8" fmla="*/ 0 w 14016"/>
                <a:gd name="T9" fmla="*/ 2147483646 h 10487"/>
                <a:gd name="T10" fmla="*/ 2147483646 w 14016"/>
                <a:gd name="T11" fmla="*/ 2147483646 h 10487"/>
                <a:gd name="T12" fmla="*/ 2147483646 w 14016"/>
                <a:gd name="T13" fmla="*/ 2147483646 h 10487"/>
                <a:gd name="T14" fmla="*/ 2147483646 w 14016"/>
                <a:gd name="T15" fmla="*/ 2147483646 h 10487"/>
                <a:gd name="T16" fmla="*/ 2147483646 w 14016"/>
                <a:gd name="T17" fmla="*/ 2147483646 h 10487"/>
                <a:gd name="T18" fmla="*/ 2147483646 w 14016"/>
                <a:gd name="T19" fmla="*/ 2147483646 h 10487"/>
                <a:gd name="T20" fmla="*/ 2147483646 w 14016"/>
                <a:gd name="T21" fmla="*/ 0 h 1048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3" name="Google Shape;833;p31">
              <a:extLst>
                <a:ext uri="{FF2B5EF4-FFF2-40B4-BE49-F238E27FC236}">
                  <a16:creationId xmlns:a16="http://schemas.microsoft.com/office/drawing/2014/main" id="{421CE4D4-E9FA-4FA8-BD6F-196FBA2CFD17}"/>
                </a:ext>
              </a:extLst>
            </p:cNvPr>
            <p:cNvSpPr>
              <a:spLocks/>
            </p:cNvSpPr>
            <p:nvPr/>
          </p:nvSpPr>
          <p:spPr bwMode="auto">
            <a:xfrm>
              <a:off x="6106945" y="3870700"/>
              <a:ext cx="178533" cy="304824"/>
            </a:xfrm>
            <a:custGeom>
              <a:avLst/>
              <a:gdLst>
                <a:gd name="T0" fmla="*/ 2147483646 w 5748"/>
                <a:gd name="T1" fmla="*/ 0 h 9814"/>
                <a:gd name="T2" fmla="*/ 2147483646 w 5748"/>
                <a:gd name="T3" fmla="*/ 0 h 9814"/>
                <a:gd name="T4" fmla="*/ 2147483646 w 5748"/>
                <a:gd name="T5" fmla="*/ 2147483646 h 9814"/>
                <a:gd name="T6" fmla="*/ 2147483646 w 5748"/>
                <a:gd name="T7" fmla="*/ 2147483646 h 9814"/>
                <a:gd name="T8" fmla="*/ 2147483646 w 5748"/>
                <a:gd name="T9" fmla="*/ 2147483646 h 9814"/>
                <a:gd name="T10" fmla="*/ 2147483646 w 5748"/>
                <a:gd name="T11" fmla="*/ 2147483646 h 9814"/>
                <a:gd name="T12" fmla="*/ 2147483646 w 5748"/>
                <a:gd name="T13" fmla="*/ 2147483646 h 9814"/>
                <a:gd name="T14" fmla="*/ 2147483646 w 5748"/>
                <a:gd name="T15" fmla="*/ 2147483646 h 9814"/>
                <a:gd name="T16" fmla="*/ 2147483646 w 5748"/>
                <a:gd name="T17" fmla="*/ 2147483646 h 9814"/>
                <a:gd name="T18" fmla="*/ 2147483646 w 5748"/>
                <a:gd name="T19" fmla="*/ 0 h 98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4" name="Google Shape;834;p31">
              <a:extLst>
                <a:ext uri="{FF2B5EF4-FFF2-40B4-BE49-F238E27FC236}">
                  <a16:creationId xmlns:a16="http://schemas.microsoft.com/office/drawing/2014/main" id="{208EB6F4-E55B-4BA4-836B-E2B7C801E3FB}"/>
                </a:ext>
              </a:extLst>
            </p:cNvPr>
            <p:cNvSpPr>
              <a:spLocks/>
            </p:cNvSpPr>
            <p:nvPr/>
          </p:nvSpPr>
          <p:spPr bwMode="auto">
            <a:xfrm>
              <a:off x="6175836" y="3779880"/>
              <a:ext cx="439532" cy="506031"/>
            </a:xfrm>
            <a:custGeom>
              <a:avLst/>
              <a:gdLst>
                <a:gd name="T0" fmla="*/ 2147483646 w 14151"/>
                <a:gd name="T1" fmla="*/ 0 h 16292"/>
                <a:gd name="T2" fmla="*/ 2147483646 w 14151"/>
                <a:gd name="T3" fmla="*/ 2147483646 h 16292"/>
                <a:gd name="T4" fmla="*/ 2147483646 w 14151"/>
                <a:gd name="T5" fmla="*/ 2147483646 h 16292"/>
                <a:gd name="T6" fmla="*/ 2147483646 w 14151"/>
                <a:gd name="T7" fmla="*/ 2147483646 h 16292"/>
                <a:gd name="T8" fmla="*/ 2147483646 w 14151"/>
                <a:gd name="T9" fmla="*/ 2147483646 h 16292"/>
                <a:gd name="T10" fmla="*/ 2147483646 w 14151"/>
                <a:gd name="T11" fmla="*/ 2147483646 h 16292"/>
                <a:gd name="T12" fmla="*/ 2147483646 w 14151"/>
                <a:gd name="T13" fmla="*/ 2147483646 h 16292"/>
                <a:gd name="T14" fmla="*/ 2147483646 w 14151"/>
                <a:gd name="T15" fmla="*/ 2147483646 h 16292"/>
                <a:gd name="T16" fmla="*/ 2147483646 w 14151"/>
                <a:gd name="T17" fmla="*/ 2147483646 h 16292"/>
                <a:gd name="T18" fmla="*/ 2147483646 w 14151"/>
                <a:gd name="T19" fmla="*/ 0 h 162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5" name="Google Shape;835;p31">
              <a:extLst>
                <a:ext uri="{FF2B5EF4-FFF2-40B4-BE49-F238E27FC236}">
                  <a16:creationId xmlns:a16="http://schemas.microsoft.com/office/drawing/2014/main" id="{20018BB4-D8F5-430C-AFD0-02C764FBBC02}"/>
                </a:ext>
              </a:extLst>
            </p:cNvPr>
            <p:cNvSpPr>
              <a:spLocks/>
            </p:cNvSpPr>
            <p:nvPr/>
          </p:nvSpPr>
          <p:spPr bwMode="auto">
            <a:xfrm>
              <a:off x="6446215" y="3823706"/>
              <a:ext cx="169153" cy="460404"/>
            </a:xfrm>
            <a:custGeom>
              <a:avLst/>
              <a:gdLst>
                <a:gd name="T0" fmla="*/ 2147483646 w 5446"/>
                <a:gd name="T1" fmla="*/ 2147483646 h 14823"/>
                <a:gd name="T2" fmla="*/ 2147483646 w 5446"/>
                <a:gd name="T3" fmla="*/ 2147483646 h 14823"/>
                <a:gd name="T4" fmla="*/ 2147483646 w 5446"/>
                <a:gd name="T5" fmla="*/ 2147483646 h 14823"/>
                <a:gd name="T6" fmla="*/ 2147483646 w 5446"/>
                <a:gd name="T7" fmla="*/ 2147483646 h 14823"/>
                <a:gd name="T8" fmla="*/ 2147483646 w 5446"/>
                <a:gd name="T9" fmla="*/ 2147483646 h 14823"/>
                <a:gd name="T10" fmla="*/ 2147483646 w 5446"/>
                <a:gd name="T11" fmla="*/ 2147483646 h 14823"/>
                <a:gd name="T12" fmla="*/ 2147483646 w 5446"/>
                <a:gd name="T13" fmla="*/ 2147483646 h 14823"/>
                <a:gd name="T14" fmla="*/ 2147483646 w 5446"/>
                <a:gd name="T15" fmla="*/ 2147483646 h 1482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6" name="Google Shape;836;p31">
              <a:extLst>
                <a:ext uri="{FF2B5EF4-FFF2-40B4-BE49-F238E27FC236}">
                  <a16:creationId xmlns:a16="http://schemas.microsoft.com/office/drawing/2014/main" id="{F0A3C228-99D5-4659-B471-FBD16A993210}"/>
                </a:ext>
              </a:extLst>
            </p:cNvPr>
            <p:cNvSpPr>
              <a:spLocks/>
            </p:cNvSpPr>
            <p:nvPr/>
          </p:nvSpPr>
          <p:spPr bwMode="auto">
            <a:xfrm>
              <a:off x="6123655" y="4195040"/>
              <a:ext cx="501093" cy="361229"/>
            </a:xfrm>
            <a:custGeom>
              <a:avLst/>
              <a:gdLst>
                <a:gd name="T0" fmla="*/ 2147483646 w 16133"/>
                <a:gd name="T1" fmla="*/ 2147483646 h 11630"/>
                <a:gd name="T2" fmla="*/ 2147483646 w 16133"/>
                <a:gd name="T3" fmla="*/ 2147483646 h 11630"/>
                <a:gd name="T4" fmla="*/ 2147483646 w 16133"/>
                <a:gd name="T5" fmla="*/ 2147483646 h 11630"/>
                <a:gd name="T6" fmla="*/ 2147483646 w 16133"/>
                <a:gd name="T7" fmla="*/ 2147483646 h 11630"/>
                <a:gd name="T8" fmla="*/ 2147483646 w 16133"/>
                <a:gd name="T9" fmla="*/ 2147483646 h 11630"/>
                <a:gd name="T10" fmla="*/ 2147483646 w 16133"/>
                <a:gd name="T11" fmla="*/ 2147483646 h 11630"/>
                <a:gd name="T12" fmla="*/ 2147483646 w 16133"/>
                <a:gd name="T13" fmla="*/ 2147483646 h 11630"/>
                <a:gd name="T14" fmla="*/ 2147483646 w 16133"/>
                <a:gd name="T15" fmla="*/ 2147483646 h 11630"/>
                <a:gd name="T16" fmla="*/ 2147483646 w 16133"/>
                <a:gd name="T17" fmla="*/ 2147483646 h 11630"/>
                <a:gd name="T18" fmla="*/ 2147483646 w 16133"/>
                <a:gd name="T19" fmla="*/ 2147483646 h 11630"/>
                <a:gd name="T20" fmla="*/ 2147483646 w 16133"/>
                <a:gd name="T21" fmla="*/ 2147483646 h 11630"/>
                <a:gd name="T22" fmla="*/ 2147483646 w 16133"/>
                <a:gd name="T23" fmla="*/ 2147483646 h 116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7" name="Google Shape;837;p31">
              <a:extLst>
                <a:ext uri="{FF2B5EF4-FFF2-40B4-BE49-F238E27FC236}">
                  <a16:creationId xmlns:a16="http://schemas.microsoft.com/office/drawing/2014/main" id="{8A056585-FB73-418E-AD21-ADA8F222042E}"/>
                </a:ext>
              </a:extLst>
            </p:cNvPr>
            <p:cNvSpPr>
              <a:spLocks/>
            </p:cNvSpPr>
            <p:nvPr/>
          </p:nvSpPr>
          <p:spPr bwMode="auto">
            <a:xfrm>
              <a:off x="6319893" y="3623306"/>
              <a:ext cx="143063" cy="253078"/>
            </a:xfrm>
            <a:custGeom>
              <a:avLst/>
              <a:gdLst>
                <a:gd name="T0" fmla="*/ 2147483646 w 4606"/>
                <a:gd name="T1" fmla="*/ 0 h 8148"/>
                <a:gd name="T2" fmla="*/ 2147483646 w 4606"/>
                <a:gd name="T3" fmla="*/ 2147483646 h 8148"/>
                <a:gd name="T4" fmla="*/ 2147483646 w 4606"/>
                <a:gd name="T5" fmla="*/ 2147483646 h 8148"/>
                <a:gd name="T6" fmla="*/ 2147483646 w 4606"/>
                <a:gd name="T7" fmla="*/ 2147483646 h 8148"/>
                <a:gd name="T8" fmla="*/ 2147483646 w 4606"/>
                <a:gd name="T9" fmla="*/ 2147483646 h 8148"/>
                <a:gd name="T10" fmla="*/ 2147483646 w 4606"/>
                <a:gd name="T11" fmla="*/ 2147483646 h 8148"/>
                <a:gd name="T12" fmla="*/ 2147483646 w 4606"/>
                <a:gd name="T13" fmla="*/ 2147483646 h 8148"/>
                <a:gd name="T14" fmla="*/ 2147483646 w 4606"/>
                <a:gd name="T15" fmla="*/ 2147483646 h 8148"/>
                <a:gd name="T16" fmla="*/ 2147483646 w 4606"/>
                <a:gd name="T17" fmla="*/ 0 h 8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8" name="Google Shape;838;p31">
              <a:extLst>
                <a:ext uri="{FF2B5EF4-FFF2-40B4-BE49-F238E27FC236}">
                  <a16:creationId xmlns:a16="http://schemas.microsoft.com/office/drawing/2014/main" id="{FDFD1341-DAE2-48C6-9BC3-277B795CE4CA}"/>
                </a:ext>
              </a:extLst>
            </p:cNvPr>
            <p:cNvSpPr>
              <a:spLocks/>
            </p:cNvSpPr>
            <p:nvPr/>
          </p:nvSpPr>
          <p:spPr bwMode="auto">
            <a:xfrm>
              <a:off x="5802125" y="4764263"/>
              <a:ext cx="234920" cy="138872"/>
            </a:xfrm>
            <a:custGeom>
              <a:avLst/>
              <a:gdLst>
                <a:gd name="T0" fmla="*/ 2147483646 w 6420"/>
                <a:gd name="T1" fmla="*/ 2147483646 h 4389"/>
                <a:gd name="T2" fmla="*/ 2147483646 w 6420"/>
                <a:gd name="T3" fmla="*/ 2147483646 h 4389"/>
                <a:gd name="T4" fmla="*/ 2147483646 w 6420"/>
                <a:gd name="T5" fmla="*/ 2147483646 h 4389"/>
                <a:gd name="T6" fmla="*/ 2147483646 w 6420"/>
                <a:gd name="T7" fmla="*/ 2147483646 h 4389"/>
                <a:gd name="T8" fmla="*/ 2147483646 w 6420"/>
                <a:gd name="T9" fmla="*/ 2147483646 h 4389"/>
                <a:gd name="T10" fmla="*/ 2147483646 w 6420"/>
                <a:gd name="T11" fmla="*/ 2147483646 h 4389"/>
                <a:gd name="T12" fmla="*/ 2147483646 w 6420"/>
                <a:gd name="T13" fmla="*/ 2147483646 h 4389"/>
                <a:gd name="T14" fmla="*/ 2147483646 w 6420"/>
                <a:gd name="T15" fmla="*/ 2147483646 h 4389"/>
                <a:gd name="T16" fmla="*/ 2147483646 w 6420"/>
                <a:gd name="T17" fmla="*/ 2147483646 h 43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9" name="Google Shape;839;p31">
              <a:extLst>
                <a:ext uri="{FF2B5EF4-FFF2-40B4-BE49-F238E27FC236}">
                  <a16:creationId xmlns:a16="http://schemas.microsoft.com/office/drawing/2014/main" id="{9E9E89E3-EE13-4D0E-80EF-9C060FD1F7BA}"/>
                </a:ext>
              </a:extLst>
            </p:cNvPr>
            <p:cNvSpPr>
              <a:spLocks/>
            </p:cNvSpPr>
            <p:nvPr/>
          </p:nvSpPr>
          <p:spPr bwMode="auto">
            <a:xfrm>
              <a:off x="5950371" y="4370395"/>
              <a:ext cx="674377" cy="457578"/>
            </a:xfrm>
            <a:custGeom>
              <a:avLst/>
              <a:gdLst>
                <a:gd name="T0" fmla="*/ 2147483646 w 21712"/>
                <a:gd name="T1" fmla="*/ 2147483646 h 14732"/>
                <a:gd name="T2" fmla="*/ 2147483646 w 21712"/>
                <a:gd name="T3" fmla="*/ 2147483646 h 14732"/>
                <a:gd name="T4" fmla="*/ 2147483646 w 21712"/>
                <a:gd name="T5" fmla="*/ 2147483646 h 14732"/>
                <a:gd name="T6" fmla="*/ 2147483646 w 21712"/>
                <a:gd name="T7" fmla="*/ 2147483646 h 14732"/>
                <a:gd name="T8" fmla="*/ 2147483646 w 21712"/>
                <a:gd name="T9" fmla="*/ 2147483646 h 14732"/>
                <a:gd name="T10" fmla="*/ 2147483646 w 21712"/>
                <a:gd name="T11" fmla="*/ 2147483646 h 14732"/>
                <a:gd name="T12" fmla="*/ 0 w 21712"/>
                <a:gd name="T13" fmla="*/ 2147483646 h 14732"/>
                <a:gd name="T14" fmla="*/ 2147483646 w 21712"/>
                <a:gd name="T15" fmla="*/ 2147483646 h 14732"/>
                <a:gd name="T16" fmla="*/ 2147483646 w 21712"/>
                <a:gd name="T17" fmla="*/ 2147483646 h 14732"/>
                <a:gd name="T18" fmla="*/ 2147483646 w 21712"/>
                <a:gd name="T19" fmla="*/ 2147483646 h 14732"/>
                <a:gd name="T20" fmla="*/ 2147483646 w 21712"/>
                <a:gd name="T21" fmla="*/ 2147483646 h 14732"/>
                <a:gd name="T22" fmla="*/ 2147483646 w 21712"/>
                <a:gd name="T23" fmla="*/ 2147483646 h 14732"/>
                <a:gd name="T24" fmla="*/ 2147483646 w 21712"/>
                <a:gd name="T25" fmla="*/ 2147483646 h 14732"/>
                <a:gd name="T26" fmla="*/ 2147483646 w 21712"/>
                <a:gd name="T27" fmla="*/ 2147483646 h 14732"/>
                <a:gd name="T28" fmla="*/ 2147483646 w 21712"/>
                <a:gd name="T29" fmla="*/ 2147483646 h 147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0" name="Google Shape;840;p31">
              <a:extLst>
                <a:ext uri="{FF2B5EF4-FFF2-40B4-BE49-F238E27FC236}">
                  <a16:creationId xmlns:a16="http://schemas.microsoft.com/office/drawing/2014/main" id="{4A638693-0508-4580-9615-AAF2EF9F5C12}"/>
                </a:ext>
              </a:extLst>
            </p:cNvPr>
            <p:cNvSpPr>
              <a:spLocks/>
            </p:cNvSpPr>
            <p:nvPr/>
          </p:nvSpPr>
          <p:spPr bwMode="auto">
            <a:xfrm>
              <a:off x="6428479" y="4371762"/>
              <a:ext cx="196269" cy="273515"/>
            </a:xfrm>
            <a:custGeom>
              <a:avLst/>
              <a:gdLst>
                <a:gd name="T0" fmla="*/ 2147483646 w 6319"/>
                <a:gd name="T1" fmla="*/ 0 h 8806"/>
                <a:gd name="T2" fmla="*/ 2147483646 w 6319"/>
                <a:gd name="T3" fmla="*/ 2147483646 h 8806"/>
                <a:gd name="T4" fmla="*/ 2147483646 w 6319"/>
                <a:gd name="T5" fmla="*/ 2147483646 h 8806"/>
                <a:gd name="T6" fmla="*/ 2147483646 w 6319"/>
                <a:gd name="T7" fmla="*/ 2147483646 h 8806"/>
                <a:gd name="T8" fmla="*/ 0 w 6319"/>
                <a:gd name="T9" fmla="*/ 2147483646 h 8806"/>
                <a:gd name="T10" fmla="*/ 0 w 6319"/>
                <a:gd name="T11" fmla="*/ 2147483646 h 8806"/>
                <a:gd name="T12" fmla="*/ 2147483646 w 6319"/>
                <a:gd name="T13" fmla="*/ 2147483646 h 8806"/>
                <a:gd name="T14" fmla="*/ 2147483646 w 6319"/>
                <a:gd name="T15" fmla="*/ 2147483646 h 8806"/>
                <a:gd name="T16" fmla="*/ 2147483646 w 6319"/>
                <a:gd name="T17" fmla="*/ 2147483646 h 8806"/>
                <a:gd name="T18" fmla="*/ 2147483646 w 6319"/>
                <a:gd name="T19" fmla="*/ 2147483646 h 8806"/>
                <a:gd name="T20" fmla="*/ 2147483646 w 6319"/>
                <a:gd name="T21" fmla="*/ 2147483646 h 8806"/>
                <a:gd name="T22" fmla="*/ 2147483646 w 6319"/>
                <a:gd name="T23" fmla="*/ 2147483646 h 8806"/>
                <a:gd name="T24" fmla="*/ 2147483646 w 6319"/>
                <a:gd name="T25" fmla="*/ 0 h 8806"/>
                <a:gd name="T26" fmla="*/ 2147483646 w 6319"/>
                <a:gd name="T27" fmla="*/ 0 h 880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lnTo>
                    <a:pt x="2790" y="0"/>
                  </a:lnTo>
                  <a:close/>
                </a:path>
              </a:pathLst>
            </a:custGeom>
            <a:solidFill>
              <a:srgbClr val="8D7D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1" name="Google Shape;841;p31">
              <a:extLst>
                <a:ext uri="{FF2B5EF4-FFF2-40B4-BE49-F238E27FC236}">
                  <a16:creationId xmlns:a16="http://schemas.microsoft.com/office/drawing/2014/main" id="{F8988EA1-F15E-41C9-8FAF-D4D8CB98FE09}"/>
                </a:ext>
              </a:extLst>
            </p:cNvPr>
            <p:cNvSpPr>
              <a:spLocks/>
            </p:cNvSpPr>
            <p:nvPr/>
          </p:nvSpPr>
          <p:spPr bwMode="auto">
            <a:xfrm>
              <a:off x="6476498" y="3874086"/>
              <a:ext cx="226552" cy="540508"/>
            </a:xfrm>
            <a:custGeom>
              <a:avLst/>
              <a:gdLst>
                <a:gd name="T0" fmla="*/ 2147483646 w 7294"/>
                <a:gd name="T1" fmla="*/ 0 h 17402"/>
                <a:gd name="T2" fmla="*/ 2147483646 w 7294"/>
                <a:gd name="T3" fmla="*/ 2147483646 h 17402"/>
                <a:gd name="T4" fmla="*/ 2147483646 w 7294"/>
                <a:gd name="T5" fmla="*/ 2147483646 h 17402"/>
                <a:gd name="T6" fmla="*/ 2147483646 w 7294"/>
                <a:gd name="T7" fmla="*/ 2147483646 h 17402"/>
                <a:gd name="T8" fmla="*/ 2147483646 w 7294"/>
                <a:gd name="T9" fmla="*/ 2147483646 h 17402"/>
                <a:gd name="T10" fmla="*/ 2147483646 w 7294"/>
                <a:gd name="T11" fmla="*/ 2147483646 h 17402"/>
                <a:gd name="T12" fmla="*/ 2147483646 w 7294"/>
                <a:gd name="T13" fmla="*/ 2147483646 h 17402"/>
                <a:gd name="T14" fmla="*/ 2147483646 w 7294"/>
                <a:gd name="T15" fmla="*/ 0 h 1740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2" name="Google Shape;842;p31">
              <a:extLst>
                <a:ext uri="{FF2B5EF4-FFF2-40B4-BE49-F238E27FC236}">
                  <a16:creationId xmlns:a16="http://schemas.microsoft.com/office/drawing/2014/main" id="{F40004AE-AB50-4625-845C-699091DE0924}"/>
                </a:ext>
              </a:extLst>
            </p:cNvPr>
            <p:cNvSpPr>
              <a:spLocks/>
            </p:cNvSpPr>
            <p:nvPr/>
          </p:nvSpPr>
          <p:spPr bwMode="auto">
            <a:xfrm>
              <a:off x="6645590" y="4402045"/>
              <a:ext cx="148281" cy="95013"/>
            </a:xfrm>
            <a:custGeom>
              <a:avLst/>
              <a:gdLst>
                <a:gd name="T0" fmla="*/ 2147483646 w 4774"/>
                <a:gd name="T1" fmla="*/ 0 h 3059"/>
                <a:gd name="T2" fmla="*/ 2147483646 w 4774"/>
                <a:gd name="T3" fmla="*/ 2147483646 h 3059"/>
                <a:gd name="T4" fmla="*/ 2147483646 w 4774"/>
                <a:gd name="T5" fmla="*/ 2147483646 h 3059"/>
                <a:gd name="T6" fmla="*/ 2147483646 w 4774"/>
                <a:gd name="T7" fmla="*/ 2147483646 h 3059"/>
                <a:gd name="T8" fmla="*/ 2147483646 w 4774"/>
                <a:gd name="T9" fmla="*/ 2147483646 h 3059"/>
                <a:gd name="T10" fmla="*/ 2147483646 w 4774"/>
                <a:gd name="T11" fmla="*/ 2147483646 h 3059"/>
                <a:gd name="T12" fmla="*/ 2147483646 w 4774"/>
                <a:gd name="T13" fmla="*/ 2147483646 h 3059"/>
                <a:gd name="T14" fmla="*/ 2147483646 w 4774"/>
                <a:gd name="T15" fmla="*/ 0 h 305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3" name="Google Shape;843;p31">
              <a:extLst>
                <a:ext uri="{FF2B5EF4-FFF2-40B4-BE49-F238E27FC236}">
                  <a16:creationId xmlns:a16="http://schemas.microsoft.com/office/drawing/2014/main" id="{9A5C3581-3346-456E-AA3B-D9BD996EEC93}"/>
                </a:ext>
              </a:extLst>
            </p:cNvPr>
            <p:cNvSpPr>
              <a:spLocks/>
            </p:cNvSpPr>
            <p:nvPr/>
          </p:nvSpPr>
          <p:spPr bwMode="auto">
            <a:xfrm>
              <a:off x="6454570" y="3753790"/>
              <a:ext cx="4193" cy="26122"/>
            </a:xfrm>
            <a:custGeom>
              <a:avLst/>
              <a:gdLst>
                <a:gd name="T0" fmla="*/ 0 w 135"/>
                <a:gd name="T1" fmla="*/ 0 h 841"/>
                <a:gd name="T2" fmla="*/ 0 w 135"/>
                <a:gd name="T3" fmla="*/ 0 h 841"/>
                <a:gd name="T4" fmla="*/ 2147483646 w 135"/>
                <a:gd name="T5" fmla="*/ 2147483646 h 841"/>
                <a:gd name="T6" fmla="*/ 2147483646 w 135"/>
                <a:gd name="T7" fmla="*/ 2147483646 h 841"/>
                <a:gd name="T8" fmla="*/ 2147483646 w 135"/>
                <a:gd name="T9" fmla="*/ 2147483646 h 841"/>
                <a:gd name="T10" fmla="*/ 0 w 135"/>
                <a:gd name="T11" fmla="*/ 0 h 8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5" h="841" extrusionOk="0">
                  <a:moveTo>
                    <a:pt x="0" y="0"/>
                  </a:moveTo>
                  <a:lnTo>
                    <a:pt x="0" y="0"/>
                  </a:lnTo>
                  <a:lnTo>
                    <a:pt x="135" y="840"/>
                  </a:lnTo>
                  <a:lnTo>
                    <a:pt x="0" y="0"/>
                  </a:lnTo>
                  <a:close/>
                </a:path>
              </a:pathLst>
            </a:custGeom>
            <a:solidFill>
              <a:srgbClr val="D2BDA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4" name="Google Shape;844;p31">
              <a:extLst>
                <a:ext uri="{FF2B5EF4-FFF2-40B4-BE49-F238E27FC236}">
                  <a16:creationId xmlns:a16="http://schemas.microsoft.com/office/drawing/2014/main" id="{F0999A3D-783A-47C4-A27A-80695500531F}"/>
                </a:ext>
              </a:extLst>
            </p:cNvPr>
            <p:cNvSpPr>
              <a:spLocks/>
            </p:cNvSpPr>
            <p:nvPr/>
          </p:nvSpPr>
          <p:spPr bwMode="auto">
            <a:xfrm>
              <a:off x="6458732" y="3779880"/>
              <a:ext cx="31" cy="31"/>
            </a:xfrm>
            <a:custGeom>
              <a:avLst/>
              <a:gdLst>
                <a:gd name="T0" fmla="*/ 2147483646 w 1"/>
                <a:gd name="T1" fmla="*/ 0 h 1"/>
                <a:gd name="T2" fmla="*/ 2147483646 w 1"/>
                <a:gd name="T3" fmla="*/ 0 h 1"/>
                <a:gd name="T4" fmla="*/ 2147483646 w 1"/>
                <a:gd name="T5" fmla="*/ 0 h 1"/>
                <a:gd name="T6" fmla="*/ 0 60000 65536"/>
                <a:gd name="T7" fmla="*/ 0 60000 65536"/>
                <a:gd name="T8" fmla="*/ 0 60000 65536"/>
              </a:gdLst>
              <a:ahLst/>
              <a:cxnLst>
                <a:cxn ang="T6">
                  <a:pos x="T0" y="T1"/>
                </a:cxn>
                <a:cxn ang="T7">
                  <a:pos x="T2" y="T3"/>
                </a:cxn>
                <a:cxn ang="T8">
                  <a:pos x="T4" y="T5"/>
                </a:cxn>
              </a:cxnLst>
              <a:rect l="0" t="0" r="r" b="b"/>
              <a:pathLst>
                <a:path w="1" h="1" extrusionOk="0">
                  <a:moveTo>
                    <a:pt x="1" y="0"/>
                  </a:moveTo>
                  <a:lnTo>
                    <a:pt x="1" y="0"/>
                  </a:lnTo>
                  <a:close/>
                </a:path>
              </a:pathLst>
            </a:custGeom>
            <a:solidFill>
              <a:srgbClr val="CBAA7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5" name="Google Shape;845;p31">
              <a:extLst>
                <a:ext uri="{FF2B5EF4-FFF2-40B4-BE49-F238E27FC236}">
                  <a16:creationId xmlns:a16="http://schemas.microsoft.com/office/drawing/2014/main" id="{A065813B-0236-4359-BD3C-F1E631BF5BBC}"/>
                </a:ext>
              </a:extLst>
            </p:cNvPr>
            <p:cNvSpPr>
              <a:spLocks/>
            </p:cNvSpPr>
            <p:nvPr/>
          </p:nvSpPr>
          <p:spPr bwMode="auto">
            <a:xfrm>
              <a:off x="6328248" y="3762114"/>
              <a:ext cx="4224" cy="21959"/>
            </a:xfrm>
            <a:custGeom>
              <a:avLst/>
              <a:gdLst>
                <a:gd name="T0" fmla="*/ 2147483646 w 136"/>
                <a:gd name="T1" fmla="*/ 2147483646 h 707"/>
                <a:gd name="T2" fmla="*/ 2147483646 w 136"/>
                <a:gd name="T3" fmla="*/ 2147483646 h 707"/>
                <a:gd name="T4" fmla="*/ 2147483646 w 136"/>
                <a:gd name="T5" fmla="*/ 2147483646 h 707"/>
                <a:gd name="T6" fmla="*/ 2147483646 w 136"/>
                <a:gd name="T7" fmla="*/ 2147483646 h 70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6" h="707" extrusionOk="0">
                  <a:moveTo>
                    <a:pt x="1" y="1"/>
                  </a:moveTo>
                  <a:lnTo>
                    <a:pt x="135" y="707"/>
                  </a:lnTo>
                  <a:lnTo>
                    <a:pt x="1" y="1"/>
                  </a:lnTo>
                  <a:close/>
                </a:path>
              </a:pathLst>
            </a:custGeom>
            <a:solidFill>
              <a:srgbClr val="D2BDA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6" name="Google Shape;846;p31">
              <a:extLst>
                <a:ext uri="{FF2B5EF4-FFF2-40B4-BE49-F238E27FC236}">
                  <a16:creationId xmlns:a16="http://schemas.microsoft.com/office/drawing/2014/main" id="{C87B06F6-5F8D-41B0-B07B-923D187E82E8}"/>
                </a:ext>
              </a:extLst>
            </p:cNvPr>
            <p:cNvSpPr>
              <a:spLocks/>
            </p:cNvSpPr>
            <p:nvPr/>
          </p:nvSpPr>
          <p:spPr bwMode="auto">
            <a:xfrm>
              <a:off x="6328248" y="3753790"/>
              <a:ext cx="130515" cy="56374"/>
            </a:xfrm>
            <a:custGeom>
              <a:avLst/>
              <a:gdLst>
                <a:gd name="T0" fmla="*/ 2147483646 w 4202"/>
                <a:gd name="T1" fmla="*/ 0 h 1815"/>
                <a:gd name="T2" fmla="*/ 2147483646 w 4202"/>
                <a:gd name="T3" fmla="*/ 2147483646 h 1815"/>
                <a:gd name="T4" fmla="*/ 2147483646 w 4202"/>
                <a:gd name="T5" fmla="*/ 2147483646 h 1815"/>
                <a:gd name="T6" fmla="*/ 2147483646 w 4202"/>
                <a:gd name="T7" fmla="*/ 2147483646 h 1815"/>
                <a:gd name="T8" fmla="*/ 2147483646 w 4202"/>
                <a:gd name="T9" fmla="*/ 2147483646 h 1815"/>
                <a:gd name="T10" fmla="*/ 2147483646 w 4202"/>
                <a:gd name="T11" fmla="*/ 2147483646 h 1815"/>
                <a:gd name="T12" fmla="*/ 2147483646 w 4202"/>
                <a:gd name="T13" fmla="*/ 0 h 18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7" name="Google Shape;847;p31">
              <a:extLst>
                <a:ext uri="{FF2B5EF4-FFF2-40B4-BE49-F238E27FC236}">
                  <a16:creationId xmlns:a16="http://schemas.microsoft.com/office/drawing/2014/main" id="{A0E05DAA-DBE0-4520-A48C-0A19586293B5}"/>
                </a:ext>
              </a:extLst>
            </p:cNvPr>
            <p:cNvSpPr>
              <a:spLocks/>
            </p:cNvSpPr>
            <p:nvPr/>
          </p:nvSpPr>
          <p:spPr bwMode="auto">
            <a:xfrm>
              <a:off x="5797959" y="2518871"/>
              <a:ext cx="1226595" cy="1243460"/>
            </a:xfrm>
            <a:custGeom>
              <a:avLst/>
              <a:gdLst>
                <a:gd name="T0" fmla="*/ 2147483646 w 39491"/>
                <a:gd name="T1" fmla="*/ 0 h 40034"/>
                <a:gd name="T2" fmla="*/ 2147483646 w 39491"/>
                <a:gd name="T3" fmla="*/ 2147483646 h 40034"/>
                <a:gd name="T4" fmla="*/ 2147483646 w 39491"/>
                <a:gd name="T5" fmla="*/ 2147483646 h 40034"/>
                <a:gd name="T6" fmla="*/ 2147483646 w 39491"/>
                <a:gd name="T7" fmla="*/ 2147483646 h 40034"/>
                <a:gd name="T8" fmla="*/ 2147483646 w 39491"/>
                <a:gd name="T9" fmla="*/ 2147483646 h 40034"/>
                <a:gd name="T10" fmla="*/ 2147483646 w 39491"/>
                <a:gd name="T11" fmla="*/ 2147483646 h 40034"/>
                <a:gd name="T12" fmla="*/ 2147483646 w 39491"/>
                <a:gd name="T13" fmla="*/ 2147483646 h 40034"/>
                <a:gd name="T14" fmla="*/ 2147483646 w 39491"/>
                <a:gd name="T15" fmla="*/ 2147483646 h 40034"/>
                <a:gd name="T16" fmla="*/ 2147483646 w 39491"/>
                <a:gd name="T17" fmla="*/ 2147483646 h 40034"/>
                <a:gd name="T18" fmla="*/ 2147483646 w 39491"/>
                <a:gd name="T19" fmla="*/ 2147483646 h 40034"/>
                <a:gd name="T20" fmla="*/ 2147483646 w 39491"/>
                <a:gd name="T21" fmla="*/ 2147483646 h 40034"/>
                <a:gd name="T22" fmla="*/ 2147483646 w 39491"/>
                <a:gd name="T23" fmla="*/ 2147483646 h 40034"/>
                <a:gd name="T24" fmla="*/ 2147483646 w 39491"/>
                <a:gd name="T25" fmla="*/ 2147483646 h 40034"/>
                <a:gd name="T26" fmla="*/ 2147483646 w 39491"/>
                <a:gd name="T27" fmla="*/ 2147483646 h 40034"/>
                <a:gd name="T28" fmla="*/ 2147483646 w 39491"/>
                <a:gd name="T29" fmla="*/ 0 h 400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8" name="Google Shape;848;p31">
              <a:extLst>
                <a:ext uri="{FF2B5EF4-FFF2-40B4-BE49-F238E27FC236}">
                  <a16:creationId xmlns:a16="http://schemas.microsoft.com/office/drawing/2014/main" id="{A6DCFE4E-3105-4AE4-9892-4F2C208AC416}"/>
                </a:ext>
              </a:extLst>
            </p:cNvPr>
            <p:cNvSpPr>
              <a:spLocks/>
            </p:cNvSpPr>
            <p:nvPr/>
          </p:nvSpPr>
          <p:spPr bwMode="auto">
            <a:xfrm>
              <a:off x="5854333" y="3348735"/>
              <a:ext cx="1026164" cy="330945"/>
            </a:xfrm>
            <a:custGeom>
              <a:avLst/>
              <a:gdLst>
                <a:gd name="T0" fmla="*/ 2147483646 w 33038"/>
                <a:gd name="T1" fmla="*/ 2147483646 h 10655"/>
                <a:gd name="T2" fmla="*/ 2147483646 w 33038"/>
                <a:gd name="T3" fmla="*/ 2147483646 h 10655"/>
                <a:gd name="T4" fmla="*/ 2147483646 w 33038"/>
                <a:gd name="T5" fmla="*/ 2147483646 h 10655"/>
                <a:gd name="T6" fmla="*/ 2147483646 w 33038"/>
                <a:gd name="T7" fmla="*/ 2147483646 h 10655"/>
                <a:gd name="T8" fmla="*/ 2147483646 w 33038"/>
                <a:gd name="T9" fmla="*/ 2147483646 h 10655"/>
                <a:gd name="T10" fmla="*/ 2147483646 w 33038"/>
                <a:gd name="T11" fmla="*/ 2147483646 h 10655"/>
                <a:gd name="T12" fmla="*/ 2147483646 w 33038"/>
                <a:gd name="T13" fmla="*/ 2147483646 h 10655"/>
                <a:gd name="T14" fmla="*/ 2147483646 w 33038"/>
                <a:gd name="T15" fmla="*/ 2147483646 h 10655"/>
                <a:gd name="T16" fmla="*/ 0 w 33038"/>
                <a:gd name="T17" fmla="*/ 2147483646 h 10655"/>
                <a:gd name="T18" fmla="*/ 0 w 33038"/>
                <a:gd name="T19" fmla="*/ 2147483646 h 10655"/>
                <a:gd name="T20" fmla="*/ 2147483646 w 33038"/>
                <a:gd name="T21" fmla="*/ 2147483646 h 10655"/>
                <a:gd name="T22" fmla="*/ 2147483646 w 33038"/>
                <a:gd name="T23" fmla="*/ 2147483646 h 10655"/>
                <a:gd name="T24" fmla="*/ 2147483646 w 33038"/>
                <a:gd name="T25" fmla="*/ 2147483646 h 10655"/>
                <a:gd name="T26" fmla="*/ 0 w 33038"/>
                <a:gd name="T27" fmla="*/ 2147483646 h 1065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9" name="Google Shape;849;p31">
              <a:extLst>
                <a:ext uri="{FF2B5EF4-FFF2-40B4-BE49-F238E27FC236}">
                  <a16:creationId xmlns:a16="http://schemas.microsoft.com/office/drawing/2014/main" id="{6E3ED419-1589-48EA-8DE9-A8F87FC9DEE2}"/>
                </a:ext>
              </a:extLst>
            </p:cNvPr>
            <p:cNvSpPr>
              <a:spLocks/>
            </p:cNvSpPr>
            <p:nvPr/>
          </p:nvSpPr>
          <p:spPr bwMode="auto">
            <a:xfrm>
              <a:off x="5854333" y="3127432"/>
              <a:ext cx="1122202" cy="552249"/>
            </a:xfrm>
            <a:custGeom>
              <a:avLst/>
              <a:gdLst>
                <a:gd name="T0" fmla="*/ 2147483646 w 36130"/>
                <a:gd name="T1" fmla="*/ 2147483646 h 17780"/>
                <a:gd name="T2" fmla="*/ 2147483646 w 36130"/>
                <a:gd name="T3" fmla="*/ 2147483646 h 17780"/>
                <a:gd name="T4" fmla="*/ 2147483646 w 36130"/>
                <a:gd name="T5" fmla="*/ 2147483646 h 17780"/>
                <a:gd name="T6" fmla="*/ 0 w 36130"/>
                <a:gd name="T7" fmla="*/ 2147483646 h 17780"/>
                <a:gd name="T8" fmla="*/ 2147483646 w 36130"/>
                <a:gd name="T9" fmla="*/ 2147483646 h 17780"/>
                <a:gd name="T10" fmla="*/ 2147483646 w 36130"/>
                <a:gd name="T11" fmla="*/ 2147483646 h 17780"/>
                <a:gd name="T12" fmla="*/ 2147483646 w 36130"/>
                <a:gd name="T13" fmla="*/ 2147483646 h 17780"/>
                <a:gd name="T14" fmla="*/ 2147483646 w 36130"/>
                <a:gd name="T15" fmla="*/ 2147483646 h 17780"/>
                <a:gd name="T16" fmla="*/ 2147483646 w 36130"/>
                <a:gd name="T17" fmla="*/ 2147483646 h 17780"/>
                <a:gd name="T18" fmla="*/ 2147483646 w 36130"/>
                <a:gd name="T19" fmla="*/ 2147483646 h 17780"/>
                <a:gd name="T20" fmla="*/ 2147483646 w 36130"/>
                <a:gd name="T21" fmla="*/ 2147483646 h 17780"/>
                <a:gd name="T22" fmla="*/ 2147483646 w 36130"/>
                <a:gd name="T23" fmla="*/ 2147483646 h 17780"/>
                <a:gd name="T24" fmla="*/ 2147483646 w 36130"/>
                <a:gd name="T25" fmla="*/ 2147483646 h 17780"/>
                <a:gd name="T26" fmla="*/ 2147483646 w 36130"/>
                <a:gd name="T27" fmla="*/ 2147483646 h 17780"/>
                <a:gd name="T28" fmla="*/ 2147483646 w 36130"/>
                <a:gd name="T29" fmla="*/ 2147483646 h 17780"/>
                <a:gd name="T30" fmla="*/ 2147483646 w 36130"/>
                <a:gd name="T31" fmla="*/ 2147483646 h 17780"/>
                <a:gd name="T32" fmla="*/ 2147483646 w 36130"/>
                <a:gd name="T33" fmla="*/ 2147483646 h 17780"/>
                <a:gd name="T34" fmla="*/ 2147483646 w 36130"/>
                <a:gd name="T35" fmla="*/ 2147483646 h 17780"/>
                <a:gd name="T36" fmla="*/ 2147483646 w 36130"/>
                <a:gd name="T37" fmla="*/ 2147483646 h 17780"/>
                <a:gd name="T38" fmla="*/ 2147483646 w 36130"/>
                <a:gd name="T39" fmla="*/ 2147483646 h 17780"/>
                <a:gd name="T40" fmla="*/ 2147483646 w 36130"/>
                <a:gd name="T41" fmla="*/ 2147483646 h 17780"/>
                <a:gd name="T42" fmla="*/ 2147483646 w 36130"/>
                <a:gd name="T43" fmla="*/ 2147483646 h 17780"/>
                <a:gd name="T44" fmla="*/ 2147483646 w 36130"/>
                <a:gd name="T45" fmla="*/ 2147483646 h 17780"/>
                <a:gd name="T46" fmla="*/ 2147483646 w 36130"/>
                <a:gd name="T47" fmla="*/ 2147483646 h 17780"/>
                <a:gd name="T48" fmla="*/ 2147483646 w 36130"/>
                <a:gd name="T49" fmla="*/ 2147483646 h 17780"/>
                <a:gd name="T50" fmla="*/ 2147483646 w 36130"/>
                <a:gd name="T51" fmla="*/ 2147483646 h 17780"/>
                <a:gd name="T52" fmla="*/ 2147483646 w 36130"/>
                <a:gd name="T53" fmla="*/ 2147483646 h 17780"/>
                <a:gd name="T54" fmla="*/ 2147483646 w 36130"/>
                <a:gd name="T55" fmla="*/ 2147483646 h 17780"/>
                <a:gd name="T56" fmla="*/ 2147483646 w 36130"/>
                <a:gd name="T57" fmla="*/ 2147483646 h 1778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cubicBezTo>
                    <a:pt x="25072" y="2085"/>
                    <a:pt x="24367" y="2522"/>
                    <a:pt x="23392" y="2522"/>
                  </a:cubicBezTo>
                  <a:cubicBezTo>
                    <a:pt x="21980" y="2522"/>
                    <a:pt x="20166" y="1681"/>
                    <a:pt x="20166" y="270"/>
                  </a:cubicBezTo>
                  <a:lnTo>
                    <a:pt x="20166" y="1"/>
                  </a:lnTo>
                  <a:close/>
                </a:path>
              </a:pathLst>
            </a:custGeom>
            <a:solidFill>
              <a:srgbClr val="895C3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0" name="Google Shape;850;p31">
              <a:extLst>
                <a:ext uri="{FF2B5EF4-FFF2-40B4-BE49-F238E27FC236}">
                  <a16:creationId xmlns:a16="http://schemas.microsoft.com/office/drawing/2014/main" id="{A0046959-1F98-4F86-9731-538A7F1348F1}"/>
                </a:ext>
              </a:extLst>
            </p:cNvPr>
            <p:cNvSpPr/>
            <p:nvPr/>
          </p:nvSpPr>
          <p:spPr>
            <a:xfrm>
              <a:off x="5641385" y="2381306"/>
              <a:ext cx="1492354" cy="1007780"/>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21" name="Google Shape;851;p31">
              <a:extLst>
                <a:ext uri="{FF2B5EF4-FFF2-40B4-BE49-F238E27FC236}">
                  <a16:creationId xmlns:a16="http://schemas.microsoft.com/office/drawing/2014/main" id="{6DD53F8F-EAAE-42A9-8AEF-A9B5FE89D074}"/>
                </a:ext>
              </a:extLst>
            </p:cNvPr>
            <p:cNvSpPr>
              <a:spLocks/>
            </p:cNvSpPr>
            <p:nvPr/>
          </p:nvSpPr>
          <p:spPr bwMode="auto">
            <a:xfrm>
              <a:off x="5715495" y="3061677"/>
              <a:ext cx="8386" cy="5249"/>
            </a:xfrm>
            <a:custGeom>
              <a:avLst/>
              <a:gdLst>
                <a:gd name="T0" fmla="*/ 2147483646 w 270"/>
                <a:gd name="T1" fmla="*/ 2147483646 h 169"/>
                <a:gd name="T2" fmla="*/ 0 w 270"/>
                <a:gd name="T3" fmla="*/ 2147483646 h 169"/>
                <a:gd name="T4" fmla="*/ 2147483646 w 270"/>
                <a:gd name="T5" fmla="*/ 2147483646 h 169"/>
                <a:gd name="T6" fmla="*/ 0 60000 65536"/>
                <a:gd name="T7" fmla="*/ 0 60000 65536"/>
                <a:gd name="T8" fmla="*/ 0 60000 65536"/>
              </a:gdLst>
              <a:ahLst/>
              <a:cxnLst>
                <a:cxn ang="T6">
                  <a:pos x="T0" y="T1"/>
                </a:cxn>
                <a:cxn ang="T7">
                  <a:pos x="T2" y="T3"/>
                </a:cxn>
                <a:cxn ang="T8">
                  <a:pos x="T4" y="T5"/>
                </a:cxn>
              </a:cxnLst>
              <a:rect l="0" t="0"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2" name="Google Shape;852;p31">
              <a:extLst>
                <a:ext uri="{FF2B5EF4-FFF2-40B4-BE49-F238E27FC236}">
                  <a16:creationId xmlns:a16="http://schemas.microsoft.com/office/drawing/2014/main" id="{ADA1D2FD-D45A-4FBC-A473-4765505EFE2A}"/>
                </a:ext>
              </a:extLst>
            </p:cNvPr>
            <p:cNvSpPr>
              <a:spLocks/>
            </p:cNvSpPr>
            <p:nvPr/>
          </p:nvSpPr>
          <p:spPr bwMode="auto">
            <a:xfrm>
              <a:off x="6324086" y="3197379"/>
              <a:ext cx="96069" cy="52243"/>
            </a:xfrm>
            <a:custGeom>
              <a:avLst/>
              <a:gdLst>
                <a:gd name="T0" fmla="*/ 2147483646 w 3093"/>
                <a:gd name="T1" fmla="*/ 2147483646 h 1682"/>
                <a:gd name="T2" fmla="*/ 2147483646 w 3093"/>
                <a:gd name="T3" fmla="*/ 2147483646 h 1682"/>
                <a:gd name="T4" fmla="*/ 0 w 3093"/>
                <a:gd name="T5" fmla="*/ 2147483646 h 1682"/>
                <a:gd name="T6" fmla="*/ 2147483646 w 3093"/>
                <a:gd name="T7" fmla="*/ 2147483646 h 16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3" name="Google Shape;853;p31">
              <a:extLst>
                <a:ext uri="{FF2B5EF4-FFF2-40B4-BE49-F238E27FC236}">
                  <a16:creationId xmlns:a16="http://schemas.microsoft.com/office/drawing/2014/main" id="{E3B927FE-E3F3-4228-A628-96D904058EA1}"/>
                </a:ext>
              </a:extLst>
            </p:cNvPr>
            <p:cNvSpPr>
              <a:spLocks/>
            </p:cNvSpPr>
            <p:nvPr/>
          </p:nvSpPr>
          <p:spPr bwMode="auto">
            <a:xfrm>
              <a:off x="6420124" y="3127432"/>
              <a:ext cx="221334" cy="78334"/>
            </a:xfrm>
            <a:custGeom>
              <a:avLst/>
              <a:gdLst>
                <a:gd name="T0" fmla="*/ 2147483646 w 7126"/>
                <a:gd name="T1" fmla="*/ 2147483646 h 2522"/>
                <a:gd name="T2" fmla="*/ 2147483646 w 7126"/>
                <a:gd name="T3" fmla="*/ 2147483646 h 2522"/>
                <a:gd name="T4" fmla="*/ 2147483646 w 7126"/>
                <a:gd name="T5" fmla="*/ 2147483646 h 2522"/>
                <a:gd name="T6" fmla="*/ 2147483646 w 7126"/>
                <a:gd name="T7" fmla="*/ 2147483646 h 2522"/>
                <a:gd name="T8" fmla="*/ 2147483646 w 7126"/>
                <a:gd name="T9" fmla="*/ 2147483646 h 2522"/>
                <a:gd name="T10" fmla="*/ 2147483646 w 7126"/>
                <a:gd name="T11" fmla="*/ 2147483646 h 2522"/>
                <a:gd name="T12" fmla="*/ 2147483646 w 7126"/>
                <a:gd name="T13" fmla="*/ 2147483646 h 2522"/>
                <a:gd name="T14" fmla="*/ 0 w 7126"/>
                <a:gd name="T15" fmla="*/ 2147483646 h 2522"/>
                <a:gd name="T16" fmla="*/ 0 w 7126"/>
                <a:gd name="T17" fmla="*/ 2147483646 h 2522"/>
                <a:gd name="T18" fmla="*/ 2147483646 w 7126"/>
                <a:gd name="T19" fmla="*/ 2147483646 h 25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126" h="2522" extrusionOk="0">
                  <a:moveTo>
                    <a:pt x="1950" y="270"/>
                  </a:moveTo>
                  <a:cubicBezTo>
                    <a:pt x="1950" y="1681"/>
                    <a:pt x="3764" y="2522"/>
                    <a:pt x="5176" y="2522"/>
                  </a:cubicBezTo>
                  <a:cubicBezTo>
                    <a:pt x="6151" y="2522"/>
                    <a:pt x="6856" y="2085"/>
                    <a:pt x="7125" y="1412"/>
                  </a:cubicBezTo>
                  <a:cubicBezTo>
                    <a:pt x="6856" y="2085"/>
                    <a:pt x="6151" y="2522"/>
                    <a:pt x="5176" y="2522"/>
                  </a:cubicBezTo>
                  <a:cubicBezTo>
                    <a:pt x="3764" y="2522"/>
                    <a:pt x="1950" y="1681"/>
                    <a:pt x="1950" y="270"/>
                  </a:cubicBezTo>
                  <a:close/>
                  <a:moveTo>
                    <a:pt x="1950" y="1"/>
                  </a:moveTo>
                  <a:cubicBezTo>
                    <a:pt x="1378" y="841"/>
                    <a:pt x="706" y="1547"/>
                    <a:pt x="0" y="2253"/>
                  </a:cubicBezTo>
                  <a:cubicBezTo>
                    <a:pt x="706" y="1547"/>
                    <a:pt x="1378" y="841"/>
                    <a:pt x="1950" y="1"/>
                  </a:cubicBezTo>
                  <a:close/>
                </a:path>
              </a:pathLst>
            </a:custGeom>
            <a:solidFill>
              <a:srgbClr val="6E472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4" name="Google Shape;854;p31">
              <a:extLst>
                <a:ext uri="{FF2B5EF4-FFF2-40B4-BE49-F238E27FC236}">
                  <a16:creationId xmlns:a16="http://schemas.microsoft.com/office/drawing/2014/main" id="{C7A285C7-3CF4-4C84-BDFA-74BB99ED0D5A}"/>
                </a:ext>
              </a:extLst>
            </p:cNvPr>
            <p:cNvSpPr>
              <a:spLocks/>
            </p:cNvSpPr>
            <p:nvPr/>
          </p:nvSpPr>
          <p:spPr bwMode="auto">
            <a:xfrm>
              <a:off x="6119462" y="3187999"/>
              <a:ext cx="126353" cy="61623"/>
            </a:xfrm>
            <a:custGeom>
              <a:avLst/>
              <a:gdLst>
                <a:gd name="T0" fmla="*/ 2147483646 w 4068"/>
                <a:gd name="T1" fmla="*/ 0 h 1984"/>
                <a:gd name="T2" fmla="*/ 2147483646 w 4068"/>
                <a:gd name="T3" fmla="*/ 2147483646 h 1984"/>
                <a:gd name="T4" fmla="*/ 2147483646 w 4068"/>
                <a:gd name="T5" fmla="*/ 0 h 1984"/>
                <a:gd name="T6" fmla="*/ 2147483646 w 4068"/>
                <a:gd name="T7" fmla="*/ 0 h 19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068" h="1984" extrusionOk="0">
                  <a:moveTo>
                    <a:pt x="3933" y="0"/>
                  </a:moveTo>
                  <a:cubicBezTo>
                    <a:pt x="3093" y="1143"/>
                    <a:pt x="1413" y="1983"/>
                    <a:pt x="1" y="1983"/>
                  </a:cubicBezTo>
                  <a:cubicBezTo>
                    <a:pt x="1413" y="1983"/>
                    <a:pt x="3093" y="1143"/>
                    <a:pt x="4068" y="0"/>
                  </a:cubicBezTo>
                  <a:lnTo>
                    <a:pt x="3933" y="0"/>
                  </a:lnTo>
                  <a:close/>
                </a:path>
              </a:pathLst>
            </a:custGeom>
            <a:solidFill>
              <a:srgbClr val="865F4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5" name="Google Shape;855;p31">
              <a:extLst>
                <a:ext uri="{FF2B5EF4-FFF2-40B4-BE49-F238E27FC236}">
                  <a16:creationId xmlns:a16="http://schemas.microsoft.com/office/drawing/2014/main" id="{348B3589-8892-4E6F-B6EC-20587DD467C9}"/>
                </a:ext>
              </a:extLst>
            </p:cNvPr>
            <p:cNvSpPr>
              <a:spLocks/>
            </p:cNvSpPr>
            <p:nvPr/>
          </p:nvSpPr>
          <p:spPr bwMode="auto">
            <a:xfrm>
              <a:off x="5854333" y="3344573"/>
              <a:ext cx="31" cy="4193"/>
            </a:xfrm>
            <a:custGeom>
              <a:avLst/>
              <a:gdLst>
                <a:gd name="T0" fmla="*/ 0 w 1"/>
                <a:gd name="T1" fmla="*/ 0 h 135"/>
                <a:gd name="T2" fmla="*/ 0 w 1"/>
                <a:gd name="T3" fmla="*/ 0 h 135"/>
                <a:gd name="T4" fmla="*/ 0 w 1"/>
                <a:gd name="T5" fmla="*/ 2147483646 h 135"/>
                <a:gd name="T6" fmla="*/ 0 w 1"/>
                <a:gd name="T7" fmla="*/ 2147483646 h 135"/>
                <a:gd name="T8" fmla="*/ 0 w 1"/>
                <a:gd name="T9" fmla="*/ 0 h 1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135" extrusionOk="0">
                  <a:moveTo>
                    <a:pt x="0" y="0"/>
                  </a:moveTo>
                  <a:lnTo>
                    <a:pt x="0" y="0"/>
                  </a:lnTo>
                  <a:lnTo>
                    <a:pt x="0" y="135"/>
                  </a:lnTo>
                  <a:lnTo>
                    <a:pt x="0" y="0"/>
                  </a:lnTo>
                  <a:close/>
                </a:path>
              </a:pathLst>
            </a:custGeom>
            <a:solidFill>
              <a:srgbClr val="A9928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6" name="Google Shape;856;p31">
              <a:extLst>
                <a:ext uri="{FF2B5EF4-FFF2-40B4-BE49-F238E27FC236}">
                  <a16:creationId xmlns:a16="http://schemas.microsoft.com/office/drawing/2014/main" id="{D8C0CC98-EC8D-49AD-8E7E-DAC1E37635A7}"/>
                </a:ext>
              </a:extLst>
            </p:cNvPr>
            <p:cNvSpPr>
              <a:spLocks/>
            </p:cNvSpPr>
            <p:nvPr/>
          </p:nvSpPr>
          <p:spPr bwMode="auto">
            <a:xfrm>
              <a:off x="5854333" y="3276272"/>
              <a:ext cx="43639" cy="72494"/>
            </a:xfrm>
            <a:custGeom>
              <a:avLst/>
              <a:gdLst>
                <a:gd name="T0" fmla="*/ 2147483646 w 1405"/>
                <a:gd name="T1" fmla="*/ 2147483646 h 2334"/>
                <a:gd name="T2" fmla="*/ 2147483646 w 1405"/>
                <a:gd name="T3" fmla="*/ 2147483646 h 2334"/>
                <a:gd name="T4" fmla="*/ 0 w 1405"/>
                <a:gd name="T5" fmla="*/ 2147483646 h 2334"/>
                <a:gd name="T6" fmla="*/ 0 w 1405"/>
                <a:gd name="T7" fmla="*/ 2147483646 h 2334"/>
                <a:gd name="T8" fmla="*/ 2147483646 w 1405"/>
                <a:gd name="T9" fmla="*/ 2147483646 h 23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7" name="Google Shape;857;p31">
              <a:extLst>
                <a:ext uri="{FF2B5EF4-FFF2-40B4-BE49-F238E27FC236}">
                  <a16:creationId xmlns:a16="http://schemas.microsoft.com/office/drawing/2014/main" id="{C37F3EF3-6117-4E55-87AC-B3F3B7732C74}"/>
                </a:ext>
              </a:extLst>
            </p:cNvPr>
            <p:cNvSpPr>
              <a:spLocks/>
            </p:cNvSpPr>
            <p:nvPr/>
          </p:nvSpPr>
          <p:spPr bwMode="auto">
            <a:xfrm>
              <a:off x="5659120" y="3179644"/>
              <a:ext cx="1465664" cy="208817"/>
            </a:xfrm>
            <a:custGeom>
              <a:avLst/>
              <a:gdLst>
                <a:gd name="T0" fmla="*/ 2147483646 w 47188"/>
                <a:gd name="T1" fmla="*/ 2147483646 h 6723"/>
                <a:gd name="T2" fmla="*/ 2147483646 w 47188"/>
                <a:gd name="T3" fmla="*/ 2147483646 h 6723"/>
                <a:gd name="T4" fmla="*/ 2147483646 w 47188"/>
                <a:gd name="T5" fmla="*/ 2147483646 h 6723"/>
                <a:gd name="T6" fmla="*/ 2147483646 w 47188"/>
                <a:gd name="T7" fmla="*/ 2147483646 h 6723"/>
                <a:gd name="T8" fmla="*/ 2147483646 w 47188"/>
                <a:gd name="T9" fmla="*/ 2147483646 h 6723"/>
                <a:gd name="T10" fmla="*/ 2147483646 w 47188"/>
                <a:gd name="T11" fmla="*/ 2147483646 h 6723"/>
                <a:gd name="T12" fmla="*/ 2147483646 w 47188"/>
                <a:gd name="T13" fmla="*/ 2147483646 h 6723"/>
                <a:gd name="T14" fmla="*/ 2147483646 w 47188"/>
                <a:gd name="T15" fmla="*/ 2147483646 h 6723"/>
                <a:gd name="T16" fmla="*/ 2147483646 w 47188"/>
                <a:gd name="T17" fmla="*/ 2147483646 h 6723"/>
                <a:gd name="T18" fmla="*/ 2147483646 w 47188"/>
                <a:gd name="T19" fmla="*/ 2147483646 h 6723"/>
                <a:gd name="T20" fmla="*/ 2147483646 w 47188"/>
                <a:gd name="T21" fmla="*/ 2147483646 h 6723"/>
                <a:gd name="T22" fmla="*/ 2147483646 w 47188"/>
                <a:gd name="T23" fmla="*/ 2147483646 h 6723"/>
                <a:gd name="T24" fmla="*/ 2147483646 w 47188"/>
                <a:gd name="T25" fmla="*/ 2147483646 h 6723"/>
                <a:gd name="T26" fmla="*/ 2147483646 w 47188"/>
                <a:gd name="T27" fmla="*/ 2147483646 h 6723"/>
                <a:gd name="T28" fmla="*/ 2147483646 w 47188"/>
                <a:gd name="T29" fmla="*/ 2147483646 h 6723"/>
                <a:gd name="T30" fmla="*/ 2147483646 w 47188"/>
                <a:gd name="T31" fmla="*/ 2147483646 h 6723"/>
                <a:gd name="T32" fmla="*/ 2147483646 w 47188"/>
                <a:gd name="T33" fmla="*/ 2147483646 h 6723"/>
                <a:gd name="T34" fmla="*/ 2147483646 w 47188"/>
                <a:gd name="T35" fmla="*/ 2147483646 h 6723"/>
                <a:gd name="T36" fmla="*/ 2147483646 w 47188"/>
                <a:gd name="T37" fmla="*/ 0 h 6723"/>
                <a:gd name="T38" fmla="*/ 2147483646 w 47188"/>
                <a:gd name="T39" fmla="*/ 2147483646 h 6723"/>
                <a:gd name="T40" fmla="*/ 2147483646 w 47188"/>
                <a:gd name="T41" fmla="*/ 2147483646 h 6723"/>
                <a:gd name="T42" fmla="*/ 2147483646 w 47188"/>
                <a:gd name="T43" fmla="*/ 0 h 672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7188" h="6723" extrusionOk="0">
                  <a:moveTo>
                    <a:pt x="45372" y="4470"/>
                  </a:moveTo>
                  <a:cubicBezTo>
                    <a:pt x="45204" y="5613"/>
                    <a:pt x="44095" y="6722"/>
                    <a:pt x="42986" y="6722"/>
                  </a:cubicBezTo>
                  <a:lnTo>
                    <a:pt x="42683" y="6722"/>
                  </a:lnTo>
                  <a:cubicBezTo>
                    <a:pt x="42549" y="6722"/>
                    <a:pt x="42280" y="6722"/>
                    <a:pt x="42146" y="6588"/>
                  </a:cubicBez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cubicBezTo>
                    <a:pt x="46347" y="2924"/>
                    <a:pt x="47053" y="1412"/>
                    <a:pt x="47187" y="0"/>
                  </a:cubicBezTo>
                  <a:close/>
                </a:path>
              </a:pathLst>
            </a:custGeom>
            <a:solidFill>
              <a:srgbClr val="CDC4C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8" name="Google Shape;858;p31">
              <a:extLst>
                <a:ext uri="{FF2B5EF4-FFF2-40B4-BE49-F238E27FC236}">
                  <a16:creationId xmlns:a16="http://schemas.microsoft.com/office/drawing/2014/main" id="{8AF38895-A670-49E0-A8AB-71C306A54A55}"/>
                </a:ext>
              </a:extLst>
            </p:cNvPr>
            <p:cNvSpPr>
              <a:spLocks/>
            </p:cNvSpPr>
            <p:nvPr/>
          </p:nvSpPr>
          <p:spPr bwMode="auto">
            <a:xfrm>
              <a:off x="6968149" y="3384237"/>
              <a:ext cx="31" cy="31"/>
            </a:xfrm>
            <a:custGeom>
              <a:avLst/>
              <a:gdLst>
                <a:gd name="T0" fmla="*/ 2147483646 w 1"/>
                <a:gd name="T1" fmla="*/ 2147483646 h 1"/>
                <a:gd name="T2" fmla="*/ 2147483646 w 1"/>
                <a:gd name="T3" fmla="*/ 2147483646 h 1"/>
                <a:gd name="T4" fmla="*/ 2147483646 w 1"/>
                <a:gd name="T5" fmla="*/ 2147483646 h 1"/>
                <a:gd name="T6" fmla="*/ 2147483646 w 1"/>
                <a:gd name="T7" fmla="*/ 2147483646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extrusionOk="0">
                  <a:moveTo>
                    <a:pt x="1" y="1"/>
                  </a:moveTo>
                  <a:lnTo>
                    <a:pt x="1" y="1"/>
                  </a:lnTo>
                  <a:close/>
                </a:path>
              </a:pathLst>
            </a:custGeom>
            <a:solidFill>
              <a:srgbClr val="865F4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9" name="Google Shape;859;p31">
              <a:extLst>
                <a:ext uri="{FF2B5EF4-FFF2-40B4-BE49-F238E27FC236}">
                  <a16:creationId xmlns:a16="http://schemas.microsoft.com/office/drawing/2014/main" id="{7F9AB25F-7D2D-474F-BBB8-01DBF5DADFC8}"/>
                </a:ext>
              </a:extLst>
            </p:cNvPr>
            <p:cNvSpPr>
              <a:spLocks/>
            </p:cNvSpPr>
            <p:nvPr/>
          </p:nvSpPr>
          <p:spPr bwMode="auto">
            <a:xfrm>
              <a:off x="6880497" y="3314289"/>
              <a:ext cx="87683" cy="69978"/>
            </a:xfrm>
            <a:custGeom>
              <a:avLst/>
              <a:gdLst>
                <a:gd name="T0" fmla="*/ 0 w 2823"/>
                <a:gd name="T1" fmla="*/ 2147483646 h 2253"/>
                <a:gd name="T2" fmla="*/ 2147483646 w 2823"/>
                <a:gd name="T3" fmla="*/ 2147483646 h 2253"/>
                <a:gd name="T4" fmla="*/ 0 w 2823"/>
                <a:gd name="T5" fmla="*/ 2147483646 h 2253"/>
                <a:gd name="T6" fmla="*/ 0 60000 65536"/>
                <a:gd name="T7" fmla="*/ 0 60000 65536"/>
                <a:gd name="T8" fmla="*/ 0 60000 65536"/>
              </a:gdLst>
              <a:ahLst/>
              <a:cxnLst>
                <a:cxn ang="T6">
                  <a:pos x="T0" y="T1"/>
                </a:cxn>
                <a:cxn ang="T7">
                  <a:pos x="T2" y="T3"/>
                </a:cxn>
                <a:cxn ang="T8">
                  <a:pos x="T4" y="T5"/>
                </a:cxn>
              </a:cxnLst>
              <a:rect l="0" t="0"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0" name="Google Shape;860;p31">
              <a:extLst>
                <a:ext uri="{FF2B5EF4-FFF2-40B4-BE49-F238E27FC236}">
                  <a16:creationId xmlns:a16="http://schemas.microsoft.com/office/drawing/2014/main" id="{9B84A5CF-2C23-4C79-9533-751DCDAE7F21}"/>
                </a:ext>
              </a:extLst>
            </p:cNvPr>
            <p:cNvSpPr/>
            <p:nvPr/>
          </p:nvSpPr>
          <p:spPr>
            <a:xfrm>
              <a:off x="5658320" y="2836791"/>
              <a:ext cx="1466952" cy="552295"/>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31" name="Google Shape;861;p31">
              <a:extLst>
                <a:ext uri="{FF2B5EF4-FFF2-40B4-BE49-F238E27FC236}">
                  <a16:creationId xmlns:a16="http://schemas.microsoft.com/office/drawing/2014/main" id="{D632EA3B-FE13-4AEB-9F39-BB513BB9C522}"/>
                </a:ext>
              </a:extLst>
            </p:cNvPr>
            <p:cNvSpPr>
              <a:spLocks/>
            </p:cNvSpPr>
            <p:nvPr/>
          </p:nvSpPr>
          <p:spPr bwMode="auto">
            <a:xfrm>
              <a:off x="6133036" y="3492792"/>
              <a:ext cx="178533" cy="122190"/>
            </a:xfrm>
            <a:custGeom>
              <a:avLst/>
              <a:gdLst>
                <a:gd name="T0" fmla="*/ 2147483646 w 5748"/>
                <a:gd name="T1" fmla="*/ 2147483646 h 3934"/>
                <a:gd name="T2" fmla="*/ 2147483646 w 5748"/>
                <a:gd name="T3" fmla="*/ 2147483646 h 3934"/>
                <a:gd name="T4" fmla="*/ 2147483646 w 5748"/>
                <a:gd name="T5" fmla="*/ 2147483646 h 3934"/>
                <a:gd name="T6" fmla="*/ 2147483646 w 5748"/>
                <a:gd name="T7" fmla="*/ 2147483646 h 3934"/>
                <a:gd name="T8" fmla="*/ 2147483646 w 5748"/>
                <a:gd name="T9" fmla="*/ 2147483646 h 3934"/>
                <a:gd name="T10" fmla="*/ 2147483646 w 5748"/>
                <a:gd name="T11" fmla="*/ 2147483646 h 3934"/>
                <a:gd name="T12" fmla="*/ 2147483646 w 5748"/>
                <a:gd name="T13" fmla="*/ 2147483646 h 3934"/>
                <a:gd name="T14" fmla="*/ 2147483646 w 5748"/>
                <a:gd name="T15" fmla="*/ 2147483646 h 3934"/>
                <a:gd name="T16" fmla="*/ 2147483646 w 5748"/>
                <a:gd name="T17" fmla="*/ 2147483646 h 3934"/>
                <a:gd name="T18" fmla="*/ 2147483646 w 5748"/>
                <a:gd name="T19" fmla="*/ 2147483646 h 3934"/>
                <a:gd name="T20" fmla="*/ 2147483646 w 5748"/>
                <a:gd name="T21" fmla="*/ 2147483646 h 3934"/>
                <a:gd name="T22" fmla="*/ 2147483646 w 5748"/>
                <a:gd name="T23" fmla="*/ 2147483646 h 39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2" name="Google Shape;862;p31">
              <a:extLst>
                <a:ext uri="{FF2B5EF4-FFF2-40B4-BE49-F238E27FC236}">
                  <a16:creationId xmlns:a16="http://schemas.microsoft.com/office/drawing/2014/main" id="{6FBAFD30-2BFF-4D75-8649-35E1AE5EC06C}"/>
                </a:ext>
              </a:extLst>
            </p:cNvPr>
            <p:cNvSpPr>
              <a:spLocks/>
            </p:cNvSpPr>
            <p:nvPr/>
          </p:nvSpPr>
          <p:spPr bwMode="auto">
            <a:xfrm>
              <a:off x="6337660" y="3256735"/>
              <a:ext cx="234908" cy="209376"/>
            </a:xfrm>
            <a:custGeom>
              <a:avLst/>
              <a:gdLst>
                <a:gd name="T0" fmla="*/ 2147483646 w 7563"/>
                <a:gd name="T1" fmla="*/ 0 h 6741"/>
                <a:gd name="T2" fmla="*/ 2147483646 w 7563"/>
                <a:gd name="T3" fmla="*/ 2147483646 h 6741"/>
                <a:gd name="T4" fmla="*/ 2147483646 w 7563"/>
                <a:gd name="T5" fmla="*/ 2147483646 h 6741"/>
                <a:gd name="T6" fmla="*/ 2147483646 w 7563"/>
                <a:gd name="T7" fmla="*/ 2147483646 h 6741"/>
                <a:gd name="T8" fmla="*/ 2147483646 w 7563"/>
                <a:gd name="T9" fmla="*/ 2147483646 h 6741"/>
                <a:gd name="T10" fmla="*/ 2147483646 w 7563"/>
                <a:gd name="T11" fmla="*/ 2147483646 h 6741"/>
                <a:gd name="T12" fmla="*/ 2147483646 w 7563"/>
                <a:gd name="T13" fmla="*/ 0 h 67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3" name="Google Shape;863;p31">
              <a:extLst>
                <a:ext uri="{FF2B5EF4-FFF2-40B4-BE49-F238E27FC236}">
                  <a16:creationId xmlns:a16="http://schemas.microsoft.com/office/drawing/2014/main" id="{86DD8AC7-982B-4235-8425-9D29E80DE8C4}"/>
                </a:ext>
              </a:extLst>
            </p:cNvPr>
            <p:cNvSpPr/>
            <p:nvPr/>
          </p:nvSpPr>
          <p:spPr>
            <a:xfrm>
              <a:off x="6384387" y="3439871"/>
              <a:ext cx="266718" cy="134899"/>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34" name="Google Shape;864;p31">
              <a:extLst>
                <a:ext uri="{FF2B5EF4-FFF2-40B4-BE49-F238E27FC236}">
                  <a16:creationId xmlns:a16="http://schemas.microsoft.com/office/drawing/2014/main" id="{D5EAFE48-8936-40C7-8F2F-21269594F9DF}"/>
                </a:ext>
              </a:extLst>
            </p:cNvPr>
            <p:cNvSpPr>
              <a:spLocks/>
            </p:cNvSpPr>
            <p:nvPr/>
          </p:nvSpPr>
          <p:spPr bwMode="auto">
            <a:xfrm>
              <a:off x="5893997" y="3288416"/>
              <a:ext cx="217172" cy="192914"/>
            </a:xfrm>
            <a:custGeom>
              <a:avLst/>
              <a:gdLst>
                <a:gd name="T0" fmla="*/ 2147483646 w 6992"/>
                <a:gd name="T1" fmla="*/ 2147483646 h 6211"/>
                <a:gd name="T2" fmla="*/ 2147483646 w 6992"/>
                <a:gd name="T3" fmla="*/ 2147483646 h 6211"/>
                <a:gd name="T4" fmla="*/ 2147483646 w 6992"/>
                <a:gd name="T5" fmla="*/ 2147483646 h 6211"/>
                <a:gd name="T6" fmla="*/ 2147483646 w 6992"/>
                <a:gd name="T7" fmla="*/ 2147483646 h 6211"/>
                <a:gd name="T8" fmla="*/ 2147483646 w 6992"/>
                <a:gd name="T9" fmla="*/ 2147483646 h 6211"/>
                <a:gd name="T10" fmla="*/ 2147483646 w 6992"/>
                <a:gd name="T11" fmla="*/ 2147483646 h 6211"/>
                <a:gd name="T12" fmla="*/ 2147483646 w 6992"/>
                <a:gd name="T13" fmla="*/ 2147483646 h 62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5" name="Google Shape;865;p31">
              <a:extLst>
                <a:ext uri="{FF2B5EF4-FFF2-40B4-BE49-F238E27FC236}">
                  <a16:creationId xmlns:a16="http://schemas.microsoft.com/office/drawing/2014/main" id="{430CC912-54B3-4B8A-B41E-4E7CE8B1C1D8}"/>
                </a:ext>
              </a:extLst>
            </p:cNvPr>
            <p:cNvSpPr/>
            <p:nvPr/>
          </p:nvSpPr>
          <p:spPr>
            <a:xfrm>
              <a:off x="5880586" y="3458916"/>
              <a:ext cx="182046" cy="120616"/>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36" name="Google Shape;866;p31">
              <a:extLst>
                <a:ext uri="{FF2B5EF4-FFF2-40B4-BE49-F238E27FC236}">
                  <a16:creationId xmlns:a16="http://schemas.microsoft.com/office/drawing/2014/main" id="{4ED60C9A-D567-4122-B603-CC19B979687F}"/>
                </a:ext>
              </a:extLst>
            </p:cNvPr>
            <p:cNvSpPr>
              <a:spLocks/>
            </p:cNvSpPr>
            <p:nvPr/>
          </p:nvSpPr>
          <p:spPr bwMode="auto">
            <a:xfrm>
              <a:off x="5858495" y="3818488"/>
              <a:ext cx="248481" cy="358775"/>
            </a:xfrm>
            <a:custGeom>
              <a:avLst/>
              <a:gdLst>
                <a:gd name="T0" fmla="*/ 2147483646 w 8000"/>
                <a:gd name="T1" fmla="*/ 2147483646 h 11551"/>
                <a:gd name="T2" fmla="*/ 2147483646 w 8000"/>
                <a:gd name="T3" fmla="*/ 2147483646 h 11551"/>
                <a:gd name="T4" fmla="*/ 2147483646 w 8000"/>
                <a:gd name="T5" fmla="*/ 2147483646 h 11551"/>
                <a:gd name="T6" fmla="*/ 2147483646 w 8000"/>
                <a:gd name="T7" fmla="*/ 2147483646 h 11551"/>
                <a:gd name="T8" fmla="*/ 2147483646 w 8000"/>
                <a:gd name="T9" fmla="*/ 2147483646 h 11551"/>
                <a:gd name="T10" fmla="*/ 2147483646 w 8000"/>
                <a:gd name="T11" fmla="*/ 2147483646 h 11551"/>
                <a:gd name="T12" fmla="*/ 2147483646 w 8000"/>
                <a:gd name="T13" fmla="*/ 2147483646 h 11551"/>
                <a:gd name="T14" fmla="*/ 2147483646 w 8000"/>
                <a:gd name="T15" fmla="*/ 2147483646 h 11551"/>
                <a:gd name="T16" fmla="*/ 2147483646 w 8000"/>
                <a:gd name="T17" fmla="*/ 2147483646 h 115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7" name="Google Shape;867;p31">
              <a:extLst>
                <a:ext uri="{FF2B5EF4-FFF2-40B4-BE49-F238E27FC236}">
                  <a16:creationId xmlns:a16="http://schemas.microsoft.com/office/drawing/2014/main" id="{C16107A6-318C-4B2E-9ECE-75DE707A93FF}"/>
                </a:ext>
              </a:extLst>
            </p:cNvPr>
            <p:cNvSpPr>
              <a:spLocks/>
            </p:cNvSpPr>
            <p:nvPr/>
          </p:nvSpPr>
          <p:spPr bwMode="auto">
            <a:xfrm>
              <a:off x="5858495" y="3818488"/>
              <a:ext cx="248481" cy="357036"/>
            </a:xfrm>
            <a:custGeom>
              <a:avLst/>
              <a:gdLst>
                <a:gd name="T0" fmla="*/ 2147483646 w 8000"/>
                <a:gd name="T1" fmla="*/ 2147483646 h 11495"/>
                <a:gd name="T2" fmla="*/ 2147483646 w 8000"/>
                <a:gd name="T3" fmla="*/ 2147483646 h 11495"/>
                <a:gd name="T4" fmla="*/ 2147483646 w 8000"/>
                <a:gd name="T5" fmla="*/ 2147483646 h 11495"/>
                <a:gd name="T6" fmla="*/ 2147483646 w 8000"/>
                <a:gd name="T7" fmla="*/ 2147483646 h 11495"/>
                <a:gd name="T8" fmla="*/ 2147483646 w 8000"/>
                <a:gd name="T9" fmla="*/ 2147483646 h 11495"/>
                <a:gd name="T10" fmla="*/ 2147483646 w 8000"/>
                <a:gd name="T11" fmla="*/ 2147483646 h 11495"/>
                <a:gd name="T12" fmla="*/ 2147483646 w 8000"/>
                <a:gd name="T13" fmla="*/ 2147483646 h 11495"/>
                <a:gd name="T14" fmla="*/ 2147483646 w 8000"/>
                <a:gd name="T15" fmla="*/ 2147483646 h 11495"/>
                <a:gd name="T16" fmla="*/ 2147483646 w 8000"/>
                <a:gd name="T17" fmla="*/ 2147483646 h 11495"/>
                <a:gd name="T18" fmla="*/ 2147483646 w 8000"/>
                <a:gd name="T19" fmla="*/ 2147483646 h 11495"/>
                <a:gd name="T20" fmla="*/ 2147483646 w 8000"/>
                <a:gd name="T21" fmla="*/ 2147483646 h 11495"/>
                <a:gd name="T22" fmla="*/ 2147483646 w 8000"/>
                <a:gd name="T23" fmla="*/ 2147483646 h 11495"/>
                <a:gd name="T24" fmla="*/ 2147483646 w 8000"/>
                <a:gd name="T25" fmla="*/ 2147483646 h 11495"/>
                <a:gd name="T26" fmla="*/ 2147483646 w 8000"/>
                <a:gd name="T27" fmla="*/ 2147483646 h 11495"/>
                <a:gd name="T28" fmla="*/ 2147483646 w 8000"/>
                <a:gd name="T29" fmla="*/ 2147483646 h 11495"/>
                <a:gd name="T30" fmla="*/ 2147483646 w 8000"/>
                <a:gd name="T31" fmla="*/ 2147483646 h 11495"/>
                <a:gd name="T32" fmla="*/ 2147483646 w 8000"/>
                <a:gd name="T33" fmla="*/ 2147483646 h 11495"/>
                <a:gd name="T34" fmla="*/ 2147483646 w 8000"/>
                <a:gd name="T35" fmla="*/ 2147483646 h 11495"/>
                <a:gd name="T36" fmla="*/ 2147483646 w 8000"/>
                <a:gd name="T37" fmla="*/ 2147483646 h 1149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000" h="11495" extrusionOk="0">
                  <a:moveTo>
                    <a:pt x="8000" y="1"/>
                  </a:moveTo>
                  <a:lnTo>
                    <a:pt x="8000" y="1"/>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8" name="Google Shape;868;p31">
              <a:extLst>
                <a:ext uri="{FF2B5EF4-FFF2-40B4-BE49-F238E27FC236}">
                  <a16:creationId xmlns:a16="http://schemas.microsoft.com/office/drawing/2014/main" id="{E42B0CB0-8546-4F32-861B-5358686BEFE3}"/>
                </a:ext>
              </a:extLst>
            </p:cNvPr>
            <p:cNvSpPr>
              <a:spLocks/>
            </p:cNvSpPr>
            <p:nvPr/>
          </p:nvSpPr>
          <p:spPr bwMode="auto">
            <a:xfrm>
              <a:off x="6106945" y="3980311"/>
              <a:ext cx="31" cy="138870"/>
            </a:xfrm>
            <a:custGeom>
              <a:avLst/>
              <a:gdLst>
                <a:gd name="T0" fmla="*/ 2147483646 w 1"/>
                <a:gd name="T1" fmla="*/ 0 h 4471"/>
                <a:gd name="T2" fmla="*/ 2147483646 w 1"/>
                <a:gd name="T3" fmla="*/ 2147483646 h 4471"/>
                <a:gd name="T4" fmla="*/ 2147483646 w 1"/>
                <a:gd name="T5" fmla="*/ 2147483646 h 4471"/>
                <a:gd name="T6" fmla="*/ 2147483646 w 1"/>
                <a:gd name="T7" fmla="*/ 0 h 447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4471" extrusionOk="0">
                  <a:moveTo>
                    <a:pt x="1" y="0"/>
                  </a:moveTo>
                  <a:lnTo>
                    <a:pt x="1" y="4470"/>
                  </a:lnTo>
                  <a:lnTo>
                    <a:pt x="1" y="0"/>
                  </a:lnTo>
                  <a:close/>
                </a:path>
              </a:pathLst>
            </a:custGeom>
            <a:solidFill>
              <a:srgbClr val="DB9F5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9" name="Google Shape;869;p31">
              <a:extLst>
                <a:ext uri="{FF2B5EF4-FFF2-40B4-BE49-F238E27FC236}">
                  <a16:creationId xmlns:a16="http://schemas.microsoft.com/office/drawing/2014/main" id="{309624AF-E9AC-4548-AB4D-01A80A654A0C}"/>
                </a:ext>
              </a:extLst>
            </p:cNvPr>
            <p:cNvSpPr>
              <a:spLocks/>
            </p:cNvSpPr>
            <p:nvPr/>
          </p:nvSpPr>
          <p:spPr bwMode="auto">
            <a:xfrm>
              <a:off x="6080855" y="3827899"/>
              <a:ext cx="26122" cy="12548"/>
            </a:xfrm>
            <a:custGeom>
              <a:avLst/>
              <a:gdLst>
                <a:gd name="T0" fmla="*/ 2147483646 w 841"/>
                <a:gd name="T1" fmla="*/ 0 h 404"/>
                <a:gd name="T2" fmla="*/ 2147483646 w 841"/>
                <a:gd name="T3" fmla="*/ 2147483646 h 404"/>
                <a:gd name="T4" fmla="*/ 2147483646 w 841"/>
                <a:gd name="T5" fmla="*/ 2147483646 h 404"/>
                <a:gd name="T6" fmla="*/ 2147483646 w 841"/>
                <a:gd name="T7" fmla="*/ 0 h 404"/>
                <a:gd name="T8" fmla="*/ 2147483646 w 841"/>
                <a:gd name="T9" fmla="*/ 2147483646 h 404"/>
                <a:gd name="T10" fmla="*/ 2147483646 w 841"/>
                <a:gd name="T11" fmla="*/ 2147483646 h 404"/>
                <a:gd name="T12" fmla="*/ 2147483646 w 841"/>
                <a:gd name="T13" fmla="*/ 2147483646 h 404"/>
                <a:gd name="T14" fmla="*/ 2147483646 w 841"/>
                <a:gd name="T15" fmla="*/ 2147483646 h 404"/>
                <a:gd name="T16" fmla="*/ 2147483646 w 841"/>
                <a:gd name="T17" fmla="*/ 2147483646 h 404"/>
                <a:gd name="T18" fmla="*/ 2147483646 w 841"/>
                <a:gd name="T19" fmla="*/ 2147483646 h 404"/>
                <a:gd name="T20" fmla="*/ 2147483646 w 841"/>
                <a:gd name="T21" fmla="*/ 2147483646 h 404"/>
                <a:gd name="T22" fmla="*/ 0 w 841"/>
                <a:gd name="T23" fmla="*/ 2147483646 h 404"/>
                <a:gd name="T24" fmla="*/ 2147483646 w 841"/>
                <a:gd name="T25" fmla="*/ 2147483646 h 40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41" h="404" extrusionOk="0">
                  <a:moveTo>
                    <a:pt x="841" y="0"/>
                  </a:moveTo>
                  <a:cubicBezTo>
                    <a:pt x="841" y="0"/>
                    <a:pt x="730" y="0"/>
                    <a:pt x="709" y="101"/>
                  </a:cubicBezTo>
                  <a:cubicBezTo>
                    <a:pt x="763" y="68"/>
                    <a:pt x="807" y="34"/>
                    <a:pt x="841" y="0"/>
                  </a:cubicBezTo>
                  <a:close/>
                  <a:moveTo>
                    <a:pt x="709" y="101"/>
                  </a:moveTo>
                  <a:lnTo>
                    <a:pt x="709" y="101"/>
                  </a:lnTo>
                  <a:cubicBezTo>
                    <a:pt x="609" y="164"/>
                    <a:pt x="476" y="227"/>
                    <a:pt x="317" y="289"/>
                  </a:cubicBez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0" name="Google Shape;870;p31">
              <a:extLst>
                <a:ext uri="{FF2B5EF4-FFF2-40B4-BE49-F238E27FC236}">
                  <a16:creationId xmlns:a16="http://schemas.microsoft.com/office/drawing/2014/main" id="{05725A5C-227F-48DC-A0D0-7DCBA92C1E98}"/>
                </a:ext>
              </a:extLst>
            </p:cNvPr>
            <p:cNvSpPr>
              <a:spLocks/>
            </p:cNvSpPr>
            <p:nvPr/>
          </p:nvSpPr>
          <p:spPr bwMode="auto">
            <a:xfrm>
              <a:off x="5858495" y="3827899"/>
              <a:ext cx="248481" cy="347625"/>
            </a:xfrm>
            <a:custGeom>
              <a:avLst/>
              <a:gdLst>
                <a:gd name="T0" fmla="*/ 2147483646 w 8000"/>
                <a:gd name="T1" fmla="*/ 0 h 11192"/>
                <a:gd name="T2" fmla="*/ 2147483646 w 8000"/>
                <a:gd name="T3" fmla="*/ 2147483646 h 11192"/>
                <a:gd name="T4" fmla="*/ 2147483646 w 8000"/>
                <a:gd name="T5" fmla="*/ 2147483646 h 11192"/>
                <a:gd name="T6" fmla="*/ 2147483646 w 8000"/>
                <a:gd name="T7" fmla="*/ 2147483646 h 11192"/>
                <a:gd name="T8" fmla="*/ 2147483646 w 8000"/>
                <a:gd name="T9" fmla="*/ 2147483646 h 11192"/>
                <a:gd name="T10" fmla="*/ 2147483646 w 8000"/>
                <a:gd name="T11" fmla="*/ 2147483646 h 11192"/>
                <a:gd name="T12" fmla="*/ 2147483646 w 8000"/>
                <a:gd name="T13" fmla="*/ 2147483646 h 11192"/>
                <a:gd name="T14" fmla="*/ 2147483646 w 8000"/>
                <a:gd name="T15" fmla="*/ 2147483646 h 11192"/>
                <a:gd name="T16" fmla="*/ 2147483646 w 8000"/>
                <a:gd name="T17" fmla="*/ 0 h 11192"/>
                <a:gd name="T18" fmla="*/ 2147483646 w 8000"/>
                <a:gd name="T19" fmla="*/ 2147483646 h 11192"/>
                <a:gd name="T20" fmla="*/ 2147483646 w 8000"/>
                <a:gd name="T21" fmla="*/ 2147483646 h 11192"/>
                <a:gd name="T22" fmla="*/ 2147483646 w 8000"/>
                <a:gd name="T23" fmla="*/ 2147483646 h 11192"/>
                <a:gd name="T24" fmla="*/ 2147483646 w 8000"/>
                <a:gd name="T25" fmla="*/ 2147483646 h 11192"/>
                <a:gd name="T26" fmla="*/ 2147483646 w 8000"/>
                <a:gd name="T27" fmla="*/ 2147483646 h 11192"/>
                <a:gd name="T28" fmla="*/ 2147483646 w 8000"/>
                <a:gd name="T29" fmla="*/ 2147483646 h 11192"/>
                <a:gd name="T30" fmla="*/ 2147483646 w 8000"/>
                <a:gd name="T31" fmla="*/ 2147483646 h 11192"/>
                <a:gd name="T32" fmla="*/ 2147483646 w 8000"/>
                <a:gd name="T33" fmla="*/ 2147483646 h 11192"/>
                <a:gd name="T34" fmla="*/ 2147483646 w 8000"/>
                <a:gd name="T35" fmla="*/ 2147483646 h 11192"/>
                <a:gd name="T36" fmla="*/ 2147483646 w 8000"/>
                <a:gd name="T37" fmla="*/ 2147483646 h 11192"/>
                <a:gd name="T38" fmla="*/ 2147483646 w 8000"/>
                <a:gd name="T39" fmla="*/ 2147483646 h 11192"/>
                <a:gd name="T40" fmla="*/ 2147483646 w 8000"/>
                <a:gd name="T41" fmla="*/ 0 h 1119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1" name="Google Shape;871;p31">
              <a:extLst>
                <a:ext uri="{FF2B5EF4-FFF2-40B4-BE49-F238E27FC236}">
                  <a16:creationId xmlns:a16="http://schemas.microsoft.com/office/drawing/2014/main" id="{45FF54BD-5135-4628-9219-1116AE27242D}"/>
                </a:ext>
              </a:extLst>
            </p:cNvPr>
            <p:cNvSpPr>
              <a:spLocks/>
            </p:cNvSpPr>
            <p:nvPr/>
          </p:nvSpPr>
          <p:spPr bwMode="auto">
            <a:xfrm>
              <a:off x="5858495" y="3784042"/>
              <a:ext cx="248481" cy="69978"/>
            </a:xfrm>
            <a:custGeom>
              <a:avLst/>
              <a:gdLst>
                <a:gd name="T0" fmla="*/ 2147483646 w 8000"/>
                <a:gd name="T1" fmla="*/ 2147483646 h 2253"/>
                <a:gd name="T2" fmla="*/ 2147483646 w 8000"/>
                <a:gd name="T3" fmla="*/ 2147483646 h 2253"/>
                <a:gd name="T4" fmla="*/ 2147483646 w 8000"/>
                <a:gd name="T5" fmla="*/ 2147483646 h 2253"/>
                <a:gd name="T6" fmla="*/ 2147483646 w 8000"/>
                <a:gd name="T7" fmla="*/ 2147483646 h 2253"/>
                <a:gd name="T8" fmla="*/ 2147483646 w 8000"/>
                <a:gd name="T9" fmla="*/ 2147483646 h 2253"/>
                <a:gd name="T10" fmla="*/ 2147483646 w 8000"/>
                <a:gd name="T11" fmla="*/ 2147483646 h 2253"/>
                <a:gd name="T12" fmla="*/ 2147483646 w 8000"/>
                <a:gd name="T13" fmla="*/ 2147483646 h 2253"/>
                <a:gd name="T14" fmla="*/ 2147483646 w 8000"/>
                <a:gd name="T15" fmla="*/ 2147483646 h 2253"/>
                <a:gd name="T16" fmla="*/ 2147483646 w 8000"/>
                <a:gd name="T17" fmla="*/ 2147483646 h 2253"/>
                <a:gd name="T18" fmla="*/ 2147483646 w 8000"/>
                <a:gd name="T19" fmla="*/ 2147483646 h 2253"/>
                <a:gd name="T20" fmla="*/ 2147483646 w 8000"/>
                <a:gd name="T21" fmla="*/ 2147483646 h 22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2" name="Google Shape;872;p31">
              <a:extLst>
                <a:ext uri="{FF2B5EF4-FFF2-40B4-BE49-F238E27FC236}">
                  <a16:creationId xmlns:a16="http://schemas.microsoft.com/office/drawing/2014/main" id="{444E1EC6-77AF-4625-96EB-0F0B54303818}"/>
                </a:ext>
              </a:extLst>
            </p:cNvPr>
            <p:cNvSpPr>
              <a:spLocks/>
            </p:cNvSpPr>
            <p:nvPr/>
          </p:nvSpPr>
          <p:spPr bwMode="auto">
            <a:xfrm>
              <a:off x="5872069" y="3797616"/>
              <a:ext cx="221334" cy="42832"/>
            </a:xfrm>
            <a:custGeom>
              <a:avLst/>
              <a:gdLst>
                <a:gd name="T0" fmla="*/ 2147483646 w 7126"/>
                <a:gd name="T1" fmla="*/ 2147483646 h 1379"/>
                <a:gd name="T2" fmla="*/ 2147483646 w 7126"/>
                <a:gd name="T3" fmla="*/ 2147483646 h 1379"/>
                <a:gd name="T4" fmla="*/ 2147483646 w 7126"/>
                <a:gd name="T5" fmla="*/ 2147483646 h 1379"/>
                <a:gd name="T6" fmla="*/ 2147483646 w 7126"/>
                <a:gd name="T7" fmla="*/ 2147483646 h 1379"/>
                <a:gd name="T8" fmla="*/ 2147483646 w 7126"/>
                <a:gd name="T9" fmla="*/ 2147483646 h 1379"/>
                <a:gd name="T10" fmla="*/ 2147483646 w 7126"/>
                <a:gd name="T11" fmla="*/ 2147483646 h 1379"/>
                <a:gd name="T12" fmla="*/ 2147483646 w 7126"/>
                <a:gd name="T13" fmla="*/ 2147483646 h 1379"/>
                <a:gd name="T14" fmla="*/ 2147483646 w 7126"/>
                <a:gd name="T15" fmla="*/ 2147483646 h 1379"/>
                <a:gd name="T16" fmla="*/ 2147483646 w 7126"/>
                <a:gd name="T17" fmla="*/ 2147483646 h 1379"/>
                <a:gd name="T18" fmla="*/ 2147483646 w 7126"/>
                <a:gd name="T19" fmla="*/ 2147483646 h 1379"/>
                <a:gd name="T20" fmla="*/ 2147483646 w 7126"/>
                <a:gd name="T21" fmla="*/ 2147483646 h 137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lnTo>
                    <a:pt x="3630" y="1"/>
                  </a:ln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3" name="Google Shape;873;p31">
              <a:extLst>
                <a:ext uri="{FF2B5EF4-FFF2-40B4-BE49-F238E27FC236}">
                  <a16:creationId xmlns:a16="http://schemas.microsoft.com/office/drawing/2014/main" id="{505D8FC7-7718-42F8-8582-77E91CA90032}"/>
                </a:ext>
              </a:extLst>
            </p:cNvPr>
            <p:cNvSpPr>
              <a:spLocks/>
            </p:cNvSpPr>
            <p:nvPr/>
          </p:nvSpPr>
          <p:spPr bwMode="auto">
            <a:xfrm>
              <a:off x="5888779" y="3814326"/>
              <a:ext cx="187914" cy="39695"/>
            </a:xfrm>
            <a:custGeom>
              <a:avLst/>
              <a:gdLst>
                <a:gd name="T0" fmla="*/ 2147483646 w 6050"/>
                <a:gd name="T1" fmla="*/ 0 h 1278"/>
                <a:gd name="T2" fmla="*/ 0 w 6050"/>
                <a:gd name="T3" fmla="*/ 2147483646 h 1278"/>
                <a:gd name="T4" fmla="*/ 0 w 6050"/>
                <a:gd name="T5" fmla="*/ 2147483646 h 1278"/>
                <a:gd name="T6" fmla="*/ 2147483646 w 6050"/>
                <a:gd name="T7" fmla="*/ 2147483646 h 1278"/>
                <a:gd name="T8" fmla="*/ 2147483646 w 6050"/>
                <a:gd name="T9" fmla="*/ 2147483646 h 1278"/>
                <a:gd name="T10" fmla="*/ 2147483646 w 6050"/>
                <a:gd name="T11" fmla="*/ 2147483646 h 1278"/>
                <a:gd name="T12" fmla="*/ 2147483646 w 6050"/>
                <a:gd name="T13" fmla="*/ 0 h 127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4" name="Google Shape;874;p31">
              <a:extLst>
                <a:ext uri="{FF2B5EF4-FFF2-40B4-BE49-F238E27FC236}">
                  <a16:creationId xmlns:a16="http://schemas.microsoft.com/office/drawing/2014/main" id="{CA83C69E-8104-4FBC-9EFA-CDFEC98FD4B1}"/>
                </a:ext>
              </a:extLst>
            </p:cNvPr>
            <p:cNvSpPr>
              <a:spLocks/>
            </p:cNvSpPr>
            <p:nvPr/>
          </p:nvSpPr>
          <p:spPr bwMode="auto">
            <a:xfrm>
              <a:off x="5737423" y="3468130"/>
              <a:ext cx="217141" cy="311781"/>
            </a:xfrm>
            <a:custGeom>
              <a:avLst/>
              <a:gdLst>
                <a:gd name="T0" fmla="*/ 2147483646 w 6991"/>
                <a:gd name="T1" fmla="*/ 2147483646 h 10038"/>
                <a:gd name="T2" fmla="*/ 2147483646 w 6991"/>
                <a:gd name="T3" fmla="*/ 2147483646 h 10038"/>
                <a:gd name="T4" fmla="*/ 2147483646 w 6991"/>
                <a:gd name="T5" fmla="*/ 2147483646 h 10038"/>
                <a:gd name="T6" fmla="*/ 2147483646 w 6991"/>
                <a:gd name="T7" fmla="*/ 2147483646 h 10038"/>
                <a:gd name="T8" fmla="*/ 2147483646 w 6991"/>
                <a:gd name="T9" fmla="*/ 2147483646 h 10038"/>
                <a:gd name="T10" fmla="*/ 2147483646 w 6991"/>
                <a:gd name="T11" fmla="*/ 2147483646 h 10038"/>
                <a:gd name="T12" fmla="*/ 2147483646 w 6991"/>
                <a:gd name="T13" fmla="*/ 2147483646 h 10038"/>
                <a:gd name="T14" fmla="*/ 2147483646 w 6991"/>
                <a:gd name="T15" fmla="*/ 2147483646 h 10038"/>
                <a:gd name="T16" fmla="*/ 2147483646 w 6991"/>
                <a:gd name="T17" fmla="*/ 2147483646 h 10038"/>
                <a:gd name="T18" fmla="*/ 2147483646 w 6991"/>
                <a:gd name="T19" fmla="*/ 2147483646 h 10038"/>
                <a:gd name="T20" fmla="*/ 2147483646 w 6991"/>
                <a:gd name="T21" fmla="*/ 2147483646 h 10038"/>
                <a:gd name="T22" fmla="*/ 2147483646 w 6991"/>
                <a:gd name="T23" fmla="*/ 2147483646 h 10038"/>
                <a:gd name="T24" fmla="*/ 2147483646 w 6991"/>
                <a:gd name="T25" fmla="*/ 2147483646 h 10038"/>
                <a:gd name="T26" fmla="*/ 2147483646 w 6991"/>
                <a:gd name="T27" fmla="*/ 2147483646 h 10038"/>
                <a:gd name="T28" fmla="*/ 2147483646 w 6991"/>
                <a:gd name="T29" fmla="*/ 2147483646 h 10038"/>
                <a:gd name="T30" fmla="*/ 2147483646 w 6991"/>
                <a:gd name="T31" fmla="*/ 2147483646 h 10038"/>
                <a:gd name="T32" fmla="*/ 2147483646 w 6991"/>
                <a:gd name="T33" fmla="*/ 2147483646 h 10038"/>
                <a:gd name="T34" fmla="*/ 2147483646 w 6991"/>
                <a:gd name="T35" fmla="*/ 2147483646 h 10038"/>
                <a:gd name="T36" fmla="*/ 2147483646 w 6991"/>
                <a:gd name="T37" fmla="*/ 2147483646 h 100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5" name="Google Shape;875;p31">
              <a:extLst>
                <a:ext uri="{FF2B5EF4-FFF2-40B4-BE49-F238E27FC236}">
                  <a16:creationId xmlns:a16="http://schemas.microsoft.com/office/drawing/2014/main" id="{89F071E5-7F6F-4F77-BBAE-E6A8DCB5A098}"/>
                </a:ext>
              </a:extLst>
            </p:cNvPr>
            <p:cNvSpPr>
              <a:spLocks/>
            </p:cNvSpPr>
            <p:nvPr/>
          </p:nvSpPr>
          <p:spPr bwMode="auto">
            <a:xfrm>
              <a:off x="5771869" y="3709933"/>
              <a:ext cx="143032" cy="43888"/>
            </a:xfrm>
            <a:custGeom>
              <a:avLst/>
              <a:gdLst>
                <a:gd name="T0" fmla="*/ 2147483646 w 4605"/>
                <a:gd name="T1" fmla="*/ 2147483646 h 1413"/>
                <a:gd name="T2" fmla="*/ 2147483646 w 4605"/>
                <a:gd name="T3" fmla="*/ 2147483646 h 1413"/>
                <a:gd name="T4" fmla="*/ 2147483646 w 4605"/>
                <a:gd name="T5" fmla="*/ 2147483646 h 1413"/>
                <a:gd name="T6" fmla="*/ 2147483646 w 4605"/>
                <a:gd name="T7" fmla="*/ 2147483646 h 1413"/>
                <a:gd name="T8" fmla="*/ 2147483646 w 4605"/>
                <a:gd name="T9" fmla="*/ 2147483646 h 1413"/>
                <a:gd name="T10" fmla="*/ 2147483646 w 4605"/>
                <a:gd name="T11" fmla="*/ 2147483646 h 1413"/>
                <a:gd name="T12" fmla="*/ 2147483646 w 4605"/>
                <a:gd name="T13" fmla="*/ 2147483646 h 1413"/>
                <a:gd name="T14" fmla="*/ 2147483646 w 4605"/>
                <a:gd name="T15" fmla="*/ 2147483646 h 1413"/>
                <a:gd name="T16" fmla="*/ 2147483646 w 4605"/>
                <a:gd name="T17" fmla="*/ 2147483646 h 1413"/>
                <a:gd name="T18" fmla="*/ 2147483646 w 4605"/>
                <a:gd name="T19" fmla="*/ 2147483646 h 1413"/>
                <a:gd name="T20" fmla="*/ 2147483646 w 4605"/>
                <a:gd name="T21" fmla="*/ 2147483646 h 1413"/>
                <a:gd name="T22" fmla="*/ 2147483646 w 4605"/>
                <a:gd name="T23" fmla="*/ 2147483646 h 1413"/>
                <a:gd name="T24" fmla="*/ 2147483646 w 4605"/>
                <a:gd name="T25" fmla="*/ 2147483646 h 1413"/>
                <a:gd name="T26" fmla="*/ 2147483646 w 4605"/>
                <a:gd name="T27" fmla="*/ 2147483646 h 1413"/>
                <a:gd name="T28" fmla="*/ 2147483646 w 4605"/>
                <a:gd name="T29" fmla="*/ 2147483646 h 1413"/>
                <a:gd name="T30" fmla="*/ 2147483646 w 4605"/>
                <a:gd name="T31" fmla="*/ 2147483646 h 1413"/>
                <a:gd name="T32" fmla="*/ 2147483646 w 4605"/>
                <a:gd name="T33" fmla="*/ 2147483646 h 1413"/>
                <a:gd name="T34" fmla="*/ 0 w 4605"/>
                <a:gd name="T35" fmla="*/ 2147483646 h 1413"/>
                <a:gd name="T36" fmla="*/ 2147483646 w 4605"/>
                <a:gd name="T37" fmla="*/ 2147483646 h 1413"/>
                <a:gd name="T38" fmla="*/ 0 w 4605"/>
                <a:gd name="T39" fmla="*/ 2147483646 h 141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605" h="1413" extrusionOk="0">
                  <a:moveTo>
                    <a:pt x="1815" y="437"/>
                  </a:moveTo>
                  <a:lnTo>
                    <a:pt x="1815" y="437"/>
                  </a:lnTo>
                  <a:close/>
                  <a:moveTo>
                    <a:pt x="3227" y="303"/>
                  </a:moveTo>
                  <a:lnTo>
                    <a:pt x="3227" y="303"/>
                  </a:lnTo>
                  <a:close/>
                  <a:moveTo>
                    <a:pt x="3227" y="303"/>
                  </a:moveTo>
                  <a:lnTo>
                    <a:pt x="3227" y="303"/>
                  </a:lnTo>
                  <a:close/>
                  <a:moveTo>
                    <a:pt x="3630" y="303"/>
                  </a:moveTo>
                  <a:cubicBezTo>
                    <a:pt x="4201" y="303"/>
                    <a:pt x="4605" y="706"/>
                    <a:pt x="4605" y="1412"/>
                  </a:cubicBezTo>
                  <a:cubicBezTo>
                    <a:pt x="4605" y="706"/>
                    <a:pt x="4201" y="303"/>
                    <a:pt x="3630" y="303"/>
                  </a:cubicBezTo>
                  <a:close/>
                  <a:moveTo>
                    <a:pt x="3630" y="303"/>
                  </a:move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6" name="Google Shape;876;p31">
              <a:extLst>
                <a:ext uri="{FF2B5EF4-FFF2-40B4-BE49-F238E27FC236}">
                  <a16:creationId xmlns:a16="http://schemas.microsoft.com/office/drawing/2014/main" id="{FFBAFCDD-A950-4BFF-86AE-FFEB7780DB5D}"/>
                </a:ext>
              </a:extLst>
            </p:cNvPr>
            <p:cNvSpPr>
              <a:spLocks/>
            </p:cNvSpPr>
            <p:nvPr/>
          </p:nvSpPr>
          <p:spPr bwMode="auto">
            <a:xfrm>
              <a:off x="5749940" y="3583612"/>
              <a:ext cx="191051" cy="196300"/>
            </a:xfrm>
            <a:custGeom>
              <a:avLst/>
              <a:gdLst>
                <a:gd name="T0" fmla="*/ 2147483646 w 6151"/>
                <a:gd name="T1" fmla="*/ 2147483646 h 6320"/>
                <a:gd name="T2" fmla="*/ 2147483646 w 6151"/>
                <a:gd name="T3" fmla="*/ 2147483646 h 6320"/>
                <a:gd name="T4" fmla="*/ 2147483646 w 6151"/>
                <a:gd name="T5" fmla="*/ 2147483646 h 6320"/>
                <a:gd name="T6" fmla="*/ 2147483646 w 6151"/>
                <a:gd name="T7" fmla="*/ 2147483646 h 6320"/>
                <a:gd name="T8" fmla="*/ 2147483646 w 6151"/>
                <a:gd name="T9" fmla="*/ 2147483646 h 6320"/>
                <a:gd name="T10" fmla="*/ 2147483646 w 6151"/>
                <a:gd name="T11" fmla="*/ 2147483646 h 6320"/>
                <a:gd name="T12" fmla="*/ 2147483646 w 6151"/>
                <a:gd name="T13" fmla="*/ 2147483646 h 6320"/>
                <a:gd name="T14" fmla="*/ 2147483646 w 6151"/>
                <a:gd name="T15" fmla="*/ 2147483646 h 6320"/>
                <a:gd name="T16" fmla="*/ 2147483646 w 6151"/>
                <a:gd name="T17" fmla="*/ 2147483646 h 6320"/>
                <a:gd name="T18" fmla="*/ 2147483646 w 6151"/>
                <a:gd name="T19" fmla="*/ 2147483646 h 6320"/>
                <a:gd name="T20" fmla="*/ 2147483646 w 6151"/>
                <a:gd name="T21" fmla="*/ 2147483646 h 6320"/>
                <a:gd name="T22" fmla="*/ 2147483646 w 6151"/>
                <a:gd name="T23" fmla="*/ 2147483646 h 6320"/>
                <a:gd name="T24" fmla="*/ 2147483646 w 6151"/>
                <a:gd name="T25" fmla="*/ 2147483646 h 6320"/>
                <a:gd name="T26" fmla="*/ 2147483646 w 6151"/>
                <a:gd name="T27" fmla="*/ 2147483646 h 6320"/>
                <a:gd name="T28" fmla="*/ 2147483646 w 6151"/>
                <a:gd name="T29" fmla="*/ 2147483646 h 63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7" name="Google Shape;877;p31">
              <a:extLst>
                <a:ext uri="{FF2B5EF4-FFF2-40B4-BE49-F238E27FC236}">
                  <a16:creationId xmlns:a16="http://schemas.microsoft.com/office/drawing/2014/main" id="{5ADE58CD-8E91-42DA-BC23-F1F7F47F148A}"/>
                </a:ext>
              </a:extLst>
            </p:cNvPr>
            <p:cNvSpPr>
              <a:spLocks/>
            </p:cNvSpPr>
            <p:nvPr/>
          </p:nvSpPr>
          <p:spPr bwMode="auto">
            <a:xfrm>
              <a:off x="5984817" y="3614951"/>
              <a:ext cx="91876" cy="199406"/>
            </a:xfrm>
            <a:custGeom>
              <a:avLst/>
              <a:gdLst>
                <a:gd name="T0" fmla="*/ 2147483646 w 2958"/>
                <a:gd name="T1" fmla="*/ 0 h 6420"/>
                <a:gd name="T2" fmla="*/ 2147483646 w 2958"/>
                <a:gd name="T3" fmla="*/ 2147483646 h 6420"/>
                <a:gd name="T4" fmla="*/ 2147483646 w 2958"/>
                <a:gd name="T5" fmla="*/ 2147483646 h 6420"/>
                <a:gd name="T6" fmla="*/ 2147483646 w 2958"/>
                <a:gd name="T7" fmla="*/ 2147483646 h 6420"/>
                <a:gd name="T8" fmla="*/ 2147483646 w 2958"/>
                <a:gd name="T9" fmla="*/ 2147483646 h 6420"/>
                <a:gd name="T10" fmla="*/ 2147483646 w 2958"/>
                <a:gd name="T11" fmla="*/ 2147483646 h 6420"/>
                <a:gd name="T12" fmla="*/ 0 w 2958"/>
                <a:gd name="T13" fmla="*/ 2147483646 h 6420"/>
                <a:gd name="T14" fmla="*/ 2147483646 w 2958"/>
                <a:gd name="T15" fmla="*/ 2147483646 h 6420"/>
                <a:gd name="T16" fmla="*/ 2147483646 w 2958"/>
                <a:gd name="T17" fmla="*/ 2147483646 h 6420"/>
                <a:gd name="T18" fmla="*/ 2147483646 w 2958"/>
                <a:gd name="T19" fmla="*/ 2147483646 h 6420"/>
                <a:gd name="T20" fmla="*/ 2147483646 w 2958"/>
                <a:gd name="T21" fmla="*/ 2147483646 h 6420"/>
                <a:gd name="T22" fmla="*/ 2147483646 w 2958"/>
                <a:gd name="T23" fmla="*/ 0 h 64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8" name="Google Shape;878;p31">
              <a:extLst>
                <a:ext uri="{FF2B5EF4-FFF2-40B4-BE49-F238E27FC236}">
                  <a16:creationId xmlns:a16="http://schemas.microsoft.com/office/drawing/2014/main" id="{FBEAEF96-A9CF-441C-A5D0-3B493F94B4B0}"/>
                </a:ext>
              </a:extLst>
            </p:cNvPr>
            <p:cNvSpPr>
              <a:spLocks/>
            </p:cNvSpPr>
            <p:nvPr/>
          </p:nvSpPr>
          <p:spPr bwMode="auto">
            <a:xfrm>
              <a:off x="5984817" y="3645204"/>
              <a:ext cx="74140" cy="169153"/>
            </a:xfrm>
            <a:custGeom>
              <a:avLst/>
              <a:gdLst>
                <a:gd name="T0" fmla="*/ 2147483646 w 2387"/>
                <a:gd name="T1" fmla="*/ 2147483646 h 5446"/>
                <a:gd name="T2" fmla="*/ 2147483646 w 2387"/>
                <a:gd name="T3" fmla="*/ 2147483646 h 5446"/>
                <a:gd name="T4" fmla="*/ 2147483646 w 2387"/>
                <a:gd name="T5" fmla="*/ 2147483646 h 5446"/>
                <a:gd name="T6" fmla="*/ 2147483646 w 2387"/>
                <a:gd name="T7" fmla="*/ 2147483646 h 5446"/>
                <a:gd name="T8" fmla="*/ 2147483646 w 2387"/>
                <a:gd name="T9" fmla="*/ 2147483646 h 5446"/>
                <a:gd name="T10" fmla="*/ 2147483646 w 2387"/>
                <a:gd name="T11" fmla="*/ 2147483646 h 5446"/>
                <a:gd name="T12" fmla="*/ 2147483646 w 2387"/>
                <a:gd name="T13" fmla="*/ 2147483646 h 5446"/>
                <a:gd name="T14" fmla="*/ 2147483646 w 2387"/>
                <a:gd name="T15" fmla="*/ 2147483646 h 5446"/>
                <a:gd name="T16" fmla="*/ 2147483646 w 2387"/>
                <a:gd name="T17" fmla="*/ 2147483646 h 5446"/>
                <a:gd name="T18" fmla="*/ 2147483646 w 2387"/>
                <a:gd name="T19" fmla="*/ 2147483646 h 5446"/>
                <a:gd name="T20" fmla="*/ 2147483646 w 2387"/>
                <a:gd name="T21" fmla="*/ 2147483646 h 5446"/>
                <a:gd name="T22" fmla="*/ 2147483646 w 2387"/>
                <a:gd name="T23" fmla="*/ 2147483646 h 5446"/>
                <a:gd name="T24" fmla="*/ 2147483646 w 2387"/>
                <a:gd name="T25" fmla="*/ 2147483646 h 5446"/>
                <a:gd name="T26" fmla="*/ 0 w 2387"/>
                <a:gd name="T27" fmla="*/ 2147483646 h 5446"/>
                <a:gd name="T28" fmla="*/ 2147483646 w 2387"/>
                <a:gd name="T29" fmla="*/ 2147483646 h 5446"/>
                <a:gd name="T30" fmla="*/ 2147483646 w 2387"/>
                <a:gd name="T31" fmla="*/ 2147483646 h 5446"/>
                <a:gd name="T32" fmla="*/ 2147483646 w 2387"/>
                <a:gd name="T33" fmla="*/ 2147483646 h 5446"/>
                <a:gd name="T34" fmla="*/ 2147483646 w 2387"/>
                <a:gd name="T35" fmla="*/ 2147483646 h 54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87" h="5446" extrusionOk="0">
                  <a:moveTo>
                    <a:pt x="572" y="1"/>
                  </a:moveTo>
                  <a:lnTo>
                    <a:pt x="572" y="1"/>
                  </a:lnTo>
                  <a:cubicBezTo>
                    <a:pt x="568" y="24"/>
                    <a:pt x="565" y="47"/>
                    <a:pt x="561" y="70"/>
                  </a:cubicBez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9" name="Google Shape;879;p31">
              <a:extLst>
                <a:ext uri="{FF2B5EF4-FFF2-40B4-BE49-F238E27FC236}">
                  <a16:creationId xmlns:a16="http://schemas.microsoft.com/office/drawing/2014/main" id="{CB3A3BD7-37FD-4D03-89DF-302E38C41A2A}"/>
                </a:ext>
              </a:extLst>
            </p:cNvPr>
            <p:cNvSpPr>
              <a:spLocks/>
            </p:cNvSpPr>
            <p:nvPr/>
          </p:nvSpPr>
          <p:spPr bwMode="auto">
            <a:xfrm>
              <a:off x="5972300" y="3370663"/>
              <a:ext cx="73084" cy="78334"/>
            </a:xfrm>
            <a:custGeom>
              <a:avLst/>
              <a:gdLst>
                <a:gd name="T0" fmla="*/ 2147483646 w 2353"/>
                <a:gd name="T1" fmla="*/ 2147483646 h 2522"/>
                <a:gd name="T2" fmla="*/ 0 w 2353"/>
                <a:gd name="T3" fmla="*/ 2147483646 h 2522"/>
                <a:gd name="T4" fmla="*/ 2147483646 w 2353"/>
                <a:gd name="T5" fmla="*/ 2147483646 h 2522"/>
                <a:gd name="T6" fmla="*/ 2147483646 w 2353"/>
                <a:gd name="T7" fmla="*/ 2147483646 h 2522"/>
                <a:gd name="T8" fmla="*/ 2147483646 w 2353"/>
                <a:gd name="T9" fmla="*/ 2147483646 h 25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0" name="Google Shape;880;p31">
              <a:extLst>
                <a:ext uri="{FF2B5EF4-FFF2-40B4-BE49-F238E27FC236}">
                  <a16:creationId xmlns:a16="http://schemas.microsoft.com/office/drawing/2014/main" id="{8659E8EC-FFC9-40EF-B579-C2A2D057D40B}"/>
                </a:ext>
              </a:extLst>
            </p:cNvPr>
            <p:cNvSpPr>
              <a:spLocks/>
            </p:cNvSpPr>
            <p:nvPr/>
          </p:nvSpPr>
          <p:spPr bwMode="auto">
            <a:xfrm>
              <a:off x="6398196" y="3353953"/>
              <a:ext cx="74140" cy="73115"/>
            </a:xfrm>
            <a:custGeom>
              <a:avLst/>
              <a:gdLst>
                <a:gd name="T0" fmla="*/ 2147483646 w 2387"/>
                <a:gd name="T1" fmla="*/ 2147483646 h 2354"/>
                <a:gd name="T2" fmla="*/ 0 w 2387"/>
                <a:gd name="T3" fmla="*/ 2147483646 h 2354"/>
                <a:gd name="T4" fmla="*/ 2147483646 w 2387"/>
                <a:gd name="T5" fmla="*/ 2147483646 h 2354"/>
                <a:gd name="T6" fmla="*/ 2147483646 w 2387"/>
                <a:gd name="T7" fmla="*/ 2147483646 h 2354"/>
                <a:gd name="T8" fmla="*/ 2147483646 w 2387"/>
                <a:gd name="T9" fmla="*/ 2147483646 h 23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1" name="Google Shape;881;p31">
              <a:extLst>
                <a:ext uri="{FF2B5EF4-FFF2-40B4-BE49-F238E27FC236}">
                  <a16:creationId xmlns:a16="http://schemas.microsoft.com/office/drawing/2014/main" id="{18104783-EBE8-46D4-82E4-3DB45E71B9A8}"/>
                </a:ext>
              </a:extLst>
            </p:cNvPr>
            <p:cNvSpPr/>
            <p:nvPr/>
          </p:nvSpPr>
          <p:spPr>
            <a:xfrm>
              <a:off x="5950440" y="4373059"/>
              <a:ext cx="673146" cy="457071"/>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sp>
        <p:nvSpPr>
          <p:cNvPr id="208" name="TextBox 207">
            <a:extLst>
              <a:ext uri="{FF2B5EF4-FFF2-40B4-BE49-F238E27FC236}">
                <a16:creationId xmlns:a16="http://schemas.microsoft.com/office/drawing/2014/main" id="{17293DAB-2BD5-41B2-BD49-35D606E04B55}"/>
              </a:ext>
            </a:extLst>
          </p:cNvPr>
          <p:cNvSpPr txBox="1"/>
          <p:nvPr userDrawn="1"/>
        </p:nvSpPr>
        <p:spPr>
          <a:xfrm>
            <a:off x="4334934" y="1571626"/>
            <a:ext cx="3725333" cy="2747963"/>
          </a:xfrm>
          <a:prstGeom prst="rect">
            <a:avLst/>
          </a:prstGeom>
          <a:noFill/>
        </p:spPr>
        <p:txBody>
          <a:bodyPr>
            <a:spAutoFit/>
          </a:bodyPr>
          <a:lstStyle/>
          <a:p>
            <a:pPr algn="ctr" eaLnBrk="1" fontAlgn="auto" hangingPunct="1">
              <a:spcBef>
                <a:spcPts val="0"/>
              </a:spcBef>
              <a:spcAft>
                <a:spcPts val="0"/>
              </a:spcAft>
              <a:defRPr/>
            </a:pPr>
            <a:r>
              <a:rPr lang="vi-VN" sz="8625" b="0" dirty="0">
                <a:solidFill>
                  <a:srgbClr val="F79646">
                    <a:lumMod val="50000"/>
                  </a:srgbClr>
                </a:solidFill>
                <a:latin typeface="UTM Cookies"/>
              </a:rPr>
              <a:t>KHÁM PHÁ</a:t>
            </a:r>
          </a:p>
        </p:txBody>
      </p:sp>
    </p:spTree>
    <p:extLst>
      <p:ext uri="{BB962C8B-B14F-4D97-AF65-F5344CB8AC3E}">
        <p14:creationId xmlns:p14="http://schemas.microsoft.com/office/powerpoint/2010/main" val="2690709578"/>
      </p:ext>
    </p:extLst>
  </p:cSld>
  <p:clrMapOvr>
    <a:masterClrMapping/>
  </p:clrMapOvr>
  <p:transition spd="slow" advClick="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73"/>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90"/>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92"/>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87"/>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91"/>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76"/>
                                        </p:tgtEl>
                                      </p:cBhvr>
                                      <p:by x="150000" y="150000"/>
                                    </p:animScale>
                                  </p:childTnLst>
                                </p:cTn>
                              </p:par>
                              <p:par>
                                <p:cTn id="17" presetID="53" presetClass="entr" presetSubtype="16" fill="hold" nodeType="withEffect">
                                  <p:stCondLst>
                                    <p:cond delay="0"/>
                                  </p:stCondLst>
                                  <p:childTnLst>
                                    <p:set>
                                      <p:cBhvr>
                                        <p:cTn id="18" dur="1" fill="hold">
                                          <p:stCondLst>
                                            <p:cond delay="0"/>
                                          </p:stCondLst>
                                        </p:cTn>
                                        <p:tgtEl>
                                          <p:spTgt spid="71"/>
                                        </p:tgtEl>
                                        <p:attrNameLst>
                                          <p:attrName>style.visibility</p:attrName>
                                        </p:attrNameLst>
                                      </p:cBhvr>
                                      <p:to>
                                        <p:strVal val="visible"/>
                                      </p:to>
                                    </p:set>
                                    <p:anim calcmode="lin" valueType="num">
                                      <p:cBhvr>
                                        <p:cTn id="19" dur="500" fill="hold"/>
                                        <p:tgtEl>
                                          <p:spTgt spid="71"/>
                                        </p:tgtEl>
                                        <p:attrNameLst>
                                          <p:attrName>ppt_w</p:attrName>
                                        </p:attrNameLst>
                                      </p:cBhvr>
                                      <p:tavLst>
                                        <p:tav tm="0">
                                          <p:val>
                                            <p:fltVal val="0"/>
                                          </p:val>
                                        </p:tav>
                                        <p:tav tm="100000">
                                          <p:val>
                                            <p:strVal val="#ppt_w"/>
                                          </p:val>
                                        </p:tav>
                                      </p:tavLst>
                                    </p:anim>
                                    <p:anim calcmode="lin" valueType="num">
                                      <p:cBhvr>
                                        <p:cTn id="20" dur="500" fill="hold"/>
                                        <p:tgtEl>
                                          <p:spTgt spid="71"/>
                                        </p:tgtEl>
                                        <p:attrNameLst>
                                          <p:attrName>ppt_h</p:attrName>
                                        </p:attrNameLst>
                                      </p:cBhvr>
                                      <p:tavLst>
                                        <p:tav tm="0">
                                          <p:val>
                                            <p:fltVal val="0"/>
                                          </p:val>
                                        </p:tav>
                                        <p:tav tm="100000">
                                          <p:val>
                                            <p:strVal val="#ppt_h"/>
                                          </p:val>
                                        </p:tav>
                                      </p:tavLst>
                                    </p:anim>
                                    <p:animEffect transition="in" filter="fade">
                                      <p:cBhvr>
                                        <p:cTn id="21" dur="500"/>
                                        <p:tgtEl>
                                          <p:spTgt spid="71"/>
                                        </p:tgtEl>
                                      </p:cBhvr>
                                    </p:animEffect>
                                  </p:childTnLst>
                                </p:cTn>
                              </p:par>
                              <p:par>
                                <p:cTn id="22" presetID="53" presetClass="entr" presetSubtype="16" fill="hold" nodeType="withEffect">
                                  <p:stCondLst>
                                    <p:cond delay="0"/>
                                  </p:stCondLst>
                                  <p:childTnLst>
                                    <p:set>
                                      <p:cBhvr>
                                        <p:cTn id="23" dur="1" fill="hold">
                                          <p:stCondLst>
                                            <p:cond delay="0"/>
                                          </p:stCondLst>
                                        </p:cTn>
                                        <p:tgtEl>
                                          <p:spTgt spid="72"/>
                                        </p:tgtEl>
                                        <p:attrNameLst>
                                          <p:attrName>style.visibility</p:attrName>
                                        </p:attrNameLst>
                                      </p:cBhvr>
                                      <p:to>
                                        <p:strVal val="visible"/>
                                      </p:to>
                                    </p:set>
                                    <p:anim calcmode="lin" valueType="num">
                                      <p:cBhvr>
                                        <p:cTn id="24" dur="500" fill="hold"/>
                                        <p:tgtEl>
                                          <p:spTgt spid="72"/>
                                        </p:tgtEl>
                                        <p:attrNameLst>
                                          <p:attrName>ppt_w</p:attrName>
                                        </p:attrNameLst>
                                      </p:cBhvr>
                                      <p:tavLst>
                                        <p:tav tm="0">
                                          <p:val>
                                            <p:fltVal val="0"/>
                                          </p:val>
                                        </p:tav>
                                        <p:tav tm="100000">
                                          <p:val>
                                            <p:strVal val="#ppt_w"/>
                                          </p:val>
                                        </p:tav>
                                      </p:tavLst>
                                    </p:anim>
                                    <p:anim calcmode="lin" valueType="num">
                                      <p:cBhvr>
                                        <p:cTn id="25" dur="500" fill="hold"/>
                                        <p:tgtEl>
                                          <p:spTgt spid="72"/>
                                        </p:tgtEl>
                                        <p:attrNameLst>
                                          <p:attrName>ppt_h</p:attrName>
                                        </p:attrNameLst>
                                      </p:cBhvr>
                                      <p:tavLst>
                                        <p:tav tm="0">
                                          <p:val>
                                            <p:fltVal val="0"/>
                                          </p:val>
                                        </p:tav>
                                        <p:tav tm="100000">
                                          <p:val>
                                            <p:strVal val="#ppt_h"/>
                                          </p:val>
                                        </p:tav>
                                      </p:tavLst>
                                    </p:anim>
                                    <p:animEffect transition="in" filter="fade">
                                      <p:cBhvr>
                                        <p:cTn id="26" dur="500"/>
                                        <p:tgtEl>
                                          <p:spTgt spid="72"/>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70"/>
                                        </p:tgtEl>
                                        <p:attrNameLst>
                                          <p:attrName>style.visibility</p:attrName>
                                        </p:attrNameLst>
                                      </p:cBhvr>
                                      <p:to>
                                        <p:strVal val="visible"/>
                                      </p:to>
                                    </p:set>
                                    <p:animEffect transition="in" filter="fade">
                                      <p:cBhvr>
                                        <p:cTn id="30" dur="500"/>
                                        <p:tgtEl>
                                          <p:spTgt spid="70"/>
                                        </p:tgtEl>
                                      </p:cBhvr>
                                    </p:animEffect>
                                  </p:childTnLst>
                                </p:cTn>
                              </p:par>
                            </p:childTnLst>
                          </p:cTn>
                        </p:par>
                        <p:par>
                          <p:cTn id="31" fill="hold">
                            <p:stCondLst>
                              <p:cond delay="1500"/>
                            </p:stCondLst>
                            <p:childTnLst>
                              <p:par>
                                <p:cTn id="32" presetID="31" presetClass="entr" presetSubtype="0" fill="hold" nodeType="afterEffect">
                                  <p:stCondLst>
                                    <p:cond delay="0"/>
                                  </p:stCondLst>
                                  <p:childTnLst>
                                    <p:set>
                                      <p:cBhvr>
                                        <p:cTn id="33" dur="1" fill="hold">
                                          <p:stCondLst>
                                            <p:cond delay="0"/>
                                          </p:stCondLst>
                                        </p:cTn>
                                        <p:tgtEl>
                                          <p:spTgt spid="95"/>
                                        </p:tgtEl>
                                        <p:attrNameLst>
                                          <p:attrName>style.visibility</p:attrName>
                                        </p:attrNameLst>
                                      </p:cBhvr>
                                      <p:to>
                                        <p:strVal val="visible"/>
                                      </p:to>
                                    </p:set>
                                    <p:anim calcmode="lin" valueType="num">
                                      <p:cBhvr>
                                        <p:cTn id="34" dur="1000" fill="hold"/>
                                        <p:tgtEl>
                                          <p:spTgt spid="95"/>
                                        </p:tgtEl>
                                        <p:attrNameLst>
                                          <p:attrName>ppt_w</p:attrName>
                                        </p:attrNameLst>
                                      </p:cBhvr>
                                      <p:tavLst>
                                        <p:tav tm="0">
                                          <p:val>
                                            <p:fltVal val="0"/>
                                          </p:val>
                                        </p:tav>
                                        <p:tav tm="100000">
                                          <p:val>
                                            <p:strVal val="#ppt_w"/>
                                          </p:val>
                                        </p:tav>
                                      </p:tavLst>
                                    </p:anim>
                                    <p:anim calcmode="lin" valueType="num">
                                      <p:cBhvr>
                                        <p:cTn id="35" dur="1000" fill="hold"/>
                                        <p:tgtEl>
                                          <p:spTgt spid="95"/>
                                        </p:tgtEl>
                                        <p:attrNameLst>
                                          <p:attrName>ppt_h</p:attrName>
                                        </p:attrNameLst>
                                      </p:cBhvr>
                                      <p:tavLst>
                                        <p:tav tm="0">
                                          <p:val>
                                            <p:fltVal val="0"/>
                                          </p:val>
                                        </p:tav>
                                        <p:tav tm="100000">
                                          <p:val>
                                            <p:strVal val="#ppt_h"/>
                                          </p:val>
                                        </p:tav>
                                      </p:tavLst>
                                    </p:anim>
                                    <p:anim calcmode="lin" valueType="num">
                                      <p:cBhvr>
                                        <p:cTn id="36" dur="1000" fill="hold"/>
                                        <p:tgtEl>
                                          <p:spTgt spid="95"/>
                                        </p:tgtEl>
                                        <p:attrNameLst>
                                          <p:attrName>style.rotation</p:attrName>
                                        </p:attrNameLst>
                                      </p:cBhvr>
                                      <p:tavLst>
                                        <p:tav tm="0">
                                          <p:val>
                                            <p:fltVal val="90"/>
                                          </p:val>
                                        </p:tav>
                                        <p:tav tm="100000">
                                          <p:val>
                                            <p:fltVal val="0"/>
                                          </p:val>
                                        </p:tav>
                                      </p:tavLst>
                                    </p:anim>
                                    <p:animEffect transition="in" filter="fade">
                                      <p:cBhvr>
                                        <p:cTn id="37" dur="1000"/>
                                        <p:tgtEl>
                                          <p:spTgt spid="95"/>
                                        </p:tgtEl>
                                      </p:cBhvr>
                                    </p:animEffect>
                                  </p:childTnLst>
                                </p:cTn>
                              </p:par>
                            </p:childTnLst>
                          </p:cTn>
                        </p:par>
                        <p:par>
                          <p:cTn id="38" fill="hold">
                            <p:stCondLst>
                              <p:cond delay="2500"/>
                            </p:stCondLst>
                            <p:childTnLst>
                              <p:par>
                                <p:cTn id="39" presetID="14" presetClass="entr" presetSubtype="10" fill="hold" grpId="0" nodeType="afterEffect">
                                  <p:stCondLst>
                                    <p:cond delay="0"/>
                                  </p:stCondLst>
                                  <p:childTnLst>
                                    <p:set>
                                      <p:cBhvr>
                                        <p:cTn id="40" dur="1" fill="hold">
                                          <p:stCondLst>
                                            <p:cond delay="0"/>
                                          </p:stCondLst>
                                        </p:cTn>
                                        <p:tgtEl>
                                          <p:spTgt spid="208"/>
                                        </p:tgtEl>
                                        <p:attrNameLst>
                                          <p:attrName>style.visibility</p:attrName>
                                        </p:attrNameLst>
                                      </p:cBhvr>
                                      <p:to>
                                        <p:strVal val="visible"/>
                                      </p:to>
                                    </p:set>
                                    <p:animEffect transition="in" filter="randombar(horizontal)">
                                      <p:cBhvr>
                                        <p:cTn id="41" dur="500"/>
                                        <p:tgtEl>
                                          <p:spTgt spid="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208" grpId="0"/>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grpSp>
        <p:nvGrpSpPr>
          <p:cNvPr id="2" name="Google Shape;992;p14">
            <a:extLst>
              <a:ext uri="{FF2B5EF4-FFF2-40B4-BE49-F238E27FC236}">
                <a16:creationId xmlns:a16="http://schemas.microsoft.com/office/drawing/2014/main" id="{04F3C58E-0137-4BE2-84BA-9A06218EB862}"/>
              </a:ext>
            </a:extLst>
          </p:cNvPr>
          <p:cNvGrpSpPr>
            <a:grpSpLocks/>
          </p:cNvGrpSpPr>
          <p:nvPr userDrawn="1"/>
        </p:nvGrpSpPr>
        <p:grpSpPr bwMode="auto">
          <a:xfrm>
            <a:off x="395818" y="219076"/>
            <a:ext cx="11614149" cy="6240463"/>
            <a:chOff x="395894" y="219519"/>
            <a:chExt cx="8518865" cy="4788281"/>
          </a:xfrm>
        </p:grpSpPr>
        <p:sp>
          <p:nvSpPr>
            <p:cNvPr id="3" name="Google Shape;993;p14">
              <a:extLst>
                <a:ext uri="{FF2B5EF4-FFF2-40B4-BE49-F238E27FC236}">
                  <a16:creationId xmlns:a16="http://schemas.microsoft.com/office/drawing/2014/main" id="{6EA81F83-2EFE-49AF-8738-11C1583B87B4}"/>
                </a:ext>
              </a:extLst>
            </p:cNvPr>
            <p:cNvSpPr>
              <a:spLocks/>
            </p:cNvSpPr>
            <p:nvPr/>
          </p:nvSpPr>
          <p:spPr bwMode="auto">
            <a:xfrm>
              <a:off x="661185" y="219519"/>
              <a:ext cx="8068819" cy="4788281"/>
            </a:xfrm>
            <a:custGeom>
              <a:avLst/>
              <a:gdLst>
                <a:gd name="T0" fmla="*/ 2147483646 w 257584"/>
                <a:gd name="T1" fmla="*/ 2147483646 h 146846"/>
                <a:gd name="T2" fmla="*/ 2147483646 w 257584"/>
                <a:gd name="T3" fmla="*/ 2147483646 h 146846"/>
                <a:gd name="T4" fmla="*/ 2147483646 w 257584"/>
                <a:gd name="T5" fmla="*/ 2147483646 h 146846"/>
                <a:gd name="T6" fmla="*/ 2147483646 w 257584"/>
                <a:gd name="T7" fmla="*/ 2147483646 h 146846"/>
                <a:gd name="T8" fmla="*/ 2147483646 w 257584"/>
                <a:gd name="T9" fmla="*/ 2147483646 h 146846"/>
                <a:gd name="T10" fmla="*/ 2147483646 w 257584"/>
                <a:gd name="T11" fmla="*/ 2147483646 h 146846"/>
                <a:gd name="T12" fmla="*/ 2147483646 w 257584"/>
                <a:gd name="T13" fmla="*/ 2147483646 h 146846"/>
                <a:gd name="T14" fmla="*/ 2147483646 w 257584"/>
                <a:gd name="T15" fmla="*/ 2147483646 h 146846"/>
                <a:gd name="T16" fmla="*/ 2147483646 w 257584"/>
                <a:gd name="T17" fmla="*/ 2147483646 h 1468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lnTo>
                    <a:pt x="7146"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4" name="Google Shape;994;p14">
              <a:extLst>
                <a:ext uri="{FF2B5EF4-FFF2-40B4-BE49-F238E27FC236}">
                  <a16:creationId xmlns:a16="http://schemas.microsoft.com/office/drawing/2014/main" id="{1BBB4557-D1E9-4BBF-8A9A-983129138BF5}"/>
                </a:ext>
              </a:extLst>
            </p:cNvPr>
            <p:cNvGrpSpPr>
              <a:grpSpLocks/>
            </p:cNvGrpSpPr>
            <p:nvPr/>
          </p:nvGrpSpPr>
          <p:grpSpPr bwMode="auto">
            <a:xfrm>
              <a:off x="8341543" y="2282008"/>
              <a:ext cx="569676" cy="380612"/>
              <a:chOff x="8341543" y="2282008"/>
              <a:chExt cx="569676" cy="380612"/>
            </a:xfrm>
          </p:grpSpPr>
          <p:sp>
            <p:nvSpPr>
              <p:cNvPr id="23" name="Google Shape;995;p14">
                <a:extLst>
                  <a:ext uri="{FF2B5EF4-FFF2-40B4-BE49-F238E27FC236}">
                    <a16:creationId xmlns:a16="http://schemas.microsoft.com/office/drawing/2014/main" id="{4CA5779A-5056-4270-B6F4-255F176EFEB9}"/>
                  </a:ext>
                </a:extLst>
              </p:cNvPr>
              <p:cNvSpPr>
                <a:spLocks/>
              </p:cNvSpPr>
              <p:nvPr/>
            </p:nvSpPr>
            <p:spPr bwMode="auto">
              <a:xfrm>
                <a:off x="8341543" y="2361783"/>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4" name="Google Shape;996;p14">
                <a:extLst>
                  <a:ext uri="{FF2B5EF4-FFF2-40B4-BE49-F238E27FC236}">
                    <a16:creationId xmlns:a16="http://schemas.microsoft.com/office/drawing/2014/main" id="{A423E369-C171-4610-AB30-20C6566A04B4}"/>
                  </a:ext>
                </a:extLst>
              </p:cNvPr>
              <p:cNvSpPr>
                <a:spLocks/>
              </p:cNvSpPr>
              <p:nvPr/>
            </p:nvSpPr>
            <p:spPr bwMode="auto">
              <a:xfrm>
                <a:off x="8341543" y="2282008"/>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5" name="Google Shape;997;p14">
              <a:extLst>
                <a:ext uri="{FF2B5EF4-FFF2-40B4-BE49-F238E27FC236}">
                  <a16:creationId xmlns:a16="http://schemas.microsoft.com/office/drawing/2014/main" id="{8A76822A-DCD3-4D3C-B0CE-0DA7C6D00885}"/>
                </a:ext>
              </a:extLst>
            </p:cNvPr>
            <p:cNvSpPr>
              <a:spLocks/>
            </p:cNvSpPr>
            <p:nvPr/>
          </p:nvSpPr>
          <p:spPr bwMode="auto">
            <a:xfrm>
              <a:off x="8341543" y="4447718"/>
              <a:ext cx="569676" cy="308239"/>
            </a:xfrm>
            <a:custGeom>
              <a:avLst/>
              <a:gdLst>
                <a:gd name="T0" fmla="*/ 0 w 18186"/>
                <a:gd name="T1" fmla="*/ 0 h 9453"/>
                <a:gd name="T2" fmla="*/ 0 w 18186"/>
                <a:gd name="T3" fmla="*/ 2147483646 h 9453"/>
                <a:gd name="T4" fmla="*/ 2147483646 w 18186"/>
                <a:gd name="T5" fmla="*/ 2147483646 h 9453"/>
                <a:gd name="T6" fmla="*/ 2147483646 w 18186"/>
                <a:gd name="T7" fmla="*/ 2147483646 h 9453"/>
                <a:gd name="T8" fmla="*/ 2147483646 w 18186"/>
                <a:gd name="T9" fmla="*/ 0 h 9453"/>
                <a:gd name="T10" fmla="*/ 0 w 18186"/>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6" name="Google Shape;998;p14">
              <a:extLst>
                <a:ext uri="{FF2B5EF4-FFF2-40B4-BE49-F238E27FC236}">
                  <a16:creationId xmlns:a16="http://schemas.microsoft.com/office/drawing/2014/main" id="{C39C5429-4844-4AB7-BD63-8C886F1B52D9}"/>
                </a:ext>
              </a:extLst>
            </p:cNvPr>
            <p:cNvGrpSpPr>
              <a:grpSpLocks/>
            </p:cNvGrpSpPr>
            <p:nvPr/>
          </p:nvGrpSpPr>
          <p:grpSpPr bwMode="auto">
            <a:xfrm>
              <a:off x="8341543" y="1721094"/>
              <a:ext cx="569676" cy="380612"/>
              <a:chOff x="8341543" y="1721094"/>
              <a:chExt cx="569676" cy="380612"/>
            </a:xfrm>
          </p:grpSpPr>
          <p:sp>
            <p:nvSpPr>
              <p:cNvPr id="21" name="Google Shape;999;p14">
                <a:extLst>
                  <a:ext uri="{FF2B5EF4-FFF2-40B4-BE49-F238E27FC236}">
                    <a16:creationId xmlns:a16="http://schemas.microsoft.com/office/drawing/2014/main" id="{8735A1DA-CCCA-4651-8719-5A6904C96590}"/>
                  </a:ext>
                </a:extLst>
              </p:cNvPr>
              <p:cNvSpPr>
                <a:spLocks/>
              </p:cNvSpPr>
              <p:nvPr/>
            </p:nvSpPr>
            <p:spPr bwMode="auto">
              <a:xfrm>
                <a:off x="8341543" y="1800869"/>
                <a:ext cx="569676" cy="300837"/>
              </a:xfrm>
              <a:custGeom>
                <a:avLst/>
                <a:gdLst>
                  <a:gd name="T0" fmla="*/ 0 w 18186"/>
                  <a:gd name="T1" fmla="*/ 0 h 9226"/>
                  <a:gd name="T2" fmla="*/ 0 w 18186"/>
                  <a:gd name="T3" fmla="*/ 2147483646 h 9226"/>
                  <a:gd name="T4" fmla="*/ 2147483646 w 18186"/>
                  <a:gd name="T5" fmla="*/ 2147483646 h 9226"/>
                  <a:gd name="T6" fmla="*/ 2147483646 w 18186"/>
                  <a:gd name="T7" fmla="*/ 2147483646 h 9226"/>
                  <a:gd name="T8" fmla="*/ 2147483646 w 18186"/>
                  <a:gd name="T9" fmla="*/ 0 h 9226"/>
                  <a:gd name="T10" fmla="*/ 0 w 18186"/>
                  <a:gd name="T11" fmla="*/ 0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0"/>
                    </a:moveTo>
                    <a:lnTo>
                      <a:pt x="0" y="9225"/>
                    </a:lnTo>
                    <a:lnTo>
                      <a:pt x="18186" y="9225"/>
                    </a:lnTo>
                    <a:lnTo>
                      <a:pt x="16824" y="4462"/>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 name="Google Shape;1000;p14">
                <a:extLst>
                  <a:ext uri="{FF2B5EF4-FFF2-40B4-BE49-F238E27FC236}">
                    <a16:creationId xmlns:a16="http://schemas.microsoft.com/office/drawing/2014/main" id="{3AC77AC3-6F1E-4007-A5CC-2F66F7103459}"/>
                  </a:ext>
                </a:extLst>
              </p:cNvPr>
              <p:cNvSpPr/>
              <p:nvPr/>
            </p:nvSpPr>
            <p:spPr>
              <a:xfrm>
                <a:off x="8341867" y="1721415"/>
                <a:ext cx="569787" cy="300866"/>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grpSp>
          <p:nvGrpSpPr>
            <p:cNvPr id="7" name="Google Shape;1001;p14">
              <a:extLst>
                <a:ext uri="{FF2B5EF4-FFF2-40B4-BE49-F238E27FC236}">
                  <a16:creationId xmlns:a16="http://schemas.microsoft.com/office/drawing/2014/main" id="{6B227E40-D41D-4748-8366-A083A99BD16F}"/>
                </a:ext>
              </a:extLst>
            </p:cNvPr>
            <p:cNvGrpSpPr>
              <a:grpSpLocks/>
            </p:cNvGrpSpPr>
            <p:nvPr/>
          </p:nvGrpSpPr>
          <p:grpSpPr bwMode="auto">
            <a:xfrm>
              <a:off x="8346273" y="1183592"/>
              <a:ext cx="568486" cy="388014"/>
              <a:chOff x="8346273" y="1183592"/>
              <a:chExt cx="568486" cy="388014"/>
            </a:xfrm>
          </p:grpSpPr>
          <p:sp>
            <p:nvSpPr>
              <p:cNvPr id="19" name="Google Shape;1002;p14">
                <a:extLst>
                  <a:ext uri="{FF2B5EF4-FFF2-40B4-BE49-F238E27FC236}">
                    <a16:creationId xmlns:a16="http://schemas.microsoft.com/office/drawing/2014/main" id="{2DE5E6DA-7BAB-43BB-ACD0-A3CDCE654076}"/>
                  </a:ext>
                </a:extLst>
              </p:cNvPr>
              <p:cNvSpPr>
                <a:spLocks/>
              </p:cNvSpPr>
              <p:nvPr/>
            </p:nvSpPr>
            <p:spPr bwMode="auto">
              <a:xfrm>
                <a:off x="8346273" y="1263367"/>
                <a:ext cx="568486" cy="308239"/>
              </a:xfrm>
              <a:custGeom>
                <a:avLst/>
                <a:gdLst>
                  <a:gd name="T0" fmla="*/ 0 w 18148"/>
                  <a:gd name="T1" fmla="*/ 0 h 9453"/>
                  <a:gd name="T2" fmla="*/ 0 w 18148"/>
                  <a:gd name="T3" fmla="*/ 2147483646 h 9453"/>
                  <a:gd name="T4" fmla="*/ 2147483646 w 18148"/>
                  <a:gd name="T5" fmla="*/ 2147483646 h 9453"/>
                  <a:gd name="T6" fmla="*/ 2147483646 w 18148"/>
                  <a:gd name="T7" fmla="*/ 2147483646 h 9453"/>
                  <a:gd name="T8" fmla="*/ 2147483646 w 18148"/>
                  <a:gd name="T9" fmla="*/ 0 h 9453"/>
                  <a:gd name="T10" fmla="*/ 0 w 18148"/>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 name="Google Shape;1003;p14">
                <a:extLst>
                  <a:ext uri="{FF2B5EF4-FFF2-40B4-BE49-F238E27FC236}">
                    <a16:creationId xmlns:a16="http://schemas.microsoft.com/office/drawing/2014/main" id="{24B6D8B0-829C-417A-8023-4EECC098602D}"/>
                  </a:ext>
                </a:extLst>
              </p:cNvPr>
              <p:cNvSpPr>
                <a:spLocks/>
              </p:cNvSpPr>
              <p:nvPr/>
            </p:nvSpPr>
            <p:spPr bwMode="auto">
              <a:xfrm>
                <a:off x="8346273" y="1183592"/>
                <a:ext cx="568486" cy="308239"/>
              </a:xfrm>
              <a:custGeom>
                <a:avLst/>
                <a:gdLst>
                  <a:gd name="T0" fmla="*/ 0 w 18148"/>
                  <a:gd name="T1" fmla="*/ 0 h 9453"/>
                  <a:gd name="T2" fmla="*/ 0 w 18148"/>
                  <a:gd name="T3" fmla="*/ 2147483646 h 9453"/>
                  <a:gd name="T4" fmla="*/ 2147483646 w 18148"/>
                  <a:gd name="T5" fmla="*/ 2147483646 h 9453"/>
                  <a:gd name="T6" fmla="*/ 2147483646 w 18148"/>
                  <a:gd name="T7" fmla="*/ 2147483646 h 9453"/>
                  <a:gd name="T8" fmla="*/ 2147483646 w 18148"/>
                  <a:gd name="T9" fmla="*/ 0 h 9453"/>
                  <a:gd name="T10" fmla="*/ 0 w 18148"/>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8" name="Google Shape;1004;p14">
              <a:extLst>
                <a:ext uri="{FF2B5EF4-FFF2-40B4-BE49-F238E27FC236}">
                  <a16:creationId xmlns:a16="http://schemas.microsoft.com/office/drawing/2014/main" id="{4EBB0A12-B967-4CBD-8A34-CD34FE5326D6}"/>
                </a:ext>
              </a:extLst>
            </p:cNvPr>
            <p:cNvGrpSpPr>
              <a:grpSpLocks/>
            </p:cNvGrpSpPr>
            <p:nvPr/>
          </p:nvGrpSpPr>
          <p:grpSpPr bwMode="auto">
            <a:xfrm>
              <a:off x="8341543" y="606635"/>
              <a:ext cx="569676" cy="388014"/>
              <a:chOff x="8341543" y="606635"/>
              <a:chExt cx="569676" cy="388014"/>
            </a:xfrm>
          </p:grpSpPr>
          <p:sp>
            <p:nvSpPr>
              <p:cNvPr id="17" name="Google Shape;1005;p14">
                <a:extLst>
                  <a:ext uri="{FF2B5EF4-FFF2-40B4-BE49-F238E27FC236}">
                    <a16:creationId xmlns:a16="http://schemas.microsoft.com/office/drawing/2014/main" id="{F19BC557-7EA1-49F9-8937-533938AD4DD9}"/>
                  </a:ext>
                </a:extLst>
              </p:cNvPr>
              <p:cNvSpPr>
                <a:spLocks/>
              </p:cNvSpPr>
              <p:nvPr/>
            </p:nvSpPr>
            <p:spPr bwMode="auto">
              <a:xfrm>
                <a:off x="8341543" y="686410"/>
                <a:ext cx="569676" cy="308239"/>
              </a:xfrm>
              <a:custGeom>
                <a:avLst/>
                <a:gdLst>
                  <a:gd name="T0" fmla="*/ 0 w 18186"/>
                  <a:gd name="T1" fmla="*/ 0 h 9453"/>
                  <a:gd name="T2" fmla="*/ 0 w 18186"/>
                  <a:gd name="T3" fmla="*/ 2147483646 h 9453"/>
                  <a:gd name="T4" fmla="*/ 2147483646 w 18186"/>
                  <a:gd name="T5" fmla="*/ 2147483646 h 9453"/>
                  <a:gd name="T6" fmla="*/ 2147483646 w 18186"/>
                  <a:gd name="T7" fmla="*/ 2147483646 h 9453"/>
                  <a:gd name="T8" fmla="*/ 2147483646 w 18186"/>
                  <a:gd name="T9" fmla="*/ 0 h 9453"/>
                  <a:gd name="T10" fmla="*/ 0 w 18186"/>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 name="Google Shape;1006;p14">
                <a:extLst>
                  <a:ext uri="{FF2B5EF4-FFF2-40B4-BE49-F238E27FC236}">
                    <a16:creationId xmlns:a16="http://schemas.microsoft.com/office/drawing/2014/main" id="{5448CFD4-D73B-4209-B4AA-DE34431C3664}"/>
                  </a:ext>
                </a:extLst>
              </p:cNvPr>
              <p:cNvSpPr/>
              <p:nvPr/>
            </p:nvSpPr>
            <p:spPr>
              <a:xfrm>
                <a:off x="8341867" y="606869"/>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grpSp>
          <p:nvGrpSpPr>
            <p:cNvPr id="9" name="Google Shape;1007;p14">
              <a:extLst>
                <a:ext uri="{FF2B5EF4-FFF2-40B4-BE49-F238E27FC236}">
                  <a16:creationId xmlns:a16="http://schemas.microsoft.com/office/drawing/2014/main" id="{89BAD922-DDE1-4F90-BC19-5FBC899720AD}"/>
                </a:ext>
              </a:extLst>
            </p:cNvPr>
            <p:cNvGrpSpPr>
              <a:grpSpLocks/>
            </p:cNvGrpSpPr>
            <p:nvPr/>
          </p:nvGrpSpPr>
          <p:grpSpPr bwMode="auto">
            <a:xfrm>
              <a:off x="8341543" y="2842933"/>
              <a:ext cx="569676" cy="380612"/>
              <a:chOff x="8341543" y="2282008"/>
              <a:chExt cx="569676" cy="380612"/>
            </a:xfrm>
          </p:grpSpPr>
          <p:sp>
            <p:nvSpPr>
              <p:cNvPr id="15" name="Google Shape;1008;p14">
                <a:extLst>
                  <a:ext uri="{FF2B5EF4-FFF2-40B4-BE49-F238E27FC236}">
                    <a16:creationId xmlns:a16="http://schemas.microsoft.com/office/drawing/2014/main" id="{66236943-C2B4-4E1B-A02C-08F9C626ADCE}"/>
                  </a:ext>
                </a:extLst>
              </p:cNvPr>
              <p:cNvSpPr>
                <a:spLocks/>
              </p:cNvSpPr>
              <p:nvPr/>
            </p:nvSpPr>
            <p:spPr bwMode="auto">
              <a:xfrm>
                <a:off x="8341543" y="2361783"/>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 name="Google Shape;1009;p14">
                <a:extLst>
                  <a:ext uri="{FF2B5EF4-FFF2-40B4-BE49-F238E27FC236}">
                    <a16:creationId xmlns:a16="http://schemas.microsoft.com/office/drawing/2014/main" id="{FD1E7A27-C3E8-4968-AFEE-3DB93CCC3677}"/>
                  </a:ext>
                </a:extLst>
              </p:cNvPr>
              <p:cNvSpPr>
                <a:spLocks/>
              </p:cNvSpPr>
              <p:nvPr/>
            </p:nvSpPr>
            <p:spPr bwMode="auto">
              <a:xfrm>
                <a:off x="8341543" y="2282008"/>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10" name="Google Shape;1010;p14">
              <a:extLst>
                <a:ext uri="{FF2B5EF4-FFF2-40B4-BE49-F238E27FC236}">
                  <a16:creationId xmlns:a16="http://schemas.microsoft.com/office/drawing/2014/main" id="{8EDBC27D-C886-45E0-B6A4-3FC1C797307B}"/>
                </a:ext>
              </a:extLst>
            </p:cNvPr>
            <p:cNvGrpSpPr>
              <a:grpSpLocks/>
            </p:cNvGrpSpPr>
            <p:nvPr/>
          </p:nvGrpSpPr>
          <p:grpSpPr bwMode="auto">
            <a:xfrm>
              <a:off x="8341543" y="3403858"/>
              <a:ext cx="569676" cy="380612"/>
              <a:chOff x="8341543" y="2282008"/>
              <a:chExt cx="569676" cy="380612"/>
            </a:xfrm>
          </p:grpSpPr>
          <p:sp>
            <p:nvSpPr>
              <p:cNvPr id="13" name="Google Shape;1011;p14">
                <a:extLst>
                  <a:ext uri="{FF2B5EF4-FFF2-40B4-BE49-F238E27FC236}">
                    <a16:creationId xmlns:a16="http://schemas.microsoft.com/office/drawing/2014/main" id="{F9DF3649-0B4A-476A-AE28-3B85D073214B}"/>
                  </a:ext>
                </a:extLst>
              </p:cNvPr>
              <p:cNvSpPr>
                <a:spLocks/>
              </p:cNvSpPr>
              <p:nvPr/>
            </p:nvSpPr>
            <p:spPr bwMode="auto">
              <a:xfrm>
                <a:off x="8341543" y="2361783"/>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 name="Google Shape;1012;p14">
                <a:extLst>
                  <a:ext uri="{FF2B5EF4-FFF2-40B4-BE49-F238E27FC236}">
                    <a16:creationId xmlns:a16="http://schemas.microsoft.com/office/drawing/2014/main" id="{BA97FE29-99D0-48B5-8E15-F5C213A432E3}"/>
                  </a:ext>
                </a:extLst>
              </p:cNvPr>
              <p:cNvSpPr/>
              <p:nvPr/>
            </p:nvSpPr>
            <p:spPr>
              <a:xfrm>
                <a:off x="8341867" y="2281736"/>
                <a:ext cx="569787" cy="30086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sp>
          <p:nvSpPr>
            <p:cNvPr id="11" name="Google Shape;1013;p14">
              <a:extLst>
                <a:ext uri="{FF2B5EF4-FFF2-40B4-BE49-F238E27FC236}">
                  <a16:creationId xmlns:a16="http://schemas.microsoft.com/office/drawing/2014/main" id="{2D3C5F1D-1C0F-43A3-811A-1FB0C895584C}"/>
                </a:ext>
              </a:extLst>
            </p:cNvPr>
            <p:cNvSpPr/>
            <p:nvPr/>
          </p:nvSpPr>
          <p:spPr>
            <a:xfrm>
              <a:off x="8341867" y="4368307"/>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2" name="Google Shape;1014;p14">
              <a:extLst>
                <a:ext uri="{FF2B5EF4-FFF2-40B4-BE49-F238E27FC236}">
                  <a16:creationId xmlns:a16="http://schemas.microsoft.com/office/drawing/2014/main" id="{14F164F2-3036-4919-8A37-E22FFFFC1FCD}"/>
                </a:ext>
              </a:extLst>
            </p:cNvPr>
            <p:cNvSpPr>
              <a:spLocks/>
            </p:cNvSpPr>
            <p:nvPr/>
          </p:nvSpPr>
          <p:spPr bwMode="auto">
            <a:xfrm>
              <a:off x="395894" y="219519"/>
              <a:ext cx="8053438" cy="4788281"/>
            </a:xfrm>
            <a:custGeom>
              <a:avLst/>
              <a:gdLst>
                <a:gd name="T0" fmla="*/ 2147483646 w 257093"/>
                <a:gd name="T1" fmla="*/ 2147483646 h 146846"/>
                <a:gd name="T2" fmla="*/ 2147483646 w 257093"/>
                <a:gd name="T3" fmla="*/ 2147483646 h 146846"/>
                <a:gd name="T4" fmla="*/ 2147483646 w 257093"/>
                <a:gd name="T5" fmla="*/ 2147483646 h 146846"/>
                <a:gd name="T6" fmla="*/ 2147483646 w 257093"/>
                <a:gd name="T7" fmla="*/ 2147483646 h 146846"/>
                <a:gd name="T8" fmla="*/ 2147483646 w 257093"/>
                <a:gd name="T9" fmla="*/ 2147483646 h 146846"/>
                <a:gd name="T10" fmla="*/ 2147483646 w 257093"/>
                <a:gd name="T11" fmla="*/ 2147483646 h 146846"/>
                <a:gd name="T12" fmla="*/ 2147483646 w 257093"/>
                <a:gd name="T13" fmla="*/ 2147483646 h 146846"/>
                <a:gd name="T14" fmla="*/ 2147483646 w 257093"/>
                <a:gd name="T15" fmla="*/ 2147483646 h 146846"/>
                <a:gd name="T16" fmla="*/ 2147483646 w 257093"/>
                <a:gd name="T17" fmla="*/ 2147483646 h 1468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lnTo>
                    <a:pt x="7146" y="1"/>
                  </a:lnTo>
                  <a:close/>
                </a:path>
              </a:pathLst>
            </a:custGeom>
            <a:solidFill>
              <a:srgbClr val="FCFAF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25" name="Google Shape;1082;p14">
            <a:extLst>
              <a:ext uri="{FF2B5EF4-FFF2-40B4-BE49-F238E27FC236}">
                <a16:creationId xmlns:a16="http://schemas.microsoft.com/office/drawing/2014/main" id="{87D08541-8B4B-43C4-BF18-B8A82F0FA39E}"/>
              </a:ext>
            </a:extLst>
          </p:cNvPr>
          <p:cNvSpPr>
            <a:spLocks/>
          </p:cNvSpPr>
          <p:nvPr userDrawn="1"/>
        </p:nvSpPr>
        <p:spPr bwMode="auto">
          <a:xfrm>
            <a:off x="465667" y="882651"/>
            <a:ext cx="110067" cy="176213"/>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6" name="Google Shape;1083;p14">
            <a:extLst>
              <a:ext uri="{FF2B5EF4-FFF2-40B4-BE49-F238E27FC236}">
                <a16:creationId xmlns:a16="http://schemas.microsoft.com/office/drawing/2014/main" id="{5F340F86-0A55-40DD-ABE5-17020F4D2AB8}"/>
              </a:ext>
            </a:extLst>
          </p:cNvPr>
          <p:cNvSpPr>
            <a:spLocks/>
          </p:cNvSpPr>
          <p:nvPr userDrawn="1"/>
        </p:nvSpPr>
        <p:spPr bwMode="auto">
          <a:xfrm>
            <a:off x="201084" y="906463"/>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7" name="Google Shape;1084;p14">
            <a:extLst>
              <a:ext uri="{FF2B5EF4-FFF2-40B4-BE49-F238E27FC236}">
                <a16:creationId xmlns:a16="http://schemas.microsoft.com/office/drawing/2014/main" id="{588E89BC-1B24-4745-8DA6-66EFFEAAD429}"/>
              </a:ext>
            </a:extLst>
          </p:cNvPr>
          <p:cNvSpPr>
            <a:spLocks/>
          </p:cNvSpPr>
          <p:nvPr userDrawn="1"/>
        </p:nvSpPr>
        <p:spPr bwMode="auto">
          <a:xfrm>
            <a:off x="224367" y="989014"/>
            <a:ext cx="44451"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8" name="Google Shape;1085;p14">
            <a:extLst>
              <a:ext uri="{FF2B5EF4-FFF2-40B4-BE49-F238E27FC236}">
                <a16:creationId xmlns:a16="http://schemas.microsoft.com/office/drawing/2014/main" id="{ECC9392C-FE18-4E3B-B8BE-4D61C60E31DA}"/>
              </a:ext>
            </a:extLst>
          </p:cNvPr>
          <p:cNvSpPr>
            <a:spLocks/>
          </p:cNvSpPr>
          <p:nvPr userDrawn="1"/>
        </p:nvSpPr>
        <p:spPr bwMode="auto">
          <a:xfrm>
            <a:off x="524934" y="947739"/>
            <a:ext cx="46567" cy="46037"/>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9" name="Google Shape;1086;p14">
            <a:extLst>
              <a:ext uri="{FF2B5EF4-FFF2-40B4-BE49-F238E27FC236}">
                <a16:creationId xmlns:a16="http://schemas.microsoft.com/office/drawing/2014/main" id="{C1C9D9AE-8480-4A7E-A2A4-D1FF48DEC81D}"/>
              </a:ext>
            </a:extLst>
          </p:cNvPr>
          <p:cNvSpPr>
            <a:spLocks/>
          </p:cNvSpPr>
          <p:nvPr userDrawn="1"/>
        </p:nvSpPr>
        <p:spPr bwMode="auto">
          <a:xfrm>
            <a:off x="201084" y="917575"/>
            <a:ext cx="448733" cy="96838"/>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0" name="Google Shape;1082;p14">
            <a:extLst>
              <a:ext uri="{FF2B5EF4-FFF2-40B4-BE49-F238E27FC236}">
                <a16:creationId xmlns:a16="http://schemas.microsoft.com/office/drawing/2014/main" id="{E5110261-3C84-4A42-BE00-BFFAD598DB86}"/>
              </a:ext>
            </a:extLst>
          </p:cNvPr>
          <p:cNvSpPr>
            <a:spLocks/>
          </p:cNvSpPr>
          <p:nvPr userDrawn="1"/>
        </p:nvSpPr>
        <p:spPr bwMode="auto">
          <a:xfrm>
            <a:off x="463550" y="1495425"/>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1" name="Google Shape;1083;p14">
            <a:extLst>
              <a:ext uri="{FF2B5EF4-FFF2-40B4-BE49-F238E27FC236}">
                <a16:creationId xmlns:a16="http://schemas.microsoft.com/office/drawing/2014/main" id="{F7C9ED1B-30CB-464F-A232-CBA6399B0F1A}"/>
              </a:ext>
            </a:extLst>
          </p:cNvPr>
          <p:cNvSpPr>
            <a:spLocks/>
          </p:cNvSpPr>
          <p:nvPr userDrawn="1"/>
        </p:nvSpPr>
        <p:spPr bwMode="auto">
          <a:xfrm>
            <a:off x="198967" y="1520826"/>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2" name="Google Shape;1084;p14">
            <a:extLst>
              <a:ext uri="{FF2B5EF4-FFF2-40B4-BE49-F238E27FC236}">
                <a16:creationId xmlns:a16="http://schemas.microsoft.com/office/drawing/2014/main" id="{D22B9BB1-6AA6-41C5-A859-C1BEE0D48913}"/>
              </a:ext>
            </a:extLst>
          </p:cNvPr>
          <p:cNvSpPr>
            <a:spLocks/>
          </p:cNvSpPr>
          <p:nvPr userDrawn="1"/>
        </p:nvSpPr>
        <p:spPr bwMode="auto">
          <a:xfrm>
            <a:off x="222251" y="1603375"/>
            <a:ext cx="46567" cy="46038"/>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3" name="Google Shape;1085;p14">
            <a:extLst>
              <a:ext uri="{FF2B5EF4-FFF2-40B4-BE49-F238E27FC236}">
                <a16:creationId xmlns:a16="http://schemas.microsoft.com/office/drawing/2014/main" id="{453E51D4-109A-4F3E-B35B-B75FFE1CC6E0}"/>
              </a:ext>
            </a:extLst>
          </p:cNvPr>
          <p:cNvSpPr>
            <a:spLocks/>
          </p:cNvSpPr>
          <p:nvPr userDrawn="1"/>
        </p:nvSpPr>
        <p:spPr bwMode="auto">
          <a:xfrm>
            <a:off x="522818" y="1562100"/>
            <a:ext cx="46567" cy="44450"/>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4" name="Google Shape;1086;p14">
            <a:extLst>
              <a:ext uri="{FF2B5EF4-FFF2-40B4-BE49-F238E27FC236}">
                <a16:creationId xmlns:a16="http://schemas.microsoft.com/office/drawing/2014/main" id="{02F42F0F-CD73-4446-8500-C1DFE1256575}"/>
              </a:ext>
            </a:extLst>
          </p:cNvPr>
          <p:cNvSpPr>
            <a:spLocks/>
          </p:cNvSpPr>
          <p:nvPr userDrawn="1"/>
        </p:nvSpPr>
        <p:spPr bwMode="auto">
          <a:xfrm>
            <a:off x="201084" y="1531938"/>
            <a:ext cx="446616"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5" name="Google Shape;1082;p14">
            <a:extLst>
              <a:ext uri="{FF2B5EF4-FFF2-40B4-BE49-F238E27FC236}">
                <a16:creationId xmlns:a16="http://schemas.microsoft.com/office/drawing/2014/main" id="{ADA35B4B-49FC-438D-A9B4-EEFE1C7E9952}"/>
              </a:ext>
            </a:extLst>
          </p:cNvPr>
          <p:cNvSpPr>
            <a:spLocks/>
          </p:cNvSpPr>
          <p:nvPr userDrawn="1"/>
        </p:nvSpPr>
        <p:spPr bwMode="auto">
          <a:xfrm>
            <a:off x="463550" y="2109788"/>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6" name="Google Shape;1083;p14">
            <a:extLst>
              <a:ext uri="{FF2B5EF4-FFF2-40B4-BE49-F238E27FC236}">
                <a16:creationId xmlns:a16="http://schemas.microsoft.com/office/drawing/2014/main" id="{03CAFFA4-9336-49EB-A456-339271F0C339}"/>
              </a:ext>
            </a:extLst>
          </p:cNvPr>
          <p:cNvSpPr>
            <a:spLocks/>
          </p:cNvSpPr>
          <p:nvPr userDrawn="1"/>
        </p:nvSpPr>
        <p:spPr bwMode="auto">
          <a:xfrm>
            <a:off x="198967" y="2135189"/>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7" name="Google Shape;1084;p14">
            <a:extLst>
              <a:ext uri="{FF2B5EF4-FFF2-40B4-BE49-F238E27FC236}">
                <a16:creationId xmlns:a16="http://schemas.microsoft.com/office/drawing/2014/main" id="{B825A8A5-8C36-4DFE-A737-FF31CCD98A49}"/>
              </a:ext>
            </a:extLst>
          </p:cNvPr>
          <p:cNvSpPr>
            <a:spLocks/>
          </p:cNvSpPr>
          <p:nvPr userDrawn="1"/>
        </p:nvSpPr>
        <p:spPr bwMode="auto">
          <a:xfrm>
            <a:off x="222251" y="2217738"/>
            <a:ext cx="44449" cy="44450"/>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8" name="Google Shape;1085;p14">
            <a:extLst>
              <a:ext uri="{FF2B5EF4-FFF2-40B4-BE49-F238E27FC236}">
                <a16:creationId xmlns:a16="http://schemas.microsoft.com/office/drawing/2014/main" id="{94AF9CE5-54D2-42FE-B605-ED0481263AF0}"/>
              </a:ext>
            </a:extLst>
          </p:cNvPr>
          <p:cNvSpPr>
            <a:spLocks/>
          </p:cNvSpPr>
          <p:nvPr userDrawn="1"/>
        </p:nvSpPr>
        <p:spPr bwMode="auto">
          <a:xfrm>
            <a:off x="522818" y="2174875"/>
            <a:ext cx="44449"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9" name="Google Shape;1086;p14">
            <a:extLst>
              <a:ext uri="{FF2B5EF4-FFF2-40B4-BE49-F238E27FC236}">
                <a16:creationId xmlns:a16="http://schemas.microsoft.com/office/drawing/2014/main" id="{DC5BB61D-0EB1-4C2B-BAE1-7FD7556B34DB}"/>
              </a:ext>
            </a:extLst>
          </p:cNvPr>
          <p:cNvSpPr>
            <a:spLocks/>
          </p:cNvSpPr>
          <p:nvPr userDrawn="1"/>
        </p:nvSpPr>
        <p:spPr bwMode="auto">
          <a:xfrm>
            <a:off x="198967" y="2146300"/>
            <a:ext cx="448733"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0" name="Google Shape;1082;p14">
            <a:extLst>
              <a:ext uri="{FF2B5EF4-FFF2-40B4-BE49-F238E27FC236}">
                <a16:creationId xmlns:a16="http://schemas.microsoft.com/office/drawing/2014/main" id="{6C000F24-BB89-44BC-9DFA-C193671CFFD5}"/>
              </a:ext>
            </a:extLst>
          </p:cNvPr>
          <p:cNvSpPr>
            <a:spLocks/>
          </p:cNvSpPr>
          <p:nvPr userDrawn="1"/>
        </p:nvSpPr>
        <p:spPr bwMode="auto">
          <a:xfrm>
            <a:off x="461433" y="2724151"/>
            <a:ext cx="110067" cy="176213"/>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1" name="Google Shape;1083;p14">
            <a:extLst>
              <a:ext uri="{FF2B5EF4-FFF2-40B4-BE49-F238E27FC236}">
                <a16:creationId xmlns:a16="http://schemas.microsoft.com/office/drawing/2014/main" id="{AA1AB514-0A46-409E-B768-CC38C96299FE}"/>
              </a:ext>
            </a:extLst>
          </p:cNvPr>
          <p:cNvSpPr>
            <a:spLocks/>
          </p:cNvSpPr>
          <p:nvPr userDrawn="1"/>
        </p:nvSpPr>
        <p:spPr bwMode="auto">
          <a:xfrm>
            <a:off x="196851" y="2747964"/>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2" name="Google Shape;1084;p14">
            <a:extLst>
              <a:ext uri="{FF2B5EF4-FFF2-40B4-BE49-F238E27FC236}">
                <a16:creationId xmlns:a16="http://schemas.microsoft.com/office/drawing/2014/main" id="{FD6087C9-BA71-42C3-BAC4-135083605588}"/>
              </a:ext>
            </a:extLst>
          </p:cNvPr>
          <p:cNvSpPr>
            <a:spLocks/>
          </p:cNvSpPr>
          <p:nvPr userDrawn="1"/>
        </p:nvSpPr>
        <p:spPr bwMode="auto">
          <a:xfrm>
            <a:off x="220134" y="2830514"/>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3" name="Google Shape;1085;p14">
            <a:extLst>
              <a:ext uri="{FF2B5EF4-FFF2-40B4-BE49-F238E27FC236}">
                <a16:creationId xmlns:a16="http://schemas.microsoft.com/office/drawing/2014/main" id="{84BA7A30-3B37-4023-B6C3-420C7DFD8E52}"/>
              </a:ext>
            </a:extLst>
          </p:cNvPr>
          <p:cNvSpPr>
            <a:spLocks/>
          </p:cNvSpPr>
          <p:nvPr userDrawn="1"/>
        </p:nvSpPr>
        <p:spPr bwMode="auto">
          <a:xfrm>
            <a:off x="520701" y="2789239"/>
            <a:ext cx="46567" cy="46037"/>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4" name="Google Shape;1086;p14">
            <a:extLst>
              <a:ext uri="{FF2B5EF4-FFF2-40B4-BE49-F238E27FC236}">
                <a16:creationId xmlns:a16="http://schemas.microsoft.com/office/drawing/2014/main" id="{F6172CF3-A4F9-4E89-BE05-6EF5C4B5DE25}"/>
              </a:ext>
            </a:extLst>
          </p:cNvPr>
          <p:cNvSpPr>
            <a:spLocks/>
          </p:cNvSpPr>
          <p:nvPr userDrawn="1"/>
        </p:nvSpPr>
        <p:spPr bwMode="auto">
          <a:xfrm>
            <a:off x="198968" y="2759075"/>
            <a:ext cx="446617" cy="96838"/>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5" name="Google Shape;1082;p14">
            <a:extLst>
              <a:ext uri="{FF2B5EF4-FFF2-40B4-BE49-F238E27FC236}">
                <a16:creationId xmlns:a16="http://schemas.microsoft.com/office/drawing/2014/main" id="{C1AAC90B-4513-4837-87A9-6272B2FC3F11}"/>
              </a:ext>
            </a:extLst>
          </p:cNvPr>
          <p:cNvSpPr>
            <a:spLocks/>
          </p:cNvSpPr>
          <p:nvPr userDrawn="1"/>
        </p:nvSpPr>
        <p:spPr bwMode="auto">
          <a:xfrm>
            <a:off x="461433" y="3336925"/>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6" name="Google Shape;1083;p14">
            <a:extLst>
              <a:ext uri="{FF2B5EF4-FFF2-40B4-BE49-F238E27FC236}">
                <a16:creationId xmlns:a16="http://schemas.microsoft.com/office/drawing/2014/main" id="{9C904018-F8D6-47DB-9694-1F32EACC7000}"/>
              </a:ext>
            </a:extLst>
          </p:cNvPr>
          <p:cNvSpPr>
            <a:spLocks/>
          </p:cNvSpPr>
          <p:nvPr userDrawn="1"/>
        </p:nvSpPr>
        <p:spPr bwMode="auto">
          <a:xfrm>
            <a:off x="194733" y="3362326"/>
            <a:ext cx="450851"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7" name="Google Shape;1084;p14">
            <a:extLst>
              <a:ext uri="{FF2B5EF4-FFF2-40B4-BE49-F238E27FC236}">
                <a16:creationId xmlns:a16="http://schemas.microsoft.com/office/drawing/2014/main" id="{AAF5EE10-A9DC-4D2D-A9D1-252B8FD5AFB5}"/>
              </a:ext>
            </a:extLst>
          </p:cNvPr>
          <p:cNvSpPr>
            <a:spLocks/>
          </p:cNvSpPr>
          <p:nvPr userDrawn="1"/>
        </p:nvSpPr>
        <p:spPr bwMode="auto">
          <a:xfrm>
            <a:off x="220133" y="3444875"/>
            <a:ext cx="44451" cy="46038"/>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8" name="Google Shape;1085;p14">
            <a:extLst>
              <a:ext uri="{FF2B5EF4-FFF2-40B4-BE49-F238E27FC236}">
                <a16:creationId xmlns:a16="http://schemas.microsoft.com/office/drawing/2014/main" id="{9A9DE901-5B14-4548-9AED-8C1FF775E969}"/>
              </a:ext>
            </a:extLst>
          </p:cNvPr>
          <p:cNvSpPr>
            <a:spLocks/>
          </p:cNvSpPr>
          <p:nvPr userDrawn="1"/>
        </p:nvSpPr>
        <p:spPr bwMode="auto">
          <a:xfrm>
            <a:off x="520700" y="3403600"/>
            <a:ext cx="44451" cy="44450"/>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9" name="Google Shape;1086;p14">
            <a:extLst>
              <a:ext uri="{FF2B5EF4-FFF2-40B4-BE49-F238E27FC236}">
                <a16:creationId xmlns:a16="http://schemas.microsoft.com/office/drawing/2014/main" id="{5CDE00B1-FA0B-4E27-8661-616CD19D92BD}"/>
              </a:ext>
            </a:extLst>
          </p:cNvPr>
          <p:cNvSpPr>
            <a:spLocks/>
          </p:cNvSpPr>
          <p:nvPr userDrawn="1"/>
        </p:nvSpPr>
        <p:spPr bwMode="auto">
          <a:xfrm>
            <a:off x="196851" y="3373439"/>
            <a:ext cx="448733" cy="96837"/>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0" name="Google Shape;1082;p14">
            <a:extLst>
              <a:ext uri="{FF2B5EF4-FFF2-40B4-BE49-F238E27FC236}">
                <a16:creationId xmlns:a16="http://schemas.microsoft.com/office/drawing/2014/main" id="{2C52B532-7AAA-446C-BCD2-8539203C61F6}"/>
              </a:ext>
            </a:extLst>
          </p:cNvPr>
          <p:cNvSpPr>
            <a:spLocks/>
          </p:cNvSpPr>
          <p:nvPr userDrawn="1"/>
        </p:nvSpPr>
        <p:spPr bwMode="auto">
          <a:xfrm>
            <a:off x="459317" y="3951288"/>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1" name="Google Shape;1083;p14">
            <a:extLst>
              <a:ext uri="{FF2B5EF4-FFF2-40B4-BE49-F238E27FC236}">
                <a16:creationId xmlns:a16="http://schemas.microsoft.com/office/drawing/2014/main" id="{96AD6A18-09E2-4CE9-95AA-0B9D6E92395C}"/>
              </a:ext>
            </a:extLst>
          </p:cNvPr>
          <p:cNvSpPr>
            <a:spLocks/>
          </p:cNvSpPr>
          <p:nvPr userDrawn="1"/>
        </p:nvSpPr>
        <p:spPr bwMode="auto">
          <a:xfrm>
            <a:off x="194734" y="3976689"/>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2" name="Google Shape;1084;p14">
            <a:extLst>
              <a:ext uri="{FF2B5EF4-FFF2-40B4-BE49-F238E27FC236}">
                <a16:creationId xmlns:a16="http://schemas.microsoft.com/office/drawing/2014/main" id="{5C0FB4B0-6F5D-43EF-A32D-5817C7FA52AB}"/>
              </a:ext>
            </a:extLst>
          </p:cNvPr>
          <p:cNvSpPr>
            <a:spLocks/>
          </p:cNvSpPr>
          <p:nvPr userDrawn="1"/>
        </p:nvSpPr>
        <p:spPr bwMode="auto">
          <a:xfrm>
            <a:off x="218018" y="4059239"/>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3" name="Google Shape;1085;p14">
            <a:extLst>
              <a:ext uri="{FF2B5EF4-FFF2-40B4-BE49-F238E27FC236}">
                <a16:creationId xmlns:a16="http://schemas.microsoft.com/office/drawing/2014/main" id="{4EF60747-33F9-4C18-B6A0-F57A76872A40}"/>
              </a:ext>
            </a:extLst>
          </p:cNvPr>
          <p:cNvSpPr>
            <a:spLocks/>
          </p:cNvSpPr>
          <p:nvPr userDrawn="1"/>
        </p:nvSpPr>
        <p:spPr bwMode="auto">
          <a:xfrm>
            <a:off x="518585" y="4016375"/>
            <a:ext cx="46567"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4" name="Google Shape;1086;p14">
            <a:extLst>
              <a:ext uri="{FF2B5EF4-FFF2-40B4-BE49-F238E27FC236}">
                <a16:creationId xmlns:a16="http://schemas.microsoft.com/office/drawing/2014/main" id="{0C927136-20CA-410E-814E-EF3A84B4024D}"/>
              </a:ext>
            </a:extLst>
          </p:cNvPr>
          <p:cNvSpPr>
            <a:spLocks/>
          </p:cNvSpPr>
          <p:nvPr userDrawn="1"/>
        </p:nvSpPr>
        <p:spPr bwMode="auto">
          <a:xfrm>
            <a:off x="194734" y="3987800"/>
            <a:ext cx="448733"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5" name="Google Shape;1082;p14">
            <a:extLst>
              <a:ext uri="{FF2B5EF4-FFF2-40B4-BE49-F238E27FC236}">
                <a16:creationId xmlns:a16="http://schemas.microsoft.com/office/drawing/2014/main" id="{87908D24-CB30-40D9-8D7E-10AEF86668FB}"/>
              </a:ext>
            </a:extLst>
          </p:cNvPr>
          <p:cNvSpPr>
            <a:spLocks/>
          </p:cNvSpPr>
          <p:nvPr userDrawn="1"/>
        </p:nvSpPr>
        <p:spPr bwMode="auto">
          <a:xfrm>
            <a:off x="459317" y="4565650"/>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6" name="Google Shape;1083;p14">
            <a:extLst>
              <a:ext uri="{FF2B5EF4-FFF2-40B4-BE49-F238E27FC236}">
                <a16:creationId xmlns:a16="http://schemas.microsoft.com/office/drawing/2014/main" id="{DFBD25E4-48B0-4353-887B-C81B86CF0695}"/>
              </a:ext>
            </a:extLst>
          </p:cNvPr>
          <p:cNvSpPr>
            <a:spLocks/>
          </p:cNvSpPr>
          <p:nvPr userDrawn="1"/>
        </p:nvSpPr>
        <p:spPr bwMode="auto">
          <a:xfrm>
            <a:off x="192618" y="4589464"/>
            <a:ext cx="450849"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7" name="Google Shape;1084;p14">
            <a:extLst>
              <a:ext uri="{FF2B5EF4-FFF2-40B4-BE49-F238E27FC236}">
                <a16:creationId xmlns:a16="http://schemas.microsoft.com/office/drawing/2014/main" id="{3CE239BC-B321-4038-8AF0-2F39A57EB745}"/>
              </a:ext>
            </a:extLst>
          </p:cNvPr>
          <p:cNvSpPr>
            <a:spLocks/>
          </p:cNvSpPr>
          <p:nvPr userDrawn="1"/>
        </p:nvSpPr>
        <p:spPr bwMode="auto">
          <a:xfrm>
            <a:off x="215901" y="4672014"/>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8" name="Google Shape;1085;p14">
            <a:extLst>
              <a:ext uri="{FF2B5EF4-FFF2-40B4-BE49-F238E27FC236}">
                <a16:creationId xmlns:a16="http://schemas.microsoft.com/office/drawing/2014/main" id="{B6210B12-0957-4B8F-8C29-7A174FD9679B}"/>
              </a:ext>
            </a:extLst>
          </p:cNvPr>
          <p:cNvSpPr>
            <a:spLocks/>
          </p:cNvSpPr>
          <p:nvPr userDrawn="1"/>
        </p:nvSpPr>
        <p:spPr bwMode="auto">
          <a:xfrm>
            <a:off x="518585" y="4630739"/>
            <a:ext cx="44449" cy="46037"/>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9" name="Google Shape;1086;p14">
            <a:extLst>
              <a:ext uri="{FF2B5EF4-FFF2-40B4-BE49-F238E27FC236}">
                <a16:creationId xmlns:a16="http://schemas.microsoft.com/office/drawing/2014/main" id="{E7A34993-FEBF-4239-B4B7-7298F0403520}"/>
              </a:ext>
            </a:extLst>
          </p:cNvPr>
          <p:cNvSpPr>
            <a:spLocks/>
          </p:cNvSpPr>
          <p:nvPr userDrawn="1"/>
        </p:nvSpPr>
        <p:spPr bwMode="auto">
          <a:xfrm>
            <a:off x="194734" y="4600575"/>
            <a:ext cx="446617" cy="96838"/>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0" name="Google Shape;1082;p14">
            <a:extLst>
              <a:ext uri="{FF2B5EF4-FFF2-40B4-BE49-F238E27FC236}">
                <a16:creationId xmlns:a16="http://schemas.microsoft.com/office/drawing/2014/main" id="{61382342-45E3-496D-AD43-F68864298B6D}"/>
              </a:ext>
            </a:extLst>
          </p:cNvPr>
          <p:cNvSpPr>
            <a:spLocks/>
          </p:cNvSpPr>
          <p:nvPr userDrawn="1"/>
        </p:nvSpPr>
        <p:spPr bwMode="auto">
          <a:xfrm>
            <a:off x="457200" y="5180013"/>
            <a:ext cx="110067" cy="176212"/>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1" name="Google Shape;1083;p14">
            <a:extLst>
              <a:ext uri="{FF2B5EF4-FFF2-40B4-BE49-F238E27FC236}">
                <a16:creationId xmlns:a16="http://schemas.microsoft.com/office/drawing/2014/main" id="{237DB60E-DD13-492F-9A09-186CCD1B8AA3}"/>
              </a:ext>
            </a:extLst>
          </p:cNvPr>
          <p:cNvSpPr>
            <a:spLocks/>
          </p:cNvSpPr>
          <p:nvPr userDrawn="1"/>
        </p:nvSpPr>
        <p:spPr bwMode="auto">
          <a:xfrm>
            <a:off x="192618" y="5203826"/>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2" name="Google Shape;1084;p14">
            <a:extLst>
              <a:ext uri="{FF2B5EF4-FFF2-40B4-BE49-F238E27FC236}">
                <a16:creationId xmlns:a16="http://schemas.microsoft.com/office/drawing/2014/main" id="{25AC3D67-E62D-427C-A270-281604258E44}"/>
              </a:ext>
            </a:extLst>
          </p:cNvPr>
          <p:cNvSpPr>
            <a:spLocks/>
          </p:cNvSpPr>
          <p:nvPr userDrawn="1"/>
        </p:nvSpPr>
        <p:spPr bwMode="auto">
          <a:xfrm>
            <a:off x="215901" y="5286375"/>
            <a:ext cx="46567" cy="46038"/>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3" name="Google Shape;1085;p14">
            <a:extLst>
              <a:ext uri="{FF2B5EF4-FFF2-40B4-BE49-F238E27FC236}">
                <a16:creationId xmlns:a16="http://schemas.microsoft.com/office/drawing/2014/main" id="{FEA89D71-3CE8-4766-808B-2617136FADE5}"/>
              </a:ext>
            </a:extLst>
          </p:cNvPr>
          <p:cNvSpPr>
            <a:spLocks/>
          </p:cNvSpPr>
          <p:nvPr userDrawn="1"/>
        </p:nvSpPr>
        <p:spPr bwMode="auto">
          <a:xfrm>
            <a:off x="516467" y="5245100"/>
            <a:ext cx="46567"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4" name="Google Shape;1086;p14">
            <a:extLst>
              <a:ext uri="{FF2B5EF4-FFF2-40B4-BE49-F238E27FC236}">
                <a16:creationId xmlns:a16="http://schemas.microsoft.com/office/drawing/2014/main" id="{494FC3EB-7DAE-48E4-B366-6468C4428E79}"/>
              </a:ext>
            </a:extLst>
          </p:cNvPr>
          <p:cNvSpPr>
            <a:spLocks/>
          </p:cNvSpPr>
          <p:nvPr userDrawn="1"/>
        </p:nvSpPr>
        <p:spPr bwMode="auto">
          <a:xfrm>
            <a:off x="192618" y="5214939"/>
            <a:ext cx="448733" cy="96837"/>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5" name="Google Shape;1082;p14">
            <a:extLst>
              <a:ext uri="{FF2B5EF4-FFF2-40B4-BE49-F238E27FC236}">
                <a16:creationId xmlns:a16="http://schemas.microsoft.com/office/drawing/2014/main" id="{98217484-8904-452D-9AC7-4612130255D8}"/>
              </a:ext>
            </a:extLst>
          </p:cNvPr>
          <p:cNvSpPr>
            <a:spLocks/>
          </p:cNvSpPr>
          <p:nvPr userDrawn="1"/>
        </p:nvSpPr>
        <p:spPr bwMode="auto">
          <a:xfrm>
            <a:off x="457200" y="5792788"/>
            <a:ext cx="107951"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6" name="Google Shape;1083;p14">
            <a:extLst>
              <a:ext uri="{FF2B5EF4-FFF2-40B4-BE49-F238E27FC236}">
                <a16:creationId xmlns:a16="http://schemas.microsoft.com/office/drawing/2014/main" id="{16B5AC9F-4BAA-4827-9DE3-5B8E0F549A0B}"/>
              </a:ext>
            </a:extLst>
          </p:cNvPr>
          <p:cNvSpPr>
            <a:spLocks/>
          </p:cNvSpPr>
          <p:nvPr userDrawn="1"/>
        </p:nvSpPr>
        <p:spPr bwMode="auto">
          <a:xfrm>
            <a:off x="190500" y="5818189"/>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7" name="Google Shape;1084;p14">
            <a:extLst>
              <a:ext uri="{FF2B5EF4-FFF2-40B4-BE49-F238E27FC236}">
                <a16:creationId xmlns:a16="http://schemas.microsoft.com/office/drawing/2014/main" id="{6333FCE0-34BF-4D60-9EA4-2B6D412A1974}"/>
              </a:ext>
            </a:extLst>
          </p:cNvPr>
          <p:cNvSpPr>
            <a:spLocks/>
          </p:cNvSpPr>
          <p:nvPr userDrawn="1"/>
        </p:nvSpPr>
        <p:spPr bwMode="auto">
          <a:xfrm>
            <a:off x="213784" y="5900739"/>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8" name="Google Shape;1085;p14">
            <a:extLst>
              <a:ext uri="{FF2B5EF4-FFF2-40B4-BE49-F238E27FC236}">
                <a16:creationId xmlns:a16="http://schemas.microsoft.com/office/drawing/2014/main" id="{643102CC-5E17-454F-99A9-909E10405957}"/>
              </a:ext>
            </a:extLst>
          </p:cNvPr>
          <p:cNvSpPr>
            <a:spLocks/>
          </p:cNvSpPr>
          <p:nvPr userDrawn="1"/>
        </p:nvSpPr>
        <p:spPr bwMode="auto">
          <a:xfrm>
            <a:off x="514351" y="5857875"/>
            <a:ext cx="46567"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9" name="Google Shape;1086;p14">
            <a:extLst>
              <a:ext uri="{FF2B5EF4-FFF2-40B4-BE49-F238E27FC236}">
                <a16:creationId xmlns:a16="http://schemas.microsoft.com/office/drawing/2014/main" id="{073D580B-C1AD-4E02-BE8D-F931BB3DCB69}"/>
              </a:ext>
            </a:extLst>
          </p:cNvPr>
          <p:cNvSpPr>
            <a:spLocks/>
          </p:cNvSpPr>
          <p:nvPr userDrawn="1"/>
        </p:nvSpPr>
        <p:spPr bwMode="auto">
          <a:xfrm>
            <a:off x="192617" y="5829300"/>
            <a:ext cx="446616"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0" name="Google Shape;1765;p26">
            <a:extLst>
              <a:ext uri="{FF2B5EF4-FFF2-40B4-BE49-F238E27FC236}">
                <a16:creationId xmlns:a16="http://schemas.microsoft.com/office/drawing/2014/main" id="{023D7590-48FB-44DF-A9D3-9E0D8B47A59B}"/>
              </a:ext>
            </a:extLst>
          </p:cNvPr>
          <p:cNvSpPr/>
          <p:nvPr userDrawn="1"/>
        </p:nvSpPr>
        <p:spPr>
          <a:xfrm rot="126755">
            <a:off x="3092451" y="1090613"/>
            <a:ext cx="5549900" cy="4730750"/>
          </a:xfrm>
          <a:prstGeom prst="rect">
            <a:avLst/>
          </a:prstGeom>
          <a:solidFill>
            <a:schemeClr val="accent6">
              <a:lumMod val="40000"/>
              <a:lumOff val="60000"/>
            </a:schemeClr>
          </a:solidFill>
          <a:ln>
            <a:noFill/>
          </a:ln>
        </p:spPr>
        <p:txBody>
          <a:bodyPr spcFirstLastPara="1" lIns="68569" tIns="68569" rIns="68569" bIns="68569" anchor="ctr"/>
          <a:lstStyle/>
          <a:p>
            <a:pPr eaLnBrk="1" fontAlgn="auto" hangingPunct="1">
              <a:spcBef>
                <a:spcPts val="0"/>
              </a:spcBef>
              <a:spcAft>
                <a:spcPts val="0"/>
              </a:spcAft>
              <a:defRPr/>
            </a:pPr>
            <a:endParaRPr sz="375" b="0" dirty="0">
              <a:solidFill>
                <a:prstClr val="black"/>
              </a:solidFill>
              <a:latin typeface="Arial"/>
            </a:endParaRPr>
          </a:p>
        </p:txBody>
      </p:sp>
      <p:sp>
        <p:nvSpPr>
          <p:cNvPr id="71" name="Google Shape;1766;p26">
            <a:extLst>
              <a:ext uri="{FF2B5EF4-FFF2-40B4-BE49-F238E27FC236}">
                <a16:creationId xmlns:a16="http://schemas.microsoft.com/office/drawing/2014/main" id="{609848F6-6F10-497D-887F-1943BB499AD9}"/>
              </a:ext>
            </a:extLst>
          </p:cNvPr>
          <p:cNvSpPr/>
          <p:nvPr userDrawn="1"/>
        </p:nvSpPr>
        <p:spPr>
          <a:xfrm rot="21464125">
            <a:off x="2810934" y="773114"/>
            <a:ext cx="1284817" cy="1336675"/>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lIns="68569" tIns="68569" rIns="68569" bIns="68569" anchor="ctr"/>
          <a:lstStyle/>
          <a:p>
            <a:pPr eaLnBrk="1" fontAlgn="auto" hangingPunct="1">
              <a:spcBef>
                <a:spcPts val="0"/>
              </a:spcBef>
              <a:spcAft>
                <a:spcPts val="0"/>
              </a:spcAft>
              <a:defRPr/>
            </a:pPr>
            <a:endParaRPr sz="375" b="0">
              <a:solidFill>
                <a:prstClr val="black"/>
              </a:solidFill>
              <a:latin typeface="Arial"/>
            </a:endParaRPr>
          </a:p>
        </p:txBody>
      </p:sp>
      <p:sp>
        <p:nvSpPr>
          <p:cNvPr id="72" name="Google Shape;1767;p26">
            <a:extLst>
              <a:ext uri="{FF2B5EF4-FFF2-40B4-BE49-F238E27FC236}">
                <a16:creationId xmlns:a16="http://schemas.microsoft.com/office/drawing/2014/main" id="{0F135E93-0946-4AEE-9FD9-4BE07489E9C5}"/>
              </a:ext>
            </a:extLst>
          </p:cNvPr>
          <p:cNvSpPr/>
          <p:nvPr userDrawn="1"/>
        </p:nvSpPr>
        <p:spPr>
          <a:xfrm rot="4829593">
            <a:off x="7640638" y="1029760"/>
            <a:ext cx="1546225" cy="11091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lIns="68569" tIns="68569" rIns="68569" bIns="68569" anchor="ctr"/>
          <a:lstStyle/>
          <a:p>
            <a:pPr eaLnBrk="1" fontAlgn="auto" hangingPunct="1">
              <a:spcBef>
                <a:spcPts val="0"/>
              </a:spcBef>
              <a:spcAft>
                <a:spcPts val="0"/>
              </a:spcAft>
              <a:defRPr/>
            </a:pPr>
            <a:endParaRPr sz="375" b="0">
              <a:solidFill>
                <a:prstClr val="black"/>
              </a:solidFill>
              <a:latin typeface="Arial"/>
            </a:endParaRPr>
          </a:p>
        </p:txBody>
      </p:sp>
      <p:sp>
        <p:nvSpPr>
          <p:cNvPr id="73" name="TextBox 72">
            <a:extLst>
              <a:ext uri="{FF2B5EF4-FFF2-40B4-BE49-F238E27FC236}">
                <a16:creationId xmlns:a16="http://schemas.microsoft.com/office/drawing/2014/main" id="{1ED41E20-C3C5-43D1-B47D-91D2CABCF5B2}"/>
              </a:ext>
            </a:extLst>
          </p:cNvPr>
          <p:cNvSpPr txBox="1"/>
          <p:nvPr userDrawn="1"/>
        </p:nvSpPr>
        <p:spPr>
          <a:xfrm>
            <a:off x="3558117" y="1522414"/>
            <a:ext cx="4519083" cy="2746375"/>
          </a:xfrm>
          <a:prstGeom prst="rect">
            <a:avLst/>
          </a:prstGeom>
          <a:noFill/>
        </p:spPr>
        <p:txBody>
          <a:bodyPr>
            <a:spAutoFit/>
          </a:bodyPr>
          <a:lstStyle/>
          <a:p>
            <a:pPr algn="ctr" eaLnBrk="1" fontAlgn="auto" hangingPunct="1">
              <a:spcBef>
                <a:spcPts val="0"/>
              </a:spcBef>
              <a:spcAft>
                <a:spcPts val="0"/>
              </a:spcAft>
              <a:defRPr/>
            </a:pPr>
            <a:r>
              <a:rPr lang="vi-VN" sz="8625" b="0" dirty="0">
                <a:solidFill>
                  <a:srgbClr val="C00000"/>
                </a:solidFill>
                <a:latin typeface="UTM Cookies"/>
              </a:rPr>
              <a:t>HOẠT ĐỘNG</a:t>
            </a:r>
          </a:p>
        </p:txBody>
      </p:sp>
      <p:grpSp>
        <p:nvGrpSpPr>
          <p:cNvPr id="74" name="Google Shape;631;p30">
            <a:extLst>
              <a:ext uri="{FF2B5EF4-FFF2-40B4-BE49-F238E27FC236}">
                <a16:creationId xmlns:a16="http://schemas.microsoft.com/office/drawing/2014/main" id="{97E87181-82F5-4FC2-B168-7A9EBDEAB750}"/>
              </a:ext>
            </a:extLst>
          </p:cNvPr>
          <p:cNvGrpSpPr>
            <a:grpSpLocks/>
          </p:cNvGrpSpPr>
          <p:nvPr userDrawn="1"/>
        </p:nvGrpSpPr>
        <p:grpSpPr bwMode="auto">
          <a:xfrm>
            <a:off x="7672917" y="3622676"/>
            <a:ext cx="1310216" cy="2486025"/>
            <a:chOff x="961250" y="234750"/>
            <a:chExt cx="1222525" cy="2320700"/>
          </a:xfrm>
        </p:grpSpPr>
        <p:sp>
          <p:nvSpPr>
            <p:cNvPr id="75" name="Google Shape;632;p30">
              <a:extLst>
                <a:ext uri="{FF2B5EF4-FFF2-40B4-BE49-F238E27FC236}">
                  <a16:creationId xmlns:a16="http://schemas.microsoft.com/office/drawing/2014/main" id="{FE5A5A51-1E4B-43E2-B76F-28A74363CA71}"/>
                </a:ext>
              </a:extLst>
            </p:cNvPr>
            <p:cNvSpPr>
              <a:spLocks/>
            </p:cNvSpPr>
            <p:nvPr/>
          </p:nvSpPr>
          <p:spPr bwMode="auto">
            <a:xfrm>
              <a:off x="1529225" y="1558100"/>
              <a:ext cx="189075" cy="241150"/>
            </a:xfrm>
            <a:custGeom>
              <a:avLst/>
              <a:gdLst>
                <a:gd name="T0" fmla="*/ 2147483646 w 7563"/>
                <a:gd name="T1" fmla="*/ 0 h 9646"/>
                <a:gd name="T2" fmla="*/ 2147483646 w 7563"/>
                <a:gd name="T3" fmla="*/ 2147483646 h 9646"/>
                <a:gd name="T4" fmla="*/ 2147483646 w 7563"/>
                <a:gd name="T5" fmla="*/ 2147483646 h 9646"/>
                <a:gd name="T6" fmla="*/ 2147483646 w 7563"/>
                <a:gd name="T7" fmla="*/ 2147483646 h 9646"/>
                <a:gd name="T8" fmla="*/ 2147483646 w 7563"/>
                <a:gd name="T9" fmla="*/ 2147483646 h 9646"/>
                <a:gd name="T10" fmla="*/ 2147483646 w 7563"/>
                <a:gd name="T11" fmla="*/ 2147483646 h 9646"/>
                <a:gd name="T12" fmla="*/ 2147483646 w 7563"/>
                <a:gd name="T13" fmla="*/ 2147483646 h 9646"/>
                <a:gd name="T14" fmla="*/ 2147483646 w 7563"/>
                <a:gd name="T15" fmla="*/ 2147483646 h 9646"/>
                <a:gd name="T16" fmla="*/ 2147483646 w 7563"/>
                <a:gd name="T17" fmla="*/ 0 h 96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76" name="Google Shape;633;p30">
              <a:extLst>
                <a:ext uri="{FF2B5EF4-FFF2-40B4-BE49-F238E27FC236}">
                  <a16:creationId xmlns:a16="http://schemas.microsoft.com/office/drawing/2014/main" id="{9246F595-5635-4E27-855A-3C0C93C68BF9}"/>
                </a:ext>
              </a:extLst>
            </p:cNvPr>
            <p:cNvSpPr>
              <a:spLocks/>
            </p:cNvSpPr>
            <p:nvPr/>
          </p:nvSpPr>
          <p:spPr bwMode="auto">
            <a:xfrm>
              <a:off x="1647700" y="1816875"/>
              <a:ext cx="206725" cy="252400"/>
            </a:xfrm>
            <a:custGeom>
              <a:avLst/>
              <a:gdLst>
                <a:gd name="T0" fmla="*/ 2147483646 w 8269"/>
                <a:gd name="T1" fmla="*/ 2147483646 h 10096"/>
                <a:gd name="T2" fmla="*/ 0 w 8269"/>
                <a:gd name="T3" fmla="*/ 2147483646 h 10096"/>
                <a:gd name="T4" fmla="*/ 2147483646 w 8269"/>
                <a:gd name="T5" fmla="*/ 2147483646 h 10096"/>
                <a:gd name="T6" fmla="*/ 2147483646 w 8269"/>
                <a:gd name="T7" fmla="*/ 2147483646 h 10096"/>
                <a:gd name="T8" fmla="*/ 2147483646 w 8269"/>
                <a:gd name="T9" fmla="*/ 2147483646 h 10096"/>
                <a:gd name="T10" fmla="*/ 2147483646 w 8269"/>
                <a:gd name="T11" fmla="*/ 2147483646 h 10096"/>
                <a:gd name="T12" fmla="*/ 2147483646 w 8269"/>
                <a:gd name="T13" fmla="*/ 2147483646 h 10096"/>
                <a:gd name="T14" fmla="*/ 2147483646 w 8269"/>
                <a:gd name="T15" fmla="*/ 2147483646 h 10096"/>
                <a:gd name="T16" fmla="*/ 2147483646 w 8269"/>
                <a:gd name="T17" fmla="*/ 2147483646 h 100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77" name="Google Shape;634;p30">
              <a:extLst>
                <a:ext uri="{FF2B5EF4-FFF2-40B4-BE49-F238E27FC236}">
                  <a16:creationId xmlns:a16="http://schemas.microsoft.com/office/drawing/2014/main" id="{1DC705BB-0C90-4166-9E89-A629B5FE410C}"/>
                </a:ext>
              </a:extLst>
            </p:cNvPr>
            <p:cNvSpPr/>
            <p:nvPr/>
          </p:nvSpPr>
          <p:spPr>
            <a:xfrm>
              <a:off x="1599175" y="1737425"/>
              <a:ext cx="163926" cy="131892"/>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78" name="Google Shape;635;p30">
              <a:extLst>
                <a:ext uri="{FF2B5EF4-FFF2-40B4-BE49-F238E27FC236}">
                  <a16:creationId xmlns:a16="http://schemas.microsoft.com/office/drawing/2014/main" id="{022D333E-A3CA-4B04-B0B5-832ADC7A9790}"/>
                </a:ext>
              </a:extLst>
            </p:cNvPr>
            <p:cNvSpPr>
              <a:spLocks/>
            </p:cNvSpPr>
            <p:nvPr/>
          </p:nvSpPr>
          <p:spPr bwMode="auto">
            <a:xfrm>
              <a:off x="1287250" y="1496000"/>
              <a:ext cx="392400" cy="420700"/>
            </a:xfrm>
            <a:custGeom>
              <a:avLst/>
              <a:gdLst>
                <a:gd name="T0" fmla="*/ 2147483646 w 15696"/>
                <a:gd name="T1" fmla="*/ 0 h 16828"/>
                <a:gd name="T2" fmla="*/ 2147483646 w 15696"/>
                <a:gd name="T3" fmla="*/ 2147483646 h 16828"/>
                <a:gd name="T4" fmla="*/ 2147483646 w 15696"/>
                <a:gd name="T5" fmla="*/ 2147483646 h 16828"/>
                <a:gd name="T6" fmla="*/ 0 w 15696"/>
                <a:gd name="T7" fmla="*/ 2147483646 h 16828"/>
                <a:gd name="T8" fmla="*/ 0 w 15696"/>
                <a:gd name="T9" fmla="*/ 2147483646 h 16828"/>
                <a:gd name="T10" fmla="*/ 2147483646 w 15696"/>
                <a:gd name="T11" fmla="*/ 2147483646 h 16828"/>
                <a:gd name="T12" fmla="*/ 2147483646 w 15696"/>
                <a:gd name="T13" fmla="*/ 2147483646 h 16828"/>
                <a:gd name="T14" fmla="*/ 2147483646 w 15696"/>
                <a:gd name="T15" fmla="*/ 2147483646 h 16828"/>
                <a:gd name="T16" fmla="*/ 2147483646 w 15696"/>
                <a:gd name="T17" fmla="*/ 2147483646 h 16828"/>
                <a:gd name="T18" fmla="*/ 2147483646 w 15696"/>
                <a:gd name="T19" fmla="*/ 0 h 168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79" name="Google Shape;636;p30">
              <a:extLst>
                <a:ext uri="{FF2B5EF4-FFF2-40B4-BE49-F238E27FC236}">
                  <a16:creationId xmlns:a16="http://schemas.microsoft.com/office/drawing/2014/main" id="{64BB93A9-48EF-4749-A373-2DEA6DF61B02}"/>
                </a:ext>
              </a:extLst>
            </p:cNvPr>
            <p:cNvSpPr>
              <a:spLocks/>
            </p:cNvSpPr>
            <p:nvPr/>
          </p:nvSpPr>
          <p:spPr bwMode="auto">
            <a:xfrm>
              <a:off x="1567025" y="1904250"/>
              <a:ext cx="4225" cy="25"/>
            </a:xfrm>
            <a:custGeom>
              <a:avLst/>
              <a:gdLst>
                <a:gd name="T0" fmla="*/ 2147483646 w 169"/>
                <a:gd name="T1" fmla="*/ 2147483646 h 1"/>
                <a:gd name="T2" fmla="*/ 2147483646 w 169"/>
                <a:gd name="T3" fmla="*/ 2147483646 h 1"/>
                <a:gd name="T4" fmla="*/ 2147483646 w 169"/>
                <a:gd name="T5" fmla="*/ 2147483646 h 1"/>
                <a:gd name="T6" fmla="*/ 2147483646 w 169"/>
                <a:gd name="T7" fmla="*/ 2147483646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9" h="1" extrusionOk="0">
                  <a:moveTo>
                    <a:pt x="169" y="1"/>
                  </a:moveTo>
                  <a:lnTo>
                    <a:pt x="1" y="1"/>
                  </a:lnTo>
                  <a:lnTo>
                    <a:pt x="169" y="1"/>
                  </a:lnTo>
                  <a:close/>
                </a:path>
              </a:pathLst>
            </a:custGeom>
            <a:solidFill>
              <a:srgbClr val="E3E8F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0" name="Google Shape;637;p30">
              <a:extLst>
                <a:ext uri="{FF2B5EF4-FFF2-40B4-BE49-F238E27FC236}">
                  <a16:creationId xmlns:a16="http://schemas.microsoft.com/office/drawing/2014/main" id="{81C92856-425D-4129-9044-213B949F721B}"/>
                </a:ext>
              </a:extLst>
            </p:cNvPr>
            <p:cNvSpPr>
              <a:spLocks/>
            </p:cNvSpPr>
            <p:nvPr/>
          </p:nvSpPr>
          <p:spPr bwMode="auto">
            <a:xfrm>
              <a:off x="1567025" y="1575725"/>
              <a:ext cx="7600" cy="328550"/>
            </a:xfrm>
            <a:custGeom>
              <a:avLst/>
              <a:gdLst>
                <a:gd name="T0" fmla="*/ 2147483646 w 304"/>
                <a:gd name="T1" fmla="*/ 2147483646 h 13142"/>
                <a:gd name="T2" fmla="*/ 2147483646 w 304"/>
                <a:gd name="T3" fmla="*/ 2147483646 h 13142"/>
                <a:gd name="T4" fmla="*/ 2147483646 w 304"/>
                <a:gd name="T5" fmla="*/ 2147483646 h 13142"/>
                <a:gd name="T6" fmla="*/ 2147483646 w 304"/>
                <a:gd name="T7" fmla="*/ 2147483646 h 13142"/>
                <a:gd name="T8" fmla="*/ 2147483646 w 304"/>
                <a:gd name="T9" fmla="*/ 2147483646 h 13142"/>
                <a:gd name="T10" fmla="*/ 2147483646 w 304"/>
                <a:gd name="T11" fmla="*/ 2147483646 h 13142"/>
                <a:gd name="T12" fmla="*/ 2147483646 w 304"/>
                <a:gd name="T13" fmla="*/ 2147483646 h 13142"/>
                <a:gd name="T14" fmla="*/ 2147483646 w 304"/>
                <a:gd name="T15" fmla="*/ 2147483646 h 131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1" name="Google Shape;638;p30">
              <a:extLst>
                <a:ext uri="{FF2B5EF4-FFF2-40B4-BE49-F238E27FC236}">
                  <a16:creationId xmlns:a16="http://schemas.microsoft.com/office/drawing/2014/main" id="{FE1388C4-5B8D-4900-BE30-ECA4A1166F42}"/>
                </a:ext>
              </a:extLst>
            </p:cNvPr>
            <p:cNvSpPr>
              <a:spLocks/>
            </p:cNvSpPr>
            <p:nvPr/>
          </p:nvSpPr>
          <p:spPr bwMode="auto">
            <a:xfrm>
              <a:off x="1462000" y="1915175"/>
              <a:ext cx="49600" cy="3400"/>
            </a:xfrm>
            <a:custGeom>
              <a:avLst/>
              <a:gdLst>
                <a:gd name="T0" fmla="*/ 2147483646 w 1984"/>
                <a:gd name="T1" fmla="*/ 2147483646 h 136"/>
                <a:gd name="T2" fmla="*/ 2147483646 w 1984"/>
                <a:gd name="T3" fmla="*/ 2147483646 h 136"/>
                <a:gd name="T4" fmla="*/ 2147483646 w 1984"/>
                <a:gd name="T5" fmla="*/ 2147483646 h 136"/>
                <a:gd name="T6" fmla="*/ 2147483646 w 1984"/>
                <a:gd name="T7" fmla="*/ 2147483646 h 136"/>
                <a:gd name="T8" fmla="*/ 2147483646 w 1984"/>
                <a:gd name="T9" fmla="*/ 2147483646 h 136"/>
                <a:gd name="T10" fmla="*/ 2147483646 w 1984"/>
                <a:gd name="T11" fmla="*/ 2147483646 h 136"/>
                <a:gd name="T12" fmla="*/ 2147483646 w 1984"/>
                <a:gd name="T13" fmla="*/ 2147483646 h 1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84" h="136" extrusionOk="0">
                  <a:moveTo>
                    <a:pt x="1" y="135"/>
                  </a:moveTo>
                  <a:lnTo>
                    <a:pt x="1" y="135"/>
                  </a:lnTo>
                  <a:close/>
                  <a:moveTo>
                    <a:pt x="1984" y="1"/>
                  </a:moveTo>
                  <a:cubicBezTo>
                    <a:pt x="1278" y="1"/>
                    <a:pt x="707" y="135"/>
                    <a:pt x="1" y="135"/>
                  </a:cubicBezTo>
                  <a:cubicBezTo>
                    <a:pt x="707" y="135"/>
                    <a:pt x="1278" y="1"/>
                    <a:pt x="1984" y="1"/>
                  </a:cubicBezTo>
                  <a:close/>
                </a:path>
              </a:pathLst>
            </a:custGeom>
            <a:solidFill>
              <a:srgbClr val="E3E8F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2" name="Google Shape;639;p30">
              <a:extLst>
                <a:ext uri="{FF2B5EF4-FFF2-40B4-BE49-F238E27FC236}">
                  <a16:creationId xmlns:a16="http://schemas.microsoft.com/office/drawing/2014/main" id="{5B7C0AC6-4567-4109-BE82-B1DA1D4754BE}"/>
                </a:ext>
              </a:extLst>
            </p:cNvPr>
            <p:cNvSpPr>
              <a:spLocks/>
            </p:cNvSpPr>
            <p:nvPr/>
          </p:nvSpPr>
          <p:spPr bwMode="auto">
            <a:xfrm>
              <a:off x="1462000" y="1533725"/>
              <a:ext cx="73975" cy="384850"/>
            </a:xfrm>
            <a:custGeom>
              <a:avLst/>
              <a:gdLst>
                <a:gd name="T0" fmla="*/ 2147483646 w 2959"/>
                <a:gd name="T1" fmla="*/ 2147483646 h 15394"/>
                <a:gd name="T2" fmla="*/ 2147483646 w 2959"/>
                <a:gd name="T3" fmla="*/ 2147483646 h 15394"/>
                <a:gd name="T4" fmla="*/ 2147483646 w 2959"/>
                <a:gd name="T5" fmla="*/ 2147483646 h 15394"/>
                <a:gd name="T6" fmla="*/ 2147483646 w 2959"/>
                <a:gd name="T7" fmla="*/ 2147483646 h 15394"/>
                <a:gd name="T8" fmla="*/ 2147483646 w 2959"/>
                <a:gd name="T9" fmla="*/ 2147483646 h 15394"/>
                <a:gd name="T10" fmla="*/ 2147483646 w 2959"/>
                <a:gd name="T11" fmla="*/ 2147483646 h 1539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3" name="Google Shape;640;p30">
              <a:extLst>
                <a:ext uri="{FF2B5EF4-FFF2-40B4-BE49-F238E27FC236}">
                  <a16:creationId xmlns:a16="http://schemas.microsoft.com/office/drawing/2014/main" id="{1203E074-40F0-4704-9AED-D83E885172AF}"/>
                </a:ext>
              </a:extLst>
            </p:cNvPr>
            <p:cNvSpPr>
              <a:spLocks/>
            </p:cNvSpPr>
            <p:nvPr/>
          </p:nvSpPr>
          <p:spPr bwMode="auto">
            <a:xfrm>
              <a:off x="1602325" y="1519450"/>
              <a:ext cx="3375" cy="14300"/>
            </a:xfrm>
            <a:custGeom>
              <a:avLst/>
              <a:gdLst>
                <a:gd name="T0" fmla="*/ 2147483646 w 135"/>
                <a:gd name="T1" fmla="*/ 0 h 572"/>
                <a:gd name="T2" fmla="*/ 0 w 135"/>
                <a:gd name="T3" fmla="*/ 2147483646 h 572"/>
                <a:gd name="T4" fmla="*/ 2147483646 w 135"/>
                <a:gd name="T5" fmla="*/ 2147483646 h 572"/>
                <a:gd name="T6" fmla="*/ 2147483646 w 135"/>
                <a:gd name="T7" fmla="*/ 0 h 57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 h="572" extrusionOk="0">
                  <a:moveTo>
                    <a:pt x="135" y="0"/>
                  </a:moveTo>
                  <a:lnTo>
                    <a:pt x="0" y="572"/>
                  </a:lnTo>
                  <a:lnTo>
                    <a:pt x="135" y="572"/>
                  </a:lnTo>
                  <a:lnTo>
                    <a:pt x="135" y="0"/>
                  </a:lnTo>
                  <a:close/>
                </a:path>
              </a:pathLst>
            </a:custGeom>
            <a:solidFill>
              <a:srgbClr val="E3E8F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4" name="Google Shape;641;p30">
              <a:extLst>
                <a:ext uri="{FF2B5EF4-FFF2-40B4-BE49-F238E27FC236}">
                  <a16:creationId xmlns:a16="http://schemas.microsoft.com/office/drawing/2014/main" id="{74666E52-6E26-4B56-869D-19D6E1D83E6B}"/>
                </a:ext>
              </a:extLst>
            </p:cNvPr>
            <p:cNvSpPr>
              <a:spLocks/>
            </p:cNvSpPr>
            <p:nvPr/>
          </p:nvSpPr>
          <p:spPr bwMode="auto">
            <a:xfrm>
              <a:off x="1571225" y="1533725"/>
              <a:ext cx="34475" cy="370550"/>
            </a:xfrm>
            <a:custGeom>
              <a:avLst/>
              <a:gdLst>
                <a:gd name="T0" fmla="*/ 2147483646 w 1379"/>
                <a:gd name="T1" fmla="*/ 2147483646 h 14822"/>
                <a:gd name="T2" fmla="*/ 2147483646 w 1379"/>
                <a:gd name="T3" fmla="*/ 2147483646 h 14822"/>
                <a:gd name="T4" fmla="*/ 2147483646 w 1379"/>
                <a:gd name="T5" fmla="*/ 2147483646 h 14822"/>
                <a:gd name="T6" fmla="*/ 2147483646 w 1379"/>
                <a:gd name="T7" fmla="*/ 2147483646 h 14822"/>
                <a:gd name="T8" fmla="*/ 2147483646 w 1379"/>
                <a:gd name="T9" fmla="*/ 2147483646 h 14822"/>
                <a:gd name="T10" fmla="*/ 2147483646 w 1379"/>
                <a:gd name="T11" fmla="*/ 2147483646 h 148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79" h="14822" extrusionOk="0">
                  <a:moveTo>
                    <a:pt x="1244" y="1"/>
                  </a:moveTo>
                  <a:cubicBezTo>
                    <a:pt x="1244" y="841"/>
                    <a:pt x="841" y="1379"/>
                    <a:pt x="135" y="1681"/>
                  </a:cubicBezTo>
                  <a:lnTo>
                    <a:pt x="1" y="14822"/>
                  </a:lnTo>
                  <a:cubicBezTo>
                    <a:pt x="404" y="14822"/>
                    <a:pt x="841" y="14688"/>
                    <a:pt x="1379" y="14553"/>
                  </a:cubicBezTo>
                  <a:lnTo>
                    <a:pt x="1379" y="1"/>
                  </a:lnTo>
                  <a:lnTo>
                    <a:pt x="1244" y="1"/>
                  </a:lnTo>
                  <a:close/>
                </a:path>
              </a:pathLst>
            </a:custGeom>
            <a:solidFill>
              <a:srgbClr val="E3E8F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5" name="Google Shape;642;p30">
              <a:extLst>
                <a:ext uri="{FF2B5EF4-FFF2-40B4-BE49-F238E27FC236}">
                  <a16:creationId xmlns:a16="http://schemas.microsoft.com/office/drawing/2014/main" id="{50B47920-4F1D-4BE3-91A8-0411C64E7289}"/>
                </a:ext>
              </a:extLst>
            </p:cNvPr>
            <p:cNvSpPr/>
            <p:nvPr/>
          </p:nvSpPr>
          <p:spPr>
            <a:xfrm>
              <a:off x="1518200" y="1953787"/>
              <a:ext cx="252800" cy="447542"/>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86" name="Google Shape;643;p30">
              <a:extLst>
                <a:ext uri="{FF2B5EF4-FFF2-40B4-BE49-F238E27FC236}">
                  <a16:creationId xmlns:a16="http://schemas.microsoft.com/office/drawing/2014/main" id="{1E40C830-91C0-4C00-8555-F06389E0ADBA}"/>
                </a:ext>
              </a:extLst>
            </p:cNvPr>
            <p:cNvSpPr/>
            <p:nvPr/>
          </p:nvSpPr>
          <p:spPr>
            <a:xfrm>
              <a:off x="1518200" y="2272402"/>
              <a:ext cx="84924" cy="128927"/>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87" name="Google Shape;644;p30">
              <a:extLst>
                <a:ext uri="{FF2B5EF4-FFF2-40B4-BE49-F238E27FC236}">
                  <a16:creationId xmlns:a16="http://schemas.microsoft.com/office/drawing/2014/main" id="{496885BB-6D46-405D-A92D-312FC81C8DDF}"/>
                </a:ext>
              </a:extLst>
            </p:cNvPr>
            <p:cNvSpPr/>
            <p:nvPr/>
          </p:nvSpPr>
          <p:spPr>
            <a:xfrm>
              <a:off x="1265400" y="1989353"/>
              <a:ext cx="357475" cy="51423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88" name="Google Shape;645;p30">
              <a:extLst>
                <a:ext uri="{FF2B5EF4-FFF2-40B4-BE49-F238E27FC236}">
                  <a16:creationId xmlns:a16="http://schemas.microsoft.com/office/drawing/2014/main" id="{42460605-6379-4A91-BBAE-F34B8BF238EB}"/>
                </a:ext>
              </a:extLst>
            </p:cNvPr>
            <p:cNvSpPr/>
            <p:nvPr/>
          </p:nvSpPr>
          <p:spPr>
            <a:xfrm>
              <a:off x="1273300" y="1873763"/>
              <a:ext cx="420675" cy="226736"/>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89" name="Google Shape;646;p30">
              <a:extLst>
                <a:ext uri="{FF2B5EF4-FFF2-40B4-BE49-F238E27FC236}">
                  <a16:creationId xmlns:a16="http://schemas.microsoft.com/office/drawing/2014/main" id="{43E748F1-0357-42E4-8E6C-D9F0485D76F1}"/>
                </a:ext>
              </a:extLst>
            </p:cNvPr>
            <p:cNvSpPr/>
            <p:nvPr/>
          </p:nvSpPr>
          <p:spPr>
            <a:xfrm>
              <a:off x="1559675" y="2072341"/>
              <a:ext cx="120476" cy="200061"/>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90" name="Google Shape;647;p30">
              <a:extLst>
                <a:ext uri="{FF2B5EF4-FFF2-40B4-BE49-F238E27FC236}">
                  <a16:creationId xmlns:a16="http://schemas.microsoft.com/office/drawing/2014/main" id="{C10F0CAB-4191-41DF-B976-5F26EC1238BA}"/>
                </a:ext>
              </a:extLst>
            </p:cNvPr>
            <p:cNvSpPr/>
            <p:nvPr/>
          </p:nvSpPr>
          <p:spPr>
            <a:xfrm>
              <a:off x="1494500" y="1995281"/>
              <a:ext cx="110600" cy="108181"/>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91" name="Google Shape;648;p30">
              <a:extLst>
                <a:ext uri="{FF2B5EF4-FFF2-40B4-BE49-F238E27FC236}">
                  <a16:creationId xmlns:a16="http://schemas.microsoft.com/office/drawing/2014/main" id="{665C55E4-02DF-4322-9238-FD6277FA80FC}"/>
                </a:ext>
              </a:extLst>
            </p:cNvPr>
            <p:cNvSpPr/>
            <p:nvPr/>
          </p:nvSpPr>
          <p:spPr>
            <a:xfrm>
              <a:off x="1530050" y="2488764"/>
              <a:ext cx="152074" cy="66686"/>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92" name="Google Shape;649;p30">
              <a:extLst>
                <a:ext uri="{FF2B5EF4-FFF2-40B4-BE49-F238E27FC236}">
                  <a16:creationId xmlns:a16="http://schemas.microsoft.com/office/drawing/2014/main" id="{EB0117AF-D845-4ED9-9843-8DD6361BD29B}"/>
                </a:ext>
              </a:extLst>
            </p:cNvPr>
            <p:cNvSpPr>
              <a:spLocks/>
            </p:cNvSpPr>
            <p:nvPr/>
          </p:nvSpPr>
          <p:spPr bwMode="auto">
            <a:xfrm>
              <a:off x="1500650" y="1379125"/>
              <a:ext cx="112625" cy="203350"/>
            </a:xfrm>
            <a:custGeom>
              <a:avLst/>
              <a:gdLst>
                <a:gd name="T0" fmla="*/ 2147483646 w 4505"/>
                <a:gd name="T1" fmla="*/ 2147483646 h 8134"/>
                <a:gd name="T2" fmla="*/ 2147483646 w 4505"/>
                <a:gd name="T3" fmla="*/ 2147483646 h 8134"/>
                <a:gd name="T4" fmla="*/ 2147483646 w 4505"/>
                <a:gd name="T5" fmla="*/ 2147483646 h 8134"/>
                <a:gd name="T6" fmla="*/ 2147483646 w 4505"/>
                <a:gd name="T7" fmla="*/ 2147483646 h 8134"/>
                <a:gd name="T8" fmla="*/ 2147483646 w 4505"/>
                <a:gd name="T9" fmla="*/ 2147483646 h 8134"/>
                <a:gd name="T10" fmla="*/ 2147483646 w 4505"/>
                <a:gd name="T11" fmla="*/ 2147483646 h 8134"/>
                <a:gd name="T12" fmla="*/ 2147483646 w 4505"/>
                <a:gd name="T13" fmla="*/ 2147483646 h 8134"/>
                <a:gd name="T14" fmla="*/ 2147483646 w 4505"/>
                <a:gd name="T15" fmla="*/ 2147483646 h 813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3" name="Google Shape;650;p30">
              <a:extLst>
                <a:ext uri="{FF2B5EF4-FFF2-40B4-BE49-F238E27FC236}">
                  <a16:creationId xmlns:a16="http://schemas.microsoft.com/office/drawing/2014/main" id="{98A2ADDB-55B0-43D6-BFDF-AD72E208BC81}"/>
                </a:ext>
              </a:extLst>
            </p:cNvPr>
            <p:cNvSpPr>
              <a:spLocks/>
            </p:cNvSpPr>
            <p:nvPr/>
          </p:nvSpPr>
          <p:spPr bwMode="auto">
            <a:xfrm>
              <a:off x="1059550" y="406000"/>
              <a:ext cx="1015850" cy="1068100"/>
            </a:xfrm>
            <a:custGeom>
              <a:avLst/>
              <a:gdLst>
                <a:gd name="T0" fmla="*/ 2147483646 w 40634"/>
                <a:gd name="T1" fmla="*/ 2147483646 h 42724"/>
                <a:gd name="T2" fmla="*/ 2147483646 w 40634"/>
                <a:gd name="T3" fmla="*/ 2147483646 h 42724"/>
                <a:gd name="T4" fmla="*/ 2147483646 w 40634"/>
                <a:gd name="T5" fmla="*/ 2147483646 h 42724"/>
                <a:gd name="T6" fmla="*/ 2147483646 w 40634"/>
                <a:gd name="T7" fmla="*/ 2147483646 h 42724"/>
                <a:gd name="T8" fmla="*/ 2147483646 w 40634"/>
                <a:gd name="T9" fmla="*/ 2147483646 h 42724"/>
                <a:gd name="T10" fmla="*/ 2147483646 w 40634"/>
                <a:gd name="T11" fmla="*/ 2147483646 h 42724"/>
                <a:gd name="T12" fmla="*/ 2147483646 w 40634"/>
                <a:gd name="T13" fmla="*/ 2147483646 h 42724"/>
                <a:gd name="T14" fmla="*/ 2147483646 w 40634"/>
                <a:gd name="T15" fmla="*/ 2147483646 h 42724"/>
                <a:gd name="T16" fmla="*/ 2147483646 w 40634"/>
                <a:gd name="T17" fmla="*/ 2147483646 h 42724"/>
                <a:gd name="T18" fmla="*/ 2147483646 w 40634"/>
                <a:gd name="T19" fmla="*/ 2147483646 h 42724"/>
                <a:gd name="T20" fmla="*/ 2147483646 w 40634"/>
                <a:gd name="T21" fmla="*/ 2147483646 h 42724"/>
                <a:gd name="T22" fmla="*/ 2147483646 w 40634"/>
                <a:gd name="T23" fmla="*/ 2147483646 h 42724"/>
                <a:gd name="T24" fmla="*/ 2147483646 w 40634"/>
                <a:gd name="T25" fmla="*/ 2147483646 h 427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4" name="Google Shape;651;p30">
              <a:extLst>
                <a:ext uri="{FF2B5EF4-FFF2-40B4-BE49-F238E27FC236}">
                  <a16:creationId xmlns:a16="http://schemas.microsoft.com/office/drawing/2014/main" id="{B14FF4EA-825B-4146-BE0E-6523CB99FA33}"/>
                </a:ext>
              </a:extLst>
            </p:cNvPr>
            <p:cNvSpPr>
              <a:spLocks/>
            </p:cNvSpPr>
            <p:nvPr/>
          </p:nvSpPr>
          <p:spPr bwMode="auto">
            <a:xfrm>
              <a:off x="1077200" y="1176625"/>
              <a:ext cx="651175" cy="297475"/>
            </a:xfrm>
            <a:custGeom>
              <a:avLst/>
              <a:gdLst>
                <a:gd name="T0" fmla="*/ 2147483646 w 26047"/>
                <a:gd name="T1" fmla="*/ 2147483646 h 11899"/>
                <a:gd name="T2" fmla="*/ 2147483646 w 26047"/>
                <a:gd name="T3" fmla="*/ 2147483646 h 11899"/>
                <a:gd name="T4" fmla="*/ 2147483646 w 26047"/>
                <a:gd name="T5" fmla="*/ 2147483646 h 11899"/>
                <a:gd name="T6" fmla="*/ 2147483646 w 26047"/>
                <a:gd name="T7" fmla="*/ 2147483646 h 11899"/>
                <a:gd name="T8" fmla="*/ 2147483646 w 26047"/>
                <a:gd name="T9" fmla="*/ 2147483646 h 11899"/>
                <a:gd name="T10" fmla="*/ 2147483646 w 26047"/>
                <a:gd name="T11" fmla="*/ 2147483646 h 11899"/>
                <a:gd name="T12" fmla="*/ 2147483646 w 26047"/>
                <a:gd name="T13" fmla="*/ 2147483646 h 11899"/>
                <a:gd name="T14" fmla="*/ 0 w 26047"/>
                <a:gd name="T15" fmla="*/ 2147483646 h 11899"/>
                <a:gd name="T16" fmla="*/ 2147483646 w 26047"/>
                <a:gd name="T17" fmla="*/ 2147483646 h 11899"/>
                <a:gd name="T18" fmla="*/ 2147483646 w 26047"/>
                <a:gd name="T19" fmla="*/ 2147483646 h 11899"/>
                <a:gd name="T20" fmla="*/ 2147483646 w 26047"/>
                <a:gd name="T21" fmla="*/ 2147483646 h 11899"/>
                <a:gd name="T22" fmla="*/ 0 w 26047"/>
                <a:gd name="T23" fmla="*/ 2147483646 h 118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047" h="11899" extrusionOk="0">
                  <a:moveTo>
                    <a:pt x="26047" y="11764"/>
                  </a:moveTo>
                  <a:cubicBezTo>
                    <a:pt x="25207" y="11764"/>
                    <a:pt x="24366" y="11898"/>
                    <a:pt x="23392" y="11898"/>
                  </a:cubicBezTo>
                  <a:cubicBezTo>
                    <a:pt x="22686" y="11898"/>
                    <a:pt x="21980" y="11898"/>
                    <a:pt x="21274" y="11764"/>
                  </a:cubicBezTo>
                  <a:cubicBezTo>
                    <a:pt x="21980" y="11898"/>
                    <a:pt x="22686" y="11898"/>
                    <a:pt x="23392" y="11898"/>
                  </a:cubicBezTo>
                  <a:cubicBezTo>
                    <a:pt x="24366" y="11898"/>
                    <a:pt x="25207" y="11764"/>
                    <a:pt x="26047" y="11764"/>
                  </a:cubicBez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5" name="Google Shape;652;p30">
              <a:extLst>
                <a:ext uri="{FF2B5EF4-FFF2-40B4-BE49-F238E27FC236}">
                  <a16:creationId xmlns:a16="http://schemas.microsoft.com/office/drawing/2014/main" id="{E2692177-0811-4931-BEB1-B326F499F3A8}"/>
                </a:ext>
              </a:extLst>
            </p:cNvPr>
            <p:cNvSpPr>
              <a:spLocks/>
            </p:cNvSpPr>
            <p:nvPr/>
          </p:nvSpPr>
          <p:spPr bwMode="auto">
            <a:xfrm>
              <a:off x="1560325" y="1467350"/>
              <a:ext cx="48750" cy="3375"/>
            </a:xfrm>
            <a:custGeom>
              <a:avLst/>
              <a:gdLst>
                <a:gd name="T0" fmla="*/ 0 w 1950"/>
                <a:gd name="T1" fmla="*/ 0 h 135"/>
                <a:gd name="T2" fmla="*/ 2147483646 w 1950"/>
                <a:gd name="T3" fmla="*/ 2147483646 h 135"/>
                <a:gd name="T4" fmla="*/ 2147483646 w 1950"/>
                <a:gd name="T5" fmla="*/ 2147483646 h 135"/>
                <a:gd name="T6" fmla="*/ 0 w 1950"/>
                <a:gd name="T7" fmla="*/ 0 h 1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50" h="135" extrusionOk="0">
                  <a:moveTo>
                    <a:pt x="0" y="0"/>
                  </a:moveTo>
                  <a:cubicBezTo>
                    <a:pt x="571" y="135"/>
                    <a:pt x="1277" y="135"/>
                    <a:pt x="1949" y="135"/>
                  </a:cubicBezTo>
                  <a:cubicBezTo>
                    <a:pt x="1277" y="135"/>
                    <a:pt x="571" y="135"/>
                    <a:pt x="0" y="0"/>
                  </a:cubicBezTo>
                  <a:close/>
                </a:path>
              </a:pathLst>
            </a:custGeom>
            <a:solidFill>
              <a:srgbClr val="84593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6" name="Google Shape;653;p30">
              <a:extLst>
                <a:ext uri="{FF2B5EF4-FFF2-40B4-BE49-F238E27FC236}">
                  <a16:creationId xmlns:a16="http://schemas.microsoft.com/office/drawing/2014/main" id="{85B97A94-AF02-41B8-B661-2651F70AA755}"/>
                </a:ext>
              </a:extLst>
            </p:cNvPr>
            <p:cNvSpPr>
              <a:spLocks/>
            </p:cNvSpPr>
            <p:nvPr/>
          </p:nvSpPr>
          <p:spPr bwMode="auto">
            <a:xfrm>
              <a:off x="1077200" y="1078325"/>
              <a:ext cx="651175" cy="395775"/>
            </a:xfrm>
            <a:custGeom>
              <a:avLst/>
              <a:gdLst>
                <a:gd name="T0" fmla="*/ 2147483646 w 26047"/>
                <a:gd name="T1" fmla="*/ 2147483646 h 15831"/>
                <a:gd name="T2" fmla="*/ 2147483646 w 26047"/>
                <a:gd name="T3" fmla="*/ 2147483646 h 15831"/>
                <a:gd name="T4" fmla="*/ 0 w 26047"/>
                <a:gd name="T5" fmla="*/ 2147483646 h 15831"/>
                <a:gd name="T6" fmla="*/ 0 w 26047"/>
                <a:gd name="T7" fmla="*/ 2147483646 h 15831"/>
                <a:gd name="T8" fmla="*/ 2147483646 w 26047"/>
                <a:gd name="T9" fmla="*/ 2147483646 h 15831"/>
                <a:gd name="T10" fmla="*/ 2147483646 w 26047"/>
                <a:gd name="T11" fmla="*/ 2147483646 h 15831"/>
                <a:gd name="T12" fmla="*/ 2147483646 w 26047"/>
                <a:gd name="T13" fmla="*/ 2147483646 h 15831"/>
                <a:gd name="T14" fmla="*/ 2147483646 w 26047"/>
                <a:gd name="T15" fmla="*/ 2147483646 h 15831"/>
                <a:gd name="T16" fmla="*/ 2147483646 w 26047"/>
                <a:gd name="T17" fmla="*/ 2147483646 h 15831"/>
                <a:gd name="T18" fmla="*/ 2147483646 w 26047"/>
                <a:gd name="T19" fmla="*/ 2147483646 h 15831"/>
                <a:gd name="T20" fmla="*/ 2147483646 w 26047"/>
                <a:gd name="T21" fmla="*/ 2147483646 h 15831"/>
                <a:gd name="T22" fmla="*/ 2147483646 w 26047"/>
                <a:gd name="T23" fmla="*/ 2147483646 h 15831"/>
                <a:gd name="T24" fmla="*/ 2147483646 w 26047"/>
                <a:gd name="T25" fmla="*/ 2147483646 h 15831"/>
                <a:gd name="T26" fmla="*/ 2147483646 w 26047"/>
                <a:gd name="T27" fmla="*/ 2147483646 h 15831"/>
                <a:gd name="T28" fmla="*/ 2147483646 w 26047"/>
                <a:gd name="T29" fmla="*/ 2147483646 h 15831"/>
                <a:gd name="T30" fmla="*/ 2147483646 w 26047"/>
                <a:gd name="T31" fmla="*/ 2147483646 h 15831"/>
                <a:gd name="T32" fmla="*/ 2147483646 w 26047"/>
                <a:gd name="T33" fmla="*/ 2147483646 h 158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lnTo>
                    <a:pt x="3798" y="1"/>
                  </a:lnTo>
                  <a:close/>
                </a:path>
              </a:pathLst>
            </a:custGeom>
            <a:solidFill>
              <a:srgbClr val="94694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7" name="Google Shape;654;p30">
              <a:extLst>
                <a:ext uri="{FF2B5EF4-FFF2-40B4-BE49-F238E27FC236}">
                  <a16:creationId xmlns:a16="http://schemas.microsoft.com/office/drawing/2014/main" id="{89E06156-A9E1-491E-9C29-58F84B0D58B7}"/>
                </a:ext>
              </a:extLst>
            </p:cNvPr>
            <p:cNvSpPr/>
            <p:nvPr/>
          </p:nvSpPr>
          <p:spPr>
            <a:xfrm>
              <a:off x="1231825" y="1481052"/>
              <a:ext cx="280450" cy="703916"/>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98" name="Google Shape;655;p30">
              <a:extLst>
                <a:ext uri="{FF2B5EF4-FFF2-40B4-BE49-F238E27FC236}">
                  <a16:creationId xmlns:a16="http://schemas.microsoft.com/office/drawing/2014/main" id="{186D19B0-B124-4418-8674-76DAED68EFB0}"/>
                </a:ext>
              </a:extLst>
            </p:cNvPr>
            <p:cNvSpPr/>
            <p:nvPr/>
          </p:nvSpPr>
          <p:spPr>
            <a:xfrm>
              <a:off x="1235775" y="1481052"/>
              <a:ext cx="272550" cy="689096"/>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dirty="0">
                <a:solidFill>
                  <a:prstClr val="black"/>
                </a:solidFill>
                <a:latin typeface="Arial"/>
              </a:endParaRPr>
            </a:p>
          </p:txBody>
        </p:sp>
        <p:sp>
          <p:nvSpPr>
            <p:cNvPr id="99" name="Google Shape;656;p30">
              <a:extLst>
                <a:ext uri="{FF2B5EF4-FFF2-40B4-BE49-F238E27FC236}">
                  <a16:creationId xmlns:a16="http://schemas.microsoft.com/office/drawing/2014/main" id="{EC9D87AF-74F7-4D08-A308-0352ECA408F7}"/>
                </a:ext>
              </a:extLst>
            </p:cNvPr>
            <p:cNvSpPr/>
            <p:nvPr/>
          </p:nvSpPr>
          <p:spPr>
            <a:xfrm>
              <a:off x="1605100" y="1516619"/>
              <a:ext cx="158000" cy="638711"/>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00" name="Google Shape;657;p30">
              <a:extLst>
                <a:ext uri="{FF2B5EF4-FFF2-40B4-BE49-F238E27FC236}">
                  <a16:creationId xmlns:a16="http://schemas.microsoft.com/office/drawing/2014/main" id="{2A03E094-52C7-4D65-8416-A763A9D1C668}"/>
                </a:ext>
              </a:extLst>
            </p:cNvPr>
            <p:cNvSpPr>
              <a:spLocks/>
            </p:cNvSpPr>
            <p:nvPr/>
          </p:nvSpPr>
          <p:spPr bwMode="auto">
            <a:xfrm>
              <a:off x="1742650" y="1988275"/>
              <a:ext cx="25" cy="56325"/>
            </a:xfrm>
            <a:custGeom>
              <a:avLst/>
              <a:gdLst>
                <a:gd name="T0" fmla="*/ 0 w 1"/>
                <a:gd name="T1" fmla="*/ 2147483646 h 2253"/>
                <a:gd name="T2" fmla="*/ 0 w 1"/>
                <a:gd name="T3" fmla="*/ 2147483646 h 2253"/>
                <a:gd name="T4" fmla="*/ 0 w 1"/>
                <a:gd name="T5" fmla="*/ 2147483646 h 2253"/>
                <a:gd name="T6" fmla="*/ 0 w 1"/>
                <a:gd name="T7" fmla="*/ 2147483646 h 22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253" extrusionOk="0">
                  <a:moveTo>
                    <a:pt x="0" y="1"/>
                  </a:moveTo>
                  <a:lnTo>
                    <a:pt x="0" y="2253"/>
                  </a:lnTo>
                  <a:lnTo>
                    <a:pt x="0" y="1"/>
                  </a:lnTo>
                  <a:close/>
                </a:path>
              </a:pathLst>
            </a:custGeom>
            <a:solidFill>
              <a:srgbClr val="9D684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1" name="Google Shape;658;p30">
              <a:extLst>
                <a:ext uri="{FF2B5EF4-FFF2-40B4-BE49-F238E27FC236}">
                  <a16:creationId xmlns:a16="http://schemas.microsoft.com/office/drawing/2014/main" id="{E774027D-CEB0-4AAC-8E4A-6AAA50747582}"/>
                </a:ext>
              </a:extLst>
            </p:cNvPr>
            <p:cNvSpPr/>
            <p:nvPr/>
          </p:nvSpPr>
          <p:spPr>
            <a:xfrm>
              <a:off x="1613000" y="1526992"/>
              <a:ext cx="128374" cy="583880"/>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02" name="Google Shape;659;p30">
              <a:extLst>
                <a:ext uri="{FF2B5EF4-FFF2-40B4-BE49-F238E27FC236}">
                  <a16:creationId xmlns:a16="http://schemas.microsoft.com/office/drawing/2014/main" id="{31EC8C6E-BE37-4FA1-BBC3-75FE26A652BD}"/>
                </a:ext>
              </a:extLst>
            </p:cNvPr>
            <p:cNvSpPr>
              <a:spLocks/>
            </p:cNvSpPr>
            <p:nvPr/>
          </p:nvSpPr>
          <p:spPr bwMode="auto">
            <a:xfrm>
              <a:off x="1672050" y="1203050"/>
              <a:ext cx="133625" cy="120650"/>
            </a:xfrm>
            <a:custGeom>
              <a:avLst/>
              <a:gdLst>
                <a:gd name="T0" fmla="*/ 2147483646 w 5345"/>
                <a:gd name="T1" fmla="*/ 0 h 4826"/>
                <a:gd name="T2" fmla="*/ 2147483646 w 5345"/>
                <a:gd name="T3" fmla="*/ 2147483646 h 4826"/>
                <a:gd name="T4" fmla="*/ 2147483646 w 5345"/>
                <a:gd name="T5" fmla="*/ 2147483646 h 4826"/>
                <a:gd name="T6" fmla="*/ 2147483646 w 5345"/>
                <a:gd name="T7" fmla="*/ 2147483646 h 4826"/>
                <a:gd name="T8" fmla="*/ 2147483646 w 5345"/>
                <a:gd name="T9" fmla="*/ 2147483646 h 4826"/>
                <a:gd name="T10" fmla="*/ 2147483646 w 5345"/>
                <a:gd name="T11" fmla="*/ 2147483646 h 4826"/>
                <a:gd name="T12" fmla="*/ 2147483646 w 5345"/>
                <a:gd name="T13" fmla="*/ 2147483646 h 4826"/>
                <a:gd name="T14" fmla="*/ 2147483646 w 5345"/>
                <a:gd name="T15" fmla="*/ 2147483646 h 4826"/>
                <a:gd name="T16" fmla="*/ 2147483646 w 5345"/>
                <a:gd name="T17" fmla="*/ 2147483646 h 4826"/>
                <a:gd name="T18" fmla="*/ 2147483646 w 5345"/>
                <a:gd name="T19" fmla="*/ 2147483646 h 4826"/>
                <a:gd name="T20" fmla="*/ 2147483646 w 5345"/>
                <a:gd name="T21" fmla="*/ 2147483646 h 4826"/>
                <a:gd name="T22" fmla="*/ 2147483646 w 5345"/>
                <a:gd name="T23" fmla="*/ 2147483646 h 4826"/>
                <a:gd name="T24" fmla="*/ 2147483646 w 5345"/>
                <a:gd name="T25" fmla="*/ 0 h 48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3" name="Google Shape;660;p30">
              <a:extLst>
                <a:ext uri="{FF2B5EF4-FFF2-40B4-BE49-F238E27FC236}">
                  <a16:creationId xmlns:a16="http://schemas.microsoft.com/office/drawing/2014/main" id="{4B0BC239-0160-46FA-BC6F-F638FF620206}"/>
                </a:ext>
              </a:extLst>
            </p:cNvPr>
            <p:cNvSpPr>
              <a:spLocks/>
            </p:cNvSpPr>
            <p:nvPr/>
          </p:nvSpPr>
          <p:spPr bwMode="auto">
            <a:xfrm>
              <a:off x="1511575" y="981325"/>
              <a:ext cx="189075" cy="169625"/>
            </a:xfrm>
            <a:custGeom>
              <a:avLst/>
              <a:gdLst>
                <a:gd name="T0" fmla="*/ 2147483646 w 7563"/>
                <a:gd name="T1" fmla="*/ 0 h 6785"/>
                <a:gd name="T2" fmla="*/ 2147483646 w 7563"/>
                <a:gd name="T3" fmla="*/ 2147483646 h 6785"/>
                <a:gd name="T4" fmla="*/ 2147483646 w 7563"/>
                <a:gd name="T5" fmla="*/ 2147483646 h 6785"/>
                <a:gd name="T6" fmla="*/ 2147483646 w 7563"/>
                <a:gd name="T7" fmla="*/ 2147483646 h 6785"/>
                <a:gd name="T8" fmla="*/ 2147483646 w 7563"/>
                <a:gd name="T9" fmla="*/ 2147483646 h 6785"/>
                <a:gd name="T10" fmla="*/ 2147483646 w 7563"/>
                <a:gd name="T11" fmla="*/ 2147483646 h 6785"/>
                <a:gd name="T12" fmla="*/ 2147483646 w 7563"/>
                <a:gd name="T13" fmla="*/ 0 h 67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4" name="Google Shape;661;p30">
              <a:extLst>
                <a:ext uri="{FF2B5EF4-FFF2-40B4-BE49-F238E27FC236}">
                  <a16:creationId xmlns:a16="http://schemas.microsoft.com/office/drawing/2014/main" id="{88456199-EF52-44EB-9477-D4190E2346B6}"/>
                </a:ext>
              </a:extLst>
            </p:cNvPr>
            <p:cNvSpPr/>
            <p:nvPr/>
          </p:nvSpPr>
          <p:spPr>
            <a:xfrm>
              <a:off x="1417475" y="1104642"/>
              <a:ext cx="217250" cy="120036"/>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05" name="Google Shape;662;p30">
              <a:extLst>
                <a:ext uri="{FF2B5EF4-FFF2-40B4-BE49-F238E27FC236}">
                  <a16:creationId xmlns:a16="http://schemas.microsoft.com/office/drawing/2014/main" id="{0796764B-1F5E-445E-8E80-76436661E295}"/>
                </a:ext>
              </a:extLst>
            </p:cNvPr>
            <p:cNvSpPr>
              <a:spLocks/>
            </p:cNvSpPr>
            <p:nvPr/>
          </p:nvSpPr>
          <p:spPr bwMode="auto">
            <a:xfrm>
              <a:off x="1851025" y="1079925"/>
              <a:ext cx="161350" cy="143875"/>
            </a:xfrm>
            <a:custGeom>
              <a:avLst/>
              <a:gdLst>
                <a:gd name="T0" fmla="*/ 2147483646 w 6454"/>
                <a:gd name="T1" fmla="*/ 0 h 5755"/>
                <a:gd name="T2" fmla="*/ 2147483646 w 6454"/>
                <a:gd name="T3" fmla="*/ 2147483646 h 5755"/>
                <a:gd name="T4" fmla="*/ 2147483646 w 6454"/>
                <a:gd name="T5" fmla="*/ 2147483646 h 5755"/>
                <a:gd name="T6" fmla="*/ 2147483646 w 6454"/>
                <a:gd name="T7" fmla="*/ 2147483646 h 5755"/>
                <a:gd name="T8" fmla="*/ 2147483646 w 6454"/>
                <a:gd name="T9" fmla="*/ 2147483646 h 5755"/>
                <a:gd name="T10" fmla="*/ 2147483646 w 6454"/>
                <a:gd name="T11" fmla="*/ 2147483646 h 5755"/>
                <a:gd name="T12" fmla="*/ 2147483646 w 6454"/>
                <a:gd name="T13" fmla="*/ 0 h 57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6" name="Google Shape;663;p30">
              <a:extLst>
                <a:ext uri="{FF2B5EF4-FFF2-40B4-BE49-F238E27FC236}">
                  <a16:creationId xmlns:a16="http://schemas.microsoft.com/office/drawing/2014/main" id="{4FF04715-76A5-4614-83AF-6E42DC948566}"/>
                </a:ext>
              </a:extLst>
            </p:cNvPr>
            <p:cNvSpPr/>
            <p:nvPr/>
          </p:nvSpPr>
          <p:spPr>
            <a:xfrm>
              <a:off x="1861850" y="1212823"/>
              <a:ext cx="130350" cy="93362"/>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07" name="Google Shape;664;p30">
              <a:extLst>
                <a:ext uri="{FF2B5EF4-FFF2-40B4-BE49-F238E27FC236}">
                  <a16:creationId xmlns:a16="http://schemas.microsoft.com/office/drawing/2014/main" id="{0627A541-863C-4033-A6BB-448A2B5F1294}"/>
                </a:ext>
              </a:extLst>
            </p:cNvPr>
            <p:cNvSpPr>
              <a:spLocks/>
            </p:cNvSpPr>
            <p:nvPr/>
          </p:nvSpPr>
          <p:spPr bwMode="auto">
            <a:xfrm>
              <a:off x="1609050" y="1010500"/>
              <a:ext cx="70600" cy="61000"/>
            </a:xfrm>
            <a:custGeom>
              <a:avLst/>
              <a:gdLst>
                <a:gd name="T0" fmla="*/ 2147483646 w 2824"/>
                <a:gd name="T1" fmla="*/ 0 h 2440"/>
                <a:gd name="T2" fmla="*/ 2147483646 w 2824"/>
                <a:gd name="T3" fmla="*/ 2147483646 h 2440"/>
                <a:gd name="T4" fmla="*/ 2147483646 w 2824"/>
                <a:gd name="T5" fmla="*/ 2147483646 h 2440"/>
                <a:gd name="T6" fmla="*/ 2147483646 w 2824"/>
                <a:gd name="T7" fmla="*/ 2147483646 h 2440"/>
                <a:gd name="T8" fmla="*/ 2147483646 w 2824"/>
                <a:gd name="T9" fmla="*/ 2147483646 h 2440"/>
                <a:gd name="T10" fmla="*/ 2147483646 w 2824"/>
                <a:gd name="T11" fmla="*/ 2147483646 h 2440"/>
                <a:gd name="T12" fmla="*/ 2147483646 w 2824"/>
                <a:gd name="T13" fmla="*/ 0 h 244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8" name="Google Shape;665;p30">
              <a:extLst>
                <a:ext uri="{FF2B5EF4-FFF2-40B4-BE49-F238E27FC236}">
                  <a16:creationId xmlns:a16="http://schemas.microsoft.com/office/drawing/2014/main" id="{5D8818B7-7198-4C4A-8009-F51DC9ADD128}"/>
                </a:ext>
              </a:extLst>
            </p:cNvPr>
            <p:cNvSpPr>
              <a:spLocks/>
            </p:cNvSpPr>
            <p:nvPr/>
          </p:nvSpPr>
          <p:spPr bwMode="auto">
            <a:xfrm>
              <a:off x="1920775" y="1096000"/>
              <a:ext cx="70600" cy="61125"/>
            </a:xfrm>
            <a:custGeom>
              <a:avLst/>
              <a:gdLst>
                <a:gd name="T0" fmla="*/ 2147483646 w 2824"/>
                <a:gd name="T1" fmla="*/ 2147483646 h 2445"/>
                <a:gd name="T2" fmla="*/ 2147483646 w 2824"/>
                <a:gd name="T3" fmla="*/ 2147483646 h 2445"/>
                <a:gd name="T4" fmla="*/ 2147483646 w 2824"/>
                <a:gd name="T5" fmla="*/ 2147483646 h 2445"/>
                <a:gd name="T6" fmla="*/ 2147483646 w 2824"/>
                <a:gd name="T7" fmla="*/ 2147483646 h 2445"/>
                <a:gd name="T8" fmla="*/ 2147483646 w 2824"/>
                <a:gd name="T9" fmla="*/ 2147483646 h 2445"/>
                <a:gd name="T10" fmla="*/ 2147483646 w 2824"/>
                <a:gd name="T11" fmla="*/ 2147483646 h 2445"/>
                <a:gd name="T12" fmla="*/ 2147483646 w 2824"/>
                <a:gd name="T13" fmla="*/ 2147483646 h 24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9" name="Google Shape;666;p30">
              <a:extLst>
                <a:ext uri="{FF2B5EF4-FFF2-40B4-BE49-F238E27FC236}">
                  <a16:creationId xmlns:a16="http://schemas.microsoft.com/office/drawing/2014/main" id="{8BB9FFF3-450B-431D-B26C-1AD3AC250EFD}"/>
                </a:ext>
              </a:extLst>
            </p:cNvPr>
            <p:cNvSpPr>
              <a:spLocks/>
            </p:cNvSpPr>
            <p:nvPr/>
          </p:nvSpPr>
          <p:spPr bwMode="auto">
            <a:xfrm>
              <a:off x="961250" y="236825"/>
              <a:ext cx="1222525" cy="946550"/>
            </a:xfrm>
            <a:custGeom>
              <a:avLst/>
              <a:gdLst>
                <a:gd name="T0" fmla="*/ 2147483646 w 48901"/>
                <a:gd name="T1" fmla="*/ 0 h 37862"/>
                <a:gd name="T2" fmla="*/ 2147483646 w 48901"/>
                <a:gd name="T3" fmla="*/ 2147483646 h 37862"/>
                <a:gd name="T4" fmla="*/ 2147483646 w 48901"/>
                <a:gd name="T5" fmla="*/ 2147483646 h 37862"/>
                <a:gd name="T6" fmla="*/ 2147483646 w 48901"/>
                <a:gd name="T7" fmla="*/ 2147483646 h 37862"/>
                <a:gd name="T8" fmla="*/ 2147483646 w 48901"/>
                <a:gd name="T9" fmla="*/ 2147483646 h 37862"/>
                <a:gd name="T10" fmla="*/ 2147483646 w 48901"/>
                <a:gd name="T11" fmla="*/ 2147483646 h 37862"/>
                <a:gd name="T12" fmla="*/ 2147483646 w 48901"/>
                <a:gd name="T13" fmla="*/ 2147483646 h 37862"/>
                <a:gd name="T14" fmla="*/ 2147483646 w 48901"/>
                <a:gd name="T15" fmla="*/ 2147483646 h 37862"/>
                <a:gd name="T16" fmla="*/ 2147483646 w 48901"/>
                <a:gd name="T17" fmla="*/ 2147483646 h 37862"/>
                <a:gd name="T18" fmla="*/ 2147483646 w 48901"/>
                <a:gd name="T19" fmla="*/ 2147483646 h 37862"/>
                <a:gd name="T20" fmla="*/ 2147483646 w 48901"/>
                <a:gd name="T21" fmla="*/ 2147483646 h 37862"/>
                <a:gd name="T22" fmla="*/ 2147483646 w 48901"/>
                <a:gd name="T23" fmla="*/ 2147483646 h 37862"/>
                <a:gd name="T24" fmla="*/ 2147483646 w 48901"/>
                <a:gd name="T25" fmla="*/ 2147483646 h 37862"/>
                <a:gd name="T26" fmla="*/ 2147483646 w 48901"/>
                <a:gd name="T27" fmla="*/ 2147483646 h 37862"/>
                <a:gd name="T28" fmla="*/ 2147483646 w 48901"/>
                <a:gd name="T29" fmla="*/ 2147483646 h 37862"/>
                <a:gd name="T30" fmla="*/ 2147483646 w 48901"/>
                <a:gd name="T31" fmla="*/ 2147483646 h 37862"/>
                <a:gd name="T32" fmla="*/ 2147483646 w 48901"/>
                <a:gd name="T33" fmla="*/ 2147483646 h 37862"/>
                <a:gd name="T34" fmla="*/ 2147483646 w 48901"/>
                <a:gd name="T35" fmla="*/ 2147483646 h 37862"/>
                <a:gd name="T36" fmla="*/ 2147483646 w 48901"/>
                <a:gd name="T37" fmla="*/ 2147483646 h 37862"/>
                <a:gd name="T38" fmla="*/ 2147483646 w 48901"/>
                <a:gd name="T39" fmla="*/ 2147483646 h 37862"/>
                <a:gd name="T40" fmla="*/ 2147483646 w 48901"/>
                <a:gd name="T41" fmla="*/ 2147483646 h 37862"/>
                <a:gd name="T42" fmla="*/ 2147483646 w 48901"/>
                <a:gd name="T43" fmla="*/ 2147483646 h 37862"/>
                <a:gd name="T44" fmla="*/ 2147483646 w 48901"/>
                <a:gd name="T45" fmla="*/ 2147483646 h 37862"/>
                <a:gd name="T46" fmla="*/ 2147483646 w 48901"/>
                <a:gd name="T47" fmla="*/ 2147483646 h 37862"/>
                <a:gd name="T48" fmla="*/ 2147483646 w 48901"/>
                <a:gd name="T49" fmla="*/ 2147483646 h 37862"/>
                <a:gd name="T50" fmla="*/ 2147483646 w 48901"/>
                <a:gd name="T51" fmla="*/ 2147483646 h 37862"/>
                <a:gd name="T52" fmla="*/ 2147483646 w 48901"/>
                <a:gd name="T53" fmla="*/ 2147483646 h 37862"/>
                <a:gd name="T54" fmla="*/ 2147483646 w 48901"/>
                <a:gd name="T55" fmla="*/ 2147483646 h 37862"/>
                <a:gd name="T56" fmla="*/ 2147483646 w 48901"/>
                <a:gd name="T57" fmla="*/ 2147483646 h 37862"/>
                <a:gd name="T58" fmla="*/ 2147483646 w 48901"/>
                <a:gd name="T59" fmla="*/ 2147483646 h 37862"/>
                <a:gd name="T60" fmla="*/ 2147483646 w 48901"/>
                <a:gd name="T61" fmla="*/ 2147483646 h 37862"/>
                <a:gd name="T62" fmla="*/ 2147483646 w 48901"/>
                <a:gd name="T63" fmla="*/ 2147483646 h 37862"/>
                <a:gd name="T64" fmla="*/ 2147483646 w 48901"/>
                <a:gd name="T65" fmla="*/ 2147483646 h 37862"/>
                <a:gd name="T66" fmla="*/ 2147483646 w 48901"/>
                <a:gd name="T67" fmla="*/ 2147483646 h 37862"/>
                <a:gd name="T68" fmla="*/ 2147483646 w 48901"/>
                <a:gd name="T69" fmla="*/ 2147483646 h 37862"/>
                <a:gd name="T70" fmla="*/ 2147483646 w 48901"/>
                <a:gd name="T71" fmla="*/ 2147483646 h 37862"/>
                <a:gd name="T72" fmla="*/ 2147483646 w 48901"/>
                <a:gd name="T73" fmla="*/ 2147483646 h 37862"/>
                <a:gd name="T74" fmla="*/ 2147483646 w 48901"/>
                <a:gd name="T75" fmla="*/ 2147483646 h 37862"/>
                <a:gd name="T76" fmla="*/ 2147483646 w 48901"/>
                <a:gd name="T77" fmla="*/ 2147483646 h 37862"/>
                <a:gd name="T78" fmla="*/ 2147483646 w 48901"/>
                <a:gd name="T79" fmla="*/ 2147483646 h 37862"/>
                <a:gd name="T80" fmla="*/ 2147483646 w 48901"/>
                <a:gd name="T81" fmla="*/ 2147483646 h 37862"/>
                <a:gd name="T82" fmla="*/ 2147483646 w 48901"/>
                <a:gd name="T83" fmla="*/ 2147483646 h 37862"/>
                <a:gd name="T84" fmla="*/ 2147483646 w 48901"/>
                <a:gd name="T85" fmla="*/ 2147483646 h 37862"/>
                <a:gd name="T86" fmla="*/ 2147483646 w 48901"/>
                <a:gd name="T87" fmla="*/ 2147483646 h 37862"/>
                <a:gd name="T88" fmla="*/ 2147483646 w 48901"/>
                <a:gd name="T89" fmla="*/ 2147483646 h 37862"/>
                <a:gd name="T90" fmla="*/ 2147483646 w 48901"/>
                <a:gd name="T91" fmla="*/ 2147483646 h 37862"/>
                <a:gd name="T92" fmla="*/ 2147483646 w 48901"/>
                <a:gd name="T93" fmla="*/ 2147483646 h 37862"/>
                <a:gd name="T94" fmla="*/ 2147483646 w 48901"/>
                <a:gd name="T95" fmla="*/ 2147483646 h 37862"/>
                <a:gd name="T96" fmla="*/ 2147483646 w 48901"/>
                <a:gd name="T97" fmla="*/ 2147483646 h 37862"/>
                <a:gd name="T98" fmla="*/ 2147483646 w 48901"/>
                <a:gd name="T99" fmla="*/ 2147483646 h 37862"/>
                <a:gd name="T100" fmla="*/ 2147483646 w 48901"/>
                <a:gd name="T101" fmla="*/ 2147483646 h 37862"/>
                <a:gd name="T102" fmla="*/ 2147483646 w 48901"/>
                <a:gd name="T103" fmla="*/ 2147483646 h 37862"/>
                <a:gd name="T104" fmla="*/ 2147483646 w 48901"/>
                <a:gd name="T105" fmla="*/ 0 h 3786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0" name="Google Shape;667;p30">
              <a:extLst>
                <a:ext uri="{FF2B5EF4-FFF2-40B4-BE49-F238E27FC236}">
                  <a16:creationId xmlns:a16="http://schemas.microsoft.com/office/drawing/2014/main" id="{F0ACEF76-4550-4CD2-A124-679D0E91B8DF}"/>
                </a:ext>
              </a:extLst>
            </p:cNvPr>
            <p:cNvSpPr>
              <a:spLocks/>
            </p:cNvSpPr>
            <p:nvPr/>
          </p:nvSpPr>
          <p:spPr bwMode="auto">
            <a:xfrm>
              <a:off x="989800" y="234750"/>
              <a:ext cx="1193975" cy="706225"/>
            </a:xfrm>
            <a:custGeom>
              <a:avLst/>
              <a:gdLst>
                <a:gd name="T0" fmla="*/ 2147483646 w 47759"/>
                <a:gd name="T1" fmla="*/ 2147483646 h 28249"/>
                <a:gd name="T2" fmla="*/ 2147483646 w 47759"/>
                <a:gd name="T3" fmla="*/ 2147483646 h 28249"/>
                <a:gd name="T4" fmla="*/ 2147483646 w 47759"/>
                <a:gd name="T5" fmla="*/ 2147483646 h 28249"/>
                <a:gd name="T6" fmla="*/ 2147483646 w 47759"/>
                <a:gd name="T7" fmla="*/ 2147483646 h 28249"/>
                <a:gd name="T8" fmla="*/ 2147483646 w 47759"/>
                <a:gd name="T9" fmla="*/ 2147483646 h 28249"/>
                <a:gd name="T10" fmla="*/ 2147483646 w 47759"/>
                <a:gd name="T11" fmla="*/ 2147483646 h 28249"/>
                <a:gd name="T12" fmla="*/ 2147483646 w 47759"/>
                <a:gd name="T13" fmla="*/ 2147483646 h 28249"/>
                <a:gd name="T14" fmla="*/ 2147483646 w 47759"/>
                <a:gd name="T15" fmla="*/ 2147483646 h 28249"/>
                <a:gd name="T16" fmla="*/ 2147483646 w 47759"/>
                <a:gd name="T17" fmla="*/ 2147483646 h 28249"/>
                <a:gd name="T18" fmla="*/ 2147483646 w 47759"/>
                <a:gd name="T19" fmla="*/ 2147483646 h 28249"/>
                <a:gd name="T20" fmla="*/ 2147483646 w 47759"/>
                <a:gd name="T21" fmla="*/ 2147483646 h 28249"/>
                <a:gd name="T22" fmla="*/ 2147483646 w 47759"/>
                <a:gd name="T23" fmla="*/ 2147483646 h 28249"/>
                <a:gd name="T24" fmla="*/ 2147483646 w 47759"/>
                <a:gd name="T25" fmla="*/ 2147483646 h 28249"/>
                <a:gd name="T26" fmla="*/ 2147483646 w 47759"/>
                <a:gd name="T27" fmla="*/ 2147483646 h 28249"/>
                <a:gd name="T28" fmla="*/ 2147483646 w 47759"/>
                <a:gd name="T29" fmla="*/ 2147483646 h 28249"/>
                <a:gd name="T30" fmla="*/ 2147483646 w 47759"/>
                <a:gd name="T31" fmla="*/ 2147483646 h 28249"/>
                <a:gd name="T32" fmla="*/ 2147483646 w 47759"/>
                <a:gd name="T33" fmla="*/ 2147483646 h 28249"/>
                <a:gd name="T34" fmla="*/ 2147483646 w 47759"/>
                <a:gd name="T35" fmla="*/ 2147483646 h 28249"/>
                <a:gd name="T36" fmla="*/ 2147483646 w 47759"/>
                <a:gd name="T37" fmla="*/ 2147483646 h 28249"/>
                <a:gd name="T38" fmla="*/ 2147483646 w 47759"/>
                <a:gd name="T39" fmla="*/ 2147483646 h 28249"/>
                <a:gd name="T40" fmla="*/ 2147483646 w 47759"/>
                <a:gd name="T41" fmla="*/ 2147483646 h 28249"/>
                <a:gd name="T42" fmla="*/ 2147483646 w 47759"/>
                <a:gd name="T43" fmla="*/ 2147483646 h 28249"/>
                <a:gd name="T44" fmla="*/ 2147483646 w 47759"/>
                <a:gd name="T45" fmla="*/ 2147483646 h 28249"/>
                <a:gd name="T46" fmla="*/ 2147483646 w 47759"/>
                <a:gd name="T47" fmla="*/ 2147483646 h 28249"/>
                <a:gd name="T48" fmla="*/ 2147483646 w 47759"/>
                <a:gd name="T49" fmla="*/ 2147483646 h 28249"/>
                <a:gd name="T50" fmla="*/ 2147483646 w 47759"/>
                <a:gd name="T51" fmla="*/ 2147483646 h 28249"/>
                <a:gd name="T52" fmla="*/ 2147483646 w 47759"/>
                <a:gd name="T53" fmla="*/ 2147483646 h 28249"/>
                <a:gd name="T54" fmla="*/ 2147483646 w 47759"/>
                <a:gd name="T55" fmla="*/ 2147483646 h 28249"/>
                <a:gd name="T56" fmla="*/ 2147483646 w 47759"/>
                <a:gd name="T57" fmla="*/ 2147483646 h 28249"/>
                <a:gd name="T58" fmla="*/ 2147483646 w 47759"/>
                <a:gd name="T59" fmla="*/ 2147483646 h 28249"/>
                <a:gd name="T60" fmla="*/ 2147483646 w 47759"/>
                <a:gd name="T61" fmla="*/ 2147483646 h 28249"/>
                <a:gd name="T62" fmla="*/ 2147483646 w 47759"/>
                <a:gd name="T63" fmla="*/ 2147483646 h 28249"/>
                <a:gd name="T64" fmla="*/ 2147483646 w 47759"/>
                <a:gd name="T65" fmla="*/ 2147483646 h 28249"/>
                <a:gd name="T66" fmla="*/ 2147483646 w 47759"/>
                <a:gd name="T67" fmla="*/ 2147483646 h 28249"/>
                <a:gd name="T68" fmla="*/ 2147483646 w 47759"/>
                <a:gd name="T69" fmla="*/ 2147483646 h 28249"/>
                <a:gd name="T70" fmla="*/ 2147483646 w 47759"/>
                <a:gd name="T71" fmla="*/ 2147483646 h 28249"/>
                <a:gd name="T72" fmla="*/ 2147483646 w 47759"/>
                <a:gd name="T73" fmla="*/ 2147483646 h 28249"/>
                <a:gd name="T74" fmla="*/ 2147483646 w 47759"/>
                <a:gd name="T75" fmla="*/ 2147483646 h 28249"/>
                <a:gd name="T76" fmla="*/ 2147483646 w 47759"/>
                <a:gd name="T77" fmla="*/ 2147483646 h 28249"/>
                <a:gd name="T78" fmla="*/ 2147483646 w 47759"/>
                <a:gd name="T79" fmla="*/ 2147483646 h 28249"/>
                <a:gd name="T80" fmla="*/ 2147483646 w 47759"/>
                <a:gd name="T81" fmla="*/ 2147483646 h 28249"/>
                <a:gd name="T82" fmla="*/ 2147483646 w 47759"/>
                <a:gd name="T83" fmla="*/ 2147483646 h 28249"/>
                <a:gd name="T84" fmla="*/ 2147483646 w 47759"/>
                <a:gd name="T85" fmla="*/ 2147483646 h 28249"/>
                <a:gd name="T86" fmla="*/ 2147483646 w 47759"/>
                <a:gd name="T87" fmla="*/ 2147483646 h 28249"/>
                <a:gd name="T88" fmla="*/ 2147483646 w 47759"/>
                <a:gd name="T89" fmla="*/ 2147483646 h 28249"/>
                <a:gd name="T90" fmla="*/ 2147483646 w 47759"/>
                <a:gd name="T91" fmla="*/ 2147483646 h 28249"/>
                <a:gd name="T92" fmla="*/ 2147483646 w 47759"/>
                <a:gd name="T93" fmla="*/ 2147483646 h 28249"/>
                <a:gd name="T94" fmla="*/ 2147483646 w 47759"/>
                <a:gd name="T95" fmla="*/ 2147483646 h 28249"/>
                <a:gd name="T96" fmla="*/ 2147483646 w 47759"/>
                <a:gd name="T97" fmla="*/ 2147483646 h 28249"/>
                <a:gd name="T98" fmla="*/ 2147483646 w 47759"/>
                <a:gd name="T99" fmla="*/ 2147483646 h 28249"/>
                <a:gd name="T100" fmla="*/ 2147483646 w 47759"/>
                <a:gd name="T101" fmla="*/ 2147483646 h 28249"/>
                <a:gd name="T102" fmla="*/ 2147483646 w 47759"/>
                <a:gd name="T103" fmla="*/ 2147483646 h 28249"/>
                <a:gd name="T104" fmla="*/ 2147483646 w 47759"/>
                <a:gd name="T105" fmla="*/ 2147483646 h 2824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7759" h="28249" extrusionOk="0">
                  <a:moveTo>
                    <a:pt x="21409" y="1"/>
                  </a:moveTo>
                  <a:cubicBezTo>
                    <a:pt x="19588" y="1"/>
                    <a:pt x="17826" y="343"/>
                    <a:pt x="16079" y="888"/>
                  </a:cubicBez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cubicBezTo>
                    <a:pt x="1" y="26854"/>
                    <a:pt x="2" y="25457"/>
                    <a:pt x="135" y="23930"/>
                  </a:cubicBezTo>
                  <a:cubicBezTo>
                    <a:pt x="705" y="20179"/>
                    <a:pt x="1674" y="16128"/>
                    <a:pt x="3909" y="13040"/>
                  </a:cubicBezTo>
                  <a:close/>
                </a:path>
              </a:pathLst>
            </a:custGeom>
            <a:solidFill>
              <a:srgbClr val="FAF2D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1" name="Google Shape;668;p30">
              <a:extLst>
                <a:ext uri="{FF2B5EF4-FFF2-40B4-BE49-F238E27FC236}">
                  <a16:creationId xmlns:a16="http://schemas.microsoft.com/office/drawing/2014/main" id="{178ADB33-031C-4E84-82B1-71F334409917}"/>
                </a:ext>
              </a:extLst>
            </p:cNvPr>
            <p:cNvSpPr>
              <a:spLocks/>
            </p:cNvSpPr>
            <p:nvPr/>
          </p:nvSpPr>
          <p:spPr bwMode="auto">
            <a:xfrm>
              <a:off x="989800" y="238125"/>
              <a:ext cx="1193975" cy="935175"/>
            </a:xfrm>
            <a:custGeom>
              <a:avLst/>
              <a:gdLst>
                <a:gd name="T0" fmla="*/ 2147483646 w 47759"/>
                <a:gd name="T1" fmla="*/ 0 h 37407"/>
                <a:gd name="T2" fmla="*/ 2147483646 w 47759"/>
                <a:gd name="T3" fmla="*/ 2147483646 h 37407"/>
                <a:gd name="T4" fmla="*/ 2147483646 w 47759"/>
                <a:gd name="T5" fmla="*/ 2147483646 h 37407"/>
                <a:gd name="T6" fmla="*/ 2147483646 w 47759"/>
                <a:gd name="T7" fmla="*/ 2147483646 h 37407"/>
                <a:gd name="T8" fmla="*/ 2147483646 w 47759"/>
                <a:gd name="T9" fmla="*/ 2147483646 h 37407"/>
                <a:gd name="T10" fmla="*/ 2147483646 w 47759"/>
                <a:gd name="T11" fmla="*/ 2147483646 h 37407"/>
                <a:gd name="T12" fmla="*/ 2147483646 w 47759"/>
                <a:gd name="T13" fmla="*/ 2147483646 h 37407"/>
                <a:gd name="T14" fmla="*/ 2147483646 w 47759"/>
                <a:gd name="T15" fmla="*/ 2147483646 h 37407"/>
                <a:gd name="T16" fmla="*/ 2147483646 w 47759"/>
                <a:gd name="T17" fmla="*/ 2147483646 h 37407"/>
                <a:gd name="T18" fmla="*/ 2147483646 w 47759"/>
                <a:gd name="T19" fmla="*/ 2147483646 h 37407"/>
                <a:gd name="T20" fmla="*/ 2147483646 w 47759"/>
                <a:gd name="T21" fmla="*/ 2147483646 h 37407"/>
                <a:gd name="T22" fmla="*/ 2147483646 w 47759"/>
                <a:gd name="T23" fmla="*/ 2147483646 h 37407"/>
                <a:gd name="T24" fmla="*/ 2147483646 w 47759"/>
                <a:gd name="T25" fmla="*/ 2147483646 h 37407"/>
                <a:gd name="T26" fmla="*/ 2147483646 w 47759"/>
                <a:gd name="T27" fmla="*/ 2147483646 h 37407"/>
                <a:gd name="T28" fmla="*/ 2147483646 w 47759"/>
                <a:gd name="T29" fmla="*/ 2147483646 h 37407"/>
                <a:gd name="T30" fmla="*/ 2147483646 w 47759"/>
                <a:gd name="T31" fmla="*/ 2147483646 h 37407"/>
                <a:gd name="T32" fmla="*/ 2147483646 w 47759"/>
                <a:gd name="T33" fmla="*/ 2147483646 h 37407"/>
                <a:gd name="T34" fmla="*/ 2147483646 w 47759"/>
                <a:gd name="T35" fmla="*/ 2147483646 h 37407"/>
                <a:gd name="T36" fmla="*/ 2147483646 w 47759"/>
                <a:gd name="T37" fmla="*/ 2147483646 h 37407"/>
                <a:gd name="T38" fmla="*/ 2147483646 w 47759"/>
                <a:gd name="T39" fmla="*/ 2147483646 h 37407"/>
                <a:gd name="T40" fmla="*/ 2147483646 w 47759"/>
                <a:gd name="T41" fmla="*/ 2147483646 h 37407"/>
                <a:gd name="T42" fmla="*/ 2147483646 w 47759"/>
                <a:gd name="T43" fmla="*/ 2147483646 h 37407"/>
                <a:gd name="T44" fmla="*/ 2147483646 w 47759"/>
                <a:gd name="T45" fmla="*/ 2147483646 h 37407"/>
                <a:gd name="T46" fmla="*/ 2147483646 w 47759"/>
                <a:gd name="T47" fmla="*/ 2147483646 h 37407"/>
                <a:gd name="T48" fmla="*/ 2147483646 w 47759"/>
                <a:gd name="T49" fmla="*/ 2147483646 h 37407"/>
                <a:gd name="T50" fmla="*/ 2147483646 w 47759"/>
                <a:gd name="T51" fmla="*/ 2147483646 h 37407"/>
                <a:gd name="T52" fmla="*/ 2147483646 w 47759"/>
                <a:gd name="T53" fmla="*/ 2147483646 h 37407"/>
                <a:gd name="T54" fmla="*/ 2147483646 w 47759"/>
                <a:gd name="T55" fmla="*/ 2147483646 h 37407"/>
                <a:gd name="T56" fmla="*/ 2147483646 w 47759"/>
                <a:gd name="T57" fmla="*/ 2147483646 h 37407"/>
                <a:gd name="T58" fmla="*/ 2147483646 w 47759"/>
                <a:gd name="T59" fmla="*/ 2147483646 h 37407"/>
                <a:gd name="T60" fmla="*/ 2147483646 w 47759"/>
                <a:gd name="T61" fmla="*/ 2147483646 h 37407"/>
                <a:gd name="T62" fmla="*/ 2147483646 w 47759"/>
                <a:gd name="T63" fmla="*/ 2147483646 h 37407"/>
                <a:gd name="T64" fmla="*/ 2147483646 w 47759"/>
                <a:gd name="T65" fmla="*/ 2147483646 h 37407"/>
                <a:gd name="T66" fmla="*/ 2147483646 w 47759"/>
                <a:gd name="T67" fmla="*/ 2147483646 h 37407"/>
                <a:gd name="T68" fmla="*/ 2147483646 w 47759"/>
                <a:gd name="T69" fmla="*/ 2147483646 h 37407"/>
                <a:gd name="T70" fmla="*/ 2147483646 w 47759"/>
                <a:gd name="T71" fmla="*/ 2147483646 h 37407"/>
                <a:gd name="T72" fmla="*/ 2147483646 w 47759"/>
                <a:gd name="T73" fmla="*/ 2147483646 h 37407"/>
                <a:gd name="T74" fmla="*/ 2147483646 w 47759"/>
                <a:gd name="T75" fmla="*/ 2147483646 h 37407"/>
                <a:gd name="T76" fmla="*/ 2147483646 w 47759"/>
                <a:gd name="T77" fmla="*/ 0 h 3740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2" name="Google Shape;669;p30">
              <a:extLst>
                <a:ext uri="{FF2B5EF4-FFF2-40B4-BE49-F238E27FC236}">
                  <a16:creationId xmlns:a16="http://schemas.microsoft.com/office/drawing/2014/main" id="{82D9E9E6-F5EB-4B73-AEBC-C09A6836870C}"/>
                </a:ext>
              </a:extLst>
            </p:cNvPr>
            <p:cNvSpPr>
              <a:spLocks/>
            </p:cNvSpPr>
            <p:nvPr/>
          </p:nvSpPr>
          <p:spPr bwMode="auto">
            <a:xfrm>
              <a:off x="1070475" y="1736225"/>
              <a:ext cx="244525" cy="252075"/>
            </a:xfrm>
            <a:custGeom>
              <a:avLst/>
              <a:gdLst>
                <a:gd name="T0" fmla="*/ 2147483646 w 9781"/>
                <a:gd name="T1" fmla="*/ 0 h 10083"/>
                <a:gd name="T2" fmla="*/ 2147483646 w 9781"/>
                <a:gd name="T3" fmla="*/ 2147483646 h 10083"/>
                <a:gd name="T4" fmla="*/ 2147483646 w 9781"/>
                <a:gd name="T5" fmla="*/ 2147483646 h 10083"/>
                <a:gd name="T6" fmla="*/ 2147483646 w 9781"/>
                <a:gd name="T7" fmla="*/ 2147483646 h 10083"/>
                <a:gd name="T8" fmla="*/ 2147483646 w 9781"/>
                <a:gd name="T9" fmla="*/ 2147483646 h 10083"/>
                <a:gd name="T10" fmla="*/ 2147483646 w 9781"/>
                <a:gd name="T11" fmla="*/ 2147483646 h 10083"/>
                <a:gd name="T12" fmla="*/ 2147483646 w 9781"/>
                <a:gd name="T13" fmla="*/ 2147483646 h 10083"/>
                <a:gd name="T14" fmla="*/ 2147483646 w 9781"/>
                <a:gd name="T15" fmla="*/ 0 h 1008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3" name="Google Shape;670;p30">
              <a:extLst>
                <a:ext uri="{FF2B5EF4-FFF2-40B4-BE49-F238E27FC236}">
                  <a16:creationId xmlns:a16="http://schemas.microsoft.com/office/drawing/2014/main" id="{2005AB13-BEF6-466F-B2DF-50241128AF0B}"/>
                </a:ext>
              </a:extLst>
            </p:cNvPr>
            <p:cNvSpPr>
              <a:spLocks/>
            </p:cNvSpPr>
            <p:nvPr/>
          </p:nvSpPr>
          <p:spPr bwMode="auto">
            <a:xfrm>
              <a:off x="1272950" y="1526175"/>
              <a:ext cx="203375" cy="224350"/>
            </a:xfrm>
            <a:custGeom>
              <a:avLst/>
              <a:gdLst>
                <a:gd name="T0" fmla="*/ 2147483646 w 8135"/>
                <a:gd name="T1" fmla="*/ 0 h 8974"/>
                <a:gd name="T2" fmla="*/ 2147483646 w 8135"/>
                <a:gd name="T3" fmla="*/ 2147483646 h 8974"/>
                <a:gd name="T4" fmla="*/ 2147483646 w 8135"/>
                <a:gd name="T5" fmla="*/ 2147483646 h 8974"/>
                <a:gd name="T6" fmla="*/ 2147483646 w 8135"/>
                <a:gd name="T7" fmla="*/ 2147483646 h 8974"/>
                <a:gd name="T8" fmla="*/ 2147483646 w 8135"/>
                <a:gd name="T9" fmla="*/ 2147483646 h 8974"/>
                <a:gd name="T10" fmla="*/ 2147483646 w 8135"/>
                <a:gd name="T11" fmla="*/ 2147483646 h 8974"/>
                <a:gd name="T12" fmla="*/ 2147483646 w 8135"/>
                <a:gd name="T13" fmla="*/ 2147483646 h 8974"/>
                <a:gd name="T14" fmla="*/ 2147483646 w 8135"/>
                <a:gd name="T15" fmla="*/ 2147483646 h 8974"/>
                <a:gd name="T16" fmla="*/ 2147483646 w 8135"/>
                <a:gd name="T17" fmla="*/ 0 h 89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4" name="Google Shape;671;p30">
              <a:extLst>
                <a:ext uri="{FF2B5EF4-FFF2-40B4-BE49-F238E27FC236}">
                  <a16:creationId xmlns:a16="http://schemas.microsoft.com/office/drawing/2014/main" id="{616D7307-0FB0-48B3-B641-F08C3B104F87}"/>
                </a:ext>
              </a:extLst>
            </p:cNvPr>
            <p:cNvSpPr/>
            <p:nvPr/>
          </p:nvSpPr>
          <p:spPr>
            <a:xfrm>
              <a:off x="1273300" y="1525510"/>
              <a:ext cx="199474" cy="225253"/>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15" name="Google Shape;672;p30">
              <a:extLst>
                <a:ext uri="{FF2B5EF4-FFF2-40B4-BE49-F238E27FC236}">
                  <a16:creationId xmlns:a16="http://schemas.microsoft.com/office/drawing/2014/main" id="{3EA5AF95-3519-4FC2-B25F-D7899146843F}"/>
                </a:ext>
              </a:extLst>
            </p:cNvPr>
            <p:cNvSpPr/>
            <p:nvPr/>
          </p:nvSpPr>
          <p:spPr>
            <a:xfrm>
              <a:off x="1219975" y="1658884"/>
              <a:ext cx="154050" cy="157084"/>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grpSp>
        <p:nvGrpSpPr>
          <p:cNvPr id="116" name="Google Shape;211;p3">
            <a:extLst>
              <a:ext uri="{FF2B5EF4-FFF2-40B4-BE49-F238E27FC236}">
                <a16:creationId xmlns:a16="http://schemas.microsoft.com/office/drawing/2014/main" id="{1E577471-89CD-4748-9C62-F6B3C0133BE5}"/>
              </a:ext>
            </a:extLst>
          </p:cNvPr>
          <p:cNvGrpSpPr>
            <a:grpSpLocks/>
          </p:cNvGrpSpPr>
          <p:nvPr userDrawn="1"/>
        </p:nvGrpSpPr>
        <p:grpSpPr bwMode="auto">
          <a:xfrm>
            <a:off x="1030818" y="1581150"/>
            <a:ext cx="444500" cy="398463"/>
            <a:chOff x="2495125" y="2142250"/>
            <a:chExt cx="444275" cy="398525"/>
          </a:xfrm>
        </p:grpSpPr>
        <p:sp>
          <p:nvSpPr>
            <p:cNvPr id="117" name="Google Shape;212;p3">
              <a:extLst>
                <a:ext uri="{FF2B5EF4-FFF2-40B4-BE49-F238E27FC236}">
                  <a16:creationId xmlns:a16="http://schemas.microsoft.com/office/drawing/2014/main" id="{DE104D68-4908-48EE-A003-874327C102BA}"/>
                </a:ext>
              </a:extLst>
            </p:cNvPr>
            <p:cNvSpPr>
              <a:spLocks/>
            </p:cNvSpPr>
            <p:nvPr/>
          </p:nvSpPr>
          <p:spPr bwMode="auto">
            <a:xfrm>
              <a:off x="2495125" y="2142250"/>
              <a:ext cx="444275" cy="398525"/>
            </a:xfrm>
            <a:custGeom>
              <a:avLst/>
              <a:gdLst>
                <a:gd name="T0" fmla="*/ 2147483646 w 17771"/>
                <a:gd name="T1" fmla="*/ 2147483646 h 15941"/>
                <a:gd name="T2" fmla="*/ 2147483646 w 17771"/>
                <a:gd name="T3" fmla="*/ 2147483646 h 15941"/>
                <a:gd name="T4" fmla="*/ 2147483646 w 17771"/>
                <a:gd name="T5" fmla="*/ 2147483646 h 15941"/>
                <a:gd name="T6" fmla="*/ 2147483646 w 17771"/>
                <a:gd name="T7" fmla="*/ 2147483646 h 15941"/>
                <a:gd name="T8" fmla="*/ 2147483646 w 17771"/>
                <a:gd name="T9" fmla="*/ 2147483646 h 15941"/>
                <a:gd name="T10" fmla="*/ 2147483646 w 17771"/>
                <a:gd name="T11" fmla="*/ 2147483646 h 15941"/>
                <a:gd name="T12" fmla="*/ 2147483646 w 17771"/>
                <a:gd name="T13" fmla="*/ 2147483646 h 159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8" name="Google Shape;213;p3">
              <a:extLst>
                <a:ext uri="{FF2B5EF4-FFF2-40B4-BE49-F238E27FC236}">
                  <a16:creationId xmlns:a16="http://schemas.microsoft.com/office/drawing/2014/main" id="{281F6500-22C7-476F-B313-887DB5B7F567}"/>
                </a:ext>
              </a:extLst>
            </p:cNvPr>
            <p:cNvSpPr/>
            <p:nvPr/>
          </p:nvSpPr>
          <p:spPr>
            <a:xfrm>
              <a:off x="2655910" y="2307376"/>
              <a:ext cx="95201" cy="73036"/>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grpSp>
        <p:nvGrpSpPr>
          <p:cNvPr id="119" name="Google Shape;214;p3">
            <a:extLst>
              <a:ext uri="{FF2B5EF4-FFF2-40B4-BE49-F238E27FC236}">
                <a16:creationId xmlns:a16="http://schemas.microsoft.com/office/drawing/2014/main" id="{66777C1C-2CA8-4EC2-A211-0458634F97A2}"/>
              </a:ext>
            </a:extLst>
          </p:cNvPr>
          <p:cNvGrpSpPr>
            <a:grpSpLocks/>
          </p:cNvGrpSpPr>
          <p:nvPr userDrawn="1"/>
        </p:nvGrpSpPr>
        <p:grpSpPr bwMode="auto">
          <a:xfrm>
            <a:off x="10560051" y="5038725"/>
            <a:ext cx="292100" cy="280988"/>
            <a:chOff x="3243875" y="2372825"/>
            <a:chExt cx="291375" cy="281375"/>
          </a:xfrm>
        </p:grpSpPr>
        <p:sp>
          <p:nvSpPr>
            <p:cNvPr id="120" name="Google Shape;215;p3">
              <a:extLst>
                <a:ext uri="{FF2B5EF4-FFF2-40B4-BE49-F238E27FC236}">
                  <a16:creationId xmlns:a16="http://schemas.microsoft.com/office/drawing/2014/main" id="{EB42903D-6BA9-413B-BEE1-36D297EEBC75}"/>
                </a:ext>
              </a:extLst>
            </p:cNvPr>
            <p:cNvSpPr/>
            <p:nvPr/>
          </p:nvSpPr>
          <p:spPr>
            <a:xfrm>
              <a:off x="3286103" y="2403030"/>
              <a:ext cx="206918" cy="200300"/>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21" name="Google Shape;216;p3">
              <a:extLst>
                <a:ext uri="{FF2B5EF4-FFF2-40B4-BE49-F238E27FC236}">
                  <a16:creationId xmlns:a16="http://schemas.microsoft.com/office/drawing/2014/main" id="{846C5B83-8838-45EA-9A59-E21E10FBEC98}"/>
                </a:ext>
              </a:extLst>
            </p:cNvPr>
            <p:cNvSpPr/>
            <p:nvPr/>
          </p:nvSpPr>
          <p:spPr>
            <a:xfrm>
              <a:off x="3302995" y="2403030"/>
              <a:ext cx="192138" cy="211428"/>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22" name="Google Shape;217;p3">
              <a:extLst>
                <a:ext uri="{FF2B5EF4-FFF2-40B4-BE49-F238E27FC236}">
                  <a16:creationId xmlns:a16="http://schemas.microsoft.com/office/drawing/2014/main" id="{A0A4733B-DB52-4754-92A3-17DFEE1362F4}"/>
                </a:ext>
              </a:extLst>
            </p:cNvPr>
            <p:cNvSpPr/>
            <p:nvPr/>
          </p:nvSpPr>
          <p:spPr>
            <a:xfrm>
              <a:off x="3395897" y="2372825"/>
              <a:ext cx="10556"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23" name="Google Shape;218;p3">
              <a:extLst>
                <a:ext uri="{FF2B5EF4-FFF2-40B4-BE49-F238E27FC236}">
                  <a16:creationId xmlns:a16="http://schemas.microsoft.com/office/drawing/2014/main" id="{C1641D58-93C8-4D25-A51C-47F02CFE5BFB}"/>
                </a:ext>
              </a:extLst>
            </p:cNvPr>
            <p:cNvSpPr/>
            <p:nvPr/>
          </p:nvSpPr>
          <p:spPr>
            <a:xfrm>
              <a:off x="3243875" y="2495231"/>
              <a:ext cx="285040" cy="11127"/>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24" name="Google Shape;219;p3">
              <a:extLst>
                <a:ext uri="{FF2B5EF4-FFF2-40B4-BE49-F238E27FC236}">
                  <a16:creationId xmlns:a16="http://schemas.microsoft.com/office/drawing/2014/main" id="{DCB6A58F-1A24-4C28-9E71-8C3A69823BF8}"/>
                </a:ext>
              </a:extLst>
            </p:cNvPr>
            <p:cNvSpPr/>
            <p:nvPr/>
          </p:nvSpPr>
          <p:spPr>
            <a:xfrm>
              <a:off x="3341000" y="2379184"/>
              <a:ext cx="103459" cy="267067"/>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25" name="Google Shape;220;p3">
              <a:extLst>
                <a:ext uri="{FF2B5EF4-FFF2-40B4-BE49-F238E27FC236}">
                  <a16:creationId xmlns:a16="http://schemas.microsoft.com/office/drawing/2014/main" id="{6DDF011B-97DF-4C57-B54E-860CE8C414F3}"/>
                </a:ext>
              </a:extLst>
            </p:cNvPr>
            <p:cNvSpPr/>
            <p:nvPr/>
          </p:nvSpPr>
          <p:spPr>
            <a:xfrm>
              <a:off x="3267100" y="2458668"/>
              <a:ext cx="268150" cy="93792"/>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26" name="Google Shape;221;p3">
              <a:extLst>
                <a:ext uri="{FF2B5EF4-FFF2-40B4-BE49-F238E27FC236}">
                  <a16:creationId xmlns:a16="http://schemas.microsoft.com/office/drawing/2014/main" id="{7F0B406F-AB4B-4170-9DA9-7F4B9786C28C}"/>
                </a:ext>
              </a:extLst>
            </p:cNvPr>
            <p:cNvSpPr/>
            <p:nvPr/>
          </p:nvSpPr>
          <p:spPr>
            <a:xfrm>
              <a:off x="3275546" y="2452309"/>
              <a:ext cx="257592" cy="112868"/>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dirty="0">
                <a:solidFill>
                  <a:prstClr val="black"/>
                </a:solidFill>
                <a:latin typeface="Arial"/>
              </a:endParaRPr>
            </a:p>
          </p:txBody>
        </p:sp>
        <p:sp>
          <p:nvSpPr>
            <p:cNvPr id="127" name="Google Shape;222;p3">
              <a:extLst>
                <a:ext uri="{FF2B5EF4-FFF2-40B4-BE49-F238E27FC236}">
                  <a16:creationId xmlns:a16="http://schemas.microsoft.com/office/drawing/2014/main" id="{5391E3CA-F327-4D3D-908C-BBF982BB3334}"/>
                </a:ext>
              </a:extLst>
            </p:cNvPr>
            <p:cNvSpPr/>
            <p:nvPr/>
          </p:nvSpPr>
          <p:spPr>
            <a:xfrm>
              <a:off x="3328332" y="2385542"/>
              <a:ext cx="120350" cy="259119"/>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28" name="Google Shape;223;p3">
              <a:extLst>
                <a:ext uri="{FF2B5EF4-FFF2-40B4-BE49-F238E27FC236}">
                  <a16:creationId xmlns:a16="http://schemas.microsoft.com/office/drawing/2014/main" id="{3AFF5ED4-A95A-4E52-9A30-DBBF5E23A481}"/>
                </a:ext>
              </a:extLst>
            </p:cNvPr>
            <p:cNvSpPr/>
            <p:nvPr/>
          </p:nvSpPr>
          <p:spPr>
            <a:xfrm>
              <a:off x="3328332" y="2438003"/>
              <a:ext cx="133018" cy="133534"/>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29" name="Google Shape;224;p3">
              <a:extLst>
                <a:ext uri="{FF2B5EF4-FFF2-40B4-BE49-F238E27FC236}">
                  <a16:creationId xmlns:a16="http://schemas.microsoft.com/office/drawing/2014/main" id="{97D3521C-6555-440A-BB42-0FA17AFE34B8}"/>
                </a:ext>
              </a:extLst>
            </p:cNvPr>
            <p:cNvSpPr>
              <a:spLocks/>
            </p:cNvSpPr>
            <p:nvPr/>
          </p:nvSpPr>
          <p:spPr bwMode="auto">
            <a:xfrm>
              <a:off x="3358550" y="2469325"/>
              <a:ext cx="72075" cy="71450"/>
            </a:xfrm>
            <a:custGeom>
              <a:avLst/>
              <a:gdLst>
                <a:gd name="T0" fmla="*/ 2147483646 w 2883"/>
                <a:gd name="T1" fmla="*/ 2147483646 h 2858"/>
                <a:gd name="T2" fmla="*/ 2147483646 w 2883"/>
                <a:gd name="T3" fmla="*/ 2147483646 h 2858"/>
                <a:gd name="T4" fmla="*/ 2147483646 w 2883"/>
                <a:gd name="T5" fmla="*/ 2147483646 h 2858"/>
                <a:gd name="T6" fmla="*/ 2147483646 w 2883"/>
                <a:gd name="T7" fmla="*/ 2147483646 h 2858"/>
                <a:gd name="T8" fmla="*/ 2147483646 w 2883"/>
                <a:gd name="T9" fmla="*/ 2147483646 h 28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130" name="Google Shape;225;p3">
            <a:extLst>
              <a:ext uri="{FF2B5EF4-FFF2-40B4-BE49-F238E27FC236}">
                <a16:creationId xmlns:a16="http://schemas.microsoft.com/office/drawing/2014/main" id="{8CD3EDD3-A4C5-44D5-AC09-3D79A602AFF5}"/>
              </a:ext>
            </a:extLst>
          </p:cNvPr>
          <p:cNvGrpSpPr>
            <a:grpSpLocks/>
          </p:cNvGrpSpPr>
          <p:nvPr userDrawn="1"/>
        </p:nvGrpSpPr>
        <p:grpSpPr bwMode="auto">
          <a:xfrm>
            <a:off x="10778068" y="714376"/>
            <a:ext cx="167217" cy="168275"/>
            <a:chOff x="4954425" y="2036375"/>
            <a:chExt cx="166675" cy="168575"/>
          </a:xfrm>
        </p:grpSpPr>
        <p:sp>
          <p:nvSpPr>
            <p:cNvPr id="131" name="Google Shape;226;p3">
              <a:extLst>
                <a:ext uri="{FF2B5EF4-FFF2-40B4-BE49-F238E27FC236}">
                  <a16:creationId xmlns:a16="http://schemas.microsoft.com/office/drawing/2014/main" id="{9EADA0A8-BCDD-43D6-A9BF-A8DB1ABAED64}"/>
                </a:ext>
              </a:extLst>
            </p:cNvPr>
            <p:cNvSpPr>
              <a:spLocks/>
            </p:cNvSpPr>
            <p:nvPr/>
          </p:nvSpPr>
          <p:spPr bwMode="auto">
            <a:xfrm>
              <a:off x="4954425" y="2036375"/>
              <a:ext cx="166675" cy="168575"/>
            </a:xfrm>
            <a:custGeom>
              <a:avLst/>
              <a:gdLst>
                <a:gd name="T0" fmla="*/ 2147483646 w 6667"/>
                <a:gd name="T1" fmla="*/ 2147483646 h 6743"/>
                <a:gd name="T2" fmla="*/ 2147483646 w 6667"/>
                <a:gd name="T3" fmla="*/ 2147483646 h 6743"/>
                <a:gd name="T4" fmla="*/ 2147483646 w 6667"/>
                <a:gd name="T5" fmla="*/ 2147483646 h 6743"/>
                <a:gd name="T6" fmla="*/ 2147483646 w 6667"/>
                <a:gd name="T7" fmla="*/ 2147483646 h 6743"/>
                <a:gd name="T8" fmla="*/ 2147483646 w 6667"/>
                <a:gd name="T9" fmla="*/ 2147483646 h 6743"/>
                <a:gd name="T10" fmla="*/ 2147483646 w 6667"/>
                <a:gd name="T11" fmla="*/ 2147483646 h 6743"/>
                <a:gd name="T12" fmla="*/ 2147483646 w 6667"/>
                <a:gd name="T13" fmla="*/ 2147483646 h 6743"/>
                <a:gd name="T14" fmla="*/ 2147483646 w 6667"/>
                <a:gd name="T15" fmla="*/ 2147483646 h 674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2" name="Google Shape;227;p3">
              <a:extLst>
                <a:ext uri="{FF2B5EF4-FFF2-40B4-BE49-F238E27FC236}">
                  <a16:creationId xmlns:a16="http://schemas.microsoft.com/office/drawing/2014/main" id="{714DF910-BEA1-407B-A88D-014724C7C660}"/>
                </a:ext>
              </a:extLst>
            </p:cNvPr>
            <p:cNvSpPr/>
            <p:nvPr/>
          </p:nvSpPr>
          <p:spPr>
            <a:xfrm>
              <a:off x="5009280" y="2104760"/>
              <a:ext cx="52746" cy="41349"/>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sp>
        <p:nvSpPr>
          <p:cNvPr id="133" name="Google Shape;228;p3">
            <a:extLst>
              <a:ext uri="{FF2B5EF4-FFF2-40B4-BE49-F238E27FC236}">
                <a16:creationId xmlns:a16="http://schemas.microsoft.com/office/drawing/2014/main" id="{7EE81F75-BF5C-4D0B-9082-0F662E262E9F}"/>
              </a:ext>
            </a:extLst>
          </p:cNvPr>
          <p:cNvSpPr>
            <a:spLocks/>
          </p:cNvSpPr>
          <p:nvPr userDrawn="1"/>
        </p:nvSpPr>
        <p:spPr bwMode="auto">
          <a:xfrm>
            <a:off x="1576918" y="3597275"/>
            <a:ext cx="118533" cy="80963"/>
          </a:xfrm>
          <a:custGeom>
            <a:avLst/>
            <a:gdLst>
              <a:gd name="T0" fmla="*/ 2147483646 w 4765"/>
              <a:gd name="T1" fmla="*/ 2147483646 h 3248"/>
              <a:gd name="T2" fmla="*/ 2147483646 w 4765"/>
              <a:gd name="T3" fmla="*/ 2147483646 h 3248"/>
              <a:gd name="T4" fmla="*/ 2147483646 w 4765"/>
              <a:gd name="T5" fmla="*/ 2147483646 h 3248"/>
              <a:gd name="T6" fmla="*/ 2147483646 w 4765"/>
              <a:gd name="T7" fmla="*/ 2147483646 h 3248"/>
              <a:gd name="T8" fmla="*/ 2147483646 w 4765"/>
              <a:gd name="T9" fmla="*/ 2147483646 h 32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134" name="Google Shape;229;p3">
            <a:extLst>
              <a:ext uri="{FF2B5EF4-FFF2-40B4-BE49-F238E27FC236}">
                <a16:creationId xmlns:a16="http://schemas.microsoft.com/office/drawing/2014/main" id="{CFD0FD29-C30B-4C3E-835A-64B57A398609}"/>
              </a:ext>
            </a:extLst>
          </p:cNvPr>
          <p:cNvSpPr/>
          <p:nvPr userDrawn="1"/>
        </p:nvSpPr>
        <p:spPr>
          <a:xfrm>
            <a:off x="9846733" y="3887788"/>
            <a:ext cx="86784" cy="61912"/>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lIns="68569" tIns="68569" rIns="68569" bIns="68569" anchor="ctr"/>
          <a:lstStyle/>
          <a:p>
            <a:pPr eaLnBrk="1" fontAlgn="auto" hangingPunct="1">
              <a:spcBef>
                <a:spcPts val="0"/>
              </a:spcBef>
              <a:spcAft>
                <a:spcPts val="0"/>
              </a:spcAft>
              <a:defRPr/>
            </a:pPr>
            <a:endParaRPr sz="1800" b="0">
              <a:solidFill>
                <a:prstClr val="black"/>
              </a:solidFill>
              <a:latin typeface="Arial"/>
            </a:endParaRPr>
          </a:p>
        </p:txBody>
      </p:sp>
      <p:grpSp>
        <p:nvGrpSpPr>
          <p:cNvPr id="135" name="Google Shape;230;p3">
            <a:extLst>
              <a:ext uri="{FF2B5EF4-FFF2-40B4-BE49-F238E27FC236}">
                <a16:creationId xmlns:a16="http://schemas.microsoft.com/office/drawing/2014/main" id="{2F5D69D7-F9C3-4BAF-A881-53924C2FA102}"/>
              </a:ext>
            </a:extLst>
          </p:cNvPr>
          <p:cNvGrpSpPr>
            <a:grpSpLocks/>
          </p:cNvGrpSpPr>
          <p:nvPr userDrawn="1"/>
        </p:nvGrpSpPr>
        <p:grpSpPr bwMode="auto">
          <a:xfrm>
            <a:off x="1274234" y="5541964"/>
            <a:ext cx="167217" cy="168275"/>
            <a:chOff x="4954425" y="2036375"/>
            <a:chExt cx="166675" cy="168575"/>
          </a:xfrm>
        </p:grpSpPr>
        <p:sp>
          <p:nvSpPr>
            <p:cNvPr id="136" name="Google Shape;231;p3">
              <a:extLst>
                <a:ext uri="{FF2B5EF4-FFF2-40B4-BE49-F238E27FC236}">
                  <a16:creationId xmlns:a16="http://schemas.microsoft.com/office/drawing/2014/main" id="{C4F699B2-F810-4AA9-B3B3-F8D4C50ADA5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37" name="Google Shape;232;p3">
              <a:extLst>
                <a:ext uri="{FF2B5EF4-FFF2-40B4-BE49-F238E27FC236}">
                  <a16:creationId xmlns:a16="http://schemas.microsoft.com/office/drawing/2014/main" id="{8D211470-345A-4B79-A15D-A2542F76C1D3}"/>
                </a:ext>
              </a:extLst>
            </p:cNvPr>
            <p:cNvSpPr/>
            <p:nvPr/>
          </p:nvSpPr>
          <p:spPr>
            <a:xfrm>
              <a:off x="5009280" y="2104759"/>
              <a:ext cx="52746" cy="41349"/>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spTree>
    <p:extLst>
      <p:ext uri="{BB962C8B-B14F-4D97-AF65-F5344CB8AC3E}">
        <p14:creationId xmlns:p14="http://schemas.microsoft.com/office/powerpoint/2010/main" val="2707603104"/>
      </p:ext>
    </p:extLst>
  </p:cSld>
  <p:clrMapOvr>
    <a:masterClrMapping/>
  </p:clrMapOvr>
  <p:transition spd="slow" advClick="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16"/>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133"/>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35"/>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30"/>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134"/>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19"/>
                                        </p:tgtEl>
                                      </p:cBhvr>
                                      <p:by x="150000" y="150000"/>
                                    </p:animScale>
                                  </p:childTnLst>
                                </p:cTn>
                              </p:par>
                              <p:par>
                                <p:cTn id="17" presetID="16" presetClass="entr" presetSubtype="21" fill="hold" nodeType="withEffect">
                                  <p:stCondLst>
                                    <p:cond delay="0"/>
                                  </p:stCondLst>
                                  <p:childTnLst>
                                    <p:set>
                                      <p:cBhvr>
                                        <p:cTn id="18" dur="1" fill="hold">
                                          <p:stCondLst>
                                            <p:cond delay="0"/>
                                          </p:stCondLst>
                                        </p:cTn>
                                        <p:tgtEl>
                                          <p:spTgt spid="71"/>
                                        </p:tgtEl>
                                        <p:attrNameLst>
                                          <p:attrName>style.visibility</p:attrName>
                                        </p:attrNameLst>
                                      </p:cBhvr>
                                      <p:to>
                                        <p:strVal val="visible"/>
                                      </p:to>
                                    </p:set>
                                    <p:animEffect transition="in" filter="barn(inVertical)">
                                      <p:cBhvr>
                                        <p:cTn id="19" dur="500"/>
                                        <p:tgtEl>
                                          <p:spTgt spid="71"/>
                                        </p:tgtEl>
                                      </p:cBhvr>
                                    </p:animEffect>
                                  </p:childTnLst>
                                </p:cTn>
                              </p:par>
                              <p:par>
                                <p:cTn id="20" presetID="16" presetClass="entr" presetSubtype="21" fill="hold" nodeType="withEffect">
                                  <p:stCondLst>
                                    <p:cond delay="0"/>
                                  </p:stCondLst>
                                  <p:childTnLst>
                                    <p:set>
                                      <p:cBhvr>
                                        <p:cTn id="21" dur="1" fill="hold">
                                          <p:stCondLst>
                                            <p:cond delay="0"/>
                                          </p:stCondLst>
                                        </p:cTn>
                                        <p:tgtEl>
                                          <p:spTgt spid="72"/>
                                        </p:tgtEl>
                                        <p:attrNameLst>
                                          <p:attrName>style.visibility</p:attrName>
                                        </p:attrNameLst>
                                      </p:cBhvr>
                                      <p:to>
                                        <p:strVal val="visible"/>
                                      </p:to>
                                    </p:set>
                                    <p:animEffect transition="in" filter="barn(inVertical)">
                                      <p:cBhvr>
                                        <p:cTn id="22" dur="500"/>
                                        <p:tgtEl>
                                          <p:spTgt spid="72"/>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70"/>
                                        </p:tgtEl>
                                        <p:attrNameLst>
                                          <p:attrName>style.visibility</p:attrName>
                                        </p:attrNameLst>
                                      </p:cBhvr>
                                      <p:to>
                                        <p:strVal val="visible"/>
                                      </p:to>
                                    </p:set>
                                    <p:animEffect transition="in" filter="fade">
                                      <p:cBhvr>
                                        <p:cTn id="26" dur="500"/>
                                        <p:tgtEl>
                                          <p:spTgt spid="70"/>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74"/>
                                        </p:tgtEl>
                                        <p:attrNameLst>
                                          <p:attrName>style.visibility</p:attrName>
                                        </p:attrNameLst>
                                      </p:cBhvr>
                                      <p:to>
                                        <p:strVal val="visible"/>
                                      </p:to>
                                    </p:set>
                                    <p:anim calcmode="lin" valueType="num">
                                      <p:cBhvr>
                                        <p:cTn id="30" dur="1000" fill="hold"/>
                                        <p:tgtEl>
                                          <p:spTgt spid="74"/>
                                        </p:tgtEl>
                                        <p:attrNameLst>
                                          <p:attrName>ppt_w</p:attrName>
                                        </p:attrNameLst>
                                      </p:cBhvr>
                                      <p:tavLst>
                                        <p:tav tm="0">
                                          <p:val>
                                            <p:fltVal val="0"/>
                                          </p:val>
                                        </p:tav>
                                        <p:tav tm="100000">
                                          <p:val>
                                            <p:strVal val="#ppt_w"/>
                                          </p:val>
                                        </p:tav>
                                      </p:tavLst>
                                    </p:anim>
                                    <p:anim calcmode="lin" valueType="num">
                                      <p:cBhvr>
                                        <p:cTn id="31" dur="1000" fill="hold"/>
                                        <p:tgtEl>
                                          <p:spTgt spid="74"/>
                                        </p:tgtEl>
                                        <p:attrNameLst>
                                          <p:attrName>ppt_h</p:attrName>
                                        </p:attrNameLst>
                                      </p:cBhvr>
                                      <p:tavLst>
                                        <p:tav tm="0">
                                          <p:val>
                                            <p:fltVal val="0"/>
                                          </p:val>
                                        </p:tav>
                                        <p:tav tm="100000">
                                          <p:val>
                                            <p:strVal val="#ppt_h"/>
                                          </p:val>
                                        </p:tav>
                                      </p:tavLst>
                                    </p:anim>
                                    <p:anim calcmode="lin" valueType="num">
                                      <p:cBhvr>
                                        <p:cTn id="32" dur="1000" fill="hold"/>
                                        <p:tgtEl>
                                          <p:spTgt spid="74"/>
                                        </p:tgtEl>
                                        <p:attrNameLst>
                                          <p:attrName>style.rotation</p:attrName>
                                        </p:attrNameLst>
                                      </p:cBhvr>
                                      <p:tavLst>
                                        <p:tav tm="0">
                                          <p:val>
                                            <p:fltVal val="90"/>
                                          </p:val>
                                        </p:tav>
                                        <p:tav tm="100000">
                                          <p:val>
                                            <p:fltVal val="0"/>
                                          </p:val>
                                        </p:tav>
                                      </p:tavLst>
                                    </p:anim>
                                    <p:animEffect transition="in" filter="fade">
                                      <p:cBhvr>
                                        <p:cTn id="33" dur="1000"/>
                                        <p:tgtEl>
                                          <p:spTgt spid="74"/>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73"/>
                                        </p:tgtEl>
                                        <p:attrNameLst>
                                          <p:attrName>style.visibility</p:attrName>
                                        </p:attrNameLst>
                                      </p:cBhvr>
                                      <p:to>
                                        <p:strVal val="visible"/>
                                      </p:to>
                                    </p:set>
                                    <p:animEffect transition="in" filter="randombar(horizontal)">
                                      <p:cBhvr>
                                        <p:cTn id="37"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3" grpId="0"/>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grpSp>
        <p:nvGrpSpPr>
          <p:cNvPr id="2" name="Google Shape;992;p14">
            <a:extLst>
              <a:ext uri="{FF2B5EF4-FFF2-40B4-BE49-F238E27FC236}">
                <a16:creationId xmlns:a16="http://schemas.microsoft.com/office/drawing/2014/main" id="{5956504A-A69A-4398-A6D6-1285D85CD7ED}"/>
              </a:ext>
            </a:extLst>
          </p:cNvPr>
          <p:cNvGrpSpPr>
            <a:grpSpLocks/>
          </p:cNvGrpSpPr>
          <p:nvPr userDrawn="1"/>
        </p:nvGrpSpPr>
        <p:grpSpPr bwMode="auto">
          <a:xfrm>
            <a:off x="395818" y="219076"/>
            <a:ext cx="11614149" cy="6240463"/>
            <a:chOff x="395894" y="219519"/>
            <a:chExt cx="8518865" cy="4788281"/>
          </a:xfrm>
        </p:grpSpPr>
        <p:sp>
          <p:nvSpPr>
            <p:cNvPr id="3" name="Google Shape;993;p14">
              <a:extLst>
                <a:ext uri="{FF2B5EF4-FFF2-40B4-BE49-F238E27FC236}">
                  <a16:creationId xmlns:a16="http://schemas.microsoft.com/office/drawing/2014/main" id="{02A8723F-55E1-446E-A523-E589054955A4}"/>
                </a:ext>
              </a:extLst>
            </p:cNvPr>
            <p:cNvSpPr>
              <a:spLocks/>
            </p:cNvSpPr>
            <p:nvPr/>
          </p:nvSpPr>
          <p:spPr bwMode="auto">
            <a:xfrm>
              <a:off x="661185" y="219519"/>
              <a:ext cx="8068819" cy="4788281"/>
            </a:xfrm>
            <a:custGeom>
              <a:avLst/>
              <a:gdLst>
                <a:gd name="T0" fmla="*/ 2147483646 w 257584"/>
                <a:gd name="T1" fmla="*/ 2147483646 h 146846"/>
                <a:gd name="T2" fmla="*/ 2147483646 w 257584"/>
                <a:gd name="T3" fmla="*/ 2147483646 h 146846"/>
                <a:gd name="T4" fmla="*/ 2147483646 w 257584"/>
                <a:gd name="T5" fmla="*/ 2147483646 h 146846"/>
                <a:gd name="T6" fmla="*/ 2147483646 w 257584"/>
                <a:gd name="T7" fmla="*/ 2147483646 h 146846"/>
                <a:gd name="T8" fmla="*/ 2147483646 w 257584"/>
                <a:gd name="T9" fmla="*/ 2147483646 h 146846"/>
                <a:gd name="T10" fmla="*/ 2147483646 w 257584"/>
                <a:gd name="T11" fmla="*/ 2147483646 h 146846"/>
                <a:gd name="T12" fmla="*/ 2147483646 w 257584"/>
                <a:gd name="T13" fmla="*/ 2147483646 h 146846"/>
                <a:gd name="T14" fmla="*/ 2147483646 w 257584"/>
                <a:gd name="T15" fmla="*/ 2147483646 h 146846"/>
                <a:gd name="T16" fmla="*/ 2147483646 w 257584"/>
                <a:gd name="T17" fmla="*/ 2147483646 h 1468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lnTo>
                    <a:pt x="7146"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4" name="Google Shape;994;p14">
              <a:extLst>
                <a:ext uri="{FF2B5EF4-FFF2-40B4-BE49-F238E27FC236}">
                  <a16:creationId xmlns:a16="http://schemas.microsoft.com/office/drawing/2014/main" id="{61888C34-242B-425B-94CD-5F7DA9045BA3}"/>
                </a:ext>
              </a:extLst>
            </p:cNvPr>
            <p:cNvGrpSpPr>
              <a:grpSpLocks/>
            </p:cNvGrpSpPr>
            <p:nvPr/>
          </p:nvGrpSpPr>
          <p:grpSpPr bwMode="auto">
            <a:xfrm>
              <a:off x="8341543" y="2282008"/>
              <a:ext cx="569676" cy="380612"/>
              <a:chOff x="8341543" y="2282008"/>
              <a:chExt cx="569676" cy="380612"/>
            </a:xfrm>
          </p:grpSpPr>
          <p:sp>
            <p:nvSpPr>
              <p:cNvPr id="23" name="Google Shape;995;p14">
                <a:extLst>
                  <a:ext uri="{FF2B5EF4-FFF2-40B4-BE49-F238E27FC236}">
                    <a16:creationId xmlns:a16="http://schemas.microsoft.com/office/drawing/2014/main" id="{9A06DB44-48FC-46A6-A8D0-466133992C51}"/>
                  </a:ext>
                </a:extLst>
              </p:cNvPr>
              <p:cNvSpPr>
                <a:spLocks/>
              </p:cNvSpPr>
              <p:nvPr/>
            </p:nvSpPr>
            <p:spPr bwMode="auto">
              <a:xfrm>
                <a:off x="8341543" y="2361783"/>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4" name="Google Shape;996;p14">
                <a:extLst>
                  <a:ext uri="{FF2B5EF4-FFF2-40B4-BE49-F238E27FC236}">
                    <a16:creationId xmlns:a16="http://schemas.microsoft.com/office/drawing/2014/main" id="{A567E38A-EC0B-4060-86C1-02D0A96645C7}"/>
                  </a:ext>
                </a:extLst>
              </p:cNvPr>
              <p:cNvSpPr>
                <a:spLocks/>
              </p:cNvSpPr>
              <p:nvPr/>
            </p:nvSpPr>
            <p:spPr bwMode="auto">
              <a:xfrm>
                <a:off x="8341543" y="2282008"/>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5" name="Google Shape;997;p14">
              <a:extLst>
                <a:ext uri="{FF2B5EF4-FFF2-40B4-BE49-F238E27FC236}">
                  <a16:creationId xmlns:a16="http://schemas.microsoft.com/office/drawing/2014/main" id="{BFC97025-53E4-4617-8058-7DF8E4FCDB5A}"/>
                </a:ext>
              </a:extLst>
            </p:cNvPr>
            <p:cNvSpPr>
              <a:spLocks/>
            </p:cNvSpPr>
            <p:nvPr/>
          </p:nvSpPr>
          <p:spPr bwMode="auto">
            <a:xfrm>
              <a:off x="8341543" y="4447718"/>
              <a:ext cx="569676" cy="308239"/>
            </a:xfrm>
            <a:custGeom>
              <a:avLst/>
              <a:gdLst>
                <a:gd name="T0" fmla="*/ 0 w 18186"/>
                <a:gd name="T1" fmla="*/ 0 h 9453"/>
                <a:gd name="T2" fmla="*/ 0 w 18186"/>
                <a:gd name="T3" fmla="*/ 2147483646 h 9453"/>
                <a:gd name="T4" fmla="*/ 2147483646 w 18186"/>
                <a:gd name="T5" fmla="*/ 2147483646 h 9453"/>
                <a:gd name="T6" fmla="*/ 2147483646 w 18186"/>
                <a:gd name="T7" fmla="*/ 2147483646 h 9453"/>
                <a:gd name="T8" fmla="*/ 2147483646 w 18186"/>
                <a:gd name="T9" fmla="*/ 0 h 9453"/>
                <a:gd name="T10" fmla="*/ 0 w 18186"/>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6" name="Google Shape;998;p14">
              <a:extLst>
                <a:ext uri="{FF2B5EF4-FFF2-40B4-BE49-F238E27FC236}">
                  <a16:creationId xmlns:a16="http://schemas.microsoft.com/office/drawing/2014/main" id="{CFAF1CF3-C4B6-4D7C-BB95-B8DE1781C376}"/>
                </a:ext>
              </a:extLst>
            </p:cNvPr>
            <p:cNvGrpSpPr>
              <a:grpSpLocks/>
            </p:cNvGrpSpPr>
            <p:nvPr/>
          </p:nvGrpSpPr>
          <p:grpSpPr bwMode="auto">
            <a:xfrm>
              <a:off x="8341543" y="1721094"/>
              <a:ext cx="569676" cy="380612"/>
              <a:chOff x="8341543" y="1721094"/>
              <a:chExt cx="569676" cy="380612"/>
            </a:xfrm>
          </p:grpSpPr>
          <p:sp>
            <p:nvSpPr>
              <p:cNvPr id="21" name="Google Shape;999;p14">
                <a:extLst>
                  <a:ext uri="{FF2B5EF4-FFF2-40B4-BE49-F238E27FC236}">
                    <a16:creationId xmlns:a16="http://schemas.microsoft.com/office/drawing/2014/main" id="{2F3DF02C-D581-44B8-89EE-61D5EEC1F5DA}"/>
                  </a:ext>
                </a:extLst>
              </p:cNvPr>
              <p:cNvSpPr>
                <a:spLocks/>
              </p:cNvSpPr>
              <p:nvPr/>
            </p:nvSpPr>
            <p:spPr bwMode="auto">
              <a:xfrm>
                <a:off x="8341543" y="1800869"/>
                <a:ext cx="569676" cy="300837"/>
              </a:xfrm>
              <a:custGeom>
                <a:avLst/>
                <a:gdLst>
                  <a:gd name="T0" fmla="*/ 0 w 18186"/>
                  <a:gd name="T1" fmla="*/ 0 h 9226"/>
                  <a:gd name="T2" fmla="*/ 0 w 18186"/>
                  <a:gd name="T3" fmla="*/ 2147483646 h 9226"/>
                  <a:gd name="T4" fmla="*/ 2147483646 w 18186"/>
                  <a:gd name="T5" fmla="*/ 2147483646 h 9226"/>
                  <a:gd name="T6" fmla="*/ 2147483646 w 18186"/>
                  <a:gd name="T7" fmla="*/ 2147483646 h 9226"/>
                  <a:gd name="T8" fmla="*/ 2147483646 w 18186"/>
                  <a:gd name="T9" fmla="*/ 0 h 9226"/>
                  <a:gd name="T10" fmla="*/ 0 w 18186"/>
                  <a:gd name="T11" fmla="*/ 0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0"/>
                    </a:moveTo>
                    <a:lnTo>
                      <a:pt x="0" y="9225"/>
                    </a:lnTo>
                    <a:lnTo>
                      <a:pt x="18186" y="9225"/>
                    </a:lnTo>
                    <a:lnTo>
                      <a:pt x="16824" y="4462"/>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 name="Google Shape;1000;p14">
                <a:extLst>
                  <a:ext uri="{FF2B5EF4-FFF2-40B4-BE49-F238E27FC236}">
                    <a16:creationId xmlns:a16="http://schemas.microsoft.com/office/drawing/2014/main" id="{F9BE8FB7-6761-4E09-9346-B801BEF22CEE}"/>
                  </a:ext>
                </a:extLst>
              </p:cNvPr>
              <p:cNvSpPr/>
              <p:nvPr/>
            </p:nvSpPr>
            <p:spPr>
              <a:xfrm>
                <a:off x="8341867" y="1721415"/>
                <a:ext cx="569787" cy="300866"/>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grpSp>
          <p:nvGrpSpPr>
            <p:cNvPr id="7" name="Google Shape;1001;p14">
              <a:extLst>
                <a:ext uri="{FF2B5EF4-FFF2-40B4-BE49-F238E27FC236}">
                  <a16:creationId xmlns:a16="http://schemas.microsoft.com/office/drawing/2014/main" id="{23B4E4D2-0DAD-4470-913B-6E7FCC157BE7}"/>
                </a:ext>
              </a:extLst>
            </p:cNvPr>
            <p:cNvGrpSpPr>
              <a:grpSpLocks/>
            </p:cNvGrpSpPr>
            <p:nvPr/>
          </p:nvGrpSpPr>
          <p:grpSpPr bwMode="auto">
            <a:xfrm>
              <a:off x="8346273" y="1183592"/>
              <a:ext cx="568486" cy="388014"/>
              <a:chOff x="8346273" y="1183592"/>
              <a:chExt cx="568486" cy="388014"/>
            </a:xfrm>
          </p:grpSpPr>
          <p:sp>
            <p:nvSpPr>
              <p:cNvPr id="19" name="Google Shape;1002;p14">
                <a:extLst>
                  <a:ext uri="{FF2B5EF4-FFF2-40B4-BE49-F238E27FC236}">
                    <a16:creationId xmlns:a16="http://schemas.microsoft.com/office/drawing/2014/main" id="{F04C3AA1-42E8-4E6E-8060-67C74370A2C4}"/>
                  </a:ext>
                </a:extLst>
              </p:cNvPr>
              <p:cNvSpPr>
                <a:spLocks/>
              </p:cNvSpPr>
              <p:nvPr/>
            </p:nvSpPr>
            <p:spPr bwMode="auto">
              <a:xfrm>
                <a:off x="8346273" y="1263367"/>
                <a:ext cx="568486" cy="308239"/>
              </a:xfrm>
              <a:custGeom>
                <a:avLst/>
                <a:gdLst>
                  <a:gd name="T0" fmla="*/ 0 w 18148"/>
                  <a:gd name="T1" fmla="*/ 0 h 9453"/>
                  <a:gd name="T2" fmla="*/ 0 w 18148"/>
                  <a:gd name="T3" fmla="*/ 2147483646 h 9453"/>
                  <a:gd name="T4" fmla="*/ 2147483646 w 18148"/>
                  <a:gd name="T5" fmla="*/ 2147483646 h 9453"/>
                  <a:gd name="T6" fmla="*/ 2147483646 w 18148"/>
                  <a:gd name="T7" fmla="*/ 2147483646 h 9453"/>
                  <a:gd name="T8" fmla="*/ 2147483646 w 18148"/>
                  <a:gd name="T9" fmla="*/ 0 h 9453"/>
                  <a:gd name="T10" fmla="*/ 0 w 18148"/>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 name="Google Shape;1003;p14">
                <a:extLst>
                  <a:ext uri="{FF2B5EF4-FFF2-40B4-BE49-F238E27FC236}">
                    <a16:creationId xmlns:a16="http://schemas.microsoft.com/office/drawing/2014/main" id="{8F9D0104-B1B0-47C4-8264-282C5768A58E}"/>
                  </a:ext>
                </a:extLst>
              </p:cNvPr>
              <p:cNvSpPr>
                <a:spLocks/>
              </p:cNvSpPr>
              <p:nvPr/>
            </p:nvSpPr>
            <p:spPr bwMode="auto">
              <a:xfrm>
                <a:off x="8346273" y="1183592"/>
                <a:ext cx="568486" cy="308239"/>
              </a:xfrm>
              <a:custGeom>
                <a:avLst/>
                <a:gdLst>
                  <a:gd name="T0" fmla="*/ 0 w 18148"/>
                  <a:gd name="T1" fmla="*/ 0 h 9453"/>
                  <a:gd name="T2" fmla="*/ 0 w 18148"/>
                  <a:gd name="T3" fmla="*/ 2147483646 h 9453"/>
                  <a:gd name="T4" fmla="*/ 2147483646 w 18148"/>
                  <a:gd name="T5" fmla="*/ 2147483646 h 9453"/>
                  <a:gd name="T6" fmla="*/ 2147483646 w 18148"/>
                  <a:gd name="T7" fmla="*/ 2147483646 h 9453"/>
                  <a:gd name="T8" fmla="*/ 2147483646 w 18148"/>
                  <a:gd name="T9" fmla="*/ 0 h 9453"/>
                  <a:gd name="T10" fmla="*/ 0 w 18148"/>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8" name="Google Shape;1004;p14">
              <a:extLst>
                <a:ext uri="{FF2B5EF4-FFF2-40B4-BE49-F238E27FC236}">
                  <a16:creationId xmlns:a16="http://schemas.microsoft.com/office/drawing/2014/main" id="{A5AD193E-FD68-4355-890A-AADDDC5D1F82}"/>
                </a:ext>
              </a:extLst>
            </p:cNvPr>
            <p:cNvGrpSpPr>
              <a:grpSpLocks/>
            </p:cNvGrpSpPr>
            <p:nvPr/>
          </p:nvGrpSpPr>
          <p:grpSpPr bwMode="auto">
            <a:xfrm>
              <a:off x="8341543" y="606635"/>
              <a:ext cx="569676" cy="388014"/>
              <a:chOff x="8341543" y="606635"/>
              <a:chExt cx="569676" cy="388014"/>
            </a:xfrm>
          </p:grpSpPr>
          <p:sp>
            <p:nvSpPr>
              <p:cNvPr id="17" name="Google Shape;1005;p14">
                <a:extLst>
                  <a:ext uri="{FF2B5EF4-FFF2-40B4-BE49-F238E27FC236}">
                    <a16:creationId xmlns:a16="http://schemas.microsoft.com/office/drawing/2014/main" id="{1F0A431F-AFEE-4386-A837-59CA0E8CEF56}"/>
                  </a:ext>
                </a:extLst>
              </p:cNvPr>
              <p:cNvSpPr>
                <a:spLocks/>
              </p:cNvSpPr>
              <p:nvPr/>
            </p:nvSpPr>
            <p:spPr bwMode="auto">
              <a:xfrm>
                <a:off x="8341543" y="686410"/>
                <a:ext cx="569676" cy="308239"/>
              </a:xfrm>
              <a:custGeom>
                <a:avLst/>
                <a:gdLst>
                  <a:gd name="T0" fmla="*/ 0 w 18186"/>
                  <a:gd name="T1" fmla="*/ 0 h 9453"/>
                  <a:gd name="T2" fmla="*/ 0 w 18186"/>
                  <a:gd name="T3" fmla="*/ 2147483646 h 9453"/>
                  <a:gd name="T4" fmla="*/ 2147483646 w 18186"/>
                  <a:gd name="T5" fmla="*/ 2147483646 h 9453"/>
                  <a:gd name="T6" fmla="*/ 2147483646 w 18186"/>
                  <a:gd name="T7" fmla="*/ 2147483646 h 9453"/>
                  <a:gd name="T8" fmla="*/ 2147483646 w 18186"/>
                  <a:gd name="T9" fmla="*/ 0 h 9453"/>
                  <a:gd name="T10" fmla="*/ 0 w 18186"/>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 name="Google Shape;1006;p14">
                <a:extLst>
                  <a:ext uri="{FF2B5EF4-FFF2-40B4-BE49-F238E27FC236}">
                    <a16:creationId xmlns:a16="http://schemas.microsoft.com/office/drawing/2014/main" id="{B4BA2013-72B6-41E4-A0A8-9F4F905E4A16}"/>
                  </a:ext>
                </a:extLst>
              </p:cNvPr>
              <p:cNvSpPr/>
              <p:nvPr/>
            </p:nvSpPr>
            <p:spPr>
              <a:xfrm>
                <a:off x="8341867" y="606869"/>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grpSp>
          <p:nvGrpSpPr>
            <p:cNvPr id="9" name="Google Shape;1007;p14">
              <a:extLst>
                <a:ext uri="{FF2B5EF4-FFF2-40B4-BE49-F238E27FC236}">
                  <a16:creationId xmlns:a16="http://schemas.microsoft.com/office/drawing/2014/main" id="{83BC9D96-A7E3-4A34-B0F5-1F39F8592E08}"/>
                </a:ext>
              </a:extLst>
            </p:cNvPr>
            <p:cNvGrpSpPr>
              <a:grpSpLocks/>
            </p:cNvGrpSpPr>
            <p:nvPr/>
          </p:nvGrpSpPr>
          <p:grpSpPr bwMode="auto">
            <a:xfrm>
              <a:off x="8341543" y="2842933"/>
              <a:ext cx="569676" cy="380612"/>
              <a:chOff x="8341543" y="2282008"/>
              <a:chExt cx="569676" cy="380612"/>
            </a:xfrm>
          </p:grpSpPr>
          <p:sp>
            <p:nvSpPr>
              <p:cNvPr id="15" name="Google Shape;1008;p14">
                <a:extLst>
                  <a:ext uri="{FF2B5EF4-FFF2-40B4-BE49-F238E27FC236}">
                    <a16:creationId xmlns:a16="http://schemas.microsoft.com/office/drawing/2014/main" id="{E01DF8B7-EC77-4C49-807B-F553485AAF0C}"/>
                  </a:ext>
                </a:extLst>
              </p:cNvPr>
              <p:cNvSpPr>
                <a:spLocks/>
              </p:cNvSpPr>
              <p:nvPr/>
            </p:nvSpPr>
            <p:spPr bwMode="auto">
              <a:xfrm>
                <a:off x="8341543" y="2361783"/>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 name="Google Shape;1009;p14">
                <a:extLst>
                  <a:ext uri="{FF2B5EF4-FFF2-40B4-BE49-F238E27FC236}">
                    <a16:creationId xmlns:a16="http://schemas.microsoft.com/office/drawing/2014/main" id="{C847C055-FE97-41AA-9ADE-12068669C4F8}"/>
                  </a:ext>
                </a:extLst>
              </p:cNvPr>
              <p:cNvSpPr>
                <a:spLocks/>
              </p:cNvSpPr>
              <p:nvPr/>
            </p:nvSpPr>
            <p:spPr bwMode="auto">
              <a:xfrm>
                <a:off x="8341543" y="2282008"/>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10" name="Google Shape;1010;p14">
              <a:extLst>
                <a:ext uri="{FF2B5EF4-FFF2-40B4-BE49-F238E27FC236}">
                  <a16:creationId xmlns:a16="http://schemas.microsoft.com/office/drawing/2014/main" id="{13149620-E551-4C60-9AD2-E543EE3729C5}"/>
                </a:ext>
              </a:extLst>
            </p:cNvPr>
            <p:cNvGrpSpPr>
              <a:grpSpLocks/>
            </p:cNvGrpSpPr>
            <p:nvPr/>
          </p:nvGrpSpPr>
          <p:grpSpPr bwMode="auto">
            <a:xfrm>
              <a:off x="8341543" y="3403858"/>
              <a:ext cx="569676" cy="380612"/>
              <a:chOff x="8341543" y="2282008"/>
              <a:chExt cx="569676" cy="380612"/>
            </a:xfrm>
          </p:grpSpPr>
          <p:sp>
            <p:nvSpPr>
              <p:cNvPr id="13" name="Google Shape;1011;p14">
                <a:extLst>
                  <a:ext uri="{FF2B5EF4-FFF2-40B4-BE49-F238E27FC236}">
                    <a16:creationId xmlns:a16="http://schemas.microsoft.com/office/drawing/2014/main" id="{CACC641D-FBB9-4665-9A9D-6F8B5D5EF474}"/>
                  </a:ext>
                </a:extLst>
              </p:cNvPr>
              <p:cNvSpPr>
                <a:spLocks/>
              </p:cNvSpPr>
              <p:nvPr/>
            </p:nvSpPr>
            <p:spPr bwMode="auto">
              <a:xfrm>
                <a:off x="8341543" y="2361783"/>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 name="Google Shape;1012;p14">
                <a:extLst>
                  <a:ext uri="{FF2B5EF4-FFF2-40B4-BE49-F238E27FC236}">
                    <a16:creationId xmlns:a16="http://schemas.microsoft.com/office/drawing/2014/main" id="{37662CE8-740B-4CB1-A678-F78D14C99883}"/>
                  </a:ext>
                </a:extLst>
              </p:cNvPr>
              <p:cNvSpPr/>
              <p:nvPr/>
            </p:nvSpPr>
            <p:spPr>
              <a:xfrm>
                <a:off x="8341867" y="2281736"/>
                <a:ext cx="569787" cy="30086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sp>
          <p:nvSpPr>
            <p:cNvPr id="11" name="Google Shape;1013;p14">
              <a:extLst>
                <a:ext uri="{FF2B5EF4-FFF2-40B4-BE49-F238E27FC236}">
                  <a16:creationId xmlns:a16="http://schemas.microsoft.com/office/drawing/2014/main" id="{38BB3920-2216-4B42-95A0-E4E1F2F760A7}"/>
                </a:ext>
              </a:extLst>
            </p:cNvPr>
            <p:cNvSpPr/>
            <p:nvPr/>
          </p:nvSpPr>
          <p:spPr>
            <a:xfrm>
              <a:off x="8341867" y="4368307"/>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2" name="Google Shape;1014;p14">
              <a:extLst>
                <a:ext uri="{FF2B5EF4-FFF2-40B4-BE49-F238E27FC236}">
                  <a16:creationId xmlns:a16="http://schemas.microsoft.com/office/drawing/2014/main" id="{8E6CD481-73CC-4683-B3A4-698676E903F7}"/>
                </a:ext>
              </a:extLst>
            </p:cNvPr>
            <p:cNvSpPr>
              <a:spLocks/>
            </p:cNvSpPr>
            <p:nvPr/>
          </p:nvSpPr>
          <p:spPr bwMode="auto">
            <a:xfrm>
              <a:off x="395894" y="219519"/>
              <a:ext cx="8053438" cy="4788281"/>
            </a:xfrm>
            <a:custGeom>
              <a:avLst/>
              <a:gdLst>
                <a:gd name="T0" fmla="*/ 2147483646 w 257093"/>
                <a:gd name="T1" fmla="*/ 2147483646 h 146846"/>
                <a:gd name="T2" fmla="*/ 2147483646 w 257093"/>
                <a:gd name="T3" fmla="*/ 2147483646 h 146846"/>
                <a:gd name="T4" fmla="*/ 2147483646 w 257093"/>
                <a:gd name="T5" fmla="*/ 2147483646 h 146846"/>
                <a:gd name="T6" fmla="*/ 2147483646 w 257093"/>
                <a:gd name="T7" fmla="*/ 2147483646 h 146846"/>
                <a:gd name="T8" fmla="*/ 2147483646 w 257093"/>
                <a:gd name="T9" fmla="*/ 2147483646 h 146846"/>
                <a:gd name="T10" fmla="*/ 2147483646 w 257093"/>
                <a:gd name="T11" fmla="*/ 2147483646 h 146846"/>
                <a:gd name="T12" fmla="*/ 2147483646 w 257093"/>
                <a:gd name="T13" fmla="*/ 2147483646 h 146846"/>
                <a:gd name="T14" fmla="*/ 2147483646 w 257093"/>
                <a:gd name="T15" fmla="*/ 2147483646 h 146846"/>
                <a:gd name="T16" fmla="*/ 2147483646 w 257093"/>
                <a:gd name="T17" fmla="*/ 2147483646 h 1468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lnTo>
                    <a:pt x="7146" y="1"/>
                  </a:lnTo>
                  <a:close/>
                </a:path>
              </a:pathLst>
            </a:custGeom>
            <a:solidFill>
              <a:srgbClr val="FCFAF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25" name="Google Shape;1082;p14">
            <a:extLst>
              <a:ext uri="{FF2B5EF4-FFF2-40B4-BE49-F238E27FC236}">
                <a16:creationId xmlns:a16="http://schemas.microsoft.com/office/drawing/2014/main" id="{6AF0CC9C-3350-49B9-A813-5789C0375FE5}"/>
              </a:ext>
            </a:extLst>
          </p:cNvPr>
          <p:cNvSpPr>
            <a:spLocks/>
          </p:cNvSpPr>
          <p:nvPr userDrawn="1"/>
        </p:nvSpPr>
        <p:spPr bwMode="auto">
          <a:xfrm>
            <a:off x="465667" y="882651"/>
            <a:ext cx="110067" cy="176213"/>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6" name="Google Shape;1083;p14">
            <a:extLst>
              <a:ext uri="{FF2B5EF4-FFF2-40B4-BE49-F238E27FC236}">
                <a16:creationId xmlns:a16="http://schemas.microsoft.com/office/drawing/2014/main" id="{8763CB6B-2417-4404-BF12-E57F07F8B0C8}"/>
              </a:ext>
            </a:extLst>
          </p:cNvPr>
          <p:cNvSpPr>
            <a:spLocks/>
          </p:cNvSpPr>
          <p:nvPr userDrawn="1"/>
        </p:nvSpPr>
        <p:spPr bwMode="auto">
          <a:xfrm>
            <a:off x="201084" y="906463"/>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7" name="Google Shape;1084;p14">
            <a:extLst>
              <a:ext uri="{FF2B5EF4-FFF2-40B4-BE49-F238E27FC236}">
                <a16:creationId xmlns:a16="http://schemas.microsoft.com/office/drawing/2014/main" id="{6FF7100A-4F38-474B-8FA3-E015F3F9DF89}"/>
              </a:ext>
            </a:extLst>
          </p:cNvPr>
          <p:cNvSpPr>
            <a:spLocks/>
          </p:cNvSpPr>
          <p:nvPr userDrawn="1"/>
        </p:nvSpPr>
        <p:spPr bwMode="auto">
          <a:xfrm>
            <a:off x="224367" y="989014"/>
            <a:ext cx="44451"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8" name="Google Shape;1085;p14">
            <a:extLst>
              <a:ext uri="{FF2B5EF4-FFF2-40B4-BE49-F238E27FC236}">
                <a16:creationId xmlns:a16="http://schemas.microsoft.com/office/drawing/2014/main" id="{6104DB5B-9202-4E47-91F4-06479F6FBF07}"/>
              </a:ext>
            </a:extLst>
          </p:cNvPr>
          <p:cNvSpPr>
            <a:spLocks/>
          </p:cNvSpPr>
          <p:nvPr userDrawn="1"/>
        </p:nvSpPr>
        <p:spPr bwMode="auto">
          <a:xfrm>
            <a:off x="524934" y="947739"/>
            <a:ext cx="46567" cy="46037"/>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9" name="Google Shape;1086;p14">
            <a:extLst>
              <a:ext uri="{FF2B5EF4-FFF2-40B4-BE49-F238E27FC236}">
                <a16:creationId xmlns:a16="http://schemas.microsoft.com/office/drawing/2014/main" id="{0763C0E3-53DC-4553-83EC-CCAC31384FAB}"/>
              </a:ext>
            </a:extLst>
          </p:cNvPr>
          <p:cNvSpPr>
            <a:spLocks/>
          </p:cNvSpPr>
          <p:nvPr userDrawn="1"/>
        </p:nvSpPr>
        <p:spPr bwMode="auto">
          <a:xfrm>
            <a:off x="201084" y="917575"/>
            <a:ext cx="448733" cy="96838"/>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0" name="Google Shape;1082;p14">
            <a:extLst>
              <a:ext uri="{FF2B5EF4-FFF2-40B4-BE49-F238E27FC236}">
                <a16:creationId xmlns:a16="http://schemas.microsoft.com/office/drawing/2014/main" id="{A06EA606-3BF4-435D-A20D-59A5895053B7}"/>
              </a:ext>
            </a:extLst>
          </p:cNvPr>
          <p:cNvSpPr>
            <a:spLocks/>
          </p:cNvSpPr>
          <p:nvPr userDrawn="1"/>
        </p:nvSpPr>
        <p:spPr bwMode="auto">
          <a:xfrm>
            <a:off x="463550" y="1495425"/>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1" name="Google Shape;1083;p14">
            <a:extLst>
              <a:ext uri="{FF2B5EF4-FFF2-40B4-BE49-F238E27FC236}">
                <a16:creationId xmlns:a16="http://schemas.microsoft.com/office/drawing/2014/main" id="{A00A81FB-0F33-4F55-B5CB-BF44871A4447}"/>
              </a:ext>
            </a:extLst>
          </p:cNvPr>
          <p:cNvSpPr>
            <a:spLocks/>
          </p:cNvSpPr>
          <p:nvPr userDrawn="1"/>
        </p:nvSpPr>
        <p:spPr bwMode="auto">
          <a:xfrm>
            <a:off x="198967" y="1520826"/>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2" name="Google Shape;1084;p14">
            <a:extLst>
              <a:ext uri="{FF2B5EF4-FFF2-40B4-BE49-F238E27FC236}">
                <a16:creationId xmlns:a16="http://schemas.microsoft.com/office/drawing/2014/main" id="{7F9F5773-1ADA-40E2-AC97-7F04AA86952F}"/>
              </a:ext>
            </a:extLst>
          </p:cNvPr>
          <p:cNvSpPr>
            <a:spLocks/>
          </p:cNvSpPr>
          <p:nvPr userDrawn="1"/>
        </p:nvSpPr>
        <p:spPr bwMode="auto">
          <a:xfrm>
            <a:off x="222251" y="1603375"/>
            <a:ext cx="46567" cy="46038"/>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3" name="Google Shape;1085;p14">
            <a:extLst>
              <a:ext uri="{FF2B5EF4-FFF2-40B4-BE49-F238E27FC236}">
                <a16:creationId xmlns:a16="http://schemas.microsoft.com/office/drawing/2014/main" id="{0BAE711F-CE1B-4CF6-A8B8-3FBE57687803}"/>
              </a:ext>
            </a:extLst>
          </p:cNvPr>
          <p:cNvSpPr>
            <a:spLocks/>
          </p:cNvSpPr>
          <p:nvPr userDrawn="1"/>
        </p:nvSpPr>
        <p:spPr bwMode="auto">
          <a:xfrm>
            <a:off x="522818" y="1562100"/>
            <a:ext cx="46567" cy="44450"/>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4" name="Google Shape;1086;p14">
            <a:extLst>
              <a:ext uri="{FF2B5EF4-FFF2-40B4-BE49-F238E27FC236}">
                <a16:creationId xmlns:a16="http://schemas.microsoft.com/office/drawing/2014/main" id="{56A68FE4-4341-4F51-A172-6654B57C541B}"/>
              </a:ext>
            </a:extLst>
          </p:cNvPr>
          <p:cNvSpPr>
            <a:spLocks/>
          </p:cNvSpPr>
          <p:nvPr userDrawn="1"/>
        </p:nvSpPr>
        <p:spPr bwMode="auto">
          <a:xfrm>
            <a:off x="201084" y="1531938"/>
            <a:ext cx="446616"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5" name="Google Shape;1082;p14">
            <a:extLst>
              <a:ext uri="{FF2B5EF4-FFF2-40B4-BE49-F238E27FC236}">
                <a16:creationId xmlns:a16="http://schemas.microsoft.com/office/drawing/2014/main" id="{180697E4-5DEB-4FB2-908F-F3B19F1F6FF2}"/>
              </a:ext>
            </a:extLst>
          </p:cNvPr>
          <p:cNvSpPr>
            <a:spLocks/>
          </p:cNvSpPr>
          <p:nvPr userDrawn="1"/>
        </p:nvSpPr>
        <p:spPr bwMode="auto">
          <a:xfrm>
            <a:off x="463550" y="2109788"/>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6" name="Google Shape;1083;p14">
            <a:extLst>
              <a:ext uri="{FF2B5EF4-FFF2-40B4-BE49-F238E27FC236}">
                <a16:creationId xmlns:a16="http://schemas.microsoft.com/office/drawing/2014/main" id="{A59F218D-8216-4A03-8EC3-2475F792184E}"/>
              </a:ext>
            </a:extLst>
          </p:cNvPr>
          <p:cNvSpPr>
            <a:spLocks/>
          </p:cNvSpPr>
          <p:nvPr userDrawn="1"/>
        </p:nvSpPr>
        <p:spPr bwMode="auto">
          <a:xfrm>
            <a:off x="198967" y="2135189"/>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7" name="Google Shape;1084;p14">
            <a:extLst>
              <a:ext uri="{FF2B5EF4-FFF2-40B4-BE49-F238E27FC236}">
                <a16:creationId xmlns:a16="http://schemas.microsoft.com/office/drawing/2014/main" id="{5C35EA10-A274-4A46-AEF8-D5B16D94781A}"/>
              </a:ext>
            </a:extLst>
          </p:cNvPr>
          <p:cNvSpPr>
            <a:spLocks/>
          </p:cNvSpPr>
          <p:nvPr userDrawn="1"/>
        </p:nvSpPr>
        <p:spPr bwMode="auto">
          <a:xfrm>
            <a:off x="222251" y="2217738"/>
            <a:ext cx="44449" cy="44450"/>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8" name="Google Shape;1085;p14">
            <a:extLst>
              <a:ext uri="{FF2B5EF4-FFF2-40B4-BE49-F238E27FC236}">
                <a16:creationId xmlns:a16="http://schemas.microsoft.com/office/drawing/2014/main" id="{3B1776E1-2223-4A45-BB60-D070E5855352}"/>
              </a:ext>
            </a:extLst>
          </p:cNvPr>
          <p:cNvSpPr>
            <a:spLocks/>
          </p:cNvSpPr>
          <p:nvPr userDrawn="1"/>
        </p:nvSpPr>
        <p:spPr bwMode="auto">
          <a:xfrm>
            <a:off x="522818" y="2174875"/>
            <a:ext cx="44449"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9" name="Google Shape;1086;p14">
            <a:extLst>
              <a:ext uri="{FF2B5EF4-FFF2-40B4-BE49-F238E27FC236}">
                <a16:creationId xmlns:a16="http://schemas.microsoft.com/office/drawing/2014/main" id="{5837F4EB-13CC-4BF0-B043-21C2ED4CECAA}"/>
              </a:ext>
            </a:extLst>
          </p:cNvPr>
          <p:cNvSpPr>
            <a:spLocks/>
          </p:cNvSpPr>
          <p:nvPr userDrawn="1"/>
        </p:nvSpPr>
        <p:spPr bwMode="auto">
          <a:xfrm>
            <a:off x="198967" y="2146300"/>
            <a:ext cx="448733"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0" name="Google Shape;1082;p14">
            <a:extLst>
              <a:ext uri="{FF2B5EF4-FFF2-40B4-BE49-F238E27FC236}">
                <a16:creationId xmlns:a16="http://schemas.microsoft.com/office/drawing/2014/main" id="{E44B60E8-9BDE-461F-83EB-6964C28575DD}"/>
              </a:ext>
            </a:extLst>
          </p:cNvPr>
          <p:cNvSpPr>
            <a:spLocks/>
          </p:cNvSpPr>
          <p:nvPr userDrawn="1"/>
        </p:nvSpPr>
        <p:spPr bwMode="auto">
          <a:xfrm>
            <a:off x="461433" y="2724151"/>
            <a:ext cx="110067" cy="176213"/>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1" name="Google Shape;1083;p14">
            <a:extLst>
              <a:ext uri="{FF2B5EF4-FFF2-40B4-BE49-F238E27FC236}">
                <a16:creationId xmlns:a16="http://schemas.microsoft.com/office/drawing/2014/main" id="{FA597EDA-7606-4905-801B-C13C9DA9EDEC}"/>
              </a:ext>
            </a:extLst>
          </p:cNvPr>
          <p:cNvSpPr>
            <a:spLocks/>
          </p:cNvSpPr>
          <p:nvPr userDrawn="1"/>
        </p:nvSpPr>
        <p:spPr bwMode="auto">
          <a:xfrm>
            <a:off x="196851" y="2747964"/>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2" name="Google Shape;1084;p14">
            <a:extLst>
              <a:ext uri="{FF2B5EF4-FFF2-40B4-BE49-F238E27FC236}">
                <a16:creationId xmlns:a16="http://schemas.microsoft.com/office/drawing/2014/main" id="{59A4EFBE-3F6B-419D-B67C-C13F40349DA7}"/>
              </a:ext>
            </a:extLst>
          </p:cNvPr>
          <p:cNvSpPr>
            <a:spLocks/>
          </p:cNvSpPr>
          <p:nvPr userDrawn="1"/>
        </p:nvSpPr>
        <p:spPr bwMode="auto">
          <a:xfrm>
            <a:off x="220134" y="2830514"/>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3" name="Google Shape;1085;p14">
            <a:extLst>
              <a:ext uri="{FF2B5EF4-FFF2-40B4-BE49-F238E27FC236}">
                <a16:creationId xmlns:a16="http://schemas.microsoft.com/office/drawing/2014/main" id="{9FB3F164-1657-48B9-809A-6F014EABD7C7}"/>
              </a:ext>
            </a:extLst>
          </p:cNvPr>
          <p:cNvSpPr>
            <a:spLocks/>
          </p:cNvSpPr>
          <p:nvPr userDrawn="1"/>
        </p:nvSpPr>
        <p:spPr bwMode="auto">
          <a:xfrm>
            <a:off x="520701" y="2789239"/>
            <a:ext cx="46567" cy="46037"/>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4" name="Google Shape;1086;p14">
            <a:extLst>
              <a:ext uri="{FF2B5EF4-FFF2-40B4-BE49-F238E27FC236}">
                <a16:creationId xmlns:a16="http://schemas.microsoft.com/office/drawing/2014/main" id="{D9A4BF5B-E7B2-4861-AA4B-689882B1716F}"/>
              </a:ext>
            </a:extLst>
          </p:cNvPr>
          <p:cNvSpPr>
            <a:spLocks/>
          </p:cNvSpPr>
          <p:nvPr userDrawn="1"/>
        </p:nvSpPr>
        <p:spPr bwMode="auto">
          <a:xfrm>
            <a:off x="198968" y="2759075"/>
            <a:ext cx="446617" cy="96838"/>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5" name="Google Shape;1082;p14">
            <a:extLst>
              <a:ext uri="{FF2B5EF4-FFF2-40B4-BE49-F238E27FC236}">
                <a16:creationId xmlns:a16="http://schemas.microsoft.com/office/drawing/2014/main" id="{2C775C00-0884-4A2D-8367-C26D7588FFE2}"/>
              </a:ext>
            </a:extLst>
          </p:cNvPr>
          <p:cNvSpPr>
            <a:spLocks/>
          </p:cNvSpPr>
          <p:nvPr userDrawn="1"/>
        </p:nvSpPr>
        <p:spPr bwMode="auto">
          <a:xfrm>
            <a:off x="461433" y="3336925"/>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6" name="Google Shape;1083;p14">
            <a:extLst>
              <a:ext uri="{FF2B5EF4-FFF2-40B4-BE49-F238E27FC236}">
                <a16:creationId xmlns:a16="http://schemas.microsoft.com/office/drawing/2014/main" id="{EF1620BC-FDBA-40BA-BDEB-A436D8BA0155}"/>
              </a:ext>
            </a:extLst>
          </p:cNvPr>
          <p:cNvSpPr>
            <a:spLocks/>
          </p:cNvSpPr>
          <p:nvPr userDrawn="1"/>
        </p:nvSpPr>
        <p:spPr bwMode="auto">
          <a:xfrm>
            <a:off x="194733" y="3362326"/>
            <a:ext cx="450851"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7" name="Google Shape;1084;p14">
            <a:extLst>
              <a:ext uri="{FF2B5EF4-FFF2-40B4-BE49-F238E27FC236}">
                <a16:creationId xmlns:a16="http://schemas.microsoft.com/office/drawing/2014/main" id="{D891E1A5-DACF-419E-B00E-F90F64310780}"/>
              </a:ext>
            </a:extLst>
          </p:cNvPr>
          <p:cNvSpPr>
            <a:spLocks/>
          </p:cNvSpPr>
          <p:nvPr userDrawn="1"/>
        </p:nvSpPr>
        <p:spPr bwMode="auto">
          <a:xfrm>
            <a:off x="220133" y="3444875"/>
            <a:ext cx="44451" cy="46038"/>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8" name="Google Shape;1085;p14">
            <a:extLst>
              <a:ext uri="{FF2B5EF4-FFF2-40B4-BE49-F238E27FC236}">
                <a16:creationId xmlns:a16="http://schemas.microsoft.com/office/drawing/2014/main" id="{30553E62-FB12-4668-B619-0D5655A7E54C}"/>
              </a:ext>
            </a:extLst>
          </p:cNvPr>
          <p:cNvSpPr>
            <a:spLocks/>
          </p:cNvSpPr>
          <p:nvPr userDrawn="1"/>
        </p:nvSpPr>
        <p:spPr bwMode="auto">
          <a:xfrm>
            <a:off x="520700" y="3403600"/>
            <a:ext cx="44451" cy="44450"/>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9" name="Google Shape;1086;p14">
            <a:extLst>
              <a:ext uri="{FF2B5EF4-FFF2-40B4-BE49-F238E27FC236}">
                <a16:creationId xmlns:a16="http://schemas.microsoft.com/office/drawing/2014/main" id="{4757D4D2-E3EE-4B34-8884-9013CAED976A}"/>
              </a:ext>
            </a:extLst>
          </p:cNvPr>
          <p:cNvSpPr>
            <a:spLocks/>
          </p:cNvSpPr>
          <p:nvPr userDrawn="1"/>
        </p:nvSpPr>
        <p:spPr bwMode="auto">
          <a:xfrm>
            <a:off x="196851" y="3373439"/>
            <a:ext cx="448733" cy="96837"/>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0" name="Google Shape;1082;p14">
            <a:extLst>
              <a:ext uri="{FF2B5EF4-FFF2-40B4-BE49-F238E27FC236}">
                <a16:creationId xmlns:a16="http://schemas.microsoft.com/office/drawing/2014/main" id="{D8C6BAFC-6019-44D2-8528-BB9854E7BCF6}"/>
              </a:ext>
            </a:extLst>
          </p:cNvPr>
          <p:cNvSpPr>
            <a:spLocks/>
          </p:cNvSpPr>
          <p:nvPr userDrawn="1"/>
        </p:nvSpPr>
        <p:spPr bwMode="auto">
          <a:xfrm>
            <a:off x="459317" y="3951288"/>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1" name="Google Shape;1083;p14">
            <a:extLst>
              <a:ext uri="{FF2B5EF4-FFF2-40B4-BE49-F238E27FC236}">
                <a16:creationId xmlns:a16="http://schemas.microsoft.com/office/drawing/2014/main" id="{1162A8EC-FBA6-49BA-ACBB-028AA7A9318A}"/>
              </a:ext>
            </a:extLst>
          </p:cNvPr>
          <p:cNvSpPr>
            <a:spLocks/>
          </p:cNvSpPr>
          <p:nvPr userDrawn="1"/>
        </p:nvSpPr>
        <p:spPr bwMode="auto">
          <a:xfrm>
            <a:off x="194734" y="3976689"/>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2" name="Google Shape;1084;p14">
            <a:extLst>
              <a:ext uri="{FF2B5EF4-FFF2-40B4-BE49-F238E27FC236}">
                <a16:creationId xmlns:a16="http://schemas.microsoft.com/office/drawing/2014/main" id="{CF9B2F40-0734-4E56-AB22-5F51FE948E59}"/>
              </a:ext>
            </a:extLst>
          </p:cNvPr>
          <p:cNvSpPr>
            <a:spLocks/>
          </p:cNvSpPr>
          <p:nvPr userDrawn="1"/>
        </p:nvSpPr>
        <p:spPr bwMode="auto">
          <a:xfrm>
            <a:off x="218018" y="4059239"/>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3" name="Google Shape;1085;p14">
            <a:extLst>
              <a:ext uri="{FF2B5EF4-FFF2-40B4-BE49-F238E27FC236}">
                <a16:creationId xmlns:a16="http://schemas.microsoft.com/office/drawing/2014/main" id="{8105544B-9981-41FC-B6A0-FCA7E419729D}"/>
              </a:ext>
            </a:extLst>
          </p:cNvPr>
          <p:cNvSpPr>
            <a:spLocks/>
          </p:cNvSpPr>
          <p:nvPr userDrawn="1"/>
        </p:nvSpPr>
        <p:spPr bwMode="auto">
          <a:xfrm>
            <a:off x="518585" y="4016375"/>
            <a:ext cx="46567"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4" name="Google Shape;1086;p14">
            <a:extLst>
              <a:ext uri="{FF2B5EF4-FFF2-40B4-BE49-F238E27FC236}">
                <a16:creationId xmlns:a16="http://schemas.microsoft.com/office/drawing/2014/main" id="{31F2EDBB-6B02-4E83-B936-06504D22B134}"/>
              </a:ext>
            </a:extLst>
          </p:cNvPr>
          <p:cNvSpPr>
            <a:spLocks/>
          </p:cNvSpPr>
          <p:nvPr userDrawn="1"/>
        </p:nvSpPr>
        <p:spPr bwMode="auto">
          <a:xfrm>
            <a:off x="194734" y="3987800"/>
            <a:ext cx="448733"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5" name="Google Shape;1082;p14">
            <a:extLst>
              <a:ext uri="{FF2B5EF4-FFF2-40B4-BE49-F238E27FC236}">
                <a16:creationId xmlns:a16="http://schemas.microsoft.com/office/drawing/2014/main" id="{5B7DD1CC-00F0-4115-9497-F40095CB835A}"/>
              </a:ext>
            </a:extLst>
          </p:cNvPr>
          <p:cNvSpPr>
            <a:spLocks/>
          </p:cNvSpPr>
          <p:nvPr userDrawn="1"/>
        </p:nvSpPr>
        <p:spPr bwMode="auto">
          <a:xfrm>
            <a:off x="459317" y="4565650"/>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6" name="Google Shape;1083;p14">
            <a:extLst>
              <a:ext uri="{FF2B5EF4-FFF2-40B4-BE49-F238E27FC236}">
                <a16:creationId xmlns:a16="http://schemas.microsoft.com/office/drawing/2014/main" id="{2CC52AE1-6813-43F0-AAEB-6B0D74E6D52E}"/>
              </a:ext>
            </a:extLst>
          </p:cNvPr>
          <p:cNvSpPr>
            <a:spLocks/>
          </p:cNvSpPr>
          <p:nvPr userDrawn="1"/>
        </p:nvSpPr>
        <p:spPr bwMode="auto">
          <a:xfrm>
            <a:off x="192618" y="4589464"/>
            <a:ext cx="450849"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7" name="Google Shape;1084;p14">
            <a:extLst>
              <a:ext uri="{FF2B5EF4-FFF2-40B4-BE49-F238E27FC236}">
                <a16:creationId xmlns:a16="http://schemas.microsoft.com/office/drawing/2014/main" id="{18653C68-F3CF-47F7-B208-1E1F1995C1EB}"/>
              </a:ext>
            </a:extLst>
          </p:cNvPr>
          <p:cNvSpPr>
            <a:spLocks/>
          </p:cNvSpPr>
          <p:nvPr userDrawn="1"/>
        </p:nvSpPr>
        <p:spPr bwMode="auto">
          <a:xfrm>
            <a:off x="215901" y="4672014"/>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8" name="Google Shape;1085;p14">
            <a:extLst>
              <a:ext uri="{FF2B5EF4-FFF2-40B4-BE49-F238E27FC236}">
                <a16:creationId xmlns:a16="http://schemas.microsoft.com/office/drawing/2014/main" id="{0C49E5CA-19EF-4153-945A-0258FC671113}"/>
              </a:ext>
            </a:extLst>
          </p:cNvPr>
          <p:cNvSpPr>
            <a:spLocks/>
          </p:cNvSpPr>
          <p:nvPr userDrawn="1"/>
        </p:nvSpPr>
        <p:spPr bwMode="auto">
          <a:xfrm>
            <a:off x="518585" y="4630739"/>
            <a:ext cx="44449" cy="46037"/>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9" name="Google Shape;1086;p14">
            <a:extLst>
              <a:ext uri="{FF2B5EF4-FFF2-40B4-BE49-F238E27FC236}">
                <a16:creationId xmlns:a16="http://schemas.microsoft.com/office/drawing/2014/main" id="{9E0B9264-EDE0-471B-8693-951DD2BEEFF6}"/>
              </a:ext>
            </a:extLst>
          </p:cNvPr>
          <p:cNvSpPr>
            <a:spLocks/>
          </p:cNvSpPr>
          <p:nvPr userDrawn="1"/>
        </p:nvSpPr>
        <p:spPr bwMode="auto">
          <a:xfrm>
            <a:off x="194734" y="4600575"/>
            <a:ext cx="446617" cy="96838"/>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0" name="Google Shape;1082;p14">
            <a:extLst>
              <a:ext uri="{FF2B5EF4-FFF2-40B4-BE49-F238E27FC236}">
                <a16:creationId xmlns:a16="http://schemas.microsoft.com/office/drawing/2014/main" id="{EA6C5CF4-1371-4993-8CEC-875EC12BAF59}"/>
              </a:ext>
            </a:extLst>
          </p:cNvPr>
          <p:cNvSpPr>
            <a:spLocks/>
          </p:cNvSpPr>
          <p:nvPr userDrawn="1"/>
        </p:nvSpPr>
        <p:spPr bwMode="auto">
          <a:xfrm>
            <a:off x="457200" y="5180013"/>
            <a:ext cx="110067" cy="176212"/>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1" name="Google Shape;1083;p14">
            <a:extLst>
              <a:ext uri="{FF2B5EF4-FFF2-40B4-BE49-F238E27FC236}">
                <a16:creationId xmlns:a16="http://schemas.microsoft.com/office/drawing/2014/main" id="{BC9F3FC8-3AFF-4A53-8B85-C2F540BC53F7}"/>
              </a:ext>
            </a:extLst>
          </p:cNvPr>
          <p:cNvSpPr>
            <a:spLocks/>
          </p:cNvSpPr>
          <p:nvPr userDrawn="1"/>
        </p:nvSpPr>
        <p:spPr bwMode="auto">
          <a:xfrm>
            <a:off x="192618" y="5203826"/>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2" name="Google Shape;1084;p14">
            <a:extLst>
              <a:ext uri="{FF2B5EF4-FFF2-40B4-BE49-F238E27FC236}">
                <a16:creationId xmlns:a16="http://schemas.microsoft.com/office/drawing/2014/main" id="{496B388F-2AA1-47AB-B708-C4E22596A7D6}"/>
              </a:ext>
            </a:extLst>
          </p:cNvPr>
          <p:cNvSpPr>
            <a:spLocks/>
          </p:cNvSpPr>
          <p:nvPr userDrawn="1"/>
        </p:nvSpPr>
        <p:spPr bwMode="auto">
          <a:xfrm>
            <a:off x="215901" y="5286375"/>
            <a:ext cx="46567" cy="46038"/>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3" name="Google Shape;1085;p14">
            <a:extLst>
              <a:ext uri="{FF2B5EF4-FFF2-40B4-BE49-F238E27FC236}">
                <a16:creationId xmlns:a16="http://schemas.microsoft.com/office/drawing/2014/main" id="{59FF3B7D-1018-4EB4-9D46-CFF0B2B51A35}"/>
              </a:ext>
            </a:extLst>
          </p:cNvPr>
          <p:cNvSpPr>
            <a:spLocks/>
          </p:cNvSpPr>
          <p:nvPr userDrawn="1"/>
        </p:nvSpPr>
        <p:spPr bwMode="auto">
          <a:xfrm>
            <a:off x="516467" y="5245100"/>
            <a:ext cx="46567"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4" name="Google Shape;1086;p14">
            <a:extLst>
              <a:ext uri="{FF2B5EF4-FFF2-40B4-BE49-F238E27FC236}">
                <a16:creationId xmlns:a16="http://schemas.microsoft.com/office/drawing/2014/main" id="{64BADD61-6452-435C-AB2A-D96CAD15DC27}"/>
              </a:ext>
            </a:extLst>
          </p:cNvPr>
          <p:cNvSpPr>
            <a:spLocks/>
          </p:cNvSpPr>
          <p:nvPr userDrawn="1"/>
        </p:nvSpPr>
        <p:spPr bwMode="auto">
          <a:xfrm>
            <a:off x="192618" y="5214939"/>
            <a:ext cx="448733" cy="96837"/>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5" name="Google Shape;1082;p14">
            <a:extLst>
              <a:ext uri="{FF2B5EF4-FFF2-40B4-BE49-F238E27FC236}">
                <a16:creationId xmlns:a16="http://schemas.microsoft.com/office/drawing/2014/main" id="{E49A98A1-B6CC-44A4-A8BE-F334B02549C9}"/>
              </a:ext>
            </a:extLst>
          </p:cNvPr>
          <p:cNvSpPr>
            <a:spLocks/>
          </p:cNvSpPr>
          <p:nvPr userDrawn="1"/>
        </p:nvSpPr>
        <p:spPr bwMode="auto">
          <a:xfrm>
            <a:off x="457200" y="5792788"/>
            <a:ext cx="107951"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6" name="Google Shape;1083;p14">
            <a:extLst>
              <a:ext uri="{FF2B5EF4-FFF2-40B4-BE49-F238E27FC236}">
                <a16:creationId xmlns:a16="http://schemas.microsoft.com/office/drawing/2014/main" id="{1F1E1C5C-C29F-42A8-B191-839B8465288A}"/>
              </a:ext>
            </a:extLst>
          </p:cNvPr>
          <p:cNvSpPr>
            <a:spLocks/>
          </p:cNvSpPr>
          <p:nvPr userDrawn="1"/>
        </p:nvSpPr>
        <p:spPr bwMode="auto">
          <a:xfrm>
            <a:off x="190500" y="5818189"/>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7" name="Google Shape;1084;p14">
            <a:extLst>
              <a:ext uri="{FF2B5EF4-FFF2-40B4-BE49-F238E27FC236}">
                <a16:creationId xmlns:a16="http://schemas.microsoft.com/office/drawing/2014/main" id="{7B9D5A5C-4174-4499-A689-0596A3485AA6}"/>
              </a:ext>
            </a:extLst>
          </p:cNvPr>
          <p:cNvSpPr>
            <a:spLocks/>
          </p:cNvSpPr>
          <p:nvPr userDrawn="1"/>
        </p:nvSpPr>
        <p:spPr bwMode="auto">
          <a:xfrm>
            <a:off x="213784" y="5900739"/>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8" name="Google Shape;1085;p14">
            <a:extLst>
              <a:ext uri="{FF2B5EF4-FFF2-40B4-BE49-F238E27FC236}">
                <a16:creationId xmlns:a16="http://schemas.microsoft.com/office/drawing/2014/main" id="{27AE068B-3DD4-4904-9343-A2E964A7D66F}"/>
              </a:ext>
            </a:extLst>
          </p:cNvPr>
          <p:cNvSpPr>
            <a:spLocks/>
          </p:cNvSpPr>
          <p:nvPr userDrawn="1"/>
        </p:nvSpPr>
        <p:spPr bwMode="auto">
          <a:xfrm>
            <a:off x="514351" y="5857875"/>
            <a:ext cx="46567"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9" name="Google Shape;1086;p14">
            <a:extLst>
              <a:ext uri="{FF2B5EF4-FFF2-40B4-BE49-F238E27FC236}">
                <a16:creationId xmlns:a16="http://schemas.microsoft.com/office/drawing/2014/main" id="{06D2FDC1-CB7F-4051-924A-C16DD60BAAA0}"/>
              </a:ext>
            </a:extLst>
          </p:cNvPr>
          <p:cNvSpPr>
            <a:spLocks/>
          </p:cNvSpPr>
          <p:nvPr userDrawn="1"/>
        </p:nvSpPr>
        <p:spPr bwMode="auto">
          <a:xfrm>
            <a:off x="192617" y="5829300"/>
            <a:ext cx="446616"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0" name="Google Shape;1765;p26">
            <a:extLst>
              <a:ext uri="{FF2B5EF4-FFF2-40B4-BE49-F238E27FC236}">
                <a16:creationId xmlns:a16="http://schemas.microsoft.com/office/drawing/2014/main" id="{895F8A7F-111C-4F57-BB77-8C3041758E3F}"/>
              </a:ext>
            </a:extLst>
          </p:cNvPr>
          <p:cNvSpPr/>
          <p:nvPr userDrawn="1"/>
        </p:nvSpPr>
        <p:spPr>
          <a:xfrm rot="126755">
            <a:off x="3092451" y="1090613"/>
            <a:ext cx="5549900" cy="4730750"/>
          </a:xfrm>
          <a:prstGeom prst="rect">
            <a:avLst/>
          </a:prstGeom>
          <a:solidFill>
            <a:schemeClr val="accent5">
              <a:lumMod val="40000"/>
              <a:lumOff val="60000"/>
            </a:schemeClr>
          </a:solidFill>
          <a:ln>
            <a:noFill/>
          </a:ln>
        </p:spPr>
        <p:txBody>
          <a:bodyPr spcFirstLastPara="1" lIns="68569" tIns="68569" rIns="68569" bIns="68569" anchor="ctr"/>
          <a:lstStyle/>
          <a:p>
            <a:pPr eaLnBrk="1" fontAlgn="auto" hangingPunct="1">
              <a:spcBef>
                <a:spcPts val="0"/>
              </a:spcBef>
              <a:spcAft>
                <a:spcPts val="0"/>
              </a:spcAft>
              <a:defRPr/>
            </a:pPr>
            <a:endParaRPr sz="375" b="0" dirty="0">
              <a:solidFill>
                <a:prstClr val="black"/>
              </a:solidFill>
              <a:latin typeface="Arial"/>
            </a:endParaRPr>
          </a:p>
        </p:txBody>
      </p:sp>
      <p:sp>
        <p:nvSpPr>
          <p:cNvPr id="71" name="Google Shape;1766;p26">
            <a:extLst>
              <a:ext uri="{FF2B5EF4-FFF2-40B4-BE49-F238E27FC236}">
                <a16:creationId xmlns:a16="http://schemas.microsoft.com/office/drawing/2014/main" id="{76D54526-6AF0-4E04-9A5D-B55D21670F41}"/>
              </a:ext>
            </a:extLst>
          </p:cNvPr>
          <p:cNvSpPr/>
          <p:nvPr userDrawn="1"/>
        </p:nvSpPr>
        <p:spPr>
          <a:xfrm rot="21464125">
            <a:off x="2810934" y="773114"/>
            <a:ext cx="1284817" cy="1336675"/>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lIns="68569" tIns="68569" rIns="68569" bIns="68569" anchor="ctr"/>
          <a:lstStyle/>
          <a:p>
            <a:pPr eaLnBrk="1" fontAlgn="auto" hangingPunct="1">
              <a:spcBef>
                <a:spcPts val="0"/>
              </a:spcBef>
              <a:spcAft>
                <a:spcPts val="0"/>
              </a:spcAft>
              <a:defRPr/>
            </a:pPr>
            <a:endParaRPr sz="375" b="0">
              <a:solidFill>
                <a:prstClr val="black"/>
              </a:solidFill>
              <a:latin typeface="Arial"/>
            </a:endParaRPr>
          </a:p>
        </p:txBody>
      </p:sp>
      <p:sp>
        <p:nvSpPr>
          <p:cNvPr id="72" name="Google Shape;1767;p26">
            <a:extLst>
              <a:ext uri="{FF2B5EF4-FFF2-40B4-BE49-F238E27FC236}">
                <a16:creationId xmlns:a16="http://schemas.microsoft.com/office/drawing/2014/main" id="{25DD9AF3-A221-468F-B8CB-A61BCFDF376E}"/>
              </a:ext>
            </a:extLst>
          </p:cNvPr>
          <p:cNvSpPr/>
          <p:nvPr userDrawn="1"/>
        </p:nvSpPr>
        <p:spPr>
          <a:xfrm rot="4829593">
            <a:off x="7640638" y="1029760"/>
            <a:ext cx="1546225" cy="11091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lIns="68569" tIns="68569" rIns="68569" bIns="68569" anchor="ctr"/>
          <a:lstStyle/>
          <a:p>
            <a:pPr eaLnBrk="1" fontAlgn="auto" hangingPunct="1">
              <a:spcBef>
                <a:spcPts val="0"/>
              </a:spcBef>
              <a:spcAft>
                <a:spcPts val="0"/>
              </a:spcAft>
              <a:defRPr/>
            </a:pPr>
            <a:endParaRPr sz="375" b="0">
              <a:solidFill>
                <a:prstClr val="black"/>
              </a:solidFill>
              <a:latin typeface="Arial"/>
            </a:endParaRPr>
          </a:p>
        </p:txBody>
      </p:sp>
      <p:sp>
        <p:nvSpPr>
          <p:cNvPr id="73" name="TextBox 72">
            <a:extLst>
              <a:ext uri="{FF2B5EF4-FFF2-40B4-BE49-F238E27FC236}">
                <a16:creationId xmlns:a16="http://schemas.microsoft.com/office/drawing/2014/main" id="{BABD7A3B-C1B3-4EF1-BF15-AB59588D28EA}"/>
              </a:ext>
            </a:extLst>
          </p:cNvPr>
          <p:cNvSpPr txBox="1"/>
          <p:nvPr userDrawn="1"/>
        </p:nvSpPr>
        <p:spPr>
          <a:xfrm>
            <a:off x="3615267" y="1557339"/>
            <a:ext cx="4751917" cy="2746375"/>
          </a:xfrm>
          <a:prstGeom prst="rect">
            <a:avLst/>
          </a:prstGeom>
          <a:noFill/>
        </p:spPr>
        <p:txBody>
          <a:bodyPr>
            <a:spAutoFit/>
          </a:bodyPr>
          <a:lstStyle/>
          <a:p>
            <a:pPr algn="ctr" eaLnBrk="1" fontAlgn="auto" hangingPunct="1">
              <a:spcBef>
                <a:spcPts val="0"/>
              </a:spcBef>
              <a:spcAft>
                <a:spcPts val="0"/>
              </a:spcAft>
              <a:defRPr/>
            </a:pPr>
            <a:r>
              <a:rPr lang="vi-VN" sz="8625" b="0">
                <a:solidFill>
                  <a:srgbClr val="002060"/>
                </a:solidFill>
                <a:latin typeface="UTM Cookies"/>
              </a:rPr>
              <a:t>LUYỆN TẬP</a:t>
            </a:r>
            <a:endParaRPr lang="vi-VN" sz="8625" b="0" dirty="0">
              <a:solidFill>
                <a:srgbClr val="002060"/>
              </a:solidFill>
              <a:latin typeface="UTM Cookies"/>
            </a:endParaRPr>
          </a:p>
        </p:txBody>
      </p:sp>
      <p:grpSp>
        <p:nvGrpSpPr>
          <p:cNvPr id="74" name="Google Shape;939;p32">
            <a:extLst>
              <a:ext uri="{FF2B5EF4-FFF2-40B4-BE49-F238E27FC236}">
                <a16:creationId xmlns:a16="http://schemas.microsoft.com/office/drawing/2014/main" id="{CBE6F115-51A3-4281-9612-17EE456EF506}"/>
              </a:ext>
            </a:extLst>
          </p:cNvPr>
          <p:cNvGrpSpPr>
            <a:grpSpLocks/>
          </p:cNvGrpSpPr>
          <p:nvPr userDrawn="1"/>
        </p:nvGrpSpPr>
        <p:grpSpPr bwMode="auto">
          <a:xfrm>
            <a:off x="2203452" y="3949700"/>
            <a:ext cx="1974849" cy="2020888"/>
            <a:chOff x="2718975" y="493050"/>
            <a:chExt cx="2013175" cy="2066600"/>
          </a:xfrm>
        </p:grpSpPr>
        <p:sp>
          <p:nvSpPr>
            <p:cNvPr id="75" name="Google Shape;940;p32">
              <a:extLst>
                <a:ext uri="{FF2B5EF4-FFF2-40B4-BE49-F238E27FC236}">
                  <a16:creationId xmlns:a16="http://schemas.microsoft.com/office/drawing/2014/main" id="{DF567132-49EA-4A97-8821-4F09DE67620D}"/>
                </a:ext>
              </a:extLst>
            </p:cNvPr>
            <p:cNvSpPr>
              <a:spLocks/>
            </p:cNvSpPr>
            <p:nvPr/>
          </p:nvSpPr>
          <p:spPr bwMode="auto">
            <a:xfrm>
              <a:off x="3297025" y="2415950"/>
              <a:ext cx="962925" cy="143700"/>
            </a:xfrm>
            <a:custGeom>
              <a:avLst/>
              <a:gdLst>
                <a:gd name="T0" fmla="*/ 2147483646 w 38517"/>
                <a:gd name="T1" fmla="*/ 2147483646 h 5748"/>
                <a:gd name="T2" fmla="*/ 2147483646 w 38517"/>
                <a:gd name="T3" fmla="*/ 2147483646 h 5748"/>
                <a:gd name="T4" fmla="*/ 2147483646 w 38517"/>
                <a:gd name="T5" fmla="*/ 2147483646 h 5748"/>
                <a:gd name="T6" fmla="*/ 2147483646 w 38517"/>
                <a:gd name="T7" fmla="*/ 2147483646 h 5748"/>
                <a:gd name="T8" fmla="*/ 2147483646 w 38517"/>
                <a:gd name="T9" fmla="*/ 2147483646 h 57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76" name="Google Shape;941;p32">
              <a:extLst>
                <a:ext uri="{FF2B5EF4-FFF2-40B4-BE49-F238E27FC236}">
                  <a16:creationId xmlns:a16="http://schemas.microsoft.com/office/drawing/2014/main" id="{A4179936-102D-4EEF-B30A-66202BC0DC8A}"/>
                </a:ext>
              </a:extLst>
            </p:cNvPr>
            <p:cNvSpPr>
              <a:spLocks/>
            </p:cNvSpPr>
            <p:nvPr/>
          </p:nvSpPr>
          <p:spPr bwMode="auto">
            <a:xfrm>
              <a:off x="3853250" y="2190975"/>
              <a:ext cx="381500" cy="366800"/>
            </a:xfrm>
            <a:custGeom>
              <a:avLst/>
              <a:gdLst>
                <a:gd name="T0" fmla="*/ 2147483646 w 15260"/>
                <a:gd name="T1" fmla="*/ 2147483646 h 14672"/>
                <a:gd name="T2" fmla="*/ 2147483646 w 15260"/>
                <a:gd name="T3" fmla="*/ 2147483646 h 14672"/>
                <a:gd name="T4" fmla="*/ 2147483646 w 15260"/>
                <a:gd name="T5" fmla="*/ 2147483646 h 14672"/>
                <a:gd name="T6" fmla="*/ 2147483646 w 15260"/>
                <a:gd name="T7" fmla="*/ 2147483646 h 14672"/>
                <a:gd name="T8" fmla="*/ 2147483646 w 15260"/>
                <a:gd name="T9" fmla="*/ 2147483646 h 14672"/>
                <a:gd name="T10" fmla="*/ 2147483646 w 15260"/>
                <a:gd name="T11" fmla="*/ 2147483646 h 14672"/>
                <a:gd name="T12" fmla="*/ 2147483646 w 15260"/>
                <a:gd name="T13" fmla="*/ 2147483646 h 14672"/>
                <a:gd name="T14" fmla="*/ 2147483646 w 15260"/>
                <a:gd name="T15" fmla="*/ 2147483646 h 14672"/>
                <a:gd name="T16" fmla="*/ 2147483646 w 15260"/>
                <a:gd name="T17" fmla="*/ 2147483646 h 14672"/>
                <a:gd name="T18" fmla="*/ 2147483646 w 15260"/>
                <a:gd name="T19" fmla="*/ 2147483646 h 14672"/>
                <a:gd name="T20" fmla="*/ 2147483646 w 15260"/>
                <a:gd name="T21" fmla="*/ 2147483646 h 14672"/>
                <a:gd name="T22" fmla="*/ 2147483646 w 15260"/>
                <a:gd name="T23" fmla="*/ 2147483646 h 14672"/>
                <a:gd name="T24" fmla="*/ 2147483646 w 15260"/>
                <a:gd name="T25" fmla="*/ 2147483646 h 14672"/>
                <a:gd name="T26" fmla="*/ 2147483646 w 15260"/>
                <a:gd name="T27" fmla="*/ 2147483646 h 14672"/>
                <a:gd name="T28" fmla="*/ 2147483646 w 15260"/>
                <a:gd name="T29" fmla="*/ 2147483646 h 14672"/>
                <a:gd name="T30" fmla="*/ 2147483646 w 15260"/>
                <a:gd name="T31" fmla="*/ 2147483646 h 146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77" name="Google Shape;942;p32">
              <a:extLst>
                <a:ext uri="{FF2B5EF4-FFF2-40B4-BE49-F238E27FC236}">
                  <a16:creationId xmlns:a16="http://schemas.microsoft.com/office/drawing/2014/main" id="{2815F94A-150C-4D6D-9B5B-1731928010F2}"/>
                </a:ext>
              </a:extLst>
            </p:cNvPr>
            <p:cNvSpPr>
              <a:spLocks/>
            </p:cNvSpPr>
            <p:nvPr/>
          </p:nvSpPr>
          <p:spPr bwMode="auto">
            <a:xfrm>
              <a:off x="3975925" y="2373950"/>
              <a:ext cx="195800" cy="181500"/>
            </a:xfrm>
            <a:custGeom>
              <a:avLst/>
              <a:gdLst>
                <a:gd name="T0" fmla="*/ 2147483646 w 7832"/>
                <a:gd name="T1" fmla="*/ 0 h 7260"/>
                <a:gd name="T2" fmla="*/ 2147483646 w 7832"/>
                <a:gd name="T3" fmla="*/ 2147483646 h 7260"/>
                <a:gd name="T4" fmla="*/ 2147483646 w 7832"/>
                <a:gd name="T5" fmla="*/ 2147483646 h 7260"/>
                <a:gd name="T6" fmla="*/ 2147483646 w 7832"/>
                <a:gd name="T7" fmla="*/ 2147483646 h 7260"/>
                <a:gd name="T8" fmla="*/ 2147483646 w 7832"/>
                <a:gd name="T9" fmla="*/ 2147483646 h 7260"/>
                <a:gd name="T10" fmla="*/ 2147483646 w 7832"/>
                <a:gd name="T11" fmla="*/ 2147483646 h 7260"/>
                <a:gd name="T12" fmla="*/ 2147483646 w 7832"/>
                <a:gd name="T13" fmla="*/ 2147483646 h 7260"/>
                <a:gd name="T14" fmla="*/ 2147483646 w 7832"/>
                <a:gd name="T15" fmla="*/ 2147483646 h 7260"/>
                <a:gd name="T16" fmla="*/ 2147483646 w 7832"/>
                <a:gd name="T17" fmla="*/ 2147483646 h 7260"/>
                <a:gd name="T18" fmla="*/ 2147483646 w 7832"/>
                <a:gd name="T19" fmla="*/ 0 h 72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78" name="Google Shape;943;p32">
              <a:extLst>
                <a:ext uri="{FF2B5EF4-FFF2-40B4-BE49-F238E27FC236}">
                  <a16:creationId xmlns:a16="http://schemas.microsoft.com/office/drawing/2014/main" id="{6CFCEC6F-8A9B-4621-B477-00119AFCEC9F}"/>
                </a:ext>
              </a:extLst>
            </p:cNvPr>
            <p:cNvSpPr>
              <a:spLocks/>
            </p:cNvSpPr>
            <p:nvPr/>
          </p:nvSpPr>
          <p:spPr bwMode="auto">
            <a:xfrm>
              <a:off x="3366775" y="2190975"/>
              <a:ext cx="381475" cy="366800"/>
            </a:xfrm>
            <a:custGeom>
              <a:avLst/>
              <a:gdLst>
                <a:gd name="T0" fmla="*/ 2147483646 w 15259"/>
                <a:gd name="T1" fmla="*/ 2147483646 h 14672"/>
                <a:gd name="T2" fmla="*/ 2147483646 w 15259"/>
                <a:gd name="T3" fmla="*/ 2147483646 h 14672"/>
                <a:gd name="T4" fmla="*/ 2147483646 w 15259"/>
                <a:gd name="T5" fmla="*/ 2147483646 h 14672"/>
                <a:gd name="T6" fmla="*/ 2147483646 w 15259"/>
                <a:gd name="T7" fmla="*/ 2147483646 h 14672"/>
                <a:gd name="T8" fmla="*/ 2147483646 w 15259"/>
                <a:gd name="T9" fmla="*/ 2147483646 h 14672"/>
                <a:gd name="T10" fmla="*/ 2147483646 w 15259"/>
                <a:gd name="T11" fmla="*/ 2147483646 h 14672"/>
                <a:gd name="T12" fmla="*/ 2147483646 w 15259"/>
                <a:gd name="T13" fmla="*/ 2147483646 h 14672"/>
                <a:gd name="T14" fmla="*/ 2147483646 w 15259"/>
                <a:gd name="T15" fmla="*/ 2147483646 h 14672"/>
                <a:gd name="T16" fmla="*/ 2147483646 w 15259"/>
                <a:gd name="T17" fmla="*/ 2147483646 h 14672"/>
                <a:gd name="T18" fmla="*/ 2147483646 w 15259"/>
                <a:gd name="T19" fmla="*/ 2147483646 h 14672"/>
                <a:gd name="T20" fmla="*/ 2147483646 w 15259"/>
                <a:gd name="T21" fmla="*/ 2147483646 h 14672"/>
                <a:gd name="T22" fmla="*/ 2147483646 w 15259"/>
                <a:gd name="T23" fmla="*/ 2147483646 h 14672"/>
                <a:gd name="T24" fmla="*/ 2147483646 w 15259"/>
                <a:gd name="T25" fmla="*/ 2147483646 h 14672"/>
                <a:gd name="T26" fmla="*/ 2147483646 w 15259"/>
                <a:gd name="T27" fmla="*/ 2147483646 h 14672"/>
                <a:gd name="T28" fmla="*/ 2147483646 w 15259"/>
                <a:gd name="T29" fmla="*/ 2147483646 h 14672"/>
                <a:gd name="T30" fmla="*/ 2147483646 w 15259"/>
                <a:gd name="T31" fmla="*/ 2147483646 h 146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79" name="Google Shape;944;p32">
              <a:extLst>
                <a:ext uri="{FF2B5EF4-FFF2-40B4-BE49-F238E27FC236}">
                  <a16:creationId xmlns:a16="http://schemas.microsoft.com/office/drawing/2014/main" id="{E6FC95AF-4D8D-49CF-BD18-09C36DE4E021}"/>
                </a:ext>
              </a:extLst>
            </p:cNvPr>
            <p:cNvSpPr>
              <a:spLocks/>
            </p:cNvSpPr>
            <p:nvPr/>
          </p:nvSpPr>
          <p:spPr bwMode="auto">
            <a:xfrm>
              <a:off x="3426425" y="2377300"/>
              <a:ext cx="199150" cy="178150"/>
            </a:xfrm>
            <a:custGeom>
              <a:avLst/>
              <a:gdLst>
                <a:gd name="T0" fmla="*/ 2147483646 w 7966"/>
                <a:gd name="T1" fmla="*/ 2147483646 h 7126"/>
                <a:gd name="T2" fmla="*/ 2147483646 w 7966"/>
                <a:gd name="T3" fmla="*/ 2147483646 h 7126"/>
                <a:gd name="T4" fmla="*/ 2147483646 w 7966"/>
                <a:gd name="T5" fmla="*/ 2147483646 h 7126"/>
                <a:gd name="T6" fmla="*/ 2147483646 w 7966"/>
                <a:gd name="T7" fmla="*/ 2147483646 h 7126"/>
                <a:gd name="T8" fmla="*/ 2147483646 w 7966"/>
                <a:gd name="T9" fmla="*/ 2147483646 h 7126"/>
                <a:gd name="T10" fmla="*/ 2147483646 w 7966"/>
                <a:gd name="T11" fmla="*/ 2147483646 h 7126"/>
                <a:gd name="T12" fmla="*/ 2147483646 w 7966"/>
                <a:gd name="T13" fmla="*/ 2147483646 h 7126"/>
                <a:gd name="T14" fmla="*/ 2147483646 w 7966"/>
                <a:gd name="T15" fmla="*/ 2147483646 h 7126"/>
                <a:gd name="T16" fmla="*/ 2147483646 w 7966"/>
                <a:gd name="T17" fmla="*/ 2147483646 h 7126"/>
                <a:gd name="T18" fmla="*/ 2147483646 w 7966"/>
                <a:gd name="T19" fmla="*/ 2147483646 h 71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0" name="Google Shape;945;p32">
              <a:extLst>
                <a:ext uri="{FF2B5EF4-FFF2-40B4-BE49-F238E27FC236}">
                  <a16:creationId xmlns:a16="http://schemas.microsoft.com/office/drawing/2014/main" id="{A8FB4259-39A6-4591-8A8A-43321B892486}"/>
                </a:ext>
              </a:extLst>
            </p:cNvPr>
            <p:cNvSpPr/>
            <p:nvPr/>
          </p:nvSpPr>
          <p:spPr>
            <a:xfrm>
              <a:off x="3366298" y="2481726"/>
              <a:ext cx="112203" cy="7630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81" name="Google Shape;946;p32">
              <a:extLst>
                <a:ext uri="{FF2B5EF4-FFF2-40B4-BE49-F238E27FC236}">
                  <a16:creationId xmlns:a16="http://schemas.microsoft.com/office/drawing/2014/main" id="{390AC911-2672-4C18-BD58-73C178149821}"/>
                </a:ext>
              </a:extLst>
            </p:cNvPr>
            <p:cNvSpPr/>
            <p:nvPr/>
          </p:nvSpPr>
          <p:spPr>
            <a:xfrm>
              <a:off x="4123666" y="2481726"/>
              <a:ext cx="110046" cy="7630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82" name="Google Shape;947;p32">
              <a:extLst>
                <a:ext uri="{FF2B5EF4-FFF2-40B4-BE49-F238E27FC236}">
                  <a16:creationId xmlns:a16="http://schemas.microsoft.com/office/drawing/2014/main" id="{7B5A3CBD-69CE-4591-BAF0-4BF2F9DAFFA6}"/>
                </a:ext>
              </a:extLst>
            </p:cNvPr>
            <p:cNvSpPr/>
            <p:nvPr/>
          </p:nvSpPr>
          <p:spPr>
            <a:xfrm>
              <a:off x="3558337" y="1746322"/>
              <a:ext cx="474704" cy="610402"/>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83" name="Google Shape;948;p32">
              <a:extLst>
                <a:ext uri="{FF2B5EF4-FFF2-40B4-BE49-F238E27FC236}">
                  <a16:creationId xmlns:a16="http://schemas.microsoft.com/office/drawing/2014/main" id="{0FD8661A-0893-4FA8-9A85-162410DF561F}"/>
                </a:ext>
              </a:extLst>
            </p:cNvPr>
            <p:cNvSpPr>
              <a:spLocks/>
            </p:cNvSpPr>
            <p:nvPr/>
          </p:nvSpPr>
          <p:spPr bwMode="auto">
            <a:xfrm>
              <a:off x="3597825" y="2020200"/>
              <a:ext cx="14325" cy="111775"/>
            </a:xfrm>
            <a:custGeom>
              <a:avLst/>
              <a:gdLst>
                <a:gd name="T0" fmla="*/ 2147483646 w 573"/>
                <a:gd name="T1" fmla="*/ 2147483646 h 4471"/>
                <a:gd name="T2" fmla="*/ 2147483646 w 573"/>
                <a:gd name="T3" fmla="*/ 2147483646 h 4471"/>
                <a:gd name="T4" fmla="*/ 2147483646 w 573"/>
                <a:gd name="T5" fmla="*/ 2147483646 h 4471"/>
                <a:gd name="T6" fmla="*/ 2147483646 w 573"/>
                <a:gd name="T7" fmla="*/ 2147483646 h 447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3" h="4471" extrusionOk="0">
                  <a:moveTo>
                    <a:pt x="572" y="1"/>
                  </a:moveTo>
                  <a:cubicBezTo>
                    <a:pt x="572" y="1547"/>
                    <a:pt x="270" y="3093"/>
                    <a:pt x="1" y="4471"/>
                  </a:cubicBezTo>
                  <a:cubicBezTo>
                    <a:pt x="270" y="3093"/>
                    <a:pt x="572" y="1547"/>
                    <a:pt x="572" y="1"/>
                  </a:cubicBezTo>
                  <a:close/>
                </a:path>
              </a:pathLst>
            </a:custGeom>
            <a:solidFill>
              <a:srgbClr val="CACCD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4" name="Google Shape;949;p32">
              <a:extLst>
                <a:ext uri="{FF2B5EF4-FFF2-40B4-BE49-F238E27FC236}">
                  <a16:creationId xmlns:a16="http://schemas.microsoft.com/office/drawing/2014/main" id="{279CD8EA-3FD4-4723-9264-DE70FEDFA012}"/>
                </a:ext>
              </a:extLst>
            </p:cNvPr>
            <p:cNvSpPr/>
            <p:nvPr/>
          </p:nvSpPr>
          <p:spPr>
            <a:xfrm>
              <a:off x="3595019" y="1907040"/>
              <a:ext cx="60417" cy="251628"/>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85" name="Google Shape;950;p32">
              <a:extLst>
                <a:ext uri="{FF2B5EF4-FFF2-40B4-BE49-F238E27FC236}">
                  <a16:creationId xmlns:a16="http://schemas.microsoft.com/office/drawing/2014/main" id="{F9289116-A2C2-4999-B7E3-91277A5C35AD}"/>
                </a:ext>
              </a:extLst>
            </p:cNvPr>
            <p:cNvSpPr>
              <a:spLocks/>
            </p:cNvSpPr>
            <p:nvPr/>
          </p:nvSpPr>
          <p:spPr bwMode="auto">
            <a:xfrm>
              <a:off x="3965850" y="1984925"/>
              <a:ext cx="31100" cy="147050"/>
            </a:xfrm>
            <a:custGeom>
              <a:avLst/>
              <a:gdLst>
                <a:gd name="T0" fmla="*/ 0 w 1244"/>
                <a:gd name="T1" fmla="*/ 0 h 5882"/>
                <a:gd name="T2" fmla="*/ 2147483646 w 1244"/>
                <a:gd name="T3" fmla="*/ 2147483646 h 5882"/>
                <a:gd name="T4" fmla="*/ 2147483646 w 1244"/>
                <a:gd name="T5" fmla="*/ 2147483646 h 5882"/>
                <a:gd name="T6" fmla="*/ 2147483646 w 1244"/>
                <a:gd name="T7" fmla="*/ 2147483646 h 5882"/>
                <a:gd name="T8" fmla="*/ 2147483646 w 1244"/>
                <a:gd name="T9" fmla="*/ 2147483646 h 5882"/>
                <a:gd name="T10" fmla="*/ 0 w 1244"/>
                <a:gd name="T11" fmla="*/ 0 h 58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44" h="5882" extrusionOk="0">
                  <a:moveTo>
                    <a:pt x="0" y="0"/>
                  </a:moveTo>
                  <a:cubicBezTo>
                    <a:pt x="0" y="1983"/>
                    <a:pt x="404" y="3933"/>
                    <a:pt x="1109" y="5747"/>
                  </a:cubicBezTo>
                  <a:lnTo>
                    <a:pt x="1244" y="5882"/>
                  </a:lnTo>
                  <a:lnTo>
                    <a:pt x="1109" y="5747"/>
                  </a:lnTo>
                  <a:cubicBezTo>
                    <a:pt x="404" y="3933"/>
                    <a:pt x="0" y="1983"/>
                    <a:pt x="0" y="0"/>
                  </a:cubicBezTo>
                  <a:close/>
                </a:path>
              </a:pathLst>
            </a:custGeom>
            <a:solidFill>
              <a:srgbClr val="CACCD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6" name="Google Shape;951;p32">
              <a:extLst>
                <a:ext uri="{FF2B5EF4-FFF2-40B4-BE49-F238E27FC236}">
                  <a16:creationId xmlns:a16="http://schemas.microsoft.com/office/drawing/2014/main" id="{97BF9F28-0440-4132-B582-225723127146}"/>
                </a:ext>
              </a:extLst>
            </p:cNvPr>
            <p:cNvSpPr/>
            <p:nvPr/>
          </p:nvSpPr>
          <p:spPr>
            <a:xfrm>
              <a:off x="3877683" y="1851844"/>
              <a:ext cx="116518" cy="308448"/>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87" name="Google Shape;952;p32">
              <a:extLst>
                <a:ext uri="{FF2B5EF4-FFF2-40B4-BE49-F238E27FC236}">
                  <a16:creationId xmlns:a16="http://schemas.microsoft.com/office/drawing/2014/main" id="{31D7DB55-B83E-4664-910E-A5CC31D4D1D3}"/>
                </a:ext>
              </a:extLst>
            </p:cNvPr>
            <p:cNvSpPr/>
            <p:nvPr/>
          </p:nvSpPr>
          <p:spPr>
            <a:xfrm>
              <a:off x="3487132" y="2127823"/>
              <a:ext cx="621430" cy="373384"/>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88" name="Google Shape;953;p32">
              <a:extLst>
                <a:ext uri="{FF2B5EF4-FFF2-40B4-BE49-F238E27FC236}">
                  <a16:creationId xmlns:a16="http://schemas.microsoft.com/office/drawing/2014/main" id="{CF050D06-7250-4752-8B28-FDE5E962B829}"/>
                </a:ext>
              </a:extLst>
            </p:cNvPr>
            <p:cNvSpPr>
              <a:spLocks/>
            </p:cNvSpPr>
            <p:nvPr/>
          </p:nvSpPr>
          <p:spPr bwMode="auto">
            <a:xfrm>
              <a:off x="3486075" y="2131950"/>
              <a:ext cx="111775" cy="224375"/>
            </a:xfrm>
            <a:custGeom>
              <a:avLst/>
              <a:gdLst>
                <a:gd name="T0" fmla="*/ 2147483646 w 4471"/>
                <a:gd name="T1" fmla="*/ 2147483646 h 8975"/>
                <a:gd name="T2" fmla="*/ 2147483646 w 4471"/>
                <a:gd name="T3" fmla="*/ 2147483646 h 8975"/>
                <a:gd name="T4" fmla="*/ 2147483646 w 4471"/>
                <a:gd name="T5" fmla="*/ 2147483646 h 8975"/>
                <a:gd name="T6" fmla="*/ 2147483646 w 4471"/>
                <a:gd name="T7" fmla="*/ 2147483646 h 8975"/>
                <a:gd name="T8" fmla="*/ 2147483646 w 4471"/>
                <a:gd name="T9" fmla="*/ 2147483646 h 8975"/>
                <a:gd name="T10" fmla="*/ 2147483646 w 4471"/>
                <a:gd name="T11" fmla="*/ 2147483646 h 8975"/>
                <a:gd name="T12" fmla="*/ 2147483646 w 4471"/>
                <a:gd name="T13" fmla="*/ 2147483646 h 89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71" h="8975" extrusionOk="0">
                  <a:moveTo>
                    <a:pt x="4336" y="1"/>
                  </a:moveTo>
                  <a:lnTo>
                    <a:pt x="1" y="8974"/>
                  </a:lnTo>
                  <a:lnTo>
                    <a:pt x="4336" y="1"/>
                  </a:lnTo>
                  <a:lnTo>
                    <a:pt x="4471" y="1"/>
                  </a:lnTo>
                  <a:lnTo>
                    <a:pt x="4336" y="1"/>
                  </a:lnTo>
                  <a:close/>
                </a:path>
              </a:pathLst>
            </a:custGeom>
            <a:solidFill>
              <a:srgbClr val="BAC5E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9" name="Google Shape;954;p32">
              <a:extLst>
                <a:ext uri="{FF2B5EF4-FFF2-40B4-BE49-F238E27FC236}">
                  <a16:creationId xmlns:a16="http://schemas.microsoft.com/office/drawing/2014/main" id="{4C90FD84-C37B-435A-8AC5-6441C9B1B5F6}"/>
                </a:ext>
              </a:extLst>
            </p:cNvPr>
            <p:cNvSpPr>
              <a:spLocks/>
            </p:cNvSpPr>
            <p:nvPr/>
          </p:nvSpPr>
          <p:spPr bwMode="auto">
            <a:xfrm>
              <a:off x="3597825" y="2131950"/>
              <a:ext cx="25" cy="25"/>
            </a:xfrm>
            <a:custGeom>
              <a:avLst/>
              <a:gdLst>
                <a:gd name="T0" fmla="*/ 2147483646 w 1"/>
                <a:gd name="T1" fmla="*/ 2147483646 h 1"/>
                <a:gd name="T2" fmla="*/ 2147483646 w 1"/>
                <a:gd name="T3" fmla="*/ 2147483646 h 1"/>
                <a:gd name="T4" fmla="*/ 2147483646 w 1"/>
                <a:gd name="T5" fmla="*/ 2147483646 h 1"/>
                <a:gd name="T6" fmla="*/ 2147483646 w 1"/>
                <a:gd name="T7" fmla="*/ 2147483646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extrusionOk="0">
                  <a:moveTo>
                    <a:pt x="1" y="1"/>
                  </a:moveTo>
                  <a:lnTo>
                    <a:pt x="1" y="1"/>
                  </a:lnTo>
                  <a:close/>
                </a:path>
              </a:pathLst>
            </a:custGeom>
            <a:solidFill>
              <a:srgbClr val="949EC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0" name="Google Shape;955;p32">
              <a:extLst>
                <a:ext uri="{FF2B5EF4-FFF2-40B4-BE49-F238E27FC236}">
                  <a16:creationId xmlns:a16="http://schemas.microsoft.com/office/drawing/2014/main" id="{D7CFA550-241C-4B61-A198-D093AFB60A37}"/>
                </a:ext>
              </a:extLst>
            </p:cNvPr>
            <p:cNvSpPr/>
            <p:nvPr/>
          </p:nvSpPr>
          <p:spPr>
            <a:xfrm>
              <a:off x="3487132" y="2132693"/>
              <a:ext cx="159673" cy="230524"/>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91" name="Google Shape;956;p32">
              <a:extLst>
                <a:ext uri="{FF2B5EF4-FFF2-40B4-BE49-F238E27FC236}">
                  <a16:creationId xmlns:a16="http://schemas.microsoft.com/office/drawing/2014/main" id="{7A865D56-534A-4A54-9EA6-291AB78C609F}"/>
                </a:ext>
              </a:extLst>
            </p:cNvPr>
            <p:cNvSpPr>
              <a:spLocks/>
            </p:cNvSpPr>
            <p:nvPr/>
          </p:nvSpPr>
          <p:spPr bwMode="auto">
            <a:xfrm>
              <a:off x="3996925" y="2131950"/>
              <a:ext cx="111775" cy="224375"/>
            </a:xfrm>
            <a:custGeom>
              <a:avLst/>
              <a:gdLst>
                <a:gd name="T0" fmla="*/ 2147483646 w 4471"/>
                <a:gd name="T1" fmla="*/ 2147483646 h 8975"/>
                <a:gd name="T2" fmla="*/ 2147483646 w 4471"/>
                <a:gd name="T3" fmla="*/ 2147483646 h 8975"/>
                <a:gd name="T4" fmla="*/ 2147483646 w 4471"/>
                <a:gd name="T5" fmla="*/ 2147483646 h 8975"/>
                <a:gd name="T6" fmla="*/ 2147483646 w 4471"/>
                <a:gd name="T7" fmla="*/ 2147483646 h 8975"/>
                <a:gd name="T8" fmla="*/ 2147483646 w 4471"/>
                <a:gd name="T9" fmla="*/ 2147483646 h 89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71" h="8975" extrusionOk="0">
                  <a:moveTo>
                    <a:pt x="1" y="1"/>
                  </a:moveTo>
                  <a:lnTo>
                    <a:pt x="1" y="1"/>
                  </a:lnTo>
                  <a:lnTo>
                    <a:pt x="4471" y="8974"/>
                  </a:lnTo>
                  <a:lnTo>
                    <a:pt x="1" y="1"/>
                  </a:lnTo>
                  <a:close/>
                </a:path>
              </a:pathLst>
            </a:custGeom>
            <a:solidFill>
              <a:srgbClr val="BAC5E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2" name="Google Shape;957;p32">
              <a:extLst>
                <a:ext uri="{FF2B5EF4-FFF2-40B4-BE49-F238E27FC236}">
                  <a16:creationId xmlns:a16="http://schemas.microsoft.com/office/drawing/2014/main" id="{E4885447-0464-4AAA-AE47-0B8806E73D09}"/>
                </a:ext>
              </a:extLst>
            </p:cNvPr>
            <p:cNvSpPr>
              <a:spLocks/>
            </p:cNvSpPr>
            <p:nvPr/>
          </p:nvSpPr>
          <p:spPr bwMode="auto">
            <a:xfrm>
              <a:off x="3993575" y="2128600"/>
              <a:ext cx="3375" cy="3375"/>
            </a:xfrm>
            <a:custGeom>
              <a:avLst/>
              <a:gdLst>
                <a:gd name="T0" fmla="*/ 0 w 135"/>
                <a:gd name="T1" fmla="*/ 0 h 135"/>
                <a:gd name="T2" fmla="*/ 0 w 135"/>
                <a:gd name="T3" fmla="*/ 2147483646 h 135"/>
                <a:gd name="T4" fmla="*/ 2147483646 w 135"/>
                <a:gd name="T5" fmla="*/ 2147483646 h 135"/>
                <a:gd name="T6" fmla="*/ 0 w 135"/>
                <a:gd name="T7" fmla="*/ 0 h 1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 h="135" extrusionOk="0">
                  <a:moveTo>
                    <a:pt x="0" y="0"/>
                  </a:moveTo>
                  <a:lnTo>
                    <a:pt x="0" y="135"/>
                  </a:lnTo>
                  <a:lnTo>
                    <a:pt x="135" y="135"/>
                  </a:lnTo>
                  <a:lnTo>
                    <a:pt x="0" y="0"/>
                  </a:lnTo>
                  <a:close/>
                </a:path>
              </a:pathLst>
            </a:custGeom>
            <a:solidFill>
              <a:srgbClr val="949EC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3" name="Google Shape;958;p32">
              <a:extLst>
                <a:ext uri="{FF2B5EF4-FFF2-40B4-BE49-F238E27FC236}">
                  <a16:creationId xmlns:a16="http://schemas.microsoft.com/office/drawing/2014/main" id="{21F95DC1-19EB-4BAC-A622-20F229E78356}"/>
                </a:ext>
              </a:extLst>
            </p:cNvPr>
            <p:cNvSpPr>
              <a:spLocks/>
            </p:cNvSpPr>
            <p:nvPr/>
          </p:nvSpPr>
          <p:spPr bwMode="auto">
            <a:xfrm>
              <a:off x="3933925" y="2128600"/>
              <a:ext cx="59675" cy="24400"/>
            </a:xfrm>
            <a:custGeom>
              <a:avLst/>
              <a:gdLst>
                <a:gd name="T0" fmla="*/ 2147483646 w 2387"/>
                <a:gd name="T1" fmla="*/ 0 h 976"/>
                <a:gd name="T2" fmla="*/ 2147483646 w 2387"/>
                <a:gd name="T3" fmla="*/ 0 h 976"/>
                <a:gd name="T4" fmla="*/ 2147483646 w 2387"/>
                <a:gd name="T5" fmla="*/ 2147483646 h 976"/>
                <a:gd name="T6" fmla="*/ 2147483646 w 2387"/>
                <a:gd name="T7" fmla="*/ 2147483646 h 976"/>
                <a:gd name="T8" fmla="*/ 2147483646 w 2387"/>
                <a:gd name="T9" fmla="*/ 0 h 976"/>
                <a:gd name="T10" fmla="*/ 2147483646 w 2387"/>
                <a:gd name="T11" fmla="*/ 2147483646 h 976"/>
                <a:gd name="T12" fmla="*/ 2147483646 w 2387"/>
                <a:gd name="T13" fmla="*/ 2147483646 h 976"/>
                <a:gd name="T14" fmla="*/ 0 w 2387"/>
                <a:gd name="T15" fmla="*/ 2147483646 h 976"/>
                <a:gd name="T16" fmla="*/ 2147483646 w 2387"/>
                <a:gd name="T17" fmla="*/ 2147483646 h 9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87" h="976" extrusionOk="0">
                  <a:moveTo>
                    <a:pt x="2386" y="0"/>
                  </a:moveTo>
                  <a:lnTo>
                    <a:pt x="2386" y="0"/>
                  </a:lnTo>
                  <a:cubicBezTo>
                    <a:pt x="2324" y="33"/>
                    <a:pt x="2262" y="64"/>
                    <a:pt x="2200" y="95"/>
                  </a:cubicBez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4" name="Google Shape;959;p32">
              <a:extLst>
                <a:ext uri="{FF2B5EF4-FFF2-40B4-BE49-F238E27FC236}">
                  <a16:creationId xmlns:a16="http://schemas.microsoft.com/office/drawing/2014/main" id="{1DE8E940-B424-4E57-B87A-2B0E513156A9}"/>
                </a:ext>
              </a:extLst>
            </p:cNvPr>
            <p:cNvSpPr/>
            <p:nvPr/>
          </p:nvSpPr>
          <p:spPr>
            <a:xfrm>
              <a:off x="3933785" y="2127823"/>
              <a:ext cx="174778" cy="238641"/>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95" name="Google Shape;960;p32">
              <a:extLst>
                <a:ext uri="{FF2B5EF4-FFF2-40B4-BE49-F238E27FC236}">
                  <a16:creationId xmlns:a16="http://schemas.microsoft.com/office/drawing/2014/main" id="{C8FF9C7A-B0A1-4D31-B129-4273ECD7857B}"/>
                </a:ext>
              </a:extLst>
            </p:cNvPr>
            <p:cNvSpPr>
              <a:spLocks/>
            </p:cNvSpPr>
            <p:nvPr/>
          </p:nvSpPr>
          <p:spPr bwMode="auto">
            <a:xfrm>
              <a:off x="3801175" y="2093300"/>
              <a:ext cx="108400" cy="238650"/>
            </a:xfrm>
            <a:custGeom>
              <a:avLst/>
              <a:gdLst>
                <a:gd name="T0" fmla="*/ 2147483646 w 4336"/>
                <a:gd name="T1" fmla="*/ 2147483646 h 9546"/>
                <a:gd name="T2" fmla="*/ 2147483646 w 4336"/>
                <a:gd name="T3" fmla="*/ 2147483646 h 9546"/>
                <a:gd name="T4" fmla="*/ 0 w 4336"/>
                <a:gd name="T5" fmla="*/ 2147483646 h 9546"/>
                <a:gd name="T6" fmla="*/ 2147483646 w 4336"/>
                <a:gd name="T7" fmla="*/ 2147483646 h 9546"/>
                <a:gd name="T8" fmla="*/ 2147483646 w 4336"/>
                <a:gd name="T9" fmla="*/ 2147483646 h 9546"/>
                <a:gd name="T10" fmla="*/ 2147483646 w 4336"/>
                <a:gd name="T11" fmla="*/ 2147483646 h 9546"/>
                <a:gd name="T12" fmla="*/ 2147483646 w 4336"/>
                <a:gd name="T13" fmla="*/ 2147483646 h 9546"/>
                <a:gd name="T14" fmla="*/ 2147483646 w 4336"/>
                <a:gd name="T15" fmla="*/ 2147483646 h 954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6" name="Google Shape;961;p32">
              <a:extLst>
                <a:ext uri="{FF2B5EF4-FFF2-40B4-BE49-F238E27FC236}">
                  <a16:creationId xmlns:a16="http://schemas.microsoft.com/office/drawing/2014/main" id="{C57F3E1C-9F31-494B-9052-C5E7C47D91F7}"/>
                </a:ext>
              </a:extLst>
            </p:cNvPr>
            <p:cNvSpPr/>
            <p:nvPr/>
          </p:nvSpPr>
          <p:spPr>
            <a:xfrm>
              <a:off x="3815109" y="1806388"/>
              <a:ext cx="146727" cy="241887"/>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97" name="Google Shape;962;p32">
              <a:extLst>
                <a:ext uri="{FF2B5EF4-FFF2-40B4-BE49-F238E27FC236}">
                  <a16:creationId xmlns:a16="http://schemas.microsoft.com/office/drawing/2014/main" id="{056F19C0-10C5-4DD1-8227-8F08A16A9FDB}"/>
                </a:ext>
              </a:extLst>
            </p:cNvPr>
            <p:cNvSpPr>
              <a:spLocks/>
            </p:cNvSpPr>
            <p:nvPr/>
          </p:nvSpPr>
          <p:spPr bwMode="auto">
            <a:xfrm>
              <a:off x="3807875" y="2044575"/>
              <a:ext cx="140350" cy="52950"/>
            </a:xfrm>
            <a:custGeom>
              <a:avLst/>
              <a:gdLst>
                <a:gd name="T0" fmla="*/ 2147483646 w 5614"/>
                <a:gd name="T1" fmla="*/ 2147483646 h 2118"/>
                <a:gd name="T2" fmla="*/ 2147483646 w 5614"/>
                <a:gd name="T3" fmla="*/ 2147483646 h 2118"/>
                <a:gd name="T4" fmla="*/ 2147483646 w 5614"/>
                <a:gd name="T5" fmla="*/ 2147483646 h 2118"/>
                <a:gd name="T6" fmla="*/ 2147483646 w 5614"/>
                <a:gd name="T7" fmla="*/ 2147483646 h 2118"/>
                <a:gd name="T8" fmla="*/ 2147483646 w 5614"/>
                <a:gd name="T9" fmla="*/ 2147483646 h 21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14" h="2118" extrusionOk="0">
                  <a:moveTo>
                    <a:pt x="5614" y="1"/>
                  </a:moveTo>
                  <a:lnTo>
                    <a:pt x="135" y="135"/>
                  </a:lnTo>
                  <a:lnTo>
                    <a:pt x="1" y="2118"/>
                  </a:lnTo>
                  <a:lnTo>
                    <a:pt x="4336" y="1950"/>
                  </a:lnTo>
                  <a:lnTo>
                    <a:pt x="5614"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8" name="Google Shape;963;p32">
              <a:extLst>
                <a:ext uri="{FF2B5EF4-FFF2-40B4-BE49-F238E27FC236}">
                  <a16:creationId xmlns:a16="http://schemas.microsoft.com/office/drawing/2014/main" id="{BA5A461C-584A-4974-BA36-634D56178779}"/>
                </a:ext>
              </a:extLst>
            </p:cNvPr>
            <p:cNvSpPr>
              <a:spLocks/>
            </p:cNvSpPr>
            <p:nvPr/>
          </p:nvSpPr>
          <p:spPr bwMode="auto">
            <a:xfrm>
              <a:off x="3618850" y="2044575"/>
              <a:ext cx="143700" cy="48750"/>
            </a:xfrm>
            <a:custGeom>
              <a:avLst/>
              <a:gdLst>
                <a:gd name="T0" fmla="*/ 0 w 5748"/>
                <a:gd name="T1" fmla="*/ 2147483646 h 1950"/>
                <a:gd name="T2" fmla="*/ 2147483646 w 5748"/>
                <a:gd name="T3" fmla="*/ 2147483646 h 1950"/>
                <a:gd name="T4" fmla="*/ 2147483646 w 5748"/>
                <a:gd name="T5" fmla="*/ 2147483646 h 1950"/>
                <a:gd name="T6" fmla="*/ 2147483646 w 5748"/>
                <a:gd name="T7" fmla="*/ 2147483646 h 1950"/>
                <a:gd name="T8" fmla="*/ 0 w 5748"/>
                <a:gd name="T9" fmla="*/ 2147483646 h 19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48" h="1950" extrusionOk="0">
                  <a:moveTo>
                    <a:pt x="0" y="1"/>
                  </a:moveTo>
                  <a:lnTo>
                    <a:pt x="1412" y="1950"/>
                  </a:lnTo>
                  <a:lnTo>
                    <a:pt x="5747" y="1950"/>
                  </a:lnTo>
                  <a:lnTo>
                    <a:pt x="5478" y="1"/>
                  </a:lnTo>
                  <a:lnTo>
                    <a:pt x="0"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9" name="Google Shape;964;p32">
              <a:extLst>
                <a:ext uri="{FF2B5EF4-FFF2-40B4-BE49-F238E27FC236}">
                  <a16:creationId xmlns:a16="http://schemas.microsoft.com/office/drawing/2014/main" id="{75EAAA7D-674F-414A-822A-143413F95D48}"/>
                </a:ext>
              </a:extLst>
            </p:cNvPr>
            <p:cNvSpPr/>
            <p:nvPr/>
          </p:nvSpPr>
          <p:spPr>
            <a:xfrm>
              <a:off x="3612281" y="1806388"/>
              <a:ext cx="144568" cy="238641"/>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00" name="Google Shape;965;p32">
              <a:extLst>
                <a:ext uri="{FF2B5EF4-FFF2-40B4-BE49-F238E27FC236}">
                  <a16:creationId xmlns:a16="http://schemas.microsoft.com/office/drawing/2014/main" id="{0F46327C-11F1-48A1-B265-6876B0A6CA29}"/>
                </a:ext>
              </a:extLst>
            </p:cNvPr>
            <p:cNvSpPr>
              <a:spLocks/>
            </p:cNvSpPr>
            <p:nvPr/>
          </p:nvSpPr>
          <p:spPr bwMode="auto">
            <a:xfrm>
              <a:off x="3654125" y="2093300"/>
              <a:ext cx="105050" cy="238650"/>
            </a:xfrm>
            <a:custGeom>
              <a:avLst/>
              <a:gdLst>
                <a:gd name="T0" fmla="*/ 2147483646 w 4202"/>
                <a:gd name="T1" fmla="*/ 2147483646 h 9546"/>
                <a:gd name="T2" fmla="*/ 2147483646 w 4202"/>
                <a:gd name="T3" fmla="*/ 2147483646 h 9546"/>
                <a:gd name="T4" fmla="*/ 2147483646 w 4202"/>
                <a:gd name="T5" fmla="*/ 2147483646 h 9546"/>
                <a:gd name="T6" fmla="*/ 2147483646 w 4202"/>
                <a:gd name="T7" fmla="*/ 2147483646 h 9546"/>
                <a:gd name="T8" fmla="*/ 2147483646 w 4202"/>
                <a:gd name="T9" fmla="*/ 2147483646 h 9546"/>
                <a:gd name="T10" fmla="*/ 2147483646 w 4202"/>
                <a:gd name="T11" fmla="*/ 2147483646 h 9546"/>
                <a:gd name="T12" fmla="*/ 2147483646 w 4202"/>
                <a:gd name="T13" fmla="*/ 2147483646 h 9546"/>
                <a:gd name="T14" fmla="*/ 2147483646 w 4202"/>
                <a:gd name="T15" fmla="*/ 2147483646 h 954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lnTo>
                    <a:pt x="269" y="1"/>
                  </a:lnTo>
                  <a:close/>
                </a:path>
              </a:pathLst>
            </a:custGeom>
            <a:solidFill>
              <a:srgbClr val="EBBB7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1" name="Google Shape;966;p32">
              <a:extLst>
                <a:ext uri="{FF2B5EF4-FFF2-40B4-BE49-F238E27FC236}">
                  <a16:creationId xmlns:a16="http://schemas.microsoft.com/office/drawing/2014/main" id="{D500D827-5499-4C09-BDBC-8C18AC7890B2}"/>
                </a:ext>
              </a:extLst>
            </p:cNvPr>
            <p:cNvSpPr>
              <a:spLocks/>
            </p:cNvSpPr>
            <p:nvPr/>
          </p:nvSpPr>
          <p:spPr bwMode="auto">
            <a:xfrm>
              <a:off x="3706225" y="1631200"/>
              <a:ext cx="119325" cy="203350"/>
            </a:xfrm>
            <a:custGeom>
              <a:avLst/>
              <a:gdLst>
                <a:gd name="T0" fmla="*/ 2147483646 w 4773"/>
                <a:gd name="T1" fmla="*/ 0 h 8134"/>
                <a:gd name="T2" fmla="*/ 0 w 4773"/>
                <a:gd name="T3" fmla="*/ 2147483646 h 8134"/>
                <a:gd name="T4" fmla="*/ 0 w 4773"/>
                <a:gd name="T5" fmla="*/ 2147483646 h 8134"/>
                <a:gd name="T6" fmla="*/ 2147483646 w 4773"/>
                <a:gd name="T7" fmla="*/ 2147483646 h 8134"/>
                <a:gd name="T8" fmla="*/ 2147483646 w 4773"/>
                <a:gd name="T9" fmla="*/ 2147483646 h 8134"/>
                <a:gd name="T10" fmla="*/ 2147483646 w 4773"/>
                <a:gd name="T11" fmla="*/ 2147483646 h 8134"/>
                <a:gd name="T12" fmla="*/ 2147483646 w 4773"/>
                <a:gd name="T13" fmla="*/ 2147483646 h 8134"/>
                <a:gd name="T14" fmla="*/ 2147483646 w 4773"/>
                <a:gd name="T15" fmla="*/ 2147483646 h 8134"/>
                <a:gd name="T16" fmla="*/ 2147483646 w 4773"/>
                <a:gd name="T17" fmla="*/ 2147483646 h 8134"/>
                <a:gd name="T18" fmla="*/ 2147483646 w 4773"/>
                <a:gd name="T19" fmla="*/ 0 h 81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2" name="Google Shape;967;p32">
              <a:extLst>
                <a:ext uri="{FF2B5EF4-FFF2-40B4-BE49-F238E27FC236}">
                  <a16:creationId xmlns:a16="http://schemas.microsoft.com/office/drawing/2014/main" id="{7B515A76-00A2-4F03-B80E-9700E01F0808}"/>
                </a:ext>
              </a:extLst>
            </p:cNvPr>
            <p:cNvSpPr>
              <a:spLocks/>
            </p:cNvSpPr>
            <p:nvPr/>
          </p:nvSpPr>
          <p:spPr bwMode="auto">
            <a:xfrm>
              <a:off x="3717150" y="1729500"/>
              <a:ext cx="101675" cy="42025"/>
            </a:xfrm>
            <a:custGeom>
              <a:avLst/>
              <a:gdLst>
                <a:gd name="T0" fmla="*/ 2147483646 w 4067"/>
                <a:gd name="T1" fmla="*/ 0 h 1681"/>
                <a:gd name="T2" fmla="*/ 2147483646 w 4067"/>
                <a:gd name="T3" fmla="*/ 2147483646 h 1681"/>
                <a:gd name="T4" fmla="*/ 0 w 4067"/>
                <a:gd name="T5" fmla="*/ 2147483646 h 1681"/>
                <a:gd name="T6" fmla="*/ 2147483646 w 4067"/>
                <a:gd name="T7" fmla="*/ 2147483646 h 1681"/>
                <a:gd name="T8" fmla="*/ 2147483646 w 4067"/>
                <a:gd name="T9" fmla="*/ 2147483646 h 1681"/>
                <a:gd name="T10" fmla="*/ 2147483646 w 4067"/>
                <a:gd name="T11" fmla="*/ 2147483646 h 1681"/>
                <a:gd name="T12" fmla="*/ 2147483646 w 4067"/>
                <a:gd name="T13" fmla="*/ 0 h 168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3" name="Google Shape;968;p32">
              <a:extLst>
                <a:ext uri="{FF2B5EF4-FFF2-40B4-BE49-F238E27FC236}">
                  <a16:creationId xmlns:a16="http://schemas.microsoft.com/office/drawing/2014/main" id="{C8C31610-B729-4D6B-8ACF-991AD377011A}"/>
                </a:ext>
              </a:extLst>
            </p:cNvPr>
            <p:cNvSpPr>
              <a:spLocks/>
            </p:cNvSpPr>
            <p:nvPr/>
          </p:nvSpPr>
          <p:spPr bwMode="auto">
            <a:xfrm>
              <a:off x="3891900" y="493050"/>
              <a:ext cx="840250" cy="1409575"/>
            </a:xfrm>
            <a:custGeom>
              <a:avLst/>
              <a:gdLst>
                <a:gd name="T0" fmla="*/ 2147483646 w 33610"/>
                <a:gd name="T1" fmla="*/ 2147483646 h 56383"/>
                <a:gd name="T2" fmla="*/ 2147483646 w 33610"/>
                <a:gd name="T3" fmla="*/ 2147483646 h 56383"/>
                <a:gd name="T4" fmla="*/ 2147483646 w 33610"/>
                <a:gd name="T5" fmla="*/ 2147483646 h 56383"/>
                <a:gd name="T6" fmla="*/ 2147483646 w 33610"/>
                <a:gd name="T7" fmla="*/ 2147483646 h 56383"/>
                <a:gd name="T8" fmla="*/ 2147483646 w 33610"/>
                <a:gd name="T9" fmla="*/ 2147483646 h 56383"/>
                <a:gd name="T10" fmla="*/ 2147483646 w 33610"/>
                <a:gd name="T11" fmla="*/ 2147483646 h 56383"/>
                <a:gd name="T12" fmla="*/ 2147483646 w 33610"/>
                <a:gd name="T13" fmla="*/ 2147483646 h 56383"/>
                <a:gd name="T14" fmla="*/ 2147483646 w 33610"/>
                <a:gd name="T15" fmla="*/ 2147483646 h 56383"/>
                <a:gd name="T16" fmla="*/ 2147483646 w 33610"/>
                <a:gd name="T17" fmla="*/ 2147483646 h 56383"/>
                <a:gd name="T18" fmla="*/ 2147483646 w 33610"/>
                <a:gd name="T19" fmla="*/ 2147483646 h 56383"/>
                <a:gd name="T20" fmla="*/ 2147483646 w 33610"/>
                <a:gd name="T21" fmla="*/ 2147483646 h 56383"/>
                <a:gd name="T22" fmla="*/ 2147483646 w 33610"/>
                <a:gd name="T23" fmla="*/ 2147483646 h 56383"/>
                <a:gd name="T24" fmla="*/ 2147483646 w 33610"/>
                <a:gd name="T25" fmla="*/ 2147483646 h 56383"/>
                <a:gd name="T26" fmla="*/ 2147483646 w 33610"/>
                <a:gd name="T27" fmla="*/ 2147483646 h 56383"/>
                <a:gd name="T28" fmla="*/ 2147483646 w 33610"/>
                <a:gd name="T29" fmla="*/ 2147483646 h 56383"/>
                <a:gd name="T30" fmla="*/ 2147483646 w 33610"/>
                <a:gd name="T31" fmla="*/ 2147483646 h 56383"/>
                <a:gd name="T32" fmla="*/ 2147483646 w 33610"/>
                <a:gd name="T33" fmla="*/ 2147483646 h 56383"/>
                <a:gd name="T34" fmla="*/ 2147483646 w 33610"/>
                <a:gd name="T35" fmla="*/ 2147483646 h 56383"/>
                <a:gd name="T36" fmla="*/ 2147483646 w 33610"/>
                <a:gd name="T37" fmla="*/ 2147483646 h 56383"/>
                <a:gd name="T38" fmla="*/ 2147483646 w 33610"/>
                <a:gd name="T39" fmla="*/ 2147483646 h 56383"/>
                <a:gd name="T40" fmla="*/ 2147483646 w 33610"/>
                <a:gd name="T41" fmla="*/ 2147483646 h 56383"/>
                <a:gd name="T42" fmla="*/ 2147483646 w 33610"/>
                <a:gd name="T43" fmla="*/ 2147483646 h 56383"/>
                <a:gd name="T44" fmla="*/ 2147483646 w 33610"/>
                <a:gd name="T45" fmla="*/ 2147483646 h 56383"/>
                <a:gd name="T46" fmla="*/ 2147483646 w 33610"/>
                <a:gd name="T47" fmla="*/ 2147483646 h 56383"/>
                <a:gd name="T48" fmla="*/ 2147483646 w 33610"/>
                <a:gd name="T49" fmla="*/ 2147483646 h 56383"/>
                <a:gd name="T50" fmla="*/ 2147483646 w 33610"/>
                <a:gd name="T51" fmla="*/ 2147483646 h 56383"/>
                <a:gd name="T52" fmla="*/ 2147483646 w 33610"/>
                <a:gd name="T53" fmla="*/ 2147483646 h 56383"/>
                <a:gd name="T54" fmla="*/ 2147483646 w 33610"/>
                <a:gd name="T55" fmla="*/ 2147483646 h 5638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cubicBezTo>
                    <a:pt x="30390" y="28579"/>
                    <a:pt x="31292" y="30364"/>
                    <a:pt x="32931" y="30364"/>
                  </a:cubicBezTo>
                  <a:cubicBezTo>
                    <a:pt x="33144" y="30364"/>
                    <a:pt x="33370" y="30334"/>
                    <a:pt x="33609" y="30268"/>
                  </a:cubicBez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4" name="Google Shape;969;p32">
              <a:extLst>
                <a:ext uri="{FF2B5EF4-FFF2-40B4-BE49-F238E27FC236}">
                  <a16:creationId xmlns:a16="http://schemas.microsoft.com/office/drawing/2014/main" id="{B2E047D7-903B-436A-808C-25DA5F169138}"/>
                </a:ext>
              </a:extLst>
            </p:cNvPr>
            <p:cNvSpPr>
              <a:spLocks/>
            </p:cNvSpPr>
            <p:nvPr/>
          </p:nvSpPr>
          <p:spPr bwMode="auto">
            <a:xfrm>
              <a:off x="4056600" y="538900"/>
              <a:ext cx="304175" cy="1172975"/>
            </a:xfrm>
            <a:custGeom>
              <a:avLst/>
              <a:gdLst>
                <a:gd name="T0" fmla="*/ 2147483646 w 12167"/>
                <a:gd name="T1" fmla="*/ 2147483646 h 46919"/>
                <a:gd name="T2" fmla="*/ 2147483646 w 12167"/>
                <a:gd name="T3" fmla="*/ 2147483646 h 46919"/>
                <a:gd name="T4" fmla="*/ 0 w 12167"/>
                <a:gd name="T5" fmla="*/ 2147483646 h 46919"/>
                <a:gd name="T6" fmla="*/ 2147483646 w 12167"/>
                <a:gd name="T7" fmla="*/ 2147483646 h 46919"/>
                <a:gd name="T8" fmla="*/ 2147483646 w 12167"/>
                <a:gd name="T9" fmla="*/ 2147483646 h 46919"/>
                <a:gd name="T10" fmla="*/ 2147483646 w 12167"/>
                <a:gd name="T11" fmla="*/ 2147483646 h 46919"/>
                <a:gd name="T12" fmla="*/ 2147483646 w 12167"/>
                <a:gd name="T13" fmla="*/ 2147483646 h 46919"/>
                <a:gd name="T14" fmla="*/ 2147483646 w 12167"/>
                <a:gd name="T15" fmla="*/ 2147483646 h 46919"/>
                <a:gd name="T16" fmla="*/ 2147483646 w 12167"/>
                <a:gd name="T17" fmla="*/ 2147483646 h 46919"/>
                <a:gd name="T18" fmla="*/ 2147483646 w 12167"/>
                <a:gd name="T19" fmla="*/ 2147483646 h 46919"/>
                <a:gd name="T20" fmla="*/ 2147483646 w 12167"/>
                <a:gd name="T21" fmla="*/ 2147483646 h 46919"/>
                <a:gd name="T22" fmla="*/ 2147483646 w 12167"/>
                <a:gd name="T23" fmla="*/ 2147483646 h 46919"/>
                <a:gd name="T24" fmla="*/ 2147483646 w 12167"/>
                <a:gd name="T25" fmla="*/ 2147483646 h 46919"/>
                <a:gd name="T26" fmla="*/ 2147483646 w 12167"/>
                <a:gd name="T27" fmla="*/ 2147483646 h 46919"/>
                <a:gd name="T28" fmla="*/ 2147483646 w 12167"/>
                <a:gd name="T29" fmla="*/ 2147483646 h 46919"/>
                <a:gd name="T30" fmla="*/ 2147483646 w 12167"/>
                <a:gd name="T31" fmla="*/ 2147483646 h 46919"/>
                <a:gd name="T32" fmla="*/ 2147483646 w 12167"/>
                <a:gd name="T33" fmla="*/ 2147483646 h 46919"/>
                <a:gd name="T34" fmla="*/ 2147483646 w 12167"/>
                <a:gd name="T35" fmla="*/ 2147483646 h 46919"/>
                <a:gd name="T36" fmla="*/ 2147483646 w 12167"/>
                <a:gd name="T37" fmla="*/ 2147483646 h 46919"/>
                <a:gd name="T38" fmla="*/ 2147483646 w 12167"/>
                <a:gd name="T39" fmla="*/ 2147483646 h 46919"/>
                <a:gd name="T40" fmla="*/ 2147483646 w 12167"/>
                <a:gd name="T41" fmla="*/ 2147483646 h 46919"/>
                <a:gd name="T42" fmla="*/ 2147483646 w 12167"/>
                <a:gd name="T43" fmla="*/ 2147483646 h 46919"/>
                <a:gd name="T44" fmla="*/ 2147483646 w 12167"/>
                <a:gd name="T45" fmla="*/ 2147483646 h 46919"/>
                <a:gd name="T46" fmla="*/ 2147483646 w 12167"/>
                <a:gd name="T47" fmla="*/ 2147483646 h 46919"/>
                <a:gd name="T48" fmla="*/ 2147483646 w 12167"/>
                <a:gd name="T49" fmla="*/ 2147483646 h 46919"/>
                <a:gd name="T50" fmla="*/ 2147483646 w 12167"/>
                <a:gd name="T51" fmla="*/ 2147483646 h 4691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5" name="Google Shape;970;p32">
              <a:extLst>
                <a:ext uri="{FF2B5EF4-FFF2-40B4-BE49-F238E27FC236}">
                  <a16:creationId xmlns:a16="http://schemas.microsoft.com/office/drawing/2014/main" id="{991E3D35-6120-4B40-9E9B-D1CAF8411A46}"/>
                </a:ext>
              </a:extLst>
            </p:cNvPr>
            <p:cNvSpPr>
              <a:spLocks/>
            </p:cNvSpPr>
            <p:nvPr/>
          </p:nvSpPr>
          <p:spPr bwMode="auto">
            <a:xfrm>
              <a:off x="2718975" y="714525"/>
              <a:ext cx="861250" cy="1396700"/>
            </a:xfrm>
            <a:custGeom>
              <a:avLst/>
              <a:gdLst>
                <a:gd name="T0" fmla="*/ 0 w 34450"/>
                <a:gd name="T1" fmla="*/ 2147483646 h 55868"/>
                <a:gd name="T2" fmla="*/ 0 w 34450"/>
                <a:gd name="T3" fmla="*/ 2147483646 h 55868"/>
                <a:gd name="T4" fmla="*/ 2147483646 w 34450"/>
                <a:gd name="T5" fmla="*/ 2147483646 h 55868"/>
                <a:gd name="T6" fmla="*/ 2147483646 w 34450"/>
                <a:gd name="T7" fmla="*/ 2147483646 h 55868"/>
                <a:gd name="T8" fmla="*/ 0 w 34450"/>
                <a:gd name="T9" fmla="*/ 2147483646 h 55868"/>
                <a:gd name="T10" fmla="*/ 2147483646 w 34450"/>
                <a:gd name="T11" fmla="*/ 0 h 55868"/>
                <a:gd name="T12" fmla="*/ 2147483646 w 34450"/>
                <a:gd name="T13" fmla="*/ 2147483646 h 55868"/>
                <a:gd name="T14" fmla="*/ 2147483646 w 34450"/>
                <a:gd name="T15" fmla="*/ 2147483646 h 55868"/>
                <a:gd name="T16" fmla="*/ 2147483646 w 34450"/>
                <a:gd name="T17" fmla="*/ 2147483646 h 55868"/>
                <a:gd name="T18" fmla="*/ 2147483646 w 34450"/>
                <a:gd name="T19" fmla="*/ 2147483646 h 55868"/>
                <a:gd name="T20" fmla="*/ 2147483646 w 34450"/>
                <a:gd name="T21" fmla="*/ 2147483646 h 55868"/>
                <a:gd name="T22" fmla="*/ 2147483646 w 34450"/>
                <a:gd name="T23" fmla="*/ 2147483646 h 55868"/>
                <a:gd name="T24" fmla="*/ 2147483646 w 34450"/>
                <a:gd name="T25" fmla="*/ 2147483646 h 55868"/>
                <a:gd name="T26" fmla="*/ 2147483646 w 34450"/>
                <a:gd name="T27" fmla="*/ 2147483646 h 55868"/>
                <a:gd name="T28" fmla="*/ 2147483646 w 34450"/>
                <a:gd name="T29" fmla="*/ 2147483646 h 55868"/>
                <a:gd name="T30" fmla="*/ 2147483646 w 34450"/>
                <a:gd name="T31" fmla="*/ 2147483646 h 55868"/>
                <a:gd name="T32" fmla="*/ 2147483646 w 34450"/>
                <a:gd name="T33" fmla="*/ 2147483646 h 55868"/>
                <a:gd name="T34" fmla="*/ 2147483646 w 34450"/>
                <a:gd name="T35" fmla="*/ 2147483646 h 55868"/>
                <a:gd name="T36" fmla="*/ 2147483646 w 34450"/>
                <a:gd name="T37" fmla="*/ 2147483646 h 55868"/>
                <a:gd name="T38" fmla="*/ 2147483646 w 34450"/>
                <a:gd name="T39" fmla="*/ 2147483646 h 55868"/>
                <a:gd name="T40" fmla="*/ 2147483646 w 34450"/>
                <a:gd name="T41" fmla="*/ 2147483646 h 55868"/>
                <a:gd name="T42" fmla="*/ 2147483646 w 34450"/>
                <a:gd name="T43" fmla="*/ 2147483646 h 55868"/>
                <a:gd name="T44" fmla="*/ 2147483646 w 34450"/>
                <a:gd name="T45" fmla="*/ 2147483646 h 55868"/>
                <a:gd name="T46" fmla="*/ 2147483646 w 34450"/>
                <a:gd name="T47" fmla="*/ 2147483646 h 55868"/>
                <a:gd name="T48" fmla="*/ 2147483646 w 34450"/>
                <a:gd name="T49" fmla="*/ 2147483646 h 55868"/>
                <a:gd name="T50" fmla="*/ 2147483646 w 34450"/>
                <a:gd name="T51" fmla="*/ 2147483646 h 55868"/>
                <a:gd name="T52" fmla="*/ 2147483646 w 34450"/>
                <a:gd name="T53" fmla="*/ 2147483646 h 55868"/>
                <a:gd name="T54" fmla="*/ 2147483646 w 34450"/>
                <a:gd name="T55" fmla="*/ 2147483646 h 55868"/>
                <a:gd name="T56" fmla="*/ 2147483646 w 34450"/>
                <a:gd name="T57" fmla="*/ 2147483646 h 55868"/>
                <a:gd name="T58" fmla="*/ 2147483646 w 34450"/>
                <a:gd name="T59" fmla="*/ 2147483646 h 55868"/>
                <a:gd name="T60" fmla="*/ 2147483646 w 34450"/>
                <a:gd name="T61" fmla="*/ 2147483646 h 55868"/>
                <a:gd name="T62" fmla="*/ 2147483646 w 34450"/>
                <a:gd name="T63" fmla="*/ 0 h 558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450" h="55868" extrusionOk="0">
                  <a:moveTo>
                    <a:pt x="0" y="28971"/>
                  </a:moveTo>
                  <a:lnTo>
                    <a:pt x="0" y="28971"/>
                  </a:lnTo>
                  <a:cubicBezTo>
                    <a:pt x="15" y="28978"/>
                    <a:pt x="30" y="28984"/>
                    <a:pt x="46" y="28987"/>
                  </a:cubicBez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cubicBezTo>
                    <a:pt x="319" y="29079"/>
                    <a:pt x="578" y="29120"/>
                    <a:pt x="825" y="29120"/>
                  </a:cubicBezTo>
                  <a:cubicBezTo>
                    <a:pt x="2344" y="29120"/>
                    <a:pt x="3389" y="27540"/>
                    <a:pt x="4336" y="26450"/>
                  </a:cubicBez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6" name="Google Shape;971;p32">
              <a:extLst>
                <a:ext uri="{FF2B5EF4-FFF2-40B4-BE49-F238E27FC236}">
                  <a16:creationId xmlns:a16="http://schemas.microsoft.com/office/drawing/2014/main" id="{43BDF9A3-203B-4159-A3D0-4240E1B10AD7}"/>
                </a:ext>
              </a:extLst>
            </p:cNvPr>
            <p:cNvSpPr>
              <a:spLocks/>
            </p:cNvSpPr>
            <p:nvPr/>
          </p:nvSpPr>
          <p:spPr bwMode="auto">
            <a:xfrm>
              <a:off x="3135725" y="1369050"/>
              <a:ext cx="315100" cy="514225"/>
            </a:xfrm>
            <a:custGeom>
              <a:avLst/>
              <a:gdLst>
                <a:gd name="T0" fmla="*/ 2147483646 w 12604"/>
                <a:gd name="T1" fmla="*/ 0 h 20569"/>
                <a:gd name="T2" fmla="*/ 2147483646 w 12604"/>
                <a:gd name="T3" fmla="*/ 2147483646 h 20569"/>
                <a:gd name="T4" fmla="*/ 0 w 12604"/>
                <a:gd name="T5" fmla="*/ 2147483646 h 20569"/>
                <a:gd name="T6" fmla="*/ 2147483646 w 12604"/>
                <a:gd name="T7" fmla="*/ 2147483646 h 20569"/>
                <a:gd name="T8" fmla="*/ 2147483646 w 12604"/>
                <a:gd name="T9" fmla="*/ 2147483646 h 20569"/>
                <a:gd name="T10" fmla="*/ 2147483646 w 12604"/>
                <a:gd name="T11" fmla="*/ 0 h 20569"/>
                <a:gd name="T12" fmla="*/ 2147483646 w 12604"/>
                <a:gd name="T13" fmla="*/ 2147483646 h 20569"/>
                <a:gd name="T14" fmla="*/ 2147483646 w 12604"/>
                <a:gd name="T15" fmla="*/ 2147483646 h 20569"/>
                <a:gd name="T16" fmla="*/ 2147483646 w 12604"/>
                <a:gd name="T17" fmla="*/ 2147483646 h 20569"/>
                <a:gd name="T18" fmla="*/ 2147483646 w 12604"/>
                <a:gd name="T19" fmla="*/ 2147483646 h 20569"/>
                <a:gd name="T20" fmla="*/ 2147483646 w 12604"/>
                <a:gd name="T21" fmla="*/ 2147483646 h 20569"/>
                <a:gd name="T22" fmla="*/ 2147483646 w 12604"/>
                <a:gd name="T23" fmla="*/ 2147483646 h 20569"/>
                <a:gd name="T24" fmla="*/ 2147483646 w 12604"/>
                <a:gd name="T25" fmla="*/ 2147483646 h 20569"/>
                <a:gd name="T26" fmla="*/ 2147483646 w 12604"/>
                <a:gd name="T27" fmla="*/ 2147483646 h 20569"/>
                <a:gd name="T28" fmla="*/ 2147483646 w 12604"/>
                <a:gd name="T29" fmla="*/ 2147483646 h 20569"/>
                <a:gd name="T30" fmla="*/ 2147483646 w 12604"/>
                <a:gd name="T31" fmla="*/ 2147483646 h 20569"/>
                <a:gd name="T32" fmla="*/ 2147483646 w 12604"/>
                <a:gd name="T33" fmla="*/ 2147483646 h 20569"/>
                <a:gd name="T34" fmla="*/ 2147483646 w 12604"/>
                <a:gd name="T35" fmla="*/ 2147483646 h 20569"/>
                <a:gd name="T36" fmla="*/ 2147483646 w 12604"/>
                <a:gd name="T37" fmla="*/ 2147483646 h 20569"/>
                <a:gd name="T38" fmla="*/ 2147483646 w 12604"/>
                <a:gd name="T39" fmla="*/ 2147483646 h 20569"/>
                <a:gd name="T40" fmla="*/ 2147483646 w 12604"/>
                <a:gd name="T41" fmla="*/ 2147483646 h 20569"/>
                <a:gd name="T42" fmla="*/ 2147483646 w 12604"/>
                <a:gd name="T43" fmla="*/ 2147483646 h 2056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7" name="Google Shape;972;p32">
              <a:extLst>
                <a:ext uri="{FF2B5EF4-FFF2-40B4-BE49-F238E27FC236}">
                  <a16:creationId xmlns:a16="http://schemas.microsoft.com/office/drawing/2014/main" id="{2134C837-558A-4CFC-9562-3DB8824B0DB2}"/>
                </a:ext>
              </a:extLst>
            </p:cNvPr>
            <p:cNvSpPr>
              <a:spLocks/>
            </p:cNvSpPr>
            <p:nvPr/>
          </p:nvSpPr>
          <p:spPr bwMode="auto">
            <a:xfrm>
              <a:off x="3198725" y="661575"/>
              <a:ext cx="1124250" cy="1071300"/>
            </a:xfrm>
            <a:custGeom>
              <a:avLst/>
              <a:gdLst>
                <a:gd name="T0" fmla="*/ 2147483646 w 44970"/>
                <a:gd name="T1" fmla="*/ 2147483646 h 42852"/>
                <a:gd name="T2" fmla="*/ 2147483646 w 44970"/>
                <a:gd name="T3" fmla="*/ 2147483646 h 42852"/>
                <a:gd name="T4" fmla="*/ 2147483646 w 44970"/>
                <a:gd name="T5" fmla="*/ 2147483646 h 42852"/>
                <a:gd name="T6" fmla="*/ 2147483646 w 44970"/>
                <a:gd name="T7" fmla="*/ 2147483646 h 42852"/>
                <a:gd name="T8" fmla="*/ 2147483646 w 44970"/>
                <a:gd name="T9" fmla="*/ 2147483646 h 42852"/>
                <a:gd name="T10" fmla="*/ 2147483646 w 44970"/>
                <a:gd name="T11" fmla="*/ 2147483646 h 42852"/>
                <a:gd name="T12" fmla="*/ 2147483646 w 44970"/>
                <a:gd name="T13" fmla="*/ 2147483646 h 42852"/>
                <a:gd name="T14" fmla="*/ 2147483646 w 44970"/>
                <a:gd name="T15" fmla="*/ 2147483646 h 42852"/>
                <a:gd name="T16" fmla="*/ 2147483646 w 44970"/>
                <a:gd name="T17" fmla="*/ 2147483646 h 42852"/>
                <a:gd name="T18" fmla="*/ 2147483646 w 44970"/>
                <a:gd name="T19" fmla="*/ 2147483646 h 42852"/>
                <a:gd name="T20" fmla="*/ 2147483646 w 44970"/>
                <a:gd name="T21" fmla="*/ 2147483646 h 42852"/>
                <a:gd name="T22" fmla="*/ 2147483646 w 44970"/>
                <a:gd name="T23" fmla="*/ 2147483646 h 42852"/>
                <a:gd name="T24" fmla="*/ 2147483646 w 44970"/>
                <a:gd name="T25" fmla="*/ 2147483646 h 428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8" name="Google Shape;973;p32">
              <a:extLst>
                <a:ext uri="{FF2B5EF4-FFF2-40B4-BE49-F238E27FC236}">
                  <a16:creationId xmlns:a16="http://schemas.microsoft.com/office/drawing/2014/main" id="{744509DD-3D11-4F5E-98F7-7B92EFA9FD50}"/>
                </a:ext>
              </a:extLst>
            </p:cNvPr>
            <p:cNvSpPr>
              <a:spLocks/>
            </p:cNvSpPr>
            <p:nvPr/>
          </p:nvSpPr>
          <p:spPr bwMode="auto">
            <a:xfrm>
              <a:off x="3352500" y="1064050"/>
              <a:ext cx="830150" cy="259650"/>
            </a:xfrm>
            <a:custGeom>
              <a:avLst/>
              <a:gdLst>
                <a:gd name="T0" fmla="*/ 2147483646 w 33206"/>
                <a:gd name="T1" fmla="*/ 0 h 10386"/>
                <a:gd name="T2" fmla="*/ 2147483646 w 33206"/>
                <a:gd name="T3" fmla="*/ 2147483646 h 10386"/>
                <a:gd name="T4" fmla="*/ 2147483646 w 33206"/>
                <a:gd name="T5" fmla="*/ 2147483646 h 10386"/>
                <a:gd name="T6" fmla="*/ 2147483646 w 33206"/>
                <a:gd name="T7" fmla="*/ 2147483646 h 10386"/>
                <a:gd name="T8" fmla="*/ 2147483646 w 33206"/>
                <a:gd name="T9" fmla="*/ 0 h 10386"/>
                <a:gd name="T10" fmla="*/ 0 w 33206"/>
                <a:gd name="T11" fmla="*/ 2147483646 h 10386"/>
                <a:gd name="T12" fmla="*/ 2147483646 w 33206"/>
                <a:gd name="T13" fmla="*/ 2147483646 h 10386"/>
                <a:gd name="T14" fmla="*/ 2147483646 w 33206"/>
                <a:gd name="T15" fmla="*/ 2147483646 h 10386"/>
                <a:gd name="T16" fmla="*/ 0 w 33206"/>
                <a:gd name="T17" fmla="*/ 2147483646 h 10386"/>
                <a:gd name="T18" fmla="*/ 2147483646 w 33206"/>
                <a:gd name="T19" fmla="*/ 2147483646 h 10386"/>
                <a:gd name="T20" fmla="*/ 2147483646 w 33206"/>
                <a:gd name="T21" fmla="*/ 2147483646 h 10386"/>
                <a:gd name="T22" fmla="*/ 2147483646 w 33206"/>
                <a:gd name="T23" fmla="*/ 2147483646 h 10386"/>
                <a:gd name="T24" fmla="*/ 2147483646 w 33206"/>
                <a:gd name="T25" fmla="*/ 2147483646 h 10386"/>
                <a:gd name="T26" fmla="*/ 2147483646 w 33206"/>
                <a:gd name="T27" fmla="*/ 2147483646 h 10386"/>
                <a:gd name="T28" fmla="*/ 2147483646 w 33206"/>
                <a:gd name="T29" fmla="*/ 2147483646 h 10386"/>
                <a:gd name="T30" fmla="*/ 2147483646 w 33206"/>
                <a:gd name="T31" fmla="*/ 2147483646 h 103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9" name="Google Shape;974;p32">
              <a:extLst>
                <a:ext uri="{FF2B5EF4-FFF2-40B4-BE49-F238E27FC236}">
                  <a16:creationId xmlns:a16="http://schemas.microsoft.com/office/drawing/2014/main" id="{5341E0DA-BFE7-4D5E-8B7B-69947EB72B39}"/>
                </a:ext>
              </a:extLst>
            </p:cNvPr>
            <p:cNvSpPr>
              <a:spLocks/>
            </p:cNvSpPr>
            <p:nvPr/>
          </p:nvSpPr>
          <p:spPr bwMode="auto">
            <a:xfrm>
              <a:off x="4266650" y="1267375"/>
              <a:ext cx="56325" cy="94975"/>
            </a:xfrm>
            <a:custGeom>
              <a:avLst/>
              <a:gdLst>
                <a:gd name="T0" fmla="*/ 2147483646 w 2253"/>
                <a:gd name="T1" fmla="*/ 2147483646 h 3799"/>
                <a:gd name="T2" fmla="*/ 2147483646 w 2253"/>
                <a:gd name="T3" fmla="*/ 2147483646 h 3799"/>
                <a:gd name="T4" fmla="*/ 2147483646 w 2253"/>
                <a:gd name="T5" fmla="*/ 2147483646 h 3799"/>
                <a:gd name="T6" fmla="*/ 0 60000 65536"/>
                <a:gd name="T7" fmla="*/ 0 60000 65536"/>
                <a:gd name="T8" fmla="*/ 0 60000 65536"/>
              </a:gdLst>
              <a:ahLst/>
              <a:cxnLst>
                <a:cxn ang="T6">
                  <a:pos x="T0" y="T1"/>
                </a:cxn>
                <a:cxn ang="T7">
                  <a:pos x="T2" y="T3"/>
                </a:cxn>
                <a:cxn ang="T8">
                  <a:pos x="T4" y="T5"/>
                </a:cxn>
              </a:cxnLst>
              <a:rect l="0" t="0"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0" name="Google Shape;975;p32">
              <a:extLst>
                <a:ext uri="{FF2B5EF4-FFF2-40B4-BE49-F238E27FC236}">
                  <a16:creationId xmlns:a16="http://schemas.microsoft.com/office/drawing/2014/main" id="{721E9F28-B898-46F1-AA53-16DDD0DD0B9B}"/>
                </a:ext>
              </a:extLst>
            </p:cNvPr>
            <p:cNvSpPr>
              <a:spLocks/>
            </p:cNvSpPr>
            <p:nvPr/>
          </p:nvSpPr>
          <p:spPr bwMode="auto">
            <a:xfrm>
              <a:off x="4210350" y="1463150"/>
              <a:ext cx="52950" cy="10950"/>
            </a:xfrm>
            <a:custGeom>
              <a:avLst/>
              <a:gdLst>
                <a:gd name="T0" fmla="*/ 2147483646 w 2118"/>
                <a:gd name="T1" fmla="*/ 2147483646 h 438"/>
                <a:gd name="T2" fmla="*/ 2147483646 w 2118"/>
                <a:gd name="T3" fmla="*/ 2147483646 h 438"/>
                <a:gd name="T4" fmla="*/ 0 w 2118"/>
                <a:gd name="T5" fmla="*/ 2147483646 h 438"/>
                <a:gd name="T6" fmla="*/ 2147483646 w 2118"/>
                <a:gd name="T7" fmla="*/ 2147483646 h 4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1" name="Google Shape;976;p32">
              <a:extLst>
                <a:ext uri="{FF2B5EF4-FFF2-40B4-BE49-F238E27FC236}">
                  <a16:creationId xmlns:a16="http://schemas.microsoft.com/office/drawing/2014/main" id="{063FAFEC-D059-4084-88C2-264AF2AB0CF6}"/>
                </a:ext>
              </a:extLst>
            </p:cNvPr>
            <p:cNvSpPr>
              <a:spLocks/>
            </p:cNvSpPr>
            <p:nvPr/>
          </p:nvSpPr>
          <p:spPr bwMode="auto">
            <a:xfrm>
              <a:off x="4192700" y="1243000"/>
              <a:ext cx="130275" cy="231100"/>
            </a:xfrm>
            <a:custGeom>
              <a:avLst/>
              <a:gdLst>
                <a:gd name="T0" fmla="*/ 2147483646 w 5211"/>
                <a:gd name="T1" fmla="*/ 2147483646 h 9244"/>
                <a:gd name="T2" fmla="*/ 2147483646 w 5211"/>
                <a:gd name="T3" fmla="*/ 2147483646 h 9244"/>
                <a:gd name="T4" fmla="*/ 2147483646 w 5211"/>
                <a:gd name="T5" fmla="*/ 2147483646 h 9244"/>
                <a:gd name="T6" fmla="*/ 2147483646 w 5211"/>
                <a:gd name="T7" fmla="*/ 2147483646 h 9244"/>
                <a:gd name="T8" fmla="*/ 2147483646 w 5211"/>
                <a:gd name="T9" fmla="*/ 2147483646 h 9244"/>
                <a:gd name="T10" fmla="*/ 2147483646 w 5211"/>
                <a:gd name="T11" fmla="*/ 2147483646 h 9244"/>
                <a:gd name="T12" fmla="*/ 2147483646 w 5211"/>
                <a:gd name="T13" fmla="*/ 2147483646 h 9244"/>
                <a:gd name="T14" fmla="*/ 2147483646 w 5211"/>
                <a:gd name="T15" fmla="*/ 2147483646 h 9244"/>
                <a:gd name="T16" fmla="*/ 2147483646 w 5211"/>
                <a:gd name="T17" fmla="*/ 2147483646 h 92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2" name="Google Shape;977;p32">
              <a:extLst>
                <a:ext uri="{FF2B5EF4-FFF2-40B4-BE49-F238E27FC236}">
                  <a16:creationId xmlns:a16="http://schemas.microsoft.com/office/drawing/2014/main" id="{E6A5CE95-B726-4640-9D8B-2A961E852C57}"/>
                </a:ext>
              </a:extLst>
            </p:cNvPr>
            <p:cNvSpPr>
              <a:spLocks/>
            </p:cNvSpPr>
            <p:nvPr/>
          </p:nvSpPr>
          <p:spPr bwMode="auto">
            <a:xfrm>
              <a:off x="3209650" y="1446350"/>
              <a:ext cx="10100" cy="21025"/>
            </a:xfrm>
            <a:custGeom>
              <a:avLst/>
              <a:gdLst>
                <a:gd name="T0" fmla="*/ 2147483646 w 404"/>
                <a:gd name="T1" fmla="*/ 0 h 841"/>
                <a:gd name="T2" fmla="*/ 2147483646 w 404"/>
                <a:gd name="T3" fmla="*/ 2147483646 h 841"/>
                <a:gd name="T4" fmla="*/ 2147483646 w 404"/>
                <a:gd name="T5" fmla="*/ 2147483646 h 841"/>
                <a:gd name="T6" fmla="*/ 2147483646 w 404"/>
                <a:gd name="T7" fmla="*/ 2147483646 h 841"/>
                <a:gd name="T8" fmla="*/ 2147483646 w 404"/>
                <a:gd name="T9" fmla="*/ 0 h 8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3" name="Google Shape;978;p32">
              <a:extLst>
                <a:ext uri="{FF2B5EF4-FFF2-40B4-BE49-F238E27FC236}">
                  <a16:creationId xmlns:a16="http://schemas.microsoft.com/office/drawing/2014/main" id="{4B4E1F5B-C6BC-41DA-9E1A-8DC688E840E2}"/>
                </a:ext>
              </a:extLst>
            </p:cNvPr>
            <p:cNvSpPr>
              <a:spLocks/>
            </p:cNvSpPr>
            <p:nvPr/>
          </p:nvSpPr>
          <p:spPr bwMode="auto">
            <a:xfrm>
              <a:off x="3202100" y="1421125"/>
              <a:ext cx="38675" cy="83975"/>
            </a:xfrm>
            <a:custGeom>
              <a:avLst/>
              <a:gdLst>
                <a:gd name="T0" fmla="*/ 2147483646 w 1547"/>
                <a:gd name="T1" fmla="*/ 2147483646 h 3359"/>
                <a:gd name="T2" fmla="*/ 2147483646 w 1547"/>
                <a:gd name="T3" fmla="*/ 2147483646 h 3359"/>
                <a:gd name="T4" fmla="*/ 2147483646 w 1547"/>
                <a:gd name="T5" fmla="*/ 2147483646 h 3359"/>
                <a:gd name="T6" fmla="*/ 2147483646 w 1547"/>
                <a:gd name="T7" fmla="*/ 2147483646 h 3359"/>
                <a:gd name="T8" fmla="*/ 2147483646 w 1547"/>
                <a:gd name="T9" fmla="*/ 2147483646 h 3359"/>
                <a:gd name="T10" fmla="*/ 2147483646 w 1547"/>
                <a:gd name="T11" fmla="*/ 2147483646 h 3359"/>
                <a:gd name="T12" fmla="*/ 2147483646 w 1547"/>
                <a:gd name="T13" fmla="*/ 2147483646 h 3359"/>
                <a:gd name="T14" fmla="*/ 2147483646 w 1547"/>
                <a:gd name="T15" fmla="*/ 2147483646 h 3359"/>
                <a:gd name="T16" fmla="*/ 2147483646 w 1547"/>
                <a:gd name="T17" fmla="*/ 2147483646 h 3359"/>
                <a:gd name="T18" fmla="*/ 2147483646 w 1547"/>
                <a:gd name="T19" fmla="*/ 2147483646 h 3359"/>
                <a:gd name="T20" fmla="*/ 2147483646 w 1547"/>
                <a:gd name="T21" fmla="*/ 2147483646 h 3359"/>
                <a:gd name="T22" fmla="*/ 0 w 1547"/>
                <a:gd name="T23" fmla="*/ 2147483646 h 3359"/>
                <a:gd name="T24" fmla="*/ 0 w 1547"/>
                <a:gd name="T25" fmla="*/ 2147483646 h 3359"/>
                <a:gd name="T26" fmla="*/ 2147483646 w 1547"/>
                <a:gd name="T27" fmla="*/ 2147483646 h 335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cubicBezTo>
                    <a:pt x="104" y="2474"/>
                    <a:pt x="232" y="2123"/>
                    <a:pt x="437" y="1849"/>
                  </a:cubicBezTo>
                  <a:lnTo>
                    <a:pt x="303" y="1849"/>
                  </a:lnTo>
                  <a:close/>
                  <a:moveTo>
                    <a:pt x="43" y="2839"/>
                  </a:moveTo>
                  <a:cubicBezTo>
                    <a:pt x="14" y="3011"/>
                    <a:pt x="0" y="3186"/>
                    <a:pt x="0" y="3358"/>
                  </a:cubicBezTo>
                  <a:cubicBezTo>
                    <a:pt x="0" y="3176"/>
                    <a:pt x="16" y="3006"/>
                    <a:pt x="43" y="2839"/>
                  </a:cubicBezTo>
                  <a:close/>
                </a:path>
              </a:pathLst>
            </a:custGeom>
            <a:solidFill>
              <a:srgbClr val="E7BD6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4" name="Google Shape;979;p32">
              <a:extLst>
                <a:ext uri="{FF2B5EF4-FFF2-40B4-BE49-F238E27FC236}">
                  <a16:creationId xmlns:a16="http://schemas.microsoft.com/office/drawing/2014/main" id="{EA6F1E65-570D-4949-8278-9BD16C65810E}"/>
                </a:ext>
              </a:extLst>
            </p:cNvPr>
            <p:cNvSpPr>
              <a:spLocks/>
            </p:cNvSpPr>
            <p:nvPr/>
          </p:nvSpPr>
          <p:spPr bwMode="auto">
            <a:xfrm>
              <a:off x="3202100" y="1320300"/>
              <a:ext cx="175625" cy="297475"/>
            </a:xfrm>
            <a:custGeom>
              <a:avLst/>
              <a:gdLst>
                <a:gd name="T0" fmla="*/ 2147483646 w 7025"/>
                <a:gd name="T1" fmla="*/ 2147483646 h 11899"/>
                <a:gd name="T2" fmla="*/ 2147483646 w 7025"/>
                <a:gd name="T3" fmla="*/ 2147483646 h 11899"/>
                <a:gd name="T4" fmla="*/ 2147483646 w 7025"/>
                <a:gd name="T5" fmla="*/ 2147483646 h 11899"/>
                <a:gd name="T6" fmla="*/ 2147483646 w 7025"/>
                <a:gd name="T7" fmla="*/ 2147483646 h 11899"/>
                <a:gd name="T8" fmla="*/ 2147483646 w 7025"/>
                <a:gd name="T9" fmla="*/ 2147483646 h 11899"/>
                <a:gd name="T10" fmla="*/ 2147483646 w 7025"/>
                <a:gd name="T11" fmla="*/ 2147483646 h 11899"/>
                <a:gd name="T12" fmla="*/ 2147483646 w 7025"/>
                <a:gd name="T13" fmla="*/ 2147483646 h 11899"/>
                <a:gd name="T14" fmla="*/ 2147483646 w 7025"/>
                <a:gd name="T15" fmla="*/ 2147483646 h 11899"/>
                <a:gd name="T16" fmla="*/ 0 w 7025"/>
                <a:gd name="T17" fmla="*/ 2147483646 h 11899"/>
                <a:gd name="T18" fmla="*/ 2147483646 w 7025"/>
                <a:gd name="T19" fmla="*/ 2147483646 h 11899"/>
                <a:gd name="T20" fmla="*/ 2147483646 w 7025"/>
                <a:gd name="T21" fmla="*/ 2147483646 h 11899"/>
                <a:gd name="T22" fmla="*/ 2147483646 w 7025"/>
                <a:gd name="T23" fmla="*/ 2147483646 h 11899"/>
                <a:gd name="T24" fmla="*/ 2147483646 w 7025"/>
                <a:gd name="T25" fmla="*/ 2147483646 h 11899"/>
                <a:gd name="T26" fmla="*/ 2147483646 w 7025"/>
                <a:gd name="T27" fmla="*/ 2147483646 h 11899"/>
                <a:gd name="T28" fmla="*/ 2147483646 w 7025"/>
                <a:gd name="T29" fmla="*/ 2147483646 h 11899"/>
                <a:gd name="T30" fmla="*/ 2147483646 w 7025"/>
                <a:gd name="T31" fmla="*/ 2147483646 h 1189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5" name="Google Shape;980;p32">
              <a:extLst>
                <a:ext uri="{FF2B5EF4-FFF2-40B4-BE49-F238E27FC236}">
                  <a16:creationId xmlns:a16="http://schemas.microsoft.com/office/drawing/2014/main" id="{54AF049F-AE7D-4DD8-99FB-66DBF1501698}"/>
                </a:ext>
              </a:extLst>
            </p:cNvPr>
            <p:cNvSpPr>
              <a:spLocks/>
            </p:cNvSpPr>
            <p:nvPr/>
          </p:nvSpPr>
          <p:spPr bwMode="auto">
            <a:xfrm>
              <a:off x="3058425" y="530950"/>
              <a:ext cx="1320000" cy="898800"/>
            </a:xfrm>
            <a:custGeom>
              <a:avLst/>
              <a:gdLst>
                <a:gd name="T0" fmla="*/ 2147483646 w 52800"/>
                <a:gd name="T1" fmla="*/ 0 h 35952"/>
                <a:gd name="T2" fmla="*/ 2147483646 w 52800"/>
                <a:gd name="T3" fmla="*/ 2147483646 h 35952"/>
                <a:gd name="T4" fmla="*/ 2147483646 w 52800"/>
                <a:gd name="T5" fmla="*/ 2147483646 h 35952"/>
                <a:gd name="T6" fmla="*/ 2147483646 w 52800"/>
                <a:gd name="T7" fmla="*/ 2147483646 h 35952"/>
                <a:gd name="T8" fmla="*/ 2147483646 w 52800"/>
                <a:gd name="T9" fmla="*/ 2147483646 h 35952"/>
                <a:gd name="T10" fmla="*/ 2147483646 w 52800"/>
                <a:gd name="T11" fmla="*/ 2147483646 h 35952"/>
                <a:gd name="T12" fmla="*/ 2147483646 w 52800"/>
                <a:gd name="T13" fmla="*/ 2147483646 h 35952"/>
                <a:gd name="T14" fmla="*/ 2147483646 w 52800"/>
                <a:gd name="T15" fmla="*/ 2147483646 h 35952"/>
                <a:gd name="T16" fmla="*/ 2147483646 w 52800"/>
                <a:gd name="T17" fmla="*/ 2147483646 h 35952"/>
                <a:gd name="T18" fmla="*/ 2147483646 w 52800"/>
                <a:gd name="T19" fmla="*/ 2147483646 h 35952"/>
                <a:gd name="T20" fmla="*/ 2147483646 w 52800"/>
                <a:gd name="T21" fmla="*/ 2147483646 h 35952"/>
                <a:gd name="T22" fmla="*/ 2147483646 w 52800"/>
                <a:gd name="T23" fmla="*/ 2147483646 h 35952"/>
                <a:gd name="T24" fmla="*/ 0 w 52800"/>
                <a:gd name="T25" fmla="*/ 2147483646 h 35952"/>
                <a:gd name="T26" fmla="*/ 2147483646 w 52800"/>
                <a:gd name="T27" fmla="*/ 2147483646 h 35952"/>
                <a:gd name="T28" fmla="*/ 2147483646 w 52800"/>
                <a:gd name="T29" fmla="*/ 2147483646 h 35952"/>
                <a:gd name="T30" fmla="*/ 2147483646 w 52800"/>
                <a:gd name="T31" fmla="*/ 2147483646 h 35952"/>
                <a:gd name="T32" fmla="*/ 2147483646 w 52800"/>
                <a:gd name="T33" fmla="*/ 2147483646 h 35952"/>
                <a:gd name="T34" fmla="*/ 2147483646 w 52800"/>
                <a:gd name="T35" fmla="*/ 2147483646 h 35952"/>
                <a:gd name="T36" fmla="*/ 2147483646 w 52800"/>
                <a:gd name="T37" fmla="*/ 2147483646 h 35952"/>
                <a:gd name="T38" fmla="*/ 2147483646 w 52800"/>
                <a:gd name="T39" fmla="*/ 2147483646 h 35952"/>
                <a:gd name="T40" fmla="*/ 2147483646 w 52800"/>
                <a:gd name="T41" fmla="*/ 2147483646 h 35952"/>
                <a:gd name="T42" fmla="*/ 2147483646 w 52800"/>
                <a:gd name="T43" fmla="*/ 2147483646 h 35952"/>
                <a:gd name="T44" fmla="*/ 2147483646 w 52800"/>
                <a:gd name="T45" fmla="*/ 2147483646 h 35952"/>
                <a:gd name="T46" fmla="*/ 2147483646 w 52800"/>
                <a:gd name="T47" fmla="*/ 2147483646 h 35952"/>
                <a:gd name="T48" fmla="*/ 2147483646 w 52800"/>
                <a:gd name="T49" fmla="*/ 2147483646 h 35952"/>
                <a:gd name="T50" fmla="*/ 2147483646 w 52800"/>
                <a:gd name="T51" fmla="*/ 2147483646 h 35952"/>
                <a:gd name="T52" fmla="*/ 2147483646 w 52800"/>
                <a:gd name="T53" fmla="*/ 2147483646 h 35952"/>
                <a:gd name="T54" fmla="*/ 2147483646 w 52800"/>
                <a:gd name="T55" fmla="*/ 2147483646 h 35952"/>
                <a:gd name="T56" fmla="*/ 2147483646 w 52800"/>
                <a:gd name="T57" fmla="*/ 2147483646 h 35952"/>
                <a:gd name="T58" fmla="*/ 2147483646 w 52800"/>
                <a:gd name="T59" fmla="*/ 2147483646 h 35952"/>
                <a:gd name="T60" fmla="*/ 2147483646 w 52800"/>
                <a:gd name="T61" fmla="*/ 2147483646 h 35952"/>
                <a:gd name="T62" fmla="*/ 2147483646 w 52800"/>
                <a:gd name="T63" fmla="*/ 2147483646 h 35952"/>
                <a:gd name="T64" fmla="*/ 2147483646 w 52800"/>
                <a:gd name="T65" fmla="*/ 2147483646 h 35952"/>
                <a:gd name="T66" fmla="*/ 2147483646 w 52800"/>
                <a:gd name="T67" fmla="*/ 2147483646 h 35952"/>
                <a:gd name="T68" fmla="*/ 2147483646 w 52800"/>
                <a:gd name="T69" fmla="*/ 2147483646 h 35952"/>
                <a:gd name="T70" fmla="*/ 2147483646 w 52800"/>
                <a:gd name="T71" fmla="*/ 2147483646 h 35952"/>
                <a:gd name="T72" fmla="*/ 2147483646 w 52800"/>
                <a:gd name="T73" fmla="*/ 2147483646 h 35952"/>
                <a:gd name="T74" fmla="*/ 2147483646 w 52800"/>
                <a:gd name="T75" fmla="*/ 2147483646 h 35952"/>
                <a:gd name="T76" fmla="*/ 2147483646 w 52800"/>
                <a:gd name="T77" fmla="*/ 2147483646 h 35952"/>
                <a:gd name="T78" fmla="*/ 2147483646 w 52800"/>
                <a:gd name="T79" fmla="*/ 2147483646 h 35952"/>
                <a:gd name="T80" fmla="*/ 2147483646 w 52800"/>
                <a:gd name="T81" fmla="*/ 2147483646 h 35952"/>
                <a:gd name="T82" fmla="*/ 2147483646 w 52800"/>
                <a:gd name="T83" fmla="*/ 2147483646 h 35952"/>
                <a:gd name="T84" fmla="*/ 2147483646 w 52800"/>
                <a:gd name="T85" fmla="*/ 2147483646 h 35952"/>
                <a:gd name="T86" fmla="*/ 2147483646 w 52800"/>
                <a:gd name="T87" fmla="*/ 2147483646 h 35952"/>
                <a:gd name="T88" fmla="*/ 2147483646 w 52800"/>
                <a:gd name="T89" fmla="*/ 2147483646 h 35952"/>
                <a:gd name="T90" fmla="*/ 2147483646 w 52800"/>
                <a:gd name="T91" fmla="*/ 2147483646 h 35952"/>
                <a:gd name="T92" fmla="*/ 2147483646 w 52800"/>
                <a:gd name="T93" fmla="*/ 2147483646 h 35952"/>
                <a:gd name="T94" fmla="*/ 2147483646 w 52800"/>
                <a:gd name="T95" fmla="*/ 2147483646 h 35952"/>
                <a:gd name="T96" fmla="*/ 2147483646 w 52800"/>
                <a:gd name="T97" fmla="*/ 0 h 359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cubicBezTo>
                    <a:pt x="8402" y="31575"/>
                    <a:pt x="9001" y="31616"/>
                    <a:pt x="9789" y="31616"/>
                  </a:cubicBezTo>
                  <a:cubicBezTo>
                    <a:pt x="11021" y="31616"/>
                    <a:pt x="12715" y="31516"/>
                    <a:pt x="13309" y="31004"/>
                  </a:cubicBezTo>
                  <a:cubicBezTo>
                    <a:pt x="12771" y="30298"/>
                    <a:pt x="11763" y="27509"/>
                    <a:pt x="11763" y="27508"/>
                  </a:cubicBez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6" name="Google Shape;981;p32">
              <a:extLst>
                <a:ext uri="{FF2B5EF4-FFF2-40B4-BE49-F238E27FC236}">
                  <a16:creationId xmlns:a16="http://schemas.microsoft.com/office/drawing/2014/main" id="{2B80D44E-ED79-4236-9220-E3A770DD22BB}"/>
                </a:ext>
              </a:extLst>
            </p:cNvPr>
            <p:cNvSpPr>
              <a:spLocks/>
            </p:cNvSpPr>
            <p:nvPr/>
          </p:nvSpPr>
          <p:spPr bwMode="auto">
            <a:xfrm>
              <a:off x="4266650" y="996350"/>
              <a:ext cx="80675" cy="246675"/>
            </a:xfrm>
            <a:custGeom>
              <a:avLst/>
              <a:gdLst>
                <a:gd name="T0" fmla="*/ 2147483646 w 3227"/>
                <a:gd name="T1" fmla="*/ 0 h 9867"/>
                <a:gd name="T2" fmla="*/ 2147483646 w 3227"/>
                <a:gd name="T3" fmla="*/ 2147483646 h 9867"/>
                <a:gd name="T4" fmla="*/ 2147483646 w 3227"/>
                <a:gd name="T5" fmla="*/ 2147483646 h 9867"/>
                <a:gd name="T6" fmla="*/ 2147483646 w 3227"/>
                <a:gd name="T7" fmla="*/ 0 h 9867"/>
                <a:gd name="T8" fmla="*/ 2147483646 w 3227"/>
                <a:gd name="T9" fmla="*/ 2147483646 h 9867"/>
                <a:gd name="T10" fmla="*/ 2147483646 w 3227"/>
                <a:gd name="T11" fmla="*/ 2147483646 h 9867"/>
                <a:gd name="T12" fmla="*/ 0 w 3227"/>
                <a:gd name="T13" fmla="*/ 2147483646 h 9867"/>
                <a:gd name="T14" fmla="*/ 0 w 3227"/>
                <a:gd name="T15" fmla="*/ 2147483646 h 9867"/>
                <a:gd name="T16" fmla="*/ 2147483646 w 3227"/>
                <a:gd name="T17" fmla="*/ 2147483646 h 98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7" name="Google Shape;982;p32">
              <a:extLst>
                <a:ext uri="{FF2B5EF4-FFF2-40B4-BE49-F238E27FC236}">
                  <a16:creationId xmlns:a16="http://schemas.microsoft.com/office/drawing/2014/main" id="{9BDB7B28-087B-4DC1-8DBE-10CF6FFB939A}"/>
                </a:ext>
              </a:extLst>
            </p:cNvPr>
            <p:cNvSpPr>
              <a:spLocks/>
            </p:cNvSpPr>
            <p:nvPr/>
          </p:nvSpPr>
          <p:spPr bwMode="auto">
            <a:xfrm>
              <a:off x="4287650" y="1162350"/>
              <a:ext cx="24400" cy="48750"/>
            </a:xfrm>
            <a:custGeom>
              <a:avLst/>
              <a:gdLst>
                <a:gd name="T0" fmla="*/ 2147483646 w 976"/>
                <a:gd name="T1" fmla="*/ 2147483646 h 1950"/>
                <a:gd name="T2" fmla="*/ 0 w 976"/>
                <a:gd name="T3" fmla="*/ 2147483646 h 1950"/>
                <a:gd name="T4" fmla="*/ 2147483646 w 976"/>
                <a:gd name="T5" fmla="*/ 2147483646 h 1950"/>
                <a:gd name="T6" fmla="*/ 2147483646 w 976"/>
                <a:gd name="T7" fmla="*/ 2147483646 h 19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8" name="Google Shape;983;p32">
              <a:extLst>
                <a:ext uri="{FF2B5EF4-FFF2-40B4-BE49-F238E27FC236}">
                  <a16:creationId xmlns:a16="http://schemas.microsoft.com/office/drawing/2014/main" id="{CAA9F59D-0D0C-4BFF-A12F-DA8B86DE7B61}"/>
                </a:ext>
              </a:extLst>
            </p:cNvPr>
            <p:cNvSpPr>
              <a:spLocks/>
            </p:cNvSpPr>
            <p:nvPr/>
          </p:nvSpPr>
          <p:spPr bwMode="auto">
            <a:xfrm>
              <a:off x="3759150" y="1134625"/>
              <a:ext cx="241150" cy="122700"/>
            </a:xfrm>
            <a:custGeom>
              <a:avLst/>
              <a:gdLst>
                <a:gd name="T0" fmla="*/ 2147483646 w 9646"/>
                <a:gd name="T1" fmla="*/ 2147483646 h 4908"/>
                <a:gd name="T2" fmla="*/ 2147483646 w 9646"/>
                <a:gd name="T3" fmla="*/ 2147483646 h 4908"/>
                <a:gd name="T4" fmla="*/ 2147483646 w 9646"/>
                <a:gd name="T5" fmla="*/ 2147483646 h 4908"/>
                <a:gd name="T6" fmla="*/ 2147483646 w 9646"/>
                <a:gd name="T7" fmla="*/ 2147483646 h 4908"/>
                <a:gd name="T8" fmla="*/ 2147483646 w 9646"/>
                <a:gd name="T9" fmla="*/ 2147483646 h 4908"/>
                <a:gd name="T10" fmla="*/ 2147483646 w 9646"/>
                <a:gd name="T11" fmla="*/ 2147483646 h 4908"/>
                <a:gd name="T12" fmla="*/ 2147483646 w 9646"/>
                <a:gd name="T13" fmla="*/ 2147483646 h 4908"/>
                <a:gd name="T14" fmla="*/ 2147483646 w 9646"/>
                <a:gd name="T15" fmla="*/ 0 h 4908"/>
                <a:gd name="T16" fmla="*/ 2147483646 w 9646"/>
                <a:gd name="T17" fmla="*/ 0 h 4908"/>
                <a:gd name="T18" fmla="*/ 2147483646 w 9646"/>
                <a:gd name="T19" fmla="*/ 2147483646 h 4908"/>
                <a:gd name="T20" fmla="*/ 2147483646 w 9646"/>
                <a:gd name="T21" fmla="*/ 0 h 49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9" name="Google Shape;984;p32">
              <a:extLst>
                <a:ext uri="{FF2B5EF4-FFF2-40B4-BE49-F238E27FC236}">
                  <a16:creationId xmlns:a16="http://schemas.microsoft.com/office/drawing/2014/main" id="{610266E3-4548-4EF9-B200-D4D0968BC6B8}"/>
                </a:ext>
              </a:extLst>
            </p:cNvPr>
            <p:cNvSpPr>
              <a:spLocks/>
            </p:cNvSpPr>
            <p:nvPr/>
          </p:nvSpPr>
          <p:spPr bwMode="auto">
            <a:xfrm>
              <a:off x="3058425" y="1190075"/>
              <a:ext cx="56300" cy="21025"/>
            </a:xfrm>
            <a:custGeom>
              <a:avLst/>
              <a:gdLst>
                <a:gd name="T0" fmla="*/ 2147483646 w 2252"/>
                <a:gd name="T1" fmla="*/ 2147483646 h 841"/>
                <a:gd name="T2" fmla="*/ 0 w 2252"/>
                <a:gd name="T3" fmla="*/ 2147483646 h 841"/>
                <a:gd name="T4" fmla="*/ 2147483646 w 2252"/>
                <a:gd name="T5" fmla="*/ 2147483646 h 841"/>
                <a:gd name="T6" fmla="*/ 2147483646 w 2252"/>
                <a:gd name="T7" fmla="*/ 2147483646 h 8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0" name="Google Shape;985;p32">
              <a:extLst>
                <a:ext uri="{FF2B5EF4-FFF2-40B4-BE49-F238E27FC236}">
                  <a16:creationId xmlns:a16="http://schemas.microsoft.com/office/drawing/2014/main" id="{66AD8841-783F-43A0-AC6E-E7571847363A}"/>
                </a:ext>
              </a:extLst>
            </p:cNvPr>
            <p:cNvSpPr>
              <a:spLocks/>
            </p:cNvSpPr>
            <p:nvPr/>
          </p:nvSpPr>
          <p:spPr bwMode="auto">
            <a:xfrm>
              <a:off x="3671800" y="1239650"/>
              <a:ext cx="87375" cy="27750"/>
            </a:xfrm>
            <a:custGeom>
              <a:avLst/>
              <a:gdLst>
                <a:gd name="T0" fmla="*/ 0 w 3495"/>
                <a:gd name="T1" fmla="*/ 2147483646 h 1110"/>
                <a:gd name="T2" fmla="*/ 0 w 3495"/>
                <a:gd name="T3" fmla="*/ 2147483646 h 1110"/>
                <a:gd name="T4" fmla="*/ 2147483646 w 3495"/>
                <a:gd name="T5" fmla="*/ 2147483646 h 1110"/>
                <a:gd name="T6" fmla="*/ 2147483646 w 3495"/>
                <a:gd name="T7" fmla="*/ 2147483646 h 1110"/>
                <a:gd name="T8" fmla="*/ 0 w 3495"/>
                <a:gd name="T9" fmla="*/ 2147483646 h 11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1" name="Google Shape;986;p32">
              <a:extLst>
                <a:ext uri="{FF2B5EF4-FFF2-40B4-BE49-F238E27FC236}">
                  <a16:creationId xmlns:a16="http://schemas.microsoft.com/office/drawing/2014/main" id="{6137CA7F-5C4A-4B44-859E-579BD7ABF4CF}"/>
                </a:ext>
              </a:extLst>
            </p:cNvPr>
            <p:cNvSpPr>
              <a:spLocks/>
            </p:cNvSpPr>
            <p:nvPr/>
          </p:nvSpPr>
          <p:spPr bwMode="auto">
            <a:xfrm>
              <a:off x="3097075" y="1260650"/>
              <a:ext cx="136975" cy="157150"/>
            </a:xfrm>
            <a:custGeom>
              <a:avLst/>
              <a:gdLst>
                <a:gd name="T0" fmla="*/ 2147483646 w 5479"/>
                <a:gd name="T1" fmla="*/ 2147483646 h 6286"/>
                <a:gd name="T2" fmla="*/ 2147483646 w 5479"/>
                <a:gd name="T3" fmla="*/ 2147483646 h 6286"/>
                <a:gd name="T4" fmla="*/ 2147483646 w 5479"/>
                <a:gd name="T5" fmla="*/ 2147483646 h 6286"/>
                <a:gd name="T6" fmla="*/ 2147483646 w 5479"/>
                <a:gd name="T7" fmla="*/ 2147483646 h 6286"/>
                <a:gd name="T8" fmla="*/ 2147483646 w 5479"/>
                <a:gd name="T9" fmla="*/ 2147483646 h 6286"/>
                <a:gd name="T10" fmla="*/ 0 w 5479"/>
                <a:gd name="T11" fmla="*/ 2147483646 h 6286"/>
                <a:gd name="T12" fmla="*/ 2147483646 w 5479"/>
                <a:gd name="T13" fmla="*/ 2147483646 h 6286"/>
                <a:gd name="T14" fmla="*/ 2147483646 w 5479"/>
                <a:gd name="T15" fmla="*/ 2147483646 h 6286"/>
                <a:gd name="T16" fmla="*/ 2147483646 w 5479"/>
                <a:gd name="T17" fmla="*/ 2147483646 h 6286"/>
                <a:gd name="T18" fmla="*/ 2147483646 w 5479"/>
                <a:gd name="T19" fmla="*/ 2147483646 h 6286"/>
                <a:gd name="T20" fmla="*/ 0 w 5479"/>
                <a:gd name="T21" fmla="*/ 2147483646 h 62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479" h="6286" extrusionOk="0">
                  <a:moveTo>
                    <a:pt x="3495" y="5176"/>
                  </a:moveTo>
                  <a:lnTo>
                    <a:pt x="3495" y="5176"/>
                  </a:lnTo>
                  <a:cubicBezTo>
                    <a:pt x="4067" y="5580"/>
                    <a:pt x="4773" y="6017"/>
                    <a:pt x="5478" y="6286"/>
                  </a:cubicBezTo>
                  <a:cubicBezTo>
                    <a:pt x="4773" y="6017"/>
                    <a:pt x="4067" y="5580"/>
                    <a:pt x="3495" y="5176"/>
                  </a:cubicBezTo>
                  <a:close/>
                  <a:moveTo>
                    <a:pt x="0" y="1"/>
                  </a:moveTo>
                  <a:cubicBezTo>
                    <a:pt x="135" y="975"/>
                    <a:pt x="571" y="1950"/>
                    <a:pt x="1277" y="2925"/>
                  </a:cubicBezTo>
                  <a:cubicBezTo>
                    <a:pt x="1546" y="3362"/>
                    <a:pt x="1983" y="3899"/>
                    <a:pt x="2521" y="4336"/>
                  </a:cubicBezTo>
                  <a:cubicBezTo>
                    <a:pt x="1983" y="3899"/>
                    <a:pt x="1546" y="3362"/>
                    <a:pt x="1277" y="2925"/>
                  </a:cubicBezTo>
                  <a:cubicBezTo>
                    <a:pt x="571" y="1950"/>
                    <a:pt x="135" y="975"/>
                    <a:pt x="0" y="1"/>
                  </a:cubicBezTo>
                  <a:close/>
                </a:path>
              </a:pathLst>
            </a:custGeom>
            <a:solidFill>
              <a:srgbClr val="EDCE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2" name="Google Shape;987;p32">
              <a:extLst>
                <a:ext uri="{FF2B5EF4-FFF2-40B4-BE49-F238E27FC236}">
                  <a16:creationId xmlns:a16="http://schemas.microsoft.com/office/drawing/2014/main" id="{D5DE3133-5AEF-48F1-A084-AE251F8AFF29}"/>
                </a:ext>
              </a:extLst>
            </p:cNvPr>
            <p:cNvSpPr>
              <a:spLocks/>
            </p:cNvSpPr>
            <p:nvPr/>
          </p:nvSpPr>
          <p:spPr bwMode="auto">
            <a:xfrm>
              <a:off x="3234025" y="1417775"/>
              <a:ext cx="6750" cy="3375"/>
            </a:xfrm>
            <a:custGeom>
              <a:avLst/>
              <a:gdLst>
                <a:gd name="T0" fmla="*/ 0 w 270"/>
                <a:gd name="T1" fmla="*/ 2147483646 h 135"/>
                <a:gd name="T2" fmla="*/ 2147483646 w 270"/>
                <a:gd name="T3" fmla="*/ 2147483646 h 135"/>
                <a:gd name="T4" fmla="*/ 0 w 270"/>
                <a:gd name="T5" fmla="*/ 2147483646 h 135"/>
                <a:gd name="T6" fmla="*/ 0 60000 65536"/>
                <a:gd name="T7" fmla="*/ 0 60000 65536"/>
                <a:gd name="T8" fmla="*/ 0 60000 65536"/>
              </a:gdLst>
              <a:ahLst/>
              <a:cxnLst>
                <a:cxn ang="T6">
                  <a:pos x="T0" y="T1"/>
                </a:cxn>
                <a:cxn ang="T7">
                  <a:pos x="T2" y="T3"/>
                </a:cxn>
                <a:cxn ang="T8">
                  <a:pos x="T4" y="T5"/>
                </a:cxn>
              </a:cxnLst>
              <a:rect l="0" t="0"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3" name="Google Shape;988;p32">
              <a:extLst>
                <a:ext uri="{FF2B5EF4-FFF2-40B4-BE49-F238E27FC236}">
                  <a16:creationId xmlns:a16="http://schemas.microsoft.com/office/drawing/2014/main" id="{2ECE0B8F-2C06-4483-BAD3-24A0CBB4D40B}"/>
                </a:ext>
              </a:extLst>
            </p:cNvPr>
            <p:cNvSpPr>
              <a:spLocks/>
            </p:cNvSpPr>
            <p:nvPr/>
          </p:nvSpPr>
          <p:spPr bwMode="auto">
            <a:xfrm>
              <a:off x="4175900" y="1351525"/>
              <a:ext cx="16775" cy="24275"/>
            </a:xfrm>
            <a:custGeom>
              <a:avLst/>
              <a:gdLst>
                <a:gd name="T0" fmla="*/ 2147483646 w 671"/>
                <a:gd name="T1" fmla="*/ 2147483646 h 971"/>
                <a:gd name="T2" fmla="*/ 2147483646 w 671"/>
                <a:gd name="T3" fmla="*/ 2147483646 h 971"/>
                <a:gd name="T4" fmla="*/ 2147483646 w 671"/>
                <a:gd name="T5" fmla="*/ 2147483646 h 971"/>
                <a:gd name="T6" fmla="*/ 2147483646 w 671"/>
                <a:gd name="T7" fmla="*/ 2147483646 h 971"/>
                <a:gd name="T8" fmla="*/ 2147483646 w 671"/>
                <a:gd name="T9" fmla="*/ 2147483646 h 9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4" name="Google Shape;989;p32">
              <a:extLst>
                <a:ext uri="{FF2B5EF4-FFF2-40B4-BE49-F238E27FC236}">
                  <a16:creationId xmlns:a16="http://schemas.microsoft.com/office/drawing/2014/main" id="{47C16F30-E15A-4473-9E2B-8C8184666565}"/>
                </a:ext>
              </a:extLst>
            </p:cNvPr>
            <p:cNvSpPr>
              <a:spLocks/>
            </p:cNvSpPr>
            <p:nvPr/>
          </p:nvSpPr>
          <p:spPr bwMode="auto">
            <a:xfrm>
              <a:off x="4000300" y="1074975"/>
              <a:ext cx="161350" cy="147050"/>
            </a:xfrm>
            <a:custGeom>
              <a:avLst/>
              <a:gdLst>
                <a:gd name="T0" fmla="*/ 2147483646 w 6454"/>
                <a:gd name="T1" fmla="*/ 2147483646 h 5882"/>
                <a:gd name="T2" fmla="*/ 2147483646 w 6454"/>
                <a:gd name="T3" fmla="*/ 2147483646 h 5882"/>
                <a:gd name="T4" fmla="*/ 0 w 6454"/>
                <a:gd name="T5" fmla="*/ 2147483646 h 5882"/>
                <a:gd name="T6" fmla="*/ 2147483646 w 6454"/>
                <a:gd name="T7" fmla="*/ 2147483646 h 5882"/>
                <a:gd name="T8" fmla="*/ 2147483646 w 6454"/>
                <a:gd name="T9" fmla="*/ 2147483646 h 5882"/>
                <a:gd name="T10" fmla="*/ 2147483646 w 6454"/>
                <a:gd name="T11" fmla="*/ 0 h 5882"/>
                <a:gd name="T12" fmla="*/ 2147483646 w 6454"/>
                <a:gd name="T13" fmla="*/ 2147483646 h 5882"/>
                <a:gd name="T14" fmla="*/ 2147483646 w 6454"/>
                <a:gd name="T15" fmla="*/ 0 h 588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5" name="Google Shape;990;p32">
              <a:extLst>
                <a:ext uri="{FF2B5EF4-FFF2-40B4-BE49-F238E27FC236}">
                  <a16:creationId xmlns:a16="http://schemas.microsoft.com/office/drawing/2014/main" id="{9709C5CB-6F93-4D2A-BB8B-DC8C10C6C3E6}"/>
                </a:ext>
              </a:extLst>
            </p:cNvPr>
            <p:cNvSpPr>
              <a:spLocks/>
            </p:cNvSpPr>
            <p:nvPr/>
          </p:nvSpPr>
          <p:spPr bwMode="auto">
            <a:xfrm>
              <a:off x="4266650" y="1239650"/>
              <a:ext cx="25" cy="3375"/>
            </a:xfrm>
            <a:custGeom>
              <a:avLst/>
              <a:gdLst>
                <a:gd name="T0" fmla="*/ 0 w 1"/>
                <a:gd name="T1" fmla="*/ 2147483646 h 135"/>
                <a:gd name="T2" fmla="*/ 0 w 1"/>
                <a:gd name="T3" fmla="*/ 2147483646 h 135"/>
                <a:gd name="T4" fmla="*/ 0 w 1"/>
                <a:gd name="T5" fmla="*/ 2147483646 h 135"/>
                <a:gd name="T6" fmla="*/ 0 w 1"/>
                <a:gd name="T7" fmla="*/ 2147483646 h 135"/>
                <a:gd name="T8" fmla="*/ 0 w 1"/>
                <a:gd name="T9" fmla="*/ 2147483646 h 1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135" extrusionOk="0">
                  <a:moveTo>
                    <a:pt x="0" y="1"/>
                  </a:moveTo>
                  <a:lnTo>
                    <a:pt x="0" y="1"/>
                  </a:lnTo>
                  <a:lnTo>
                    <a:pt x="0" y="135"/>
                  </a:lnTo>
                  <a:lnTo>
                    <a:pt x="0" y="1"/>
                  </a:lnTo>
                  <a:close/>
                </a:path>
              </a:pathLst>
            </a:custGeom>
            <a:solidFill>
              <a:srgbClr val="E8BD6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6" name="Google Shape;991;p32">
              <a:extLst>
                <a:ext uri="{FF2B5EF4-FFF2-40B4-BE49-F238E27FC236}">
                  <a16:creationId xmlns:a16="http://schemas.microsoft.com/office/drawing/2014/main" id="{2ADE5B9B-1731-43F6-8D4E-A9B063A8F085}"/>
                </a:ext>
              </a:extLst>
            </p:cNvPr>
            <p:cNvSpPr>
              <a:spLocks/>
            </p:cNvSpPr>
            <p:nvPr/>
          </p:nvSpPr>
          <p:spPr bwMode="auto">
            <a:xfrm>
              <a:off x="3265100" y="1239650"/>
              <a:ext cx="1001575" cy="126050"/>
            </a:xfrm>
            <a:custGeom>
              <a:avLst/>
              <a:gdLst>
                <a:gd name="T0" fmla="*/ 2147483646 w 40063"/>
                <a:gd name="T1" fmla="*/ 2147483646 h 5042"/>
                <a:gd name="T2" fmla="*/ 2147483646 w 40063"/>
                <a:gd name="T3" fmla="*/ 2147483646 h 5042"/>
                <a:gd name="T4" fmla="*/ 2147483646 w 40063"/>
                <a:gd name="T5" fmla="*/ 2147483646 h 5042"/>
                <a:gd name="T6" fmla="*/ 2147483646 w 40063"/>
                <a:gd name="T7" fmla="*/ 2147483646 h 5042"/>
                <a:gd name="T8" fmla="*/ 2147483646 w 40063"/>
                <a:gd name="T9" fmla="*/ 2147483646 h 5042"/>
                <a:gd name="T10" fmla="*/ 2147483646 w 40063"/>
                <a:gd name="T11" fmla="*/ 2147483646 h 5042"/>
                <a:gd name="T12" fmla="*/ 2147483646 w 40063"/>
                <a:gd name="T13" fmla="*/ 2147483646 h 5042"/>
                <a:gd name="T14" fmla="*/ 2147483646 w 40063"/>
                <a:gd name="T15" fmla="*/ 2147483646 h 5042"/>
                <a:gd name="T16" fmla="*/ 2147483646 w 40063"/>
                <a:gd name="T17" fmla="*/ 2147483646 h 5042"/>
                <a:gd name="T18" fmla="*/ 2147483646 w 40063"/>
                <a:gd name="T19" fmla="*/ 2147483646 h 5042"/>
                <a:gd name="T20" fmla="*/ 2147483646 w 40063"/>
                <a:gd name="T21" fmla="*/ 2147483646 h 5042"/>
                <a:gd name="T22" fmla="*/ 2147483646 w 40063"/>
                <a:gd name="T23" fmla="*/ 2147483646 h 5042"/>
                <a:gd name="T24" fmla="*/ 2147483646 w 40063"/>
                <a:gd name="T25" fmla="*/ 2147483646 h 50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0063" h="5042" extrusionOk="0">
                  <a:moveTo>
                    <a:pt x="135" y="3227"/>
                  </a:moveTo>
                  <a:cubicBezTo>
                    <a:pt x="135" y="3227"/>
                    <a:pt x="841" y="3361"/>
                    <a:pt x="1816" y="3361"/>
                  </a:cubicBezTo>
                  <a:cubicBezTo>
                    <a:pt x="2253" y="3361"/>
                    <a:pt x="2824" y="3227"/>
                    <a:pt x="3362" y="3227"/>
                  </a:cubicBezTo>
                  <a:lnTo>
                    <a:pt x="135" y="3227"/>
                  </a:lnTo>
                  <a:close/>
                  <a:moveTo>
                    <a:pt x="40062" y="1"/>
                  </a:moveTo>
                  <a:cubicBezTo>
                    <a:pt x="39224" y="1542"/>
                    <a:pt x="38253" y="3050"/>
                    <a:pt x="37114" y="4459"/>
                  </a:cubicBez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7" name="Google Shape;992;p32">
              <a:extLst>
                <a:ext uri="{FF2B5EF4-FFF2-40B4-BE49-F238E27FC236}">
                  <a16:creationId xmlns:a16="http://schemas.microsoft.com/office/drawing/2014/main" id="{F8F55DA0-8A25-4258-824B-6E542AD8BE77}"/>
                </a:ext>
              </a:extLst>
            </p:cNvPr>
            <p:cNvSpPr>
              <a:spLocks/>
            </p:cNvSpPr>
            <p:nvPr/>
          </p:nvSpPr>
          <p:spPr bwMode="auto">
            <a:xfrm>
              <a:off x="3240750" y="1421125"/>
              <a:ext cx="25" cy="4250"/>
            </a:xfrm>
            <a:custGeom>
              <a:avLst/>
              <a:gdLst>
                <a:gd name="T0" fmla="*/ 0 w 1"/>
                <a:gd name="T1" fmla="*/ 2147483646 h 170"/>
                <a:gd name="T2" fmla="*/ 0 w 1"/>
                <a:gd name="T3" fmla="*/ 2147483646 h 170"/>
                <a:gd name="T4" fmla="*/ 0 w 1"/>
                <a:gd name="T5" fmla="*/ 2147483646 h 170"/>
                <a:gd name="T6" fmla="*/ 0 w 1"/>
                <a:gd name="T7" fmla="*/ 2147483646 h 1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70" extrusionOk="0">
                  <a:moveTo>
                    <a:pt x="0" y="1"/>
                  </a:moveTo>
                  <a:lnTo>
                    <a:pt x="0" y="1"/>
                  </a:lnTo>
                  <a:lnTo>
                    <a:pt x="0" y="169"/>
                  </a:lnTo>
                  <a:lnTo>
                    <a:pt x="0" y="1"/>
                  </a:lnTo>
                  <a:close/>
                </a:path>
              </a:pathLst>
            </a:custGeom>
            <a:solidFill>
              <a:srgbClr val="DFAA4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8" name="Google Shape;993;p32">
              <a:extLst>
                <a:ext uri="{FF2B5EF4-FFF2-40B4-BE49-F238E27FC236}">
                  <a16:creationId xmlns:a16="http://schemas.microsoft.com/office/drawing/2014/main" id="{068FF7B8-DF69-47A8-8408-053A8257A0CE}"/>
                </a:ext>
              </a:extLst>
            </p:cNvPr>
            <p:cNvSpPr>
              <a:spLocks/>
            </p:cNvSpPr>
            <p:nvPr/>
          </p:nvSpPr>
          <p:spPr bwMode="auto">
            <a:xfrm>
              <a:off x="3240750" y="1421125"/>
              <a:ext cx="48750" cy="10950"/>
            </a:xfrm>
            <a:custGeom>
              <a:avLst/>
              <a:gdLst>
                <a:gd name="T0" fmla="*/ 0 w 1950"/>
                <a:gd name="T1" fmla="*/ 2147483646 h 438"/>
                <a:gd name="T2" fmla="*/ 0 w 1950"/>
                <a:gd name="T3" fmla="*/ 2147483646 h 438"/>
                <a:gd name="T4" fmla="*/ 2147483646 w 1950"/>
                <a:gd name="T5" fmla="*/ 2147483646 h 438"/>
                <a:gd name="T6" fmla="*/ 0 w 1950"/>
                <a:gd name="T7" fmla="*/ 2147483646 h 438"/>
                <a:gd name="T8" fmla="*/ 2147483646 w 1950"/>
                <a:gd name="T9" fmla="*/ 2147483646 h 438"/>
                <a:gd name="T10" fmla="*/ 2147483646 w 1950"/>
                <a:gd name="T11" fmla="*/ 2147483646 h 438"/>
                <a:gd name="T12" fmla="*/ 2147483646 w 1950"/>
                <a:gd name="T13" fmla="*/ 2147483646 h 438"/>
                <a:gd name="T14" fmla="*/ 2147483646 w 1950"/>
                <a:gd name="T15" fmla="*/ 2147483646 h 43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9" name="Google Shape;994;p32">
              <a:extLst>
                <a:ext uri="{FF2B5EF4-FFF2-40B4-BE49-F238E27FC236}">
                  <a16:creationId xmlns:a16="http://schemas.microsoft.com/office/drawing/2014/main" id="{72CA6394-8982-4FAD-A210-FEE1F3638F6A}"/>
                </a:ext>
              </a:extLst>
            </p:cNvPr>
            <p:cNvSpPr>
              <a:spLocks/>
            </p:cNvSpPr>
            <p:nvPr/>
          </p:nvSpPr>
          <p:spPr bwMode="auto">
            <a:xfrm>
              <a:off x="3058425" y="819550"/>
              <a:ext cx="1316625" cy="612525"/>
            </a:xfrm>
            <a:custGeom>
              <a:avLst/>
              <a:gdLst>
                <a:gd name="T0" fmla="*/ 2147483646 w 52665"/>
                <a:gd name="T1" fmla="*/ 0 h 24501"/>
                <a:gd name="T2" fmla="*/ 2147483646 w 52665"/>
                <a:gd name="T3" fmla="*/ 2147483646 h 24501"/>
                <a:gd name="T4" fmla="*/ 2147483646 w 52665"/>
                <a:gd name="T5" fmla="*/ 2147483646 h 24501"/>
                <a:gd name="T6" fmla="*/ 2147483646 w 52665"/>
                <a:gd name="T7" fmla="*/ 2147483646 h 24501"/>
                <a:gd name="T8" fmla="*/ 2147483646 w 52665"/>
                <a:gd name="T9" fmla="*/ 2147483646 h 24501"/>
                <a:gd name="T10" fmla="*/ 2147483646 w 52665"/>
                <a:gd name="T11" fmla="*/ 2147483646 h 24501"/>
                <a:gd name="T12" fmla="*/ 2147483646 w 52665"/>
                <a:gd name="T13" fmla="*/ 2147483646 h 24501"/>
                <a:gd name="T14" fmla="*/ 2147483646 w 52665"/>
                <a:gd name="T15" fmla="*/ 2147483646 h 24501"/>
                <a:gd name="T16" fmla="*/ 2147483646 w 52665"/>
                <a:gd name="T17" fmla="*/ 2147483646 h 24501"/>
                <a:gd name="T18" fmla="*/ 2147483646 w 52665"/>
                <a:gd name="T19" fmla="*/ 2147483646 h 24501"/>
                <a:gd name="T20" fmla="*/ 2147483646 w 52665"/>
                <a:gd name="T21" fmla="*/ 2147483646 h 24501"/>
                <a:gd name="T22" fmla="*/ 0 w 52665"/>
                <a:gd name="T23" fmla="*/ 2147483646 h 24501"/>
                <a:gd name="T24" fmla="*/ 2147483646 w 52665"/>
                <a:gd name="T25" fmla="*/ 2147483646 h 24501"/>
                <a:gd name="T26" fmla="*/ 2147483646 w 52665"/>
                <a:gd name="T27" fmla="*/ 2147483646 h 24501"/>
                <a:gd name="T28" fmla="*/ 2147483646 w 52665"/>
                <a:gd name="T29" fmla="*/ 2147483646 h 24501"/>
                <a:gd name="T30" fmla="*/ 2147483646 w 52665"/>
                <a:gd name="T31" fmla="*/ 2147483646 h 24501"/>
                <a:gd name="T32" fmla="*/ 2147483646 w 52665"/>
                <a:gd name="T33" fmla="*/ 2147483646 h 24501"/>
                <a:gd name="T34" fmla="*/ 2147483646 w 52665"/>
                <a:gd name="T35" fmla="*/ 2147483646 h 24501"/>
                <a:gd name="T36" fmla="*/ 2147483646 w 52665"/>
                <a:gd name="T37" fmla="*/ 2147483646 h 24501"/>
                <a:gd name="T38" fmla="*/ 2147483646 w 52665"/>
                <a:gd name="T39" fmla="*/ 2147483646 h 24501"/>
                <a:gd name="T40" fmla="*/ 2147483646 w 52665"/>
                <a:gd name="T41" fmla="*/ 2147483646 h 24501"/>
                <a:gd name="T42" fmla="*/ 2147483646 w 52665"/>
                <a:gd name="T43" fmla="*/ 2147483646 h 24501"/>
                <a:gd name="T44" fmla="*/ 2147483646 w 52665"/>
                <a:gd name="T45" fmla="*/ 2147483646 h 24501"/>
                <a:gd name="T46" fmla="*/ 2147483646 w 52665"/>
                <a:gd name="T47" fmla="*/ 2147483646 h 24501"/>
                <a:gd name="T48" fmla="*/ 2147483646 w 52665"/>
                <a:gd name="T49" fmla="*/ 2147483646 h 24501"/>
                <a:gd name="T50" fmla="*/ 2147483646 w 52665"/>
                <a:gd name="T51" fmla="*/ 2147483646 h 24501"/>
                <a:gd name="T52" fmla="*/ 2147483646 w 52665"/>
                <a:gd name="T53" fmla="*/ 2147483646 h 24501"/>
                <a:gd name="T54" fmla="*/ 2147483646 w 52665"/>
                <a:gd name="T55" fmla="*/ 2147483646 h 24501"/>
                <a:gd name="T56" fmla="*/ 2147483646 w 52665"/>
                <a:gd name="T57" fmla="*/ 2147483646 h 24501"/>
                <a:gd name="T58" fmla="*/ 2147483646 w 52665"/>
                <a:gd name="T59" fmla="*/ 2147483646 h 24501"/>
                <a:gd name="T60" fmla="*/ 2147483646 w 52665"/>
                <a:gd name="T61" fmla="*/ 2147483646 h 24501"/>
                <a:gd name="T62" fmla="*/ 2147483646 w 52665"/>
                <a:gd name="T63" fmla="*/ 2147483646 h 24501"/>
                <a:gd name="T64" fmla="*/ 2147483646 w 52665"/>
                <a:gd name="T65" fmla="*/ 2147483646 h 24501"/>
                <a:gd name="T66" fmla="*/ 2147483646 w 52665"/>
                <a:gd name="T67" fmla="*/ 2147483646 h 24501"/>
                <a:gd name="T68" fmla="*/ 2147483646 w 52665"/>
                <a:gd name="T69" fmla="*/ 2147483646 h 24501"/>
                <a:gd name="T70" fmla="*/ 2147483646 w 52665"/>
                <a:gd name="T71" fmla="*/ 0 h 2450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cubicBezTo>
                    <a:pt x="10385" y="6991"/>
                    <a:pt x="11225" y="9511"/>
                    <a:pt x="11763" y="10217"/>
                  </a:cubicBezTo>
                  <a:cubicBezTo>
                    <a:pt x="11225" y="10789"/>
                    <a:pt x="9679" y="10923"/>
                    <a:pt x="8570" y="10923"/>
                  </a:cubicBezTo>
                  <a:cubicBezTo>
                    <a:pt x="7562" y="10923"/>
                    <a:pt x="6890" y="10789"/>
                    <a:pt x="6890" y="10789"/>
                  </a:cubicBez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0" name="Google Shape;995;p32">
              <a:extLst>
                <a:ext uri="{FF2B5EF4-FFF2-40B4-BE49-F238E27FC236}">
                  <a16:creationId xmlns:a16="http://schemas.microsoft.com/office/drawing/2014/main" id="{1243ABF3-9DB3-4EBB-A920-0731DF02D9CD}"/>
                </a:ext>
              </a:extLst>
            </p:cNvPr>
            <p:cNvSpPr>
              <a:spLocks/>
            </p:cNvSpPr>
            <p:nvPr/>
          </p:nvSpPr>
          <p:spPr bwMode="auto">
            <a:xfrm>
              <a:off x="3664200" y="1449700"/>
              <a:ext cx="175650" cy="115150"/>
            </a:xfrm>
            <a:custGeom>
              <a:avLst/>
              <a:gdLst>
                <a:gd name="T0" fmla="*/ 2147483646 w 7026"/>
                <a:gd name="T1" fmla="*/ 2147483646 h 4606"/>
                <a:gd name="T2" fmla="*/ 2147483646 w 7026"/>
                <a:gd name="T3" fmla="*/ 2147483646 h 4606"/>
                <a:gd name="T4" fmla="*/ 2147483646 w 7026"/>
                <a:gd name="T5" fmla="*/ 2147483646 h 4606"/>
                <a:gd name="T6" fmla="*/ 2147483646 w 7026"/>
                <a:gd name="T7" fmla="*/ 2147483646 h 4606"/>
                <a:gd name="T8" fmla="*/ 2147483646 w 7026"/>
                <a:gd name="T9" fmla="*/ 2147483646 h 4606"/>
                <a:gd name="T10" fmla="*/ 2147483646 w 7026"/>
                <a:gd name="T11" fmla="*/ 2147483646 h 4606"/>
                <a:gd name="T12" fmla="*/ 2147483646 w 7026"/>
                <a:gd name="T13" fmla="*/ 2147483646 h 4606"/>
                <a:gd name="T14" fmla="*/ 2147483646 w 7026"/>
                <a:gd name="T15" fmla="*/ 2147483646 h 4606"/>
                <a:gd name="T16" fmla="*/ 2147483646 w 7026"/>
                <a:gd name="T17" fmla="*/ 2147483646 h 4606"/>
                <a:gd name="T18" fmla="*/ 2147483646 w 7026"/>
                <a:gd name="T19" fmla="*/ 2147483646 h 4606"/>
                <a:gd name="T20" fmla="*/ 2147483646 w 7026"/>
                <a:gd name="T21" fmla="*/ 2147483646 h 460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1" name="Google Shape;996;p32">
              <a:extLst>
                <a:ext uri="{FF2B5EF4-FFF2-40B4-BE49-F238E27FC236}">
                  <a16:creationId xmlns:a16="http://schemas.microsoft.com/office/drawing/2014/main" id="{E4BE8E8D-F50F-49E2-8438-5B7743E1229B}"/>
                </a:ext>
              </a:extLst>
            </p:cNvPr>
            <p:cNvSpPr>
              <a:spLocks/>
            </p:cNvSpPr>
            <p:nvPr/>
          </p:nvSpPr>
          <p:spPr bwMode="auto">
            <a:xfrm>
              <a:off x="3381050" y="1294800"/>
              <a:ext cx="231100" cy="168725"/>
            </a:xfrm>
            <a:custGeom>
              <a:avLst/>
              <a:gdLst>
                <a:gd name="T0" fmla="*/ 2147483646 w 9244"/>
                <a:gd name="T1" fmla="*/ 0 h 6749"/>
                <a:gd name="T2" fmla="*/ 2147483646 w 9244"/>
                <a:gd name="T3" fmla="*/ 2147483646 h 6749"/>
                <a:gd name="T4" fmla="*/ 2147483646 w 9244"/>
                <a:gd name="T5" fmla="*/ 2147483646 h 6749"/>
                <a:gd name="T6" fmla="*/ 2147483646 w 9244"/>
                <a:gd name="T7" fmla="*/ 2147483646 h 6749"/>
                <a:gd name="T8" fmla="*/ 2147483646 w 9244"/>
                <a:gd name="T9" fmla="*/ 2147483646 h 6749"/>
                <a:gd name="T10" fmla="*/ 2147483646 w 9244"/>
                <a:gd name="T11" fmla="*/ 2147483646 h 6749"/>
                <a:gd name="T12" fmla="*/ 2147483646 w 9244"/>
                <a:gd name="T13" fmla="*/ 2147483646 h 6749"/>
                <a:gd name="T14" fmla="*/ 2147483646 w 9244"/>
                <a:gd name="T15" fmla="*/ 2147483646 h 6749"/>
                <a:gd name="T16" fmla="*/ 2147483646 w 9244"/>
                <a:gd name="T17" fmla="*/ 2147483646 h 6749"/>
                <a:gd name="T18" fmla="*/ 2147483646 w 9244"/>
                <a:gd name="T19" fmla="*/ 2147483646 h 6749"/>
                <a:gd name="T20" fmla="*/ 2147483646 w 9244"/>
                <a:gd name="T21" fmla="*/ 0 h 67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2" name="Google Shape;997;p32">
              <a:extLst>
                <a:ext uri="{FF2B5EF4-FFF2-40B4-BE49-F238E27FC236}">
                  <a16:creationId xmlns:a16="http://schemas.microsoft.com/office/drawing/2014/main" id="{E6713D85-9E04-4951-B17E-D4E0BF09A929}"/>
                </a:ext>
              </a:extLst>
            </p:cNvPr>
            <p:cNvSpPr>
              <a:spLocks/>
            </p:cNvSpPr>
            <p:nvPr/>
          </p:nvSpPr>
          <p:spPr bwMode="auto">
            <a:xfrm>
              <a:off x="3507100" y="1306025"/>
              <a:ext cx="59675" cy="59675"/>
            </a:xfrm>
            <a:custGeom>
              <a:avLst/>
              <a:gdLst>
                <a:gd name="T0" fmla="*/ 2147483646 w 2387"/>
                <a:gd name="T1" fmla="*/ 2147483646 h 2387"/>
                <a:gd name="T2" fmla="*/ 0 w 2387"/>
                <a:gd name="T3" fmla="*/ 2147483646 h 2387"/>
                <a:gd name="T4" fmla="*/ 2147483646 w 2387"/>
                <a:gd name="T5" fmla="*/ 2147483646 h 2387"/>
                <a:gd name="T6" fmla="*/ 2147483646 w 2387"/>
                <a:gd name="T7" fmla="*/ 2147483646 h 2387"/>
                <a:gd name="T8" fmla="*/ 2147483646 w 2387"/>
                <a:gd name="T9" fmla="*/ 2147483646 h 23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3" name="Google Shape;998;p32">
              <a:extLst>
                <a:ext uri="{FF2B5EF4-FFF2-40B4-BE49-F238E27FC236}">
                  <a16:creationId xmlns:a16="http://schemas.microsoft.com/office/drawing/2014/main" id="{EEEF9DB9-AAC1-4972-AC3E-2CC0E57D8AC0}"/>
                </a:ext>
              </a:extLst>
            </p:cNvPr>
            <p:cNvSpPr>
              <a:spLocks/>
            </p:cNvSpPr>
            <p:nvPr/>
          </p:nvSpPr>
          <p:spPr bwMode="auto">
            <a:xfrm>
              <a:off x="3877625" y="1246025"/>
              <a:ext cx="227725" cy="168650"/>
            </a:xfrm>
            <a:custGeom>
              <a:avLst/>
              <a:gdLst>
                <a:gd name="T0" fmla="*/ 2147483646 w 9109"/>
                <a:gd name="T1" fmla="*/ 0 h 6746"/>
                <a:gd name="T2" fmla="*/ 2147483646 w 9109"/>
                <a:gd name="T3" fmla="*/ 2147483646 h 6746"/>
                <a:gd name="T4" fmla="*/ 2147483646 w 9109"/>
                <a:gd name="T5" fmla="*/ 2147483646 h 6746"/>
                <a:gd name="T6" fmla="*/ 2147483646 w 9109"/>
                <a:gd name="T7" fmla="*/ 2147483646 h 6746"/>
                <a:gd name="T8" fmla="*/ 2147483646 w 9109"/>
                <a:gd name="T9" fmla="*/ 2147483646 h 6746"/>
                <a:gd name="T10" fmla="*/ 2147483646 w 9109"/>
                <a:gd name="T11" fmla="*/ 2147483646 h 6746"/>
                <a:gd name="T12" fmla="*/ 2147483646 w 9109"/>
                <a:gd name="T13" fmla="*/ 2147483646 h 6746"/>
                <a:gd name="T14" fmla="*/ 2147483646 w 9109"/>
                <a:gd name="T15" fmla="*/ 2147483646 h 6746"/>
                <a:gd name="T16" fmla="*/ 2147483646 w 9109"/>
                <a:gd name="T17" fmla="*/ 2147483646 h 6746"/>
                <a:gd name="T18" fmla="*/ 2147483646 w 9109"/>
                <a:gd name="T19" fmla="*/ 2147483646 h 6746"/>
                <a:gd name="T20" fmla="*/ 2147483646 w 9109"/>
                <a:gd name="T21" fmla="*/ 0 h 67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cubicBezTo>
                    <a:pt x="8974" y="1561"/>
                    <a:pt x="8430" y="2279"/>
                    <a:pt x="7411" y="2279"/>
                  </a:cubicBezTo>
                  <a:cubicBezTo>
                    <a:pt x="7164" y="2279"/>
                    <a:pt x="6889" y="2237"/>
                    <a:pt x="6588" y="2132"/>
                  </a:cubicBezTo>
                  <a:cubicBezTo>
                    <a:pt x="6213" y="819"/>
                    <a:pt x="4966" y="0"/>
                    <a:pt x="3549"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4" name="Google Shape;999;p32">
              <a:extLst>
                <a:ext uri="{FF2B5EF4-FFF2-40B4-BE49-F238E27FC236}">
                  <a16:creationId xmlns:a16="http://schemas.microsoft.com/office/drawing/2014/main" id="{1934574C-28FF-469D-9D56-9EF5481F2DFD}"/>
                </a:ext>
              </a:extLst>
            </p:cNvPr>
            <p:cNvSpPr>
              <a:spLocks/>
            </p:cNvSpPr>
            <p:nvPr/>
          </p:nvSpPr>
          <p:spPr bwMode="auto">
            <a:xfrm>
              <a:off x="3916275" y="1264025"/>
              <a:ext cx="59675" cy="59675"/>
            </a:xfrm>
            <a:custGeom>
              <a:avLst/>
              <a:gdLst>
                <a:gd name="T0" fmla="*/ 2147483646 w 2387"/>
                <a:gd name="T1" fmla="*/ 0 h 2387"/>
                <a:gd name="T2" fmla="*/ 0 w 2387"/>
                <a:gd name="T3" fmla="*/ 2147483646 h 2387"/>
                <a:gd name="T4" fmla="*/ 2147483646 w 2387"/>
                <a:gd name="T5" fmla="*/ 2147483646 h 2387"/>
                <a:gd name="T6" fmla="*/ 2147483646 w 2387"/>
                <a:gd name="T7" fmla="*/ 2147483646 h 2387"/>
                <a:gd name="T8" fmla="*/ 2147483646 w 2387"/>
                <a:gd name="T9" fmla="*/ 0 h 23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5" name="Google Shape;1000;p32">
              <a:extLst>
                <a:ext uri="{FF2B5EF4-FFF2-40B4-BE49-F238E27FC236}">
                  <a16:creationId xmlns:a16="http://schemas.microsoft.com/office/drawing/2014/main" id="{836A4613-B130-4AE2-97A4-E00C9E602048}"/>
                </a:ext>
              </a:extLst>
            </p:cNvPr>
            <p:cNvSpPr/>
            <p:nvPr/>
          </p:nvSpPr>
          <p:spPr>
            <a:xfrm>
              <a:off x="3372771" y="1445992"/>
              <a:ext cx="207143" cy="105521"/>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36" name="Google Shape;1001;p32">
              <a:extLst>
                <a:ext uri="{FF2B5EF4-FFF2-40B4-BE49-F238E27FC236}">
                  <a16:creationId xmlns:a16="http://schemas.microsoft.com/office/drawing/2014/main" id="{49F32AEE-6D2C-4C98-A5F4-331C4894B5C0}"/>
                </a:ext>
              </a:extLst>
            </p:cNvPr>
            <p:cNvSpPr/>
            <p:nvPr/>
          </p:nvSpPr>
          <p:spPr>
            <a:xfrm>
              <a:off x="3931627" y="1374562"/>
              <a:ext cx="211459" cy="110392"/>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37" name="Google Shape;1002;p32">
              <a:extLst>
                <a:ext uri="{FF2B5EF4-FFF2-40B4-BE49-F238E27FC236}">
                  <a16:creationId xmlns:a16="http://schemas.microsoft.com/office/drawing/2014/main" id="{F420DA36-02F1-43AF-99B4-6F29C9880D4D}"/>
                </a:ext>
              </a:extLst>
            </p:cNvPr>
            <p:cNvSpPr>
              <a:spLocks/>
            </p:cNvSpPr>
            <p:nvPr/>
          </p:nvSpPr>
          <p:spPr bwMode="auto">
            <a:xfrm>
              <a:off x="3597825" y="2131950"/>
              <a:ext cx="48775" cy="21050"/>
            </a:xfrm>
            <a:custGeom>
              <a:avLst/>
              <a:gdLst>
                <a:gd name="T0" fmla="*/ 2147483646 w 1951"/>
                <a:gd name="T1" fmla="*/ 2147483646 h 842"/>
                <a:gd name="T2" fmla="*/ 2147483646 w 1951"/>
                <a:gd name="T3" fmla="*/ 2147483646 h 842"/>
                <a:gd name="T4" fmla="*/ 2147483646 w 1951"/>
                <a:gd name="T5" fmla="*/ 2147483646 h 842"/>
                <a:gd name="T6" fmla="*/ 2147483646 w 1951"/>
                <a:gd name="T7" fmla="*/ 2147483646 h 842"/>
                <a:gd name="T8" fmla="*/ 2147483646 w 1951"/>
                <a:gd name="T9" fmla="*/ 2147483646 h 842"/>
                <a:gd name="T10" fmla="*/ 2147483646 w 1951"/>
                <a:gd name="T11" fmla="*/ 2147483646 h 842"/>
                <a:gd name="T12" fmla="*/ 2147483646 w 1951"/>
                <a:gd name="T13" fmla="*/ 2147483646 h 8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51" h="842" extrusionOk="0">
                  <a:moveTo>
                    <a:pt x="1" y="1"/>
                  </a:moveTo>
                  <a:cubicBezTo>
                    <a:pt x="559" y="428"/>
                    <a:pt x="1245" y="694"/>
                    <a:pt x="1903" y="832"/>
                  </a:cubicBez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138" name="Google Shape;211;p3">
            <a:extLst>
              <a:ext uri="{FF2B5EF4-FFF2-40B4-BE49-F238E27FC236}">
                <a16:creationId xmlns:a16="http://schemas.microsoft.com/office/drawing/2014/main" id="{A02E3FB0-87AF-485F-93BC-02307049A263}"/>
              </a:ext>
            </a:extLst>
          </p:cNvPr>
          <p:cNvGrpSpPr>
            <a:grpSpLocks/>
          </p:cNvGrpSpPr>
          <p:nvPr userDrawn="1"/>
        </p:nvGrpSpPr>
        <p:grpSpPr bwMode="auto">
          <a:xfrm>
            <a:off x="1030818" y="1581150"/>
            <a:ext cx="444500" cy="398463"/>
            <a:chOff x="2495125" y="2142250"/>
            <a:chExt cx="444275" cy="398525"/>
          </a:xfrm>
        </p:grpSpPr>
        <p:sp>
          <p:nvSpPr>
            <p:cNvPr id="139" name="Google Shape;212;p3">
              <a:extLst>
                <a:ext uri="{FF2B5EF4-FFF2-40B4-BE49-F238E27FC236}">
                  <a16:creationId xmlns:a16="http://schemas.microsoft.com/office/drawing/2014/main" id="{CA8A15D3-A392-4A50-83E9-932A38323281}"/>
                </a:ext>
              </a:extLst>
            </p:cNvPr>
            <p:cNvSpPr>
              <a:spLocks/>
            </p:cNvSpPr>
            <p:nvPr/>
          </p:nvSpPr>
          <p:spPr bwMode="auto">
            <a:xfrm>
              <a:off x="2495125" y="2142250"/>
              <a:ext cx="444275" cy="398525"/>
            </a:xfrm>
            <a:custGeom>
              <a:avLst/>
              <a:gdLst>
                <a:gd name="T0" fmla="*/ 2147483646 w 17771"/>
                <a:gd name="T1" fmla="*/ 2147483646 h 15941"/>
                <a:gd name="T2" fmla="*/ 2147483646 w 17771"/>
                <a:gd name="T3" fmla="*/ 2147483646 h 15941"/>
                <a:gd name="T4" fmla="*/ 2147483646 w 17771"/>
                <a:gd name="T5" fmla="*/ 2147483646 h 15941"/>
                <a:gd name="T6" fmla="*/ 2147483646 w 17771"/>
                <a:gd name="T7" fmla="*/ 2147483646 h 15941"/>
                <a:gd name="T8" fmla="*/ 2147483646 w 17771"/>
                <a:gd name="T9" fmla="*/ 2147483646 h 15941"/>
                <a:gd name="T10" fmla="*/ 2147483646 w 17771"/>
                <a:gd name="T11" fmla="*/ 2147483646 h 15941"/>
                <a:gd name="T12" fmla="*/ 2147483646 w 17771"/>
                <a:gd name="T13" fmla="*/ 2147483646 h 159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0" name="Google Shape;213;p3">
              <a:extLst>
                <a:ext uri="{FF2B5EF4-FFF2-40B4-BE49-F238E27FC236}">
                  <a16:creationId xmlns:a16="http://schemas.microsoft.com/office/drawing/2014/main" id="{9421B65D-157C-4464-9920-58E1B6A26DA6}"/>
                </a:ext>
              </a:extLst>
            </p:cNvPr>
            <p:cNvSpPr/>
            <p:nvPr/>
          </p:nvSpPr>
          <p:spPr>
            <a:xfrm>
              <a:off x="2655910" y="2307376"/>
              <a:ext cx="95201" cy="73036"/>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grpSp>
        <p:nvGrpSpPr>
          <p:cNvPr id="141" name="Google Shape;214;p3">
            <a:extLst>
              <a:ext uri="{FF2B5EF4-FFF2-40B4-BE49-F238E27FC236}">
                <a16:creationId xmlns:a16="http://schemas.microsoft.com/office/drawing/2014/main" id="{7CDC7545-BAEB-4003-868E-6940791244DB}"/>
              </a:ext>
            </a:extLst>
          </p:cNvPr>
          <p:cNvGrpSpPr>
            <a:grpSpLocks/>
          </p:cNvGrpSpPr>
          <p:nvPr userDrawn="1"/>
        </p:nvGrpSpPr>
        <p:grpSpPr bwMode="auto">
          <a:xfrm>
            <a:off x="10560051" y="5038725"/>
            <a:ext cx="292100" cy="280988"/>
            <a:chOff x="3243875" y="2372825"/>
            <a:chExt cx="291375" cy="281375"/>
          </a:xfrm>
        </p:grpSpPr>
        <p:sp>
          <p:nvSpPr>
            <p:cNvPr id="142" name="Google Shape;215;p3">
              <a:extLst>
                <a:ext uri="{FF2B5EF4-FFF2-40B4-BE49-F238E27FC236}">
                  <a16:creationId xmlns:a16="http://schemas.microsoft.com/office/drawing/2014/main" id="{36A288AB-0D64-41F4-A524-CBB099DBE1CB}"/>
                </a:ext>
              </a:extLst>
            </p:cNvPr>
            <p:cNvSpPr/>
            <p:nvPr/>
          </p:nvSpPr>
          <p:spPr>
            <a:xfrm>
              <a:off x="3286103" y="2403030"/>
              <a:ext cx="206918" cy="200300"/>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43" name="Google Shape;216;p3">
              <a:extLst>
                <a:ext uri="{FF2B5EF4-FFF2-40B4-BE49-F238E27FC236}">
                  <a16:creationId xmlns:a16="http://schemas.microsoft.com/office/drawing/2014/main" id="{87FC2FB5-D4DE-47C5-8BB4-193ED6C8B8CE}"/>
                </a:ext>
              </a:extLst>
            </p:cNvPr>
            <p:cNvSpPr/>
            <p:nvPr/>
          </p:nvSpPr>
          <p:spPr>
            <a:xfrm>
              <a:off x="3302995" y="2403030"/>
              <a:ext cx="192138" cy="211428"/>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44" name="Google Shape;217;p3">
              <a:extLst>
                <a:ext uri="{FF2B5EF4-FFF2-40B4-BE49-F238E27FC236}">
                  <a16:creationId xmlns:a16="http://schemas.microsoft.com/office/drawing/2014/main" id="{DA1A1622-B8FD-4553-9BF1-ECCDA8B133CC}"/>
                </a:ext>
              </a:extLst>
            </p:cNvPr>
            <p:cNvSpPr/>
            <p:nvPr/>
          </p:nvSpPr>
          <p:spPr>
            <a:xfrm>
              <a:off x="3395897" y="2372825"/>
              <a:ext cx="10556"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45" name="Google Shape;218;p3">
              <a:extLst>
                <a:ext uri="{FF2B5EF4-FFF2-40B4-BE49-F238E27FC236}">
                  <a16:creationId xmlns:a16="http://schemas.microsoft.com/office/drawing/2014/main" id="{39F8AD2E-547B-4AD0-B41E-07A6683D65D2}"/>
                </a:ext>
              </a:extLst>
            </p:cNvPr>
            <p:cNvSpPr/>
            <p:nvPr/>
          </p:nvSpPr>
          <p:spPr>
            <a:xfrm>
              <a:off x="3243875" y="2495231"/>
              <a:ext cx="285040" cy="11127"/>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46" name="Google Shape;219;p3">
              <a:extLst>
                <a:ext uri="{FF2B5EF4-FFF2-40B4-BE49-F238E27FC236}">
                  <a16:creationId xmlns:a16="http://schemas.microsoft.com/office/drawing/2014/main" id="{37950523-9602-4150-9428-C75ADD83321D}"/>
                </a:ext>
              </a:extLst>
            </p:cNvPr>
            <p:cNvSpPr/>
            <p:nvPr/>
          </p:nvSpPr>
          <p:spPr>
            <a:xfrm>
              <a:off x="3341000" y="2379184"/>
              <a:ext cx="103459" cy="267067"/>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47" name="Google Shape;220;p3">
              <a:extLst>
                <a:ext uri="{FF2B5EF4-FFF2-40B4-BE49-F238E27FC236}">
                  <a16:creationId xmlns:a16="http://schemas.microsoft.com/office/drawing/2014/main" id="{979E6828-3D68-4197-9D7F-8E09C425B257}"/>
                </a:ext>
              </a:extLst>
            </p:cNvPr>
            <p:cNvSpPr/>
            <p:nvPr/>
          </p:nvSpPr>
          <p:spPr>
            <a:xfrm>
              <a:off x="3267100" y="2458668"/>
              <a:ext cx="268150" cy="93792"/>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48" name="Google Shape;221;p3">
              <a:extLst>
                <a:ext uri="{FF2B5EF4-FFF2-40B4-BE49-F238E27FC236}">
                  <a16:creationId xmlns:a16="http://schemas.microsoft.com/office/drawing/2014/main" id="{1EAE6BE9-C822-4309-94F4-5C80E0D89AE4}"/>
                </a:ext>
              </a:extLst>
            </p:cNvPr>
            <p:cNvSpPr/>
            <p:nvPr/>
          </p:nvSpPr>
          <p:spPr>
            <a:xfrm>
              <a:off x="3275546" y="2452309"/>
              <a:ext cx="257592" cy="112868"/>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dirty="0">
                <a:solidFill>
                  <a:prstClr val="black"/>
                </a:solidFill>
                <a:latin typeface="Arial"/>
              </a:endParaRPr>
            </a:p>
          </p:txBody>
        </p:sp>
        <p:sp>
          <p:nvSpPr>
            <p:cNvPr id="149" name="Google Shape;222;p3">
              <a:extLst>
                <a:ext uri="{FF2B5EF4-FFF2-40B4-BE49-F238E27FC236}">
                  <a16:creationId xmlns:a16="http://schemas.microsoft.com/office/drawing/2014/main" id="{2F5353F2-52D1-4150-AA6E-FA2715399CED}"/>
                </a:ext>
              </a:extLst>
            </p:cNvPr>
            <p:cNvSpPr/>
            <p:nvPr/>
          </p:nvSpPr>
          <p:spPr>
            <a:xfrm>
              <a:off x="3328332" y="2385542"/>
              <a:ext cx="120350" cy="259119"/>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50" name="Google Shape;223;p3">
              <a:extLst>
                <a:ext uri="{FF2B5EF4-FFF2-40B4-BE49-F238E27FC236}">
                  <a16:creationId xmlns:a16="http://schemas.microsoft.com/office/drawing/2014/main" id="{5E07D30F-F6FE-459C-9943-376194E722D6}"/>
                </a:ext>
              </a:extLst>
            </p:cNvPr>
            <p:cNvSpPr/>
            <p:nvPr/>
          </p:nvSpPr>
          <p:spPr>
            <a:xfrm>
              <a:off x="3328332" y="2438003"/>
              <a:ext cx="133018" cy="133534"/>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51" name="Google Shape;224;p3">
              <a:extLst>
                <a:ext uri="{FF2B5EF4-FFF2-40B4-BE49-F238E27FC236}">
                  <a16:creationId xmlns:a16="http://schemas.microsoft.com/office/drawing/2014/main" id="{C6CA3C57-1AB6-4275-B40A-1140794C5C6A}"/>
                </a:ext>
              </a:extLst>
            </p:cNvPr>
            <p:cNvSpPr>
              <a:spLocks/>
            </p:cNvSpPr>
            <p:nvPr/>
          </p:nvSpPr>
          <p:spPr bwMode="auto">
            <a:xfrm>
              <a:off x="3358550" y="2469325"/>
              <a:ext cx="72075" cy="71450"/>
            </a:xfrm>
            <a:custGeom>
              <a:avLst/>
              <a:gdLst>
                <a:gd name="T0" fmla="*/ 2147483646 w 2883"/>
                <a:gd name="T1" fmla="*/ 2147483646 h 2858"/>
                <a:gd name="T2" fmla="*/ 2147483646 w 2883"/>
                <a:gd name="T3" fmla="*/ 2147483646 h 2858"/>
                <a:gd name="T4" fmla="*/ 2147483646 w 2883"/>
                <a:gd name="T5" fmla="*/ 2147483646 h 2858"/>
                <a:gd name="T6" fmla="*/ 2147483646 w 2883"/>
                <a:gd name="T7" fmla="*/ 2147483646 h 2858"/>
                <a:gd name="T8" fmla="*/ 2147483646 w 2883"/>
                <a:gd name="T9" fmla="*/ 2147483646 h 28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152" name="Google Shape;225;p3">
            <a:extLst>
              <a:ext uri="{FF2B5EF4-FFF2-40B4-BE49-F238E27FC236}">
                <a16:creationId xmlns:a16="http://schemas.microsoft.com/office/drawing/2014/main" id="{0017DAE4-A413-40C9-A387-E7AF5F183556}"/>
              </a:ext>
            </a:extLst>
          </p:cNvPr>
          <p:cNvGrpSpPr>
            <a:grpSpLocks/>
          </p:cNvGrpSpPr>
          <p:nvPr userDrawn="1"/>
        </p:nvGrpSpPr>
        <p:grpSpPr bwMode="auto">
          <a:xfrm>
            <a:off x="10778068" y="714376"/>
            <a:ext cx="167217" cy="168275"/>
            <a:chOff x="4954425" y="2036375"/>
            <a:chExt cx="166675" cy="168575"/>
          </a:xfrm>
        </p:grpSpPr>
        <p:sp>
          <p:nvSpPr>
            <p:cNvPr id="153" name="Google Shape;226;p3">
              <a:extLst>
                <a:ext uri="{FF2B5EF4-FFF2-40B4-BE49-F238E27FC236}">
                  <a16:creationId xmlns:a16="http://schemas.microsoft.com/office/drawing/2014/main" id="{1D2C2F0D-FCD5-4AB9-A3FF-0ECE53573481}"/>
                </a:ext>
              </a:extLst>
            </p:cNvPr>
            <p:cNvSpPr>
              <a:spLocks/>
            </p:cNvSpPr>
            <p:nvPr/>
          </p:nvSpPr>
          <p:spPr bwMode="auto">
            <a:xfrm>
              <a:off x="4954425" y="2036375"/>
              <a:ext cx="166675" cy="168575"/>
            </a:xfrm>
            <a:custGeom>
              <a:avLst/>
              <a:gdLst>
                <a:gd name="T0" fmla="*/ 2147483646 w 6667"/>
                <a:gd name="T1" fmla="*/ 2147483646 h 6743"/>
                <a:gd name="T2" fmla="*/ 2147483646 w 6667"/>
                <a:gd name="T3" fmla="*/ 2147483646 h 6743"/>
                <a:gd name="T4" fmla="*/ 2147483646 w 6667"/>
                <a:gd name="T5" fmla="*/ 2147483646 h 6743"/>
                <a:gd name="T6" fmla="*/ 2147483646 w 6667"/>
                <a:gd name="T7" fmla="*/ 2147483646 h 6743"/>
                <a:gd name="T8" fmla="*/ 2147483646 w 6667"/>
                <a:gd name="T9" fmla="*/ 2147483646 h 6743"/>
                <a:gd name="T10" fmla="*/ 2147483646 w 6667"/>
                <a:gd name="T11" fmla="*/ 2147483646 h 6743"/>
                <a:gd name="T12" fmla="*/ 2147483646 w 6667"/>
                <a:gd name="T13" fmla="*/ 2147483646 h 6743"/>
                <a:gd name="T14" fmla="*/ 2147483646 w 6667"/>
                <a:gd name="T15" fmla="*/ 2147483646 h 674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4" name="Google Shape;227;p3">
              <a:extLst>
                <a:ext uri="{FF2B5EF4-FFF2-40B4-BE49-F238E27FC236}">
                  <a16:creationId xmlns:a16="http://schemas.microsoft.com/office/drawing/2014/main" id="{04BC5642-1C24-4484-9CAA-4A71D94EC125}"/>
                </a:ext>
              </a:extLst>
            </p:cNvPr>
            <p:cNvSpPr/>
            <p:nvPr/>
          </p:nvSpPr>
          <p:spPr>
            <a:xfrm>
              <a:off x="5009280" y="2104760"/>
              <a:ext cx="52746" cy="41349"/>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sp>
        <p:nvSpPr>
          <p:cNvPr id="155" name="Google Shape;228;p3">
            <a:extLst>
              <a:ext uri="{FF2B5EF4-FFF2-40B4-BE49-F238E27FC236}">
                <a16:creationId xmlns:a16="http://schemas.microsoft.com/office/drawing/2014/main" id="{A2528D90-CBEE-480F-9369-82FC847AD51C}"/>
              </a:ext>
            </a:extLst>
          </p:cNvPr>
          <p:cNvSpPr>
            <a:spLocks/>
          </p:cNvSpPr>
          <p:nvPr userDrawn="1"/>
        </p:nvSpPr>
        <p:spPr bwMode="auto">
          <a:xfrm>
            <a:off x="1576918" y="3597275"/>
            <a:ext cx="118533" cy="80963"/>
          </a:xfrm>
          <a:custGeom>
            <a:avLst/>
            <a:gdLst>
              <a:gd name="T0" fmla="*/ 2147483646 w 4765"/>
              <a:gd name="T1" fmla="*/ 2147483646 h 3248"/>
              <a:gd name="T2" fmla="*/ 2147483646 w 4765"/>
              <a:gd name="T3" fmla="*/ 2147483646 h 3248"/>
              <a:gd name="T4" fmla="*/ 2147483646 w 4765"/>
              <a:gd name="T5" fmla="*/ 2147483646 h 3248"/>
              <a:gd name="T6" fmla="*/ 2147483646 w 4765"/>
              <a:gd name="T7" fmla="*/ 2147483646 h 3248"/>
              <a:gd name="T8" fmla="*/ 2147483646 w 4765"/>
              <a:gd name="T9" fmla="*/ 2147483646 h 32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156" name="Google Shape;229;p3">
            <a:extLst>
              <a:ext uri="{FF2B5EF4-FFF2-40B4-BE49-F238E27FC236}">
                <a16:creationId xmlns:a16="http://schemas.microsoft.com/office/drawing/2014/main" id="{B13B0F81-CA75-4BC3-ABFB-9E9BF222D64C}"/>
              </a:ext>
            </a:extLst>
          </p:cNvPr>
          <p:cNvSpPr/>
          <p:nvPr userDrawn="1"/>
        </p:nvSpPr>
        <p:spPr>
          <a:xfrm>
            <a:off x="9846733" y="3887788"/>
            <a:ext cx="86784" cy="61912"/>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lIns="68569" tIns="68569" rIns="68569" bIns="68569" anchor="ctr"/>
          <a:lstStyle/>
          <a:p>
            <a:pPr eaLnBrk="1" fontAlgn="auto" hangingPunct="1">
              <a:spcBef>
                <a:spcPts val="0"/>
              </a:spcBef>
              <a:spcAft>
                <a:spcPts val="0"/>
              </a:spcAft>
              <a:defRPr/>
            </a:pPr>
            <a:endParaRPr sz="1800" b="0">
              <a:solidFill>
                <a:prstClr val="black"/>
              </a:solidFill>
              <a:latin typeface="Arial"/>
            </a:endParaRPr>
          </a:p>
        </p:txBody>
      </p:sp>
      <p:grpSp>
        <p:nvGrpSpPr>
          <p:cNvPr id="157" name="Google Shape;230;p3">
            <a:extLst>
              <a:ext uri="{FF2B5EF4-FFF2-40B4-BE49-F238E27FC236}">
                <a16:creationId xmlns:a16="http://schemas.microsoft.com/office/drawing/2014/main" id="{9EDA6338-7602-4661-8A1C-2C4DB95CB578}"/>
              </a:ext>
            </a:extLst>
          </p:cNvPr>
          <p:cNvGrpSpPr>
            <a:grpSpLocks/>
          </p:cNvGrpSpPr>
          <p:nvPr userDrawn="1"/>
        </p:nvGrpSpPr>
        <p:grpSpPr bwMode="auto">
          <a:xfrm>
            <a:off x="1274234" y="5541964"/>
            <a:ext cx="167217" cy="168275"/>
            <a:chOff x="4954425" y="2036375"/>
            <a:chExt cx="166675" cy="168575"/>
          </a:xfrm>
        </p:grpSpPr>
        <p:sp>
          <p:nvSpPr>
            <p:cNvPr id="158" name="Google Shape;231;p3">
              <a:extLst>
                <a:ext uri="{FF2B5EF4-FFF2-40B4-BE49-F238E27FC236}">
                  <a16:creationId xmlns:a16="http://schemas.microsoft.com/office/drawing/2014/main" id="{A9867BFB-D341-41B1-A7E6-A9A7F16E795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59" name="Google Shape;232;p3">
              <a:extLst>
                <a:ext uri="{FF2B5EF4-FFF2-40B4-BE49-F238E27FC236}">
                  <a16:creationId xmlns:a16="http://schemas.microsoft.com/office/drawing/2014/main" id="{2F46FD33-8A29-4573-87CE-0CDC82D691E4}"/>
                </a:ext>
              </a:extLst>
            </p:cNvPr>
            <p:cNvSpPr/>
            <p:nvPr/>
          </p:nvSpPr>
          <p:spPr>
            <a:xfrm>
              <a:off x="5009280" y="2104759"/>
              <a:ext cx="52746" cy="41349"/>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spTree>
    <p:extLst>
      <p:ext uri="{BB962C8B-B14F-4D97-AF65-F5344CB8AC3E}">
        <p14:creationId xmlns:p14="http://schemas.microsoft.com/office/powerpoint/2010/main" val="3933553470"/>
      </p:ext>
    </p:extLst>
  </p:cSld>
  <p:clrMapOvr>
    <a:masterClrMapping/>
  </p:clrMapOvr>
  <p:transition spd="slow" advClick="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38"/>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15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5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52"/>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15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41"/>
                                        </p:tgtEl>
                                      </p:cBhvr>
                                      <p:by x="150000" y="150000"/>
                                    </p:animScale>
                                  </p:childTnLst>
                                </p:cTn>
                              </p:par>
                              <p:par>
                                <p:cTn id="17" presetID="16" presetClass="entr" presetSubtype="21" fill="hold" nodeType="withEffect">
                                  <p:stCondLst>
                                    <p:cond delay="0"/>
                                  </p:stCondLst>
                                  <p:childTnLst>
                                    <p:set>
                                      <p:cBhvr>
                                        <p:cTn id="18" dur="1" fill="hold">
                                          <p:stCondLst>
                                            <p:cond delay="0"/>
                                          </p:stCondLst>
                                        </p:cTn>
                                        <p:tgtEl>
                                          <p:spTgt spid="71"/>
                                        </p:tgtEl>
                                        <p:attrNameLst>
                                          <p:attrName>style.visibility</p:attrName>
                                        </p:attrNameLst>
                                      </p:cBhvr>
                                      <p:to>
                                        <p:strVal val="visible"/>
                                      </p:to>
                                    </p:set>
                                    <p:animEffect transition="in" filter="barn(inVertical)">
                                      <p:cBhvr>
                                        <p:cTn id="19" dur="500"/>
                                        <p:tgtEl>
                                          <p:spTgt spid="71"/>
                                        </p:tgtEl>
                                      </p:cBhvr>
                                    </p:animEffect>
                                  </p:childTnLst>
                                </p:cTn>
                              </p:par>
                              <p:par>
                                <p:cTn id="20" presetID="16" presetClass="entr" presetSubtype="21" fill="hold" nodeType="withEffect">
                                  <p:stCondLst>
                                    <p:cond delay="0"/>
                                  </p:stCondLst>
                                  <p:childTnLst>
                                    <p:set>
                                      <p:cBhvr>
                                        <p:cTn id="21" dur="1" fill="hold">
                                          <p:stCondLst>
                                            <p:cond delay="0"/>
                                          </p:stCondLst>
                                        </p:cTn>
                                        <p:tgtEl>
                                          <p:spTgt spid="72"/>
                                        </p:tgtEl>
                                        <p:attrNameLst>
                                          <p:attrName>style.visibility</p:attrName>
                                        </p:attrNameLst>
                                      </p:cBhvr>
                                      <p:to>
                                        <p:strVal val="visible"/>
                                      </p:to>
                                    </p:set>
                                    <p:animEffect transition="in" filter="barn(inVertical)">
                                      <p:cBhvr>
                                        <p:cTn id="22" dur="500"/>
                                        <p:tgtEl>
                                          <p:spTgt spid="72"/>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70"/>
                                        </p:tgtEl>
                                        <p:attrNameLst>
                                          <p:attrName>style.visibility</p:attrName>
                                        </p:attrNameLst>
                                      </p:cBhvr>
                                      <p:to>
                                        <p:strVal val="visible"/>
                                      </p:to>
                                    </p:set>
                                    <p:animEffect transition="in" filter="fade">
                                      <p:cBhvr>
                                        <p:cTn id="26" dur="500"/>
                                        <p:tgtEl>
                                          <p:spTgt spid="70"/>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74"/>
                                        </p:tgtEl>
                                        <p:attrNameLst>
                                          <p:attrName>style.visibility</p:attrName>
                                        </p:attrNameLst>
                                      </p:cBhvr>
                                      <p:to>
                                        <p:strVal val="visible"/>
                                      </p:to>
                                    </p:set>
                                    <p:anim calcmode="lin" valueType="num">
                                      <p:cBhvr>
                                        <p:cTn id="30" dur="1000" fill="hold"/>
                                        <p:tgtEl>
                                          <p:spTgt spid="74"/>
                                        </p:tgtEl>
                                        <p:attrNameLst>
                                          <p:attrName>ppt_w</p:attrName>
                                        </p:attrNameLst>
                                      </p:cBhvr>
                                      <p:tavLst>
                                        <p:tav tm="0">
                                          <p:val>
                                            <p:fltVal val="0"/>
                                          </p:val>
                                        </p:tav>
                                        <p:tav tm="100000">
                                          <p:val>
                                            <p:strVal val="#ppt_w"/>
                                          </p:val>
                                        </p:tav>
                                      </p:tavLst>
                                    </p:anim>
                                    <p:anim calcmode="lin" valueType="num">
                                      <p:cBhvr>
                                        <p:cTn id="31" dur="1000" fill="hold"/>
                                        <p:tgtEl>
                                          <p:spTgt spid="74"/>
                                        </p:tgtEl>
                                        <p:attrNameLst>
                                          <p:attrName>ppt_h</p:attrName>
                                        </p:attrNameLst>
                                      </p:cBhvr>
                                      <p:tavLst>
                                        <p:tav tm="0">
                                          <p:val>
                                            <p:fltVal val="0"/>
                                          </p:val>
                                        </p:tav>
                                        <p:tav tm="100000">
                                          <p:val>
                                            <p:strVal val="#ppt_h"/>
                                          </p:val>
                                        </p:tav>
                                      </p:tavLst>
                                    </p:anim>
                                    <p:anim calcmode="lin" valueType="num">
                                      <p:cBhvr>
                                        <p:cTn id="32" dur="1000" fill="hold"/>
                                        <p:tgtEl>
                                          <p:spTgt spid="74"/>
                                        </p:tgtEl>
                                        <p:attrNameLst>
                                          <p:attrName>style.rotation</p:attrName>
                                        </p:attrNameLst>
                                      </p:cBhvr>
                                      <p:tavLst>
                                        <p:tav tm="0">
                                          <p:val>
                                            <p:fltVal val="90"/>
                                          </p:val>
                                        </p:tav>
                                        <p:tav tm="100000">
                                          <p:val>
                                            <p:fltVal val="0"/>
                                          </p:val>
                                        </p:tav>
                                      </p:tavLst>
                                    </p:anim>
                                    <p:animEffect transition="in" filter="fade">
                                      <p:cBhvr>
                                        <p:cTn id="33" dur="1000"/>
                                        <p:tgtEl>
                                          <p:spTgt spid="74"/>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73"/>
                                        </p:tgtEl>
                                        <p:attrNameLst>
                                          <p:attrName>style.visibility</p:attrName>
                                        </p:attrNameLst>
                                      </p:cBhvr>
                                      <p:to>
                                        <p:strVal val="visible"/>
                                      </p:to>
                                    </p:set>
                                    <p:animEffect transition="in" filter="randombar(horizontal)">
                                      <p:cBhvr>
                                        <p:cTn id="37"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3"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D92B103D-C5DC-4ED0-91FD-6FB773570F10}"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041712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grpSp>
        <p:nvGrpSpPr>
          <p:cNvPr id="2" name="Google Shape;992;p14">
            <a:extLst>
              <a:ext uri="{FF2B5EF4-FFF2-40B4-BE49-F238E27FC236}">
                <a16:creationId xmlns:a16="http://schemas.microsoft.com/office/drawing/2014/main" id="{6338079B-1C87-4AB9-A1F5-6A58212A2D18}"/>
              </a:ext>
            </a:extLst>
          </p:cNvPr>
          <p:cNvGrpSpPr>
            <a:grpSpLocks/>
          </p:cNvGrpSpPr>
          <p:nvPr userDrawn="1"/>
        </p:nvGrpSpPr>
        <p:grpSpPr bwMode="auto">
          <a:xfrm>
            <a:off x="395818" y="219076"/>
            <a:ext cx="11614149" cy="6240463"/>
            <a:chOff x="395894" y="219519"/>
            <a:chExt cx="8518865" cy="4788281"/>
          </a:xfrm>
        </p:grpSpPr>
        <p:sp>
          <p:nvSpPr>
            <p:cNvPr id="3" name="Google Shape;993;p14">
              <a:extLst>
                <a:ext uri="{FF2B5EF4-FFF2-40B4-BE49-F238E27FC236}">
                  <a16:creationId xmlns:a16="http://schemas.microsoft.com/office/drawing/2014/main" id="{2E7FA238-C8AD-40D0-9ACF-CE2F77789E42}"/>
                </a:ext>
              </a:extLst>
            </p:cNvPr>
            <p:cNvSpPr>
              <a:spLocks/>
            </p:cNvSpPr>
            <p:nvPr/>
          </p:nvSpPr>
          <p:spPr bwMode="auto">
            <a:xfrm>
              <a:off x="661185" y="219519"/>
              <a:ext cx="8068819" cy="4788281"/>
            </a:xfrm>
            <a:custGeom>
              <a:avLst/>
              <a:gdLst>
                <a:gd name="T0" fmla="*/ 2147483646 w 257584"/>
                <a:gd name="T1" fmla="*/ 2147483646 h 146846"/>
                <a:gd name="T2" fmla="*/ 2147483646 w 257584"/>
                <a:gd name="T3" fmla="*/ 2147483646 h 146846"/>
                <a:gd name="T4" fmla="*/ 2147483646 w 257584"/>
                <a:gd name="T5" fmla="*/ 2147483646 h 146846"/>
                <a:gd name="T6" fmla="*/ 2147483646 w 257584"/>
                <a:gd name="T7" fmla="*/ 2147483646 h 146846"/>
                <a:gd name="T8" fmla="*/ 2147483646 w 257584"/>
                <a:gd name="T9" fmla="*/ 2147483646 h 146846"/>
                <a:gd name="T10" fmla="*/ 2147483646 w 257584"/>
                <a:gd name="T11" fmla="*/ 2147483646 h 146846"/>
                <a:gd name="T12" fmla="*/ 2147483646 w 257584"/>
                <a:gd name="T13" fmla="*/ 2147483646 h 146846"/>
                <a:gd name="T14" fmla="*/ 2147483646 w 257584"/>
                <a:gd name="T15" fmla="*/ 2147483646 h 146846"/>
                <a:gd name="T16" fmla="*/ 2147483646 w 257584"/>
                <a:gd name="T17" fmla="*/ 2147483646 h 1468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lnTo>
                    <a:pt x="7146"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4" name="Google Shape;994;p14">
              <a:extLst>
                <a:ext uri="{FF2B5EF4-FFF2-40B4-BE49-F238E27FC236}">
                  <a16:creationId xmlns:a16="http://schemas.microsoft.com/office/drawing/2014/main" id="{7F3BBED2-3AE4-4969-B64B-3D321C88F72B}"/>
                </a:ext>
              </a:extLst>
            </p:cNvPr>
            <p:cNvGrpSpPr>
              <a:grpSpLocks/>
            </p:cNvGrpSpPr>
            <p:nvPr/>
          </p:nvGrpSpPr>
          <p:grpSpPr bwMode="auto">
            <a:xfrm>
              <a:off x="8341543" y="2282008"/>
              <a:ext cx="569676" cy="380612"/>
              <a:chOff x="8341543" y="2282008"/>
              <a:chExt cx="569676" cy="380612"/>
            </a:xfrm>
          </p:grpSpPr>
          <p:sp>
            <p:nvSpPr>
              <p:cNvPr id="23" name="Google Shape;995;p14">
                <a:extLst>
                  <a:ext uri="{FF2B5EF4-FFF2-40B4-BE49-F238E27FC236}">
                    <a16:creationId xmlns:a16="http://schemas.microsoft.com/office/drawing/2014/main" id="{7357E7C5-61BE-43FF-A879-86626EC1AACC}"/>
                  </a:ext>
                </a:extLst>
              </p:cNvPr>
              <p:cNvSpPr>
                <a:spLocks/>
              </p:cNvSpPr>
              <p:nvPr/>
            </p:nvSpPr>
            <p:spPr bwMode="auto">
              <a:xfrm>
                <a:off x="8341543" y="2361783"/>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4" name="Google Shape;996;p14">
                <a:extLst>
                  <a:ext uri="{FF2B5EF4-FFF2-40B4-BE49-F238E27FC236}">
                    <a16:creationId xmlns:a16="http://schemas.microsoft.com/office/drawing/2014/main" id="{06F4567D-41AE-41DC-96CA-669258A90455}"/>
                  </a:ext>
                </a:extLst>
              </p:cNvPr>
              <p:cNvSpPr>
                <a:spLocks/>
              </p:cNvSpPr>
              <p:nvPr/>
            </p:nvSpPr>
            <p:spPr bwMode="auto">
              <a:xfrm>
                <a:off x="8341543" y="2282008"/>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5" name="Google Shape;997;p14">
              <a:extLst>
                <a:ext uri="{FF2B5EF4-FFF2-40B4-BE49-F238E27FC236}">
                  <a16:creationId xmlns:a16="http://schemas.microsoft.com/office/drawing/2014/main" id="{4A04BF8A-62EB-42F4-95BF-1E051C236128}"/>
                </a:ext>
              </a:extLst>
            </p:cNvPr>
            <p:cNvSpPr>
              <a:spLocks/>
            </p:cNvSpPr>
            <p:nvPr/>
          </p:nvSpPr>
          <p:spPr bwMode="auto">
            <a:xfrm>
              <a:off x="8341543" y="4447718"/>
              <a:ext cx="569676" cy="308239"/>
            </a:xfrm>
            <a:custGeom>
              <a:avLst/>
              <a:gdLst>
                <a:gd name="T0" fmla="*/ 0 w 18186"/>
                <a:gd name="T1" fmla="*/ 0 h 9453"/>
                <a:gd name="T2" fmla="*/ 0 w 18186"/>
                <a:gd name="T3" fmla="*/ 2147483646 h 9453"/>
                <a:gd name="T4" fmla="*/ 2147483646 w 18186"/>
                <a:gd name="T5" fmla="*/ 2147483646 h 9453"/>
                <a:gd name="T6" fmla="*/ 2147483646 w 18186"/>
                <a:gd name="T7" fmla="*/ 2147483646 h 9453"/>
                <a:gd name="T8" fmla="*/ 2147483646 w 18186"/>
                <a:gd name="T9" fmla="*/ 0 h 9453"/>
                <a:gd name="T10" fmla="*/ 0 w 18186"/>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6" name="Google Shape;998;p14">
              <a:extLst>
                <a:ext uri="{FF2B5EF4-FFF2-40B4-BE49-F238E27FC236}">
                  <a16:creationId xmlns:a16="http://schemas.microsoft.com/office/drawing/2014/main" id="{C18E6E7C-40E3-4072-A4DE-86EFD4801629}"/>
                </a:ext>
              </a:extLst>
            </p:cNvPr>
            <p:cNvGrpSpPr>
              <a:grpSpLocks/>
            </p:cNvGrpSpPr>
            <p:nvPr/>
          </p:nvGrpSpPr>
          <p:grpSpPr bwMode="auto">
            <a:xfrm>
              <a:off x="8341543" y="1721094"/>
              <a:ext cx="569676" cy="380612"/>
              <a:chOff x="8341543" y="1721094"/>
              <a:chExt cx="569676" cy="380612"/>
            </a:xfrm>
          </p:grpSpPr>
          <p:sp>
            <p:nvSpPr>
              <p:cNvPr id="21" name="Google Shape;999;p14">
                <a:extLst>
                  <a:ext uri="{FF2B5EF4-FFF2-40B4-BE49-F238E27FC236}">
                    <a16:creationId xmlns:a16="http://schemas.microsoft.com/office/drawing/2014/main" id="{4C4CB2A1-2756-4A73-AD09-8C6748684E4D}"/>
                  </a:ext>
                </a:extLst>
              </p:cNvPr>
              <p:cNvSpPr>
                <a:spLocks/>
              </p:cNvSpPr>
              <p:nvPr/>
            </p:nvSpPr>
            <p:spPr bwMode="auto">
              <a:xfrm>
                <a:off x="8341543" y="1800869"/>
                <a:ext cx="569676" cy="300837"/>
              </a:xfrm>
              <a:custGeom>
                <a:avLst/>
                <a:gdLst>
                  <a:gd name="T0" fmla="*/ 0 w 18186"/>
                  <a:gd name="T1" fmla="*/ 0 h 9226"/>
                  <a:gd name="T2" fmla="*/ 0 w 18186"/>
                  <a:gd name="T3" fmla="*/ 2147483646 h 9226"/>
                  <a:gd name="T4" fmla="*/ 2147483646 w 18186"/>
                  <a:gd name="T5" fmla="*/ 2147483646 h 9226"/>
                  <a:gd name="T6" fmla="*/ 2147483646 w 18186"/>
                  <a:gd name="T7" fmla="*/ 2147483646 h 9226"/>
                  <a:gd name="T8" fmla="*/ 2147483646 w 18186"/>
                  <a:gd name="T9" fmla="*/ 0 h 9226"/>
                  <a:gd name="T10" fmla="*/ 0 w 18186"/>
                  <a:gd name="T11" fmla="*/ 0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0"/>
                    </a:moveTo>
                    <a:lnTo>
                      <a:pt x="0" y="9225"/>
                    </a:lnTo>
                    <a:lnTo>
                      <a:pt x="18186" y="9225"/>
                    </a:lnTo>
                    <a:lnTo>
                      <a:pt x="16824" y="4462"/>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 name="Google Shape;1000;p14">
                <a:extLst>
                  <a:ext uri="{FF2B5EF4-FFF2-40B4-BE49-F238E27FC236}">
                    <a16:creationId xmlns:a16="http://schemas.microsoft.com/office/drawing/2014/main" id="{8AAD613B-1BC7-4E7D-A03A-328DC3FC2664}"/>
                  </a:ext>
                </a:extLst>
              </p:cNvPr>
              <p:cNvSpPr/>
              <p:nvPr/>
            </p:nvSpPr>
            <p:spPr>
              <a:xfrm>
                <a:off x="8341867" y="1721415"/>
                <a:ext cx="569787" cy="300866"/>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grpSp>
          <p:nvGrpSpPr>
            <p:cNvPr id="7" name="Google Shape;1001;p14">
              <a:extLst>
                <a:ext uri="{FF2B5EF4-FFF2-40B4-BE49-F238E27FC236}">
                  <a16:creationId xmlns:a16="http://schemas.microsoft.com/office/drawing/2014/main" id="{5769D094-98AB-49F6-B9D8-9DB27CEA0E10}"/>
                </a:ext>
              </a:extLst>
            </p:cNvPr>
            <p:cNvGrpSpPr>
              <a:grpSpLocks/>
            </p:cNvGrpSpPr>
            <p:nvPr/>
          </p:nvGrpSpPr>
          <p:grpSpPr bwMode="auto">
            <a:xfrm>
              <a:off x="8346273" y="1183592"/>
              <a:ext cx="568486" cy="388014"/>
              <a:chOff x="8346273" y="1183592"/>
              <a:chExt cx="568486" cy="388014"/>
            </a:xfrm>
          </p:grpSpPr>
          <p:sp>
            <p:nvSpPr>
              <p:cNvPr id="19" name="Google Shape;1002;p14">
                <a:extLst>
                  <a:ext uri="{FF2B5EF4-FFF2-40B4-BE49-F238E27FC236}">
                    <a16:creationId xmlns:a16="http://schemas.microsoft.com/office/drawing/2014/main" id="{B5AB9B26-2FAF-45B0-9CF0-182C4860F933}"/>
                  </a:ext>
                </a:extLst>
              </p:cNvPr>
              <p:cNvSpPr>
                <a:spLocks/>
              </p:cNvSpPr>
              <p:nvPr/>
            </p:nvSpPr>
            <p:spPr bwMode="auto">
              <a:xfrm>
                <a:off x="8346273" y="1263367"/>
                <a:ext cx="568486" cy="308239"/>
              </a:xfrm>
              <a:custGeom>
                <a:avLst/>
                <a:gdLst>
                  <a:gd name="T0" fmla="*/ 0 w 18148"/>
                  <a:gd name="T1" fmla="*/ 0 h 9453"/>
                  <a:gd name="T2" fmla="*/ 0 w 18148"/>
                  <a:gd name="T3" fmla="*/ 2147483646 h 9453"/>
                  <a:gd name="T4" fmla="*/ 2147483646 w 18148"/>
                  <a:gd name="T5" fmla="*/ 2147483646 h 9453"/>
                  <a:gd name="T6" fmla="*/ 2147483646 w 18148"/>
                  <a:gd name="T7" fmla="*/ 2147483646 h 9453"/>
                  <a:gd name="T8" fmla="*/ 2147483646 w 18148"/>
                  <a:gd name="T9" fmla="*/ 0 h 9453"/>
                  <a:gd name="T10" fmla="*/ 0 w 18148"/>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 name="Google Shape;1003;p14">
                <a:extLst>
                  <a:ext uri="{FF2B5EF4-FFF2-40B4-BE49-F238E27FC236}">
                    <a16:creationId xmlns:a16="http://schemas.microsoft.com/office/drawing/2014/main" id="{8A4F0BFE-A653-4524-8A02-DD918F57D666}"/>
                  </a:ext>
                </a:extLst>
              </p:cNvPr>
              <p:cNvSpPr>
                <a:spLocks/>
              </p:cNvSpPr>
              <p:nvPr/>
            </p:nvSpPr>
            <p:spPr bwMode="auto">
              <a:xfrm>
                <a:off x="8346273" y="1183592"/>
                <a:ext cx="568486" cy="308239"/>
              </a:xfrm>
              <a:custGeom>
                <a:avLst/>
                <a:gdLst>
                  <a:gd name="T0" fmla="*/ 0 w 18148"/>
                  <a:gd name="T1" fmla="*/ 0 h 9453"/>
                  <a:gd name="T2" fmla="*/ 0 w 18148"/>
                  <a:gd name="T3" fmla="*/ 2147483646 h 9453"/>
                  <a:gd name="T4" fmla="*/ 2147483646 w 18148"/>
                  <a:gd name="T5" fmla="*/ 2147483646 h 9453"/>
                  <a:gd name="T6" fmla="*/ 2147483646 w 18148"/>
                  <a:gd name="T7" fmla="*/ 2147483646 h 9453"/>
                  <a:gd name="T8" fmla="*/ 2147483646 w 18148"/>
                  <a:gd name="T9" fmla="*/ 0 h 9453"/>
                  <a:gd name="T10" fmla="*/ 0 w 18148"/>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8" name="Google Shape;1004;p14">
              <a:extLst>
                <a:ext uri="{FF2B5EF4-FFF2-40B4-BE49-F238E27FC236}">
                  <a16:creationId xmlns:a16="http://schemas.microsoft.com/office/drawing/2014/main" id="{42DFA80E-FB49-41FC-8910-FE04F7E2CC15}"/>
                </a:ext>
              </a:extLst>
            </p:cNvPr>
            <p:cNvGrpSpPr>
              <a:grpSpLocks/>
            </p:cNvGrpSpPr>
            <p:nvPr/>
          </p:nvGrpSpPr>
          <p:grpSpPr bwMode="auto">
            <a:xfrm>
              <a:off x="8341543" y="606635"/>
              <a:ext cx="569676" cy="388014"/>
              <a:chOff x="8341543" y="606635"/>
              <a:chExt cx="569676" cy="388014"/>
            </a:xfrm>
          </p:grpSpPr>
          <p:sp>
            <p:nvSpPr>
              <p:cNvPr id="17" name="Google Shape;1005;p14">
                <a:extLst>
                  <a:ext uri="{FF2B5EF4-FFF2-40B4-BE49-F238E27FC236}">
                    <a16:creationId xmlns:a16="http://schemas.microsoft.com/office/drawing/2014/main" id="{75B62073-E011-4E8E-9277-51FB610DD6F2}"/>
                  </a:ext>
                </a:extLst>
              </p:cNvPr>
              <p:cNvSpPr>
                <a:spLocks/>
              </p:cNvSpPr>
              <p:nvPr/>
            </p:nvSpPr>
            <p:spPr bwMode="auto">
              <a:xfrm>
                <a:off x="8341543" y="686410"/>
                <a:ext cx="569676" cy="308239"/>
              </a:xfrm>
              <a:custGeom>
                <a:avLst/>
                <a:gdLst>
                  <a:gd name="T0" fmla="*/ 0 w 18186"/>
                  <a:gd name="T1" fmla="*/ 0 h 9453"/>
                  <a:gd name="T2" fmla="*/ 0 w 18186"/>
                  <a:gd name="T3" fmla="*/ 2147483646 h 9453"/>
                  <a:gd name="T4" fmla="*/ 2147483646 w 18186"/>
                  <a:gd name="T5" fmla="*/ 2147483646 h 9453"/>
                  <a:gd name="T6" fmla="*/ 2147483646 w 18186"/>
                  <a:gd name="T7" fmla="*/ 2147483646 h 9453"/>
                  <a:gd name="T8" fmla="*/ 2147483646 w 18186"/>
                  <a:gd name="T9" fmla="*/ 0 h 9453"/>
                  <a:gd name="T10" fmla="*/ 0 w 18186"/>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 name="Google Shape;1006;p14">
                <a:extLst>
                  <a:ext uri="{FF2B5EF4-FFF2-40B4-BE49-F238E27FC236}">
                    <a16:creationId xmlns:a16="http://schemas.microsoft.com/office/drawing/2014/main" id="{E9F5F6EA-A3D7-4373-8FA2-12A76550746C}"/>
                  </a:ext>
                </a:extLst>
              </p:cNvPr>
              <p:cNvSpPr/>
              <p:nvPr/>
            </p:nvSpPr>
            <p:spPr>
              <a:xfrm>
                <a:off x="8341867" y="606869"/>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grpSp>
          <p:nvGrpSpPr>
            <p:cNvPr id="9" name="Google Shape;1007;p14">
              <a:extLst>
                <a:ext uri="{FF2B5EF4-FFF2-40B4-BE49-F238E27FC236}">
                  <a16:creationId xmlns:a16="http://schemas.microsoft.com/office/drawing/2014/main" id="{6B24BF44-1B21-42DF-BDCD-36EEC009BFCD}"/>
                </a:ext>
              </a:extLst>
            </p:cNvPr>
            <p:cNvGrpSpPr>
              <a:grpSpLocks/>
            </p:cNvGrpSpPr>
            <p:nvPr/>
          </p:nvGrpSpPr>
          <p:grpSpPr bwMode="auto">
            <a:xfrm>
              <a:off x="8341543" y="2842933"/>
              <a:ext cx="569676" cy="380612"/>
              <a:chOff x="8341543" y="2282008"/>
              <a:chExt cx="569676" cy="380612"/>
            </a:xfrm>
          </p:grpSpPr>
          <p:sp>
            <p:nvSpPr>
              <p:cNvPr id="15" name="Google Shape;1008;p14">
                <a:extLst>
                  <a:ext uri="{FF2B5EF4-FFF2-40B4-BE49-F238E27FC236}">
                    <a16:creationId xmlns:a16="http://schemas.microsoft.com/office/drawing/2014/main" id="{3620292D-3EDF-485C-A4CA-E1A0BB54B1B3}"/>
                  </a:ext>
                </a:extLst>
              </p:cNvPr>
              <p:cNvSpPr>
                <a:spLocks/>
              </p:cNvSpPr>
              <p:nvPr/>
            </p:nvSpPr>
            <p:spPr bwMode="auto">
              <a:xfrm>
                <a:off x="8341543" y="2361783"/>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 name="Google Shape;1009;p14">
                <a:extLst>
                  <a:ext uri="{FF2B5EF4-FFF2-40B4-BE49-F238E27FC236}">
                    <a16:creationId xmlns:a16="http://schemas.microsoft.com/office/drawing/2014/main" id="{D914BD90-593C-4DCB-BACC-187481484FAC}"/>
                  </a:ext>
                </a:extLst>
              </p:cNvPr>
              <p:cNvSpPr>
                <a:spLocks/>
              </p:cNvSpPr>
              <p:nvPr/>
            </p:nvSpPr>
            <p:spPr bwMode="auto">
              <a:xfrm>
                <a:off x="8341543" y="2282008"/>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10" name="Google Shape;1010;p14">
              <a:extLst>
                <a:ext uri="{FF2B5EF4-FFF2-40B4-BE49-F238E27FC236}">
                  <a16:creationId xmlns:a16="http://schemas.microsoft.com/office/drawing/2014/main" id="{9E1DD3F7-09CB-4206-8F13-E03BBC22D9DD}"/>
                </a:ext>
              </a:extLst>
            </p:cNvPr>
            <p:cNvGrpSpPr>
              <a:grpSpLocks/>
            </p:cNvGrpSpPr>
            <p:nvPr/>
          </p:nvGrpSpPr>
          <p:grpSpPr bwMode="auto">
            <a:xfrm>
              <a:off x="8341543" y="3403858"/>
              <a:ext cx="569676" cy="380612"/>
              <a:chOff x="8341543" y="2282008"/>
              <a:chExt cx="569676" cy="380612"/>
            </a:xfrm>
          </p:grpSpPr>
          <p:sp>
            <p:nvSpPr>
              <p:cNvPr id="13" name="Google Shape;1011;p14">
                <a:extLst>
                  <a:ext uri="{FF2B5EF4-FFF2-40B4-BE49-F238E27FC236}">
                    <a16:creationId xmlns:a16="http://schemas.microsoft.com/office/drawing/2014/main" id="{7107F0D2-C754-49B4-A33F-39120DDEEE4F}"/>
                  </a:ext>
                </a:extLst>
              </p:cNvPr>
              <p:cNvSpPr>
                <a:spLocks/>
              </p:cNvSpPr>
              <p:nvPr/>
            </p:nvSpPr>
            <p:spPr bwMode="auto">
              <a:xfrm>
                <a:off x="8341543" y="2361783"/>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 name="Google Shape;1012;p14">
                <a:extLst>
                  <a:ext uri="{FF2B5EF4-FFF2-40B4-BE49-F238E27FC236}">
                    <a16:creationId xmlns:a16="http://schemas.microsoft.com/office/drawing/2014/main" id="{832F4C96-80E4-4EBB-9192-4D8811BC0140}"/>
                  </a:ext>
                </a:extLst>
              </p:cNvPr>
              <p:cNvSpPr/>
              <p:nvPr/>
            </p:nvSpPr>
            <p:spPr>
              <a:xfrm>
                <a:off x="8341867" y="2281736"/>
                <a:ext cx="569787" cy="30086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sp>
          <p:nvSpPr>
            <p:cNvPr id="11" name="Google Shape;1013;p14">
              <a:extLst>
                <a:ext uri="{FF2B5EF4-FFF2-40B4-BE49-F238E27FC236}">
                  <a16:creationId xmlns:a16="http://schemas.microsoft.com/office/drawing/2014/main" id="{EBD9A751-24E9-47DC-99B3-5A90304BFFEF}"/>
                </a:ext>
              </a:extLst>
            </p:cNvPr>
            <p:cNvSpPr/>
            <p:nvPr/>
          </p:nvSpPr>
          <p:spPr>
            <a:xfrm>
              <a:off x="8341867" y="4368307"/>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2" name="Google Shape;1014;p14">
              <a:extLst>
                <a:ext uri="{FF2B5EF4-FFF2-40B4-BE49-F238E27FC236}">
                  <a16:creationId xmlns:a16="http://schemas.microsoft.com/office/drawing/2014/main" id="{1D04A20B-7F96-42FD-A8CA-81E3FA2C9A3B}"/>
                </a:ext>
              </a:extLst>
            </p:cNvPr>
            <p:cNvSpPr>
              <a:spLocks/>
            </p:cNvSpPr>
            <p:nvPr/>
          </p:nvSpPr>
          <p:spPr bwMode="auto">
            <a:xfrm>
              <a:off x="395894" y="219519"/>
              <a:ext cx="8053438" cy="4788281"/>
            </a:xfrm>
            <a:custGeom>
              <a:avLst/>
              <a:gdLst>
                <a:gd name="T0" fmla="*/ 2147483646 w 257093"/>
                <a:gd name="T1" fmla="*/ 2147483646 h 146846"/>
                <a:gd name="T2" fmla="*/ 2147483646 w 257093"/>
                <a:gd name="T3" fmla="*/ 2147483646 h 146846"/>
                <a:gd name="T4" fmla="*/ 2147483646 w 257093"/>
                <a:gd name="T5" fmla="*/ 2147483646 h 146846"/>
                <a:gd name="T6" fmla="*/ 2147483646 w 257093"/>
                <a:gd name="T7" fmla="*/ 2147483646 h 146846"/>
                <a:gd name="T8" fmla="*/ 2147483646 w 257093"/>
                <a:gd name="T9" fmla="*/ 2147483646 h 146846"/>
                <a:gd name="T10" fmla="*/ 2147483646 w 257093"/>
                <a:gd name="T11" fmla="*/ 2147483646 h 146846"/>
                <a:gd name="T12" fmla="*/ 2147483646 w 257093"/>
                <a:gd name="T13" fmla="*/ 2147483646 h 146846"/>
                <a:gd name="T14" fmla="*/ 2147483646 w 257093"/>
                <a:gd name="T15" fmla="*/ 2147483646 h 146846"/>
                <a:gd name="T16" fmla="*/ 2147483646 w 257093"/>
                <a:gd name="T17" fmla="*/ 2147483646 h 1468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lnTo>
                    <a:pt x="7146"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25" name="Google Shape;1082;p14">
            <a:extLst>
              <a:ext uri="{FF2B5EF4-FFF2-40B4-BE49-F238E27FC236}">
                <a16:creationId xmlns:a16="http://schemas.microsoft.com/office/drawing/2014/main" id="{2E235454-F61C-4B5E-926C-20F2B4EA1D22}"/>
              </a:ext>
            </a:extLst>
          </p:cNvPr>
          <p:cNvSpPr>
            <a:spLocks/>
          </p:cNvSpPr>
          <p:nvPr userDrawn="1"/>
        </p:nvSpPr>
        <p:spPr bwMode="auto">
          <a:xfrm>
            <a:off x="465667" y="882651"/>
            <a:ext cx="110067" cy="176213"/>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6" name="Google Shape;1083;p14">
            <a:extLst>
              <a:ext uri="{FF2B5EF4-FFF2-40B4-BE49-F238E27FC236}">
                <a16:creationId xmlns:a16="http://schemas.microsoft.com/office/drawing/2014/main" id="{23BBD176-D76A-4B7F-B412-506740DAF215}"/>
              </a:ext>
            </a:extLst>
          </p:cNvPr>
          <p:cNvSpPr>
            <a:spLocks/>
          </p:cNvSpPr>
          <p:nvPr userDrawn="1"/>
        </p:nvSpPr>
        <p:spPr bwMode="auto">
          <a:xfrm>
            <a:off x="201084" y="906463"/>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7" name="Google Shape;1084;p14">
            <a:extLst>
              <a:ext uri="{FF2B5EF4-FFF2-40B4-BE49-F238E27FC236}">
                <a16:creationId xmlns:a16="http://schemas.microsoft.com/office/drawing/2014/main" id="{9DE3087D-3A0F-48AF-9930-141A76814C0C}"/>
              </a:ext>
            </a:extLst>
          </p:cNvPr>
          <p:cNvSpPr>
            <a:spLocks/>
          </p:cNvSpPr>
          <p:nvPr userDrawn="1"/>
        </p:nvSpPr>
        <p:spPr bwMode="auto">
          <a:xfrm>
            <a:off x="224367" y="989014"/>
            <a:ext cx="44451"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8" name="Google Shape;1085;p14">
            <a:extLst>
              <a:ext uri="{FF2B5EF4-FFF2-40B4-BE49-F238E27FC236}">
                <a16:creationId xmlns:a16="http://schemas.microsoft.com/office/drawing/2014/main" id="{48B3773F-DE4E-45ED-BE5E-A7BD07047978}"/>
              </a:ext>
            </a:extLst>
          </p:cNvPr>
          <p:cNvSpPr>
            <a:spLocks/>
          </p:cNvSpPr>
          <p:nvPr userDrawn="1"/>
        </p:nvSpPr>
        <p:spPr bwMode="auto">
          <a:xfrm>
            <a:off x="524934" y="947739"/>
            <a:ext cx="46567" cy="46037"/>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9" name="Google Shape;1086;p14">
            <a:extLst>
              <a:ext uri="{FF2B5EF4-FFF2-40B4-BE49-F238E27FC236}">
                <a16:creationId xmlns:a16="http://schemas.microsoft.com/office/drawing/2014/main" id="{C394E4B2-A13B-435E-B8F7-ADC1F47A7582}"/>
              </a:ext>
            </a:extLst>
          </p:cNvPr>
          <p:cNvSpPr>
            <a:spLocks/>
          </p:cNvSpPr>
          <p:nvPr userDrawn="1"/>
        </p:nvSpPr>
        <p:spPr bwMode="auto">
          <a:xfrm>
            <a:off x="201084" y="917575"/>
            <a:ext cx="448733" cy="96838"/>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0" name="Google Shape;1082;p14">
            <a:extLst>
              <a:ext uri="{FF2B5EF4-FFF2-40B4-BE49-F238E27FC236}">
                <a16:creationId xmlns:a16="http://schemas.microsoft.com/office/drawing/2014/main" id="{7FF9E5C5-3415-4F48-939B-42A50D9E0E57}"/>
              </a:ext>
            </a:extLst>
          </p:cNvPr>
          <p:cNvSpPr>
            <a:spLocks/>
          </p:cNvSpPr>
          <p:nvPr userDrawn="1"/>
        </p:nvSpPr>
        <p:spPr bwMode="auto">
          <a:xfrm>
            <a:off x="463550" y="1495425"/>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1" name="Google Shape;1083;p14">
            <a:extLst>
              <a:ext uri="{FF2B5EF4-FFF2-40B4-BE49-F238E27FC236}">
                <a16:creationId xmlns:a16="http://schemas.microsoft.com/office/drawing/2014/main" id="{EC62F253-61D2-4710-9AED-E2EB30E21452}"/>
              </a:ext>
            </a:extLst>
          </p:cNvPr>
          <p:cNvSpPr>
            <a:spLocks/>
          </p:cNvSpPr>
          <p:nvPr userDrawn="1"/>
        </p:nvSpPr>
        <p:spPr bwMode="auto">
          <a:xfrm>
            <a:off x="198967" y="1520826"/>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2" name="Google Shape;1084;p14">
            <a:extLst>
              <a:ext uri="{FF2B5EF4-FFF2-40B4-BE49-F238E27FC236}">
                <a16:creationId xmlns:a16="http://schemas.microsoft.com/office/drawing/2014/main" id="{C5E32927-5CEC-43BC-88C7-C7FC539B23BC}"/>
              </a:ext>
            </a:extLst>
          </p:cNvPr>
          <p:cNvSpPr>
            <a:spLocks/>
          </p:cNvSpPr>
          <p:nvPr userDrawn="1"/>
        </p:nvSpPr>
        <p:spPr bwMode="auto">
          <a:xfrm>
            <a:off x="222251" y="1603375"/>
            <a:ext cx="46567" cy="46038"/>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3" name="Google Shape;1085;p14">
            <a:extLst>
              <a:ext uri="{FF2B5EF4-FFF2-40B4-BE49-F238E27FC236}">
                <a16:creationId xmlns:a16="http://schemas.microsoft.com/office/drawing/2014/main" id="{505B0419-12C5-45FB-8733-ABB888EBCA37}"/>
              </a:ext>
            </a:extLst>
          </p:cNvPr>
          <p:cNvSpPr>
            <a:spLocks/>
          </p:cNvSpPr>
          <p:nvPr userDrawn="1"/>
        </p:nvSpPr>
        <p:spPr bwMode="auto">
          <a:xfrm>
            <a:off x="522818" y="1562100"/>
            <a:ext cx="46567" cy="44450"/>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4" name="Google Shape;1086;p14">
            <a:extLst>
              <a:ext uri="{FF2B5EF4-FFF2-40B4-BE49-F238E27FC236}">
                <a16:creationId xmlns:a16="http://schemas.microsoft.com/office/drawing/2014/main" id="{368ED914-F656-4453-808D-A6AE3D220806}"/>
              </a:ext>
            </a:extLst>
          </p:cNvPr>
          <p:cNvSpPr>
            <a:spLocks/>
          </p:cNvSpPr>
          <p:nvPr userDrawn="1"/>
        </p:nvSpPr>
        <p:spPr bwMode="auto">
          <a:xfrm>
            <a:off x="201084" y="1531938"/>
            <a:ext cx="446616"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5" name="Google Shape;1082;p14">
            <a:extLst>
              <a:ext uri="{FF2B5EF4-FFF2-40B4-BE49-F238E27FC236}">
                <a16:creationId xmlns:a16="http://schemas.microsoft.com/office/drawing/2014/main" id="{533B26E4-43B5-4615-AD56-A958ACAEB70C}"/>
              </a:ext>
            </a:extLst>
          </p:cNvPr>
          <p:cNvSpPr>
            <a:spLocks/>
          </p:cNvSpPr>
          <p:nvPr userDrawn="1"/>
        </p:nvSpPr>
        <p:spPr bwMode="auto">
          <a:xfrm>
            <a:off x="463550" y="2109788"/>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6" name="Google Shape;1083;p14">
            <a:extLst>
              <a:ext uri="{FF2B5EF4-FFF2-40B4-BE49-F238E27FC236}">
                <a16:creationId xmlns:a16="http://schemas.microsoft.com/office/drawing/2014/main" id="{CA95DBDB-3B91-4CA1-AFBD-C81D226F893C}"/>
              </a:ext>
            </a:extLst>
          </p:cNvPr>
          <p:cNvSpPr>
            <a:spLocks/>
          </p:cNvSpPr>
          <p:nvPr userDrawn="1"/>
        </p:nvSpPr>
        <p:spPr bwMode="auto">
          <a:xfrm>
            <a:off x="198967" y="2135189"/>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7" name="Google Shape;1084;p14">
            <a:extLst>
              <a:ext uri="{FF2B5EF4-FFF2-40B4-BE49-F238E27FC236}">
                <a16:creationId xmlns:a16="http://schemas.microsoft.com/office/drawing/2014/main" id="{49F9A088-2766-41B2-A686-3C002B13F109}"/>
              </a:ext>
            </a:extLst>
          </p:cNvPr>
          <p:cNvSpPr>
            <a:spLocks/>
          </p:cNvSpPr>
          <p:nvPr userDrawn="1"/>
        </p:nvSpPr>
        <p:spPr bwMode="auto">
          <a:xfrm>
            <a:off x="222251" y="2217738"/>
            <a:ext cx="44449" cy="44450"/>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8" name="Google Shape;1085;p14">
            <a:extLst>
              <a:ext uri="{FF2B5EF4-FFF2-40B4-BE49-F238E27FC236}">
                <a16:creationId xmlns:a16="http://schemas.microsoft.com/office/drawing/2014/main" id="{B79F6BEE-1A2A-4A4B-8DC4-7934000E9903}"/>
              </a:ext>
            </a:extLst>
          </p:cNvPr>
          <p:cNvSpPr>
            <a:spLocks/>
          </p:cNvSpPr>
          <p:nvPr userDrawn="1"/>
        </p:nvSpPr>
        <p:spPr bwMode="auto">
          <a:xfrm>
            <a:off x="522818" y="2174875"/>
            <a:ext cx="44449"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9" name="Google Shape;1086;p14">
            <a:extLst>
              <a:ext uri="{FF2B5EF4-FFF2-40B4-BE49-F238E27FC236}">
                <a16:creationId xmlns:a16="http://schemas.microsoft.com/office/drawing/2014/main" id="{70F3443E-AF30-43B8-B067-C7E0993655A6}"/>
              </a:ext>
            </a:extLst>
          </p:cNvPr>
          <p:cNvSpPr>
            <a:spLocks/>
          </p:cNvSpPr>
          <p:nvPr userDrawn="1"/>
        </p:nvSpPr>
        <p:spPr bwMode="auto">
          <a:xfrm>
            <a:off x="198967" y="2146300"/>
            <a:ext cx="448733"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0" name="Google Shape;1082;p14">
            <a:extLst>
              <a:ext uri="{FF2B5EF4-FFF2-40B4-BE49-F238E27FC236}">
                <a16:creationId xmlns:a16="http://schemas.microsoft.com/office/drawing/2014/main" id="{CE801338-6EB8-45B7-8B28-94DBACD8E07D}"/>
              </a:ext>
            </a:extLst>
          </p:cNvPr>
          <p:cNvSpPr>
            <a:spLocks/>
          </p:cNvSpPr>
          <p:nvPr userDrawn="1"/>
        </p:nvSpPr>
        <p:spPr bwMode="auto">
          <a:xfrm>
            <a:off x="461433" y="2724151"/>
            <a:ext cx="110067" cy="176213"/>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1" name="Google Shape;1083;p14">
            <a:extLst>
              <a:ext uri="{FF2B5EF4-FFF2-40B4-BE49-F238E27FC236}">
                <a16:creationId xmlns:a16="http://schemas.microsoft.com/office/drawing/2014/main" id="{B7B0A4D4-9BBA-4830-BEFF-4C1EAF89978B}"/>
              </a:ext>
            </a:extLst>
          </p:cNvPr>
          <p:cNvSpPr>
            <a:spLocks/>
          </p:cNvSpPr>
          <p:nvPr userDrawn="1"/>
        </p:nvSpPr>
        <p:spPr bwMode="auto">
          <a:xfrm>
            <a:off x="196851" y="2747964"/>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2" name="Google Shape;1084;p14">
            <a:extLst>
              <a:ext uri="{FF2B5EF4-FFF2-40B4-BE49-F238E27FC236}">
                <a16:creationId xmlns:a16="http://schemas.microsoft.com/office/drawing/2014/main" id="{9D6D3F4D-09B4-46BE-AC00-82636ED409A5}"/>
              </a:ext>
            </a:extLst>
          </p:cNvPr>
          <p:cNvSpPr>
            <a:spLocks/>
          </p:cNvSpPr>
          <p:nvPr userDrawn="1"/>
        </p:nvSpPr>
        <p:spPr bwMode="auto">
          <a:xfrm>
            <a:off x="220134" y="2830514"/>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3" name="Google Shape;1085;p14">
            <a:extLst>
              <a:ext uri="{FF2B5EF4-FFF2-40B4-BE49-F238E27FC236}">
                <a16:creationId xmlns:a16="http://schemas.microsoft.com/office/drawing/2014/main" id="{E0BEA14E-A722-4044-BF23-4DE909E363E8}"/>
              </a:ext>
            </a:extLst>
          </p:cNvPr>
          <p:cNvSpPr>
            <a:spLocks/>
          </p:cNvSpPr>
          <p:nvPr userDrawn="1"/>
        </p:nvSpPr>
        <p:spPr bwMode="auto">
          <a:xfrm>
            <a:off x="520701" y="2789239"/>
            <a:ext cx="46567" cy="46037"/>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4" name="Google Shape;1086;p14">
            <a:extLst>
              <a:ext uri="{FF2B5EF4-FFF2-40B4-BE49-F238E27FC236}">
                <a16:creationId xmlns:a16="http://schemas.microsoft.com/office/drawing/2014/main" id="{167FABB0-4B70-4696-8EAD-EB228908A685}"/>
              </a:ext>
            </a:extLst>
          </p:cNvPr>
          <p:cNvSpPr>
            <a:spLocks/>
          </p:cNvSpPr>
          <p:nvPr userDrawn="1"/>
        </p:nvSpPr>
        <p:spPr bwMode="auto">
          <a:xfrm>
            <a:off x="198968" y="2759075"/>
            <a:ext cx="446617" cy="96838"/>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5" name="Google Shape;1082;p14">
            <a:extLst>
              <a:ext uri="{FF2B5EF4-FFF2-40B4-BE49-F238E27FC236}">
                <a16:creationId xmlns:a16="http://schemas.microsoft.com/office/drawing/2014/main" id="{7B3B67FC-8FD9-4778-AF90-B9851F0B7872}"/>
              </a:ext>
            </a:extLst>
          </p:cNvPr>
          <p:cNvSpPr>
            <a:spLocks/>
          </p:cNvSpPr>
          <p:nvPr userDrawn="1"/>
        </p:nvSpPr>
        <p:spPr bwMode="auto">
          <a:xfrm>
            <a:off x="461433" y="3336925"/>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6" name="Google Shape;1083;p14">
            <a:extLst>
              <a:ext uri="{FF2B5EF4-FFF2-40B4-BE49-F238E27FC236}">
                <a16:creationId xmlns:a16="http://schemas.microsoft.com/office/drawing/2014/main" id="{AB574052-9182-4137-AAB9-EFA05A256613}"/>
              </a:ext>
            </a:extLst>
          </p:cNvPr>
          <p:cNvSpPr>
            <a:spLocks/>
          </p:cNvSpPr>
          <p:nvPr userDrawn="1"/>
        </p:nvSpPr>
        <p:spPr bwMode="auto">
          <a:xfrm>
            <a:off x="194733" y="3362326"/>
            <a:ext cx="450851"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7" name="Google Shape;1084;p14">
            <a:extLst>
              <a:ext uri="{FF2B5EF4-FFF2-40B4-BE49-F238E27FC236}">
                <a16:creationId xmlns:a16="http://schemas.microsoft.com/office/drawing/2014/main" id="{5E8F6867-F90C-4B66-A2E5-1F04BAD83E27}"/>
              </a:ext>
            </a:extLst>
          </p:cNvPr>
          <p:cNvSpPr>
            <a:spLocks/>
          </p:cNvSpPr>
          <p:nvPr userDrawn="1"/>
        </p:nvSpPr>
        <p:spPr bwMode="auto">
          <a:xfrm>
            <a:off x="220133" y="3444875"/>
            <a:ext cx="44451" cy="46038"/>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8" name="Google Shape;1085;p14">
            <a:extLst>
              <a:ext uri="{FF2B5EF4-FFF2-40B4-BE49-F238E27FC236}">
                <a16:creationId xmlns:a16="http://schemas.microsoft.com/office/drawing/2014/main" id="{5307B0F8-E480-47D8-8985-36FE5FB23679}"/>
              </a:ext>
            </a:extLst>
          </p:cNvPr>
          <p:cNvSpPr>
            <a:spLocks/>
          </p:cNvSpPr>
          <p:nvPr userDrawn="1"/>
        </p:nvSpPr>
        <p:spPr bwMode="auto">
          <a:xfrm>
            <a:off x="520700" y="3403600"/>
            <a:ext cx="44451" cy="44450"/>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9" name="Google Shape;1086;p14">
            <a:extLst>
              <a:ext uri="{FF2B5EF4-FFF2-40B4-BE49-F238E27FC236}">
                <a16:creationId xmlns:a16="http://schemas.microsoft.com/office/drawing/2014/main" id="{FFFD1C2E-5032-49F1-A0CF-9D281DDCB3A9}"/>
              </a:ext>
            </a:extLst>
          </p:cNvPr>
          <p:cNvSpPr>
            <a:spLocks/>
          </p:cNvSpPr>
          <p:nvPr userDrawn="1"/>
        </p:nvSpPr>
        <p:spPr bwMode="auto">
          <a:xfrm>
            <a:off x="196851" y="3373439"/>
            <a:ext cx="448733" cy="96837"/>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0" name="Google Shape;1082;p14">
            <a:extLst>
              <a:ext uri="{FF2B5EF4-FFF2-40B4-BE49-F238E27FC236}">
                <a16:creationId xmlns:a16="http://schemas.microsoft.com/office/drawing/2014/main" id="{F7062193-85EF-4E71-B6F8-62CBCBEA2A76}"/>
              </a:ext>
            </a:extLst>
          </p:cNvPr>
          <p:cNvSpPr>
            <a:spLocks/>
          </p:cNvSpPr>
          <p:nvPr userDrawn="1"/>
        </p:nvSpPr>
        <p:spPr bwMode="auto">
          <a:xfrm>
            <a:off x="459317" y="3951288"/>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1" name="Google Shape;1083;p14">
            <a:extLst>
              <a:ext uri="{FF2B5EF4-FFF2-40B4-BE49-F238E27FC236}">
                <a16:creationId xmlns:a16="http://schemas.microsoft.com/office/drawing/2014/main" id="{B6778B84-4E7C-40DF-846D-795D3707F73C}"/>
              </a:ext>
            </a:extLst>
          </p:cNvPr>
          <p:cNvSpPr>
            <a:spLocks/>
          </p:cNvSpPr>
          <p:nvPr userDrawn="1"/>
        </p:nvSpPr>
        <p:spPr bwMode="auto">
          <a:xfrm>
            <a:off x="194734" y="3976689"/>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2" name="Google Shape;1084;p14">
            <a:extLst>
              <a:ext uri="{FF2B5EF4-FFF2-40B4-BE49-F238E27FC236}">
                <a16:creationId xmlns:a16="http://schemas.microsoft.com/office/drawing/2014/main" id="{AB6851A3-E327-4F5E-B74F-CB76D0A08678}"/>
              </a:ext>
            </a:extLst>
          </p:cNvPr>
          <p:cNvSpPr>
            <a:spLocks/>
          </p:cNvSpPr>
          <p:nvPr userDrawn="1"/>
        </p:nvSpPr>
        <p:spPr bwMode="auto">
          <a:xfrm>
            <a:off x="218018" y="4059239"/>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3" name="Google Shape;1085;p14">
            <a:extLst>
              <a:ext uri="{FF2B5EF4-FFF2-40B4-BE49-F238E27FC236}">
                <a16:creationId xmlns:a16="http://schemas.microsoft.com/office/drawing/2014/main" id="{EA9E9D4E-F07B-4250-98FD-D9FA784932B3}"/>
              </a:ext>
            </a:extLst>
          </p:cNvPr>
          <p:cNvSpPr>
            <a:spLocks/>
          </p:cNvSpPr>
          <p:nvPr userDrawn="1"/>
        </p:nvSpPr>
        <p:spPr bwMode="auto">
          <a:xfrm>
            <a:off x="518585" y="4016375"/>
            <a:ext cx="46567"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4" name="Google Shape;1086;p14">
            <a:extLst>
              <a:ext uri="{FF2B5EF4-FFF2-40B4-BE49-F238E27FC236}">
                <a16:creationId xmlns:a16="http://schemas.microsoft.com/office/drawing/2014/main" id="{9579FE44-2114-474F-B849-D0FE49AB28BA}"/>
              </a:ext>
            </a:extLst>
          </p:cNvPr>
          <p:cNvSpPr>
            <a:spLocks/>
          </p:cNvSpPr>
          <p:nvPr userDrawn="1"/>
        </p:nvSpPr>
        <p:spPr bwMode="auto">
          <a:xfrm>
            <a:off x="194734" y="3987800"/>
            <a:ext cx="448733"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5" name="Google Shape;1082;p14">
            <a:extLst>
              <a:ext uri="{FF2B5EF4-FFF2-40B4-BE49-F238E27FC236}">
                <a16:creationId xmlns:a16="http://schemas.microsoft.com/office/drawing/2014/main" id="{2820B65B-79FB-4276-BF41-BC797C04F78D}"/>
              </a:ext>
            </a:extLst>
          </p:cNvPr>
          <p:cNvSpPr>
            <a:spLocks/>
          </p:cNvSpPr>
          <p:nvPr userDrawn="1"/>
        </p:nvSpPr>
        <p:spPr bwMode="auto">
          <a:xfrm>
            <a:off x="459317" y="4565650"/>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6" name="Google Shape;1083;p14">
            <a:extLst>
              <a:ext uri="{FF2B5EF4-FFF2-40B4-BE49-F238E27FC236}">
                <a16:creationId xmlns:a16="http://schemas.microsoft.com/office/drawing/2014/main" id="{DF968329-5865-4446-AC0B-B96545D042B8}"/>
              </a:ext>
            </a:extLst>
          </p:cNvPr>
          <p:cNvSpPr>
            <a:spLocks/>
          </p:cNvSpPr>
          <p:nvPr userDrawn="1"/>
        </p:nvSpPr>
        <p:spPr bwMode="auto">
          <a:xfrm>
            <a:off x="192618" y="4589464"/>
            <a:ext cx="450849"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7" name="Google Shape;1084;p14">
            <a:extLst>
              <a:ext uri="{FF2B5EF4-FFF2-40B4-BE49-F238E27FC236}">
                <a16:creationId xmlns:a16="http://schemas.microsoft.com/office/drawing/2014/main" id="{993645A9-1061-4231-B29F-FDE74534EDBB}"/>
              </a:ext>
            </a:extLst>
          </p:cNvPr>
          <p:cNvSpPr>
            <a:spLocks/>
          </p:cNvSpPr>
          <p:nvPr userDrawn="1"/>
        </p:nvSpPr>
        <p:spPr bwMode="auto">
          <a:xfrm>
            <a:off x="215901" y="4672014"/>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8" name="Google Shape;1085;p14">
            <a:extLst>
              <a:ext uri="{FF2B5EF4-FFF2-40B4-BE49-F238E27FC236}">
                <a16:creationId xmlns:a16="http://schemas.microsoft.com/office/drawing/2014/main" id="{025ECB4A-DC90-4C70-A542-A50C53232C0B}"/>
              </a:ext>
            </a:extLst>
          </p:cNvPr>
          <p:cNvSpPr>
            <a:spLocks/>
          </p:cNvSpPr>
          <p:nvPr userDrawn="1"/>
        </p:nvSpPr>
        <p:spPr bwMode="auto">
          <a:xfrm>
            <a:off x="518585" y="4630739"/>
            <a:ext cx="44449" cy="46037"/>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9" name="Google Shape;1086;p14">
            <a:extLst>
              <a:ext uri="{FF2B5EF4-FFF2-40B4-BE49-F238E27FC236}">
                <a16:creationId xmlns:a16="http://schemas.microsoft.com/office/drawing/2014/main" id="{CA91B43A-11EE-45D9-B35A-AFA19C27D207}"/>
              </a:ext>
            </a:extLst>
          </p:cNvPr>
          <p:cNvSpPr>
            <a:spLocks/>
          </p:cNvSpPr>
          <p:nvPr userDrawn="1"/>
        </p:nvSpPr>
        <p:spPr bwMode="auto">
          <a:xfrm>
            <a:off x="194734" y="4600575"/>
            <a:ext cx="446617" cy="96838"/>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0" name="Google Shape;1082;p14">
            <a:extLst>
              <a:ext uri="{FF2B5EF4-FFF2-40B4-BE49-F238E27FC236}">
                <a16:creationId xmlns:a16="http://schemas.microsoft.com/office/drawing/2014/main" id="{D27F3F5E-2972-4A1C-A871-77B7514EF6D3}"/>
              </a:ext>
            </a:extLst>
          </p:cNvPr>
          <p:cNvSpPr>
            <a:spLocks/>
          </p:cNvSpPr>
          <p:nvPr userDrawn="1"/>
        </p:nvSpPr>
        <p:spPr bwMode="auto">
          <a:xfrm>
            <a:off x="457200" y="5180013"/>
            <a:ext cx="110067" cy="176212"/>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1" name="Google Shape;1083;p14">
            <a:extLst>
              <a:ext uri="{FF2B5EF4-FFF2-40B4-BE49-F238E27FC236}">
                <a16:creationId xmlns:a16="http://schemas.microsoft.com/office/drawing/2014/main" id="{6D0DD886-C20F-48FE-B7D6-189A894C4D50}"/>
              </a:ext>
            </a:extLst>
          </p:cNvPr>
          <p:cNvSpPr>
            <a:spLocks/>
          </p:cNvSpPr>
          <p:nvPr userDrawn="1"/>
        </p:nvSpPr>
        <p:spPr bwMode="auto">
          <a:xfrm>
            <a:off x="192618" y="5203826"/>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2" name="Google Shape;1084;p14">
            <a:extLst>
              <a:ext uri="{FF2B5EF4-FFF2-40B4-BE49-F238E27FC236}">
                <a16:creationId xmlns:a16="http://schemas.microsoft.com/office/drawing/2014/main" id="{0A33A25E-DCA9-4D9B-8739-277FDAD090A6}"/>
              </a:ext>
            </a:extLst>
          </p:cNvPr>
          <p:cNvSpPr>
            <a:spLocks/>
          </p:cNvSpPr>
          <p:nvPr userDrawn="1"/>
        </p:nvSpPr>
        <p:spPr bwMode="auto">
          <a:xfrm>
            <a:off x="215901" y="5286375"/>
            <a:ext cx="46567" cy="46038"/>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3" name="Google Shape;1085;p14">
            <a:extLst>
              <a:ext uri="{FF2B5EF4-FFF2-40B4-BE49-F238E27FC236}">
                <a16:creationId xmlns:a16="http://schemas.microsoft.com/office/drawing/2014/main" id="{4987733D-84B2-40E9-B316-13D7F72B27A8}"/>
              </a:ext>
            </a:extLst>
          </p:cNvPr>
          <p:cNvSpPr>
            <a:spLocks/>
          </p:cNvSpPr>
          <p:nvPr userDrawn="1"/>
        </p:nvSpPr>
        <p:spPr bwMode="auto">
          <a:xfrm>
            <a:off x="516467" y="5245100"/>
            <a:ext cx="46567"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4" name="Google Shape;1086;p14">
            <a:extLst>
              <a:ext uri="{FF2B5EF4-FFF2-40B4-BE49-F238E27FC236}">
                <a16:creationId xmlns:a16="http://schemas.microsoft.com/office/drawing/2014/main" id="{5A4EC87F-B712-4BC2-97BF-2F5C6D8CB5FC}"/>
              </a:ext>
            </a:extLst>
          </p:cNvPr>
          <p:cNvSpPr>
            <a:spLocks/>
          </p:cNvSpPr>
          <p:nvPr userDrawn="1"/>
        </p:nvSpPr>
        <p:spPr bwMode="auto">
          <a:xfrm>
            <a:off x="192618" y="5214939"/>
            <a:ext cx="448733" cy="96837"/>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5" name="Google Shape;1082;p14">
            <a:extLst>
              <a:ext uri="{FF2B5EF4-FFF2-40B4-BE49-F238E27FC236}">
                <a16:creationId xmlns:a16="http://schemas.microsoft.com/office/drawing/2014/main" id="{4B4CB2E5-EBAB-4532-9552-2E8D73FF9365}"/>
              </a:ext>
            </a:extLst>
          </p:cNvPr>
          <p:cNvSpPr>
            <a:spLocks/>
          </p:cNvSpPr>
          <p:nvPr userDrawn="1"/>
        </p:nvSpPr>
        <p:spPr bwMode="auto">
          <a:xfrm>
            <a:off x="457200" y="5792788"/>
            <a:ext cx="107951"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6" name="Google Shape;1083;p14">
            <a:extLst>
              <a:ext uri="{FF2B5EF4-FFF2-40B4-BE49-F238E27FC236}">
                <a16:creationId xmlns:a16="http://schemas.microsoft.com/office/drawing/2014/main" id="{DE159CB8-FB51-461C-85CF-659C1217B5BD}"/>
              </a:ext>
            </a:extLst>
          </p:cNvPr>
          <p:cNvSpPr>
            <a:spLocks/>
          </p:cNvSpPr>
          <p:nvPr userDrawn="1"/>
        </p:nvSpPr>
        <p:spPr bwMode="auto">
          <a:xfrm>
            <a:off x="190500" y="5818189"/>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7" name="Google Shape;1084;p14">
            <a:extLst>
              <a:ext uri="{FF2B5EF4-FFF2-40B4-BE49-F238E27FC236}">
                <a16:creationId xmlns:a16="http://schemas.microsoft.com/office/drawing/2014/main" id="{2D804E7C-2299-49D1-A691-059E787A4D14}"/>
              </a:ext>
            </a:extLst>
          </p:cNvPr>
          <p:cNvSpPr>
            <a:spLocks/>
          </p:cNvSpPr>
          <p:nvPr userDrawn="1"/>
        </p:nvSpPr>
        <p:spPr bwMode="auto">
          <a:xfrm>
            <a:off x="213784" y="5900739"/>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8" name="Google Shape;1085;p14">
            <a:extLst>
              <a:ext uri="{FF2B5EF4-FFF2-40B4-BE49-F238E27FC236}">
                <a16:creationId xmlns:a16="http://schemas.microsoft.com/office/drawing/2014/main" id="{7D0C6DC2-B476-46FA-ADC0-A036BC0BF0CA}"/>
              </a:ext>
            </a:extLst>
          </p:cNvPr>
          <p:cNvSpPr>
            <a:spLocks/>
          </p:cNvSpPr>
          <p:nvPr userDrawn="1"/>
        </p:nvSpPr>
        <p:spPr bwMode="auto">
          <a:xfrm>
            <a:off x="514351" y="5857875"/>
            <a:ext cx="46567"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9" name="Google Shape;1086;p14">
            <a:extLst>
              <a:ext uri="{FF2B5EF4-FFF2-40B4-BE49-F238E27FC236}">
                <a16:creationId xmlns:a16="http://schemas.microsoft.com/office/drawing/2014/main" id="{DC1CAE89-B6E8-40EE-BF55-0FFD1AC6A35E}"/>
              </a:ext>
            </a:extLst>
          </p:cNvPr>
          <p:cNvSpPr>
            <a:spLocks/>
          </p:cNvSpPr>
          <p:nvPr userDrawn="1"/>
        </p:nvSpPr>
        <p:spPr bwMode="auto">
          <a:xfrm>
            <a:off x="192617" y="5829300"/>
            <a:ext cx="446616"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Tree>
    <p:extLst>
      <p:ext uri="{BB962C8B-B14F-4D97-AF65-F5344CB8AC3E}">
        <p14:creationId xmlns:p14="http://schemas.microsoft.com/office/powerpoint/2010/main" val="3027776872"/>
      </p:ext>
    </p:extLst>
  </p:cSld>
  <p:clrMapOvr>
    <a:masterClrMapping/>
  </p:clrMapOvr>
  <p:transition spd="slow" advClick="0">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grpSp>
        <p:nvGrpSpPr>
          <p:cNvPr id="2" name="Google Shape;992;p14">
            <a:extLst>
              <a:ext uri="{FF2B5EF4-FFF2-40B4-BE49-F238E27FC236}">
                <a16:creationId xmlns:a16="http://schemas.microsoft.com/office/drawing/2014/main" id="{85E06303-FF08-416B-B076-3DF6F130C70C}"/>
              </a:ext>
            </a:extLst>
          </p:cNvPr>
          <p:cNvGrpSpPr>
            <a:grpSpLocks/>
          </p:cNvGrpSpPr>
          <p:nvPr userDrawn="1"/>
        </p:nvGrpSpPr>
        <p:grpSpPr bwMode="auto">
          <a:xfrm>
            <a:off x="395818" y="219076"/>
            <a:ext cx="11614149" cy="6240463"/>
            <a:chOff x="395894" y="219519"/>
            <a:chExt cx="8518865" cy="4788281"/>
          </a:xfrm>
        </p:grpSpPr>
        <p:sp>
          <p:nvSpPr>
            <p:cNvPr id="3" name="Google Shape;993;p14">
              <a:extLst>
                <a:ext uri="{FF2B5EF4-FFF2-40B4-BE49-F238E27FC236}">
                  <a16:creationId xmlns:a16="http://schemas.microsoft.com/office/drawing/2014/main" id="{59258924-E082-4490-A7AF-02F8159AE609}"/>
                </a:ext>
              </a:extLst>
            </p:cNvPr>
            <p:cNvSpPr/>
            <p:nvPr/>
          </p:nvSpPr>
          <p:spPr>
            <a:xfrm>
              <a:off x="661380" y="219519"/>
              <a:ext cx="8068625"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nvGrpSpPr>
            <p:cNvPr id="4" name="Google Shape;994;p14">
              <a:extLst>
                <a:ext uri="{FF2B5EF4-FFF2-40B4-BE49-F238E27FC236}">
                  <a16:creationId xmlns:a16="http://schemas.microsoft.com/office/drawing/2014/main" id="{58DE48C7-55AD-4ABD-851D-C781919CB79E}"/>
                </a:ext>
              </a:extLst>
            </p:cNvPr>
            <p:cNvGrpSpPr>
              <a:grpSpLocks/>
            </p:cNvGrpSpPr>
            <p:nvPr/>
          </p:nvGrpSpPr>
          <p:grpSpPr bwMode="auto">
            <a:xfrm>
              <a:off x="8341543" y="2282008"/>
              <a:ext cx="569676" cy="380612"/>
              <a:chOff x="8341543" y="2282008"/>
              <a:chExt cx="569676" cy="380612"/>
            </a:xfrm>
          </p:grpSpPr>
          <p:sp>
            <p:nvSpPr>
              <p:cNvPr id="23" name="Google Shape;995;p14">
                <a:extLst>
                  <a:ext uri="{FF2B5EF4-FFF2-40B4-BE49-F238E27FC236}">
                    <a16:creationId xmlns:a16="http://schemas.microsoft.com/office/drawing/2014/main" id="{D04C0A35-8CE1-429C-BCAC-F954738140AA}"/>
                  </a:ext>
                </a:extLst>
              </p:cNvPr>
              <p:cNvSpPr>
                <a:spLocks/>
              </p:cNvSpPr>
              <p:nvPr/>
            </p:nvSpPr>
            <p:spPr bwMode="auto">
              <a:xfrm>
                <a:off x="8341543" y="2361783"/>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4" name="Google Shape;996;p14">
                <a:extLst>
                  <a:ext uri="{FF2B5EF4-FFF2-40B4-BE49-F238E27FC236}">
                    <a16:creationId xmlns:a16="http://schemas.microsoft.com/office/drawing/2014/main" id="{D3A938A6-8008-42AB-8830-BBEC3C60A01E}"/>
                  </a:ext>
                </a:extLst>
              </p:cNvPr>
              <p:cNvSpPr>
                <a:spLocks/>
              </p:cNvSpPr>
              <p:nvPr/>
            </p:nvSpPr>
            <p:spPr bwMode="auto">
              <a:xfrm>
                <a:off x="8341543" y="2282008"/>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5" name="Google Shape;997;p14">
              <a:extLst>
                <a:ext uri="{FF2B5EF4-FFF2-40B4-BE49-F238E27FC236}">
                  <a16:creationId xmlns:a16="http://schemas.microsoft.com/office/drawing/2014/main" id="{10619D76-A7AA-4FE4-9B10-E3C5D281A61A}"/>
                </a:ext>
              </a:extLst>
            </p:cNvPr>
            <p:cNvSpPr>
              <a:spLocks/>
            </p:cNvSpPr>
            <p:nvPr/>
          </p:nvSpPr>
          <p:spPr bwMode="auto">
            <a:xfrm>
              <a:off x="8341543" y="4447718"/>
              <a:ext cx="569676" cy="308239"/>
            </a:xfrm>
            <a:custGeom>
              <a:avLst/>
              <a:gdLst>
                <a:gd name="T0" fmla="*/ 0 w 18186"/>
                <a:gd name="T1" fmla="*/ 0 h 9453"/>
                <a:gd name="T2" fmla="*/ 0 w 18186"/>
                <a:gd name="T3" fmla="*/ 2147483646 h 9453"/>
                <a:gd name="T4" fmla="*/ 2147483646 w 18186"/>
                <a:gd name="T5" fmla="*/ 2147483646 h 9453"/>
                <a:gd name="T6" fmla="*/ 2147483646 w 18186"/>
                <a:gd name="T7" fmla="*/ 2147483646 h 9453"/>
                <a:gd name="T8" fmla="*/ 2147483646 w 18186"/>
                <a:gd name="T9" fmla="*/ 0 h 9453"/>
                <a:gd name="T10" fmla="*/ 0 w 18186"/>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6" name="Google Shape;998;p14">
              <a:extLst>
                <a:ext uri="{FF2B5EF4-FFF2-40B4-BE49-F238E27FC236}">
                  <a16:creationId xmlns:a16="http://schemas.microsoft.com/office/drawing/2014/main" id="{FA3C9DD1-142C-4465-8BA4-5A495EE152AD}"/>
                </a:ext>
              </a:extLst>
            </p:cNvPr>
            <p:cNvGrpSpPr>
              <a:grpSpLocks/>
            </p:cNvGrpSpPr>
            <p:nvPr/>
          </p:nvGrpSpPr>
          <p:grpSpPr bwMode="auto">
            <a:xfrm>
              <a:off x="8341543" y="1721094"/>
              <a:ext cx="569676" cy="380612"/>
              <a:chOff x="8341543" y="1721094"/>
              <a:chExt cx="569676" cy="380612"/>
            </a:xfrm>
          </p:grpSpPr>
          <p:sp>
            <p:nvSpPr>
              <p:cNvPr id="21" name="Google Shape;999;p14">
                <a:extLst>
                  <a:ext uri="{FF2B5EF4-FFF2-40B4-BE49-F238E27FC236}">
                    <a16:creationId xmlns:a16="http://schemas.microsoft.com/office/drawing/2014/main" id="{DD1E4D4F-998A-4877-AD05-62A9C0B0984D}"/>
                  </a:ext>
                </a:extLst>
              </p:cNvPr>
              <p:cNvSpPr>
                <a:spLocks/>
              </p:cNvSpPr>
              <p:nvPr/>
            </p:nvSpPr>
            <p:spPr bwMode="auto">
              <a:xfrm>
                <a:off x="8341543" y="1800869"/>
                <a:ext cx="569676" cy="300837"/>
              </a:xfrm>
              <a:custGeom>
                <a:avLst/>
                <a:gdLst>
                  <a:gd name="T0" fmla="*/ 0 w 18186"/>
                  <a:gd name="T1" fmla="*/ 0 h 9226"/>
                  <a:gd name="T2" fmla="*/ 0 w 18186"/>
                  <a:gd name="T3" fmla="*/ 2147483646 h 9226"/>
                  <a:gd name="T4" fmla="*/ 2147483646 w 18186"/>
                  <a:gd name="T5" fmla="*/ 2147483646 h 9226"/>
                  <a:gd name="T6" fmla="*/ 2147483646 w 18186"/>
                  <a:gd name="T7" fmla="*/ 2147483646 h 9226"/>
                  <a:gd name="T8" fmla="*/ 2147483646 w 18186"/>
                  <a:gd name="T9" fmla="*/ 0 h 9226"/>
                  <a:gd name="T10" fmla="*/ 0 w 18186"/>
                  <a:gd name="T11" fmla="*/ 0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0"/>
                    </a:moveTo>
                    <a:lnTo>
                      <a:pt x="0" y="9225"/>
                    </a:lnTo>
                    <a:lnTo>
                      <a:pt x="18186" y="9225"/>
                    </a:lnTo>
                    <a:lnTo>
                      <a:pt x="16824" y="4462"/>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 name="Google Shape;1000;p14">
                <a:extLst>
                  <a:ext uri="{FF2B5EF4-FFF2-40B4-BE49-F238E27FC236}">
                    <a16:creationId xmlns:a16="http://schemas.microsoft.com/office/drawing/2014/main" id="{C405A79E-046C-45BC-B4D5-E2228D7CD93D}"/>
                  </a:ext>
                </a:extLst>
              </p:cNvPr>
              <p:cNvSpPr/>
              <p:nvPr/>
            </p:nvSpPr>
            <p:spPr>
              <a:xfrm>
                <a:off x="8341867" y="1721415"/>
                <a:ext cx="569787" cy="300866"/>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grpSp>
          <p:nvGrpSpPr>
            <p:cNvPr id="7" name="Google Shape;1001;p14">
              <a:extLst>
                <a:ext uri="{FF2B5EF4-FFF2-40B4-BE49-F238E27FC236}">
                  <a16:creationId xmlns:a16="http://schemas.microsoft.com/office/drawing/2014/main" id="{73056BC1-E686-47F9-BECB-E4336042D3A3}"/>
                </a:ext>
              </a:extLst>
            </p:cNvPr>
            <p:cNvGrpSpPr>
              <a:grpSpLocks/>
            </p:cNvGrpSpPr>
            <p:nvPr/>
          </p:nvGrpSpPr>
          <p:grpSpPr bwMode="auto">
            <a:xfrm>
              <a:off x="8346273" y="1183592"/>
              <a:ext cx="568486" cy="388014"/>
              <a:chOff x="8346273" y="1183592"/>
              <a:chExt cx="568486" cy="388014"/>
            </a:xfrm>
          </p:grpSpPr>
          <p:sp>
            <p:nvSpPr>
              <p:cNvPr id="19" name="Google Shape;1002;p14">
                <a:extLst>
                  <a:ext uri="{FF2B5EF4-FFF2-40B4-BE49-F238E27FC236}">
                    <a16:creationId xmlns:a16="http://schemas.microsoft.com/office/drawing/2014/main" id="{1A57F5D3-B47B-44FB-A418-6C0F9475C2A7}"/>
                  </a:ext>
                </a:extLst>
              </p:cNvPr>
              <p:cNvSpPr>
                <a:spLocks/>
              </p:cNvSpPr>
              <p:nvPr/>
            </p:nvSpPr>
            <p:spPr bwMode="auto">
              <a:xfrm>
                <a:off x="8346273" y="1263367"/>
                <a:ext cx="568486" cy="308239"/>
              </a:xfrm>
              <a:custGeom>
                <a:avLst/>
                <a:gdLst>
                  <a:gd name="T0" fmla="*/ 0 w 18148"/>
                  <a:gd name="T1" fmla="*/ 0 h 9453"/>
                  <a:gd name="T2" fmla="*/ 0 w 18148"/>
                  <a:gd name="T3" fmla="*/ 2147483646 h 9453"/>
                  <a:gd name="T4" fmla="*/ 2147483646 w 18148"/>
                  <a:gd name="T5" fmla="*/ 2147483646 h 9453"/>
                  <a:gd name="T6" fmla="*/ 2147483646 w 18148"/>
                  <a:gd name="T7" fmla="*/ 2147483646 h 9453"/>
                  <a:gd name="T8" fmla="*/ 2147483646 w 18148"/>
                  <a:gd name="T9" fmla="*/ 0 h 9453"/>
                  <a:gd name="T10" fmla="*/ 0 w 18148"/>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 name="Google Shape;1003;p14">
                <a:extLst>
                  <a:ext uri="{FF2B5EF4-FFF2-40B4-BE49-F238E27FC236}">
                    <a16:creationId xmlns:a16="http://schemas.microsoft.com/office/drawing/2014/main" id="{93C730C2-1A2B-463D-9444-AB07CAAC4BBC}"/>
                  </a:ext>
                </a:extLst>
              </p:cNvPr>
              <p:cNvSpPr>
                <a:spLocks/>
              </p:cNvSpPr>
              <p:nvPr/>
            </p:nvSpPr>
            <p:spPr bwMode="auto">
              <a:xfrm>
                <a:off x="8346273" y="1183592"/>
                <a:ext cx="568486" cy="308239"/>
              </a:xfrm>
              <a:custGeom>
                <a:avLst/>
                <a:gdLst>
                  <a:gd name="T0" fmla="*/ 0 w 18148"/>
                  <a:gd name="T1" fmla="*/ 0 h 9453"/>
                  <a:gd name="T2" fmla="*/ 0 w 18148"/>
                  <a:gd name="T3" fmla="*/ 2147483646 h 9453"/>
                  <a:gd name="T4" fmla="*/ 2147483646 w 18148"/>
                  <a:gd name="T5" fmla="*/ 2147483646 h 9453"/>
                  <a:gd name="T6" fmla="*/ 2147483646 w 18148"/>
                  <a:gd name="T7" fmla="*/ 2147483646 h 9453"/>
                  <a:gd name="T8" fmla="*/ 2147483646 w 18148"/>
                  <a:gd name="T9" fmla="*/ 0 h 9453"/>
                  <a:gd name="T10" fmla="*/ 0 w 18148"/>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8" name="Google Shape;1004;p14">
              <a:extLst>
                <a:ext uri="{FF2B5EF4-FFF2-40B4-BE49-F238E27FC236}">
                  <a16:creationId xmlns:a16="http://schemas.microsoft.com/office/drawing/2014/main" id="{0519EC1D-0A08-4B00-A2F9-668725F50D86}"/>
                </a:ext>
              </a:extLst>
            </p:cNvPr>
            <p:cNvGrpSpPr>
              <a:grpSpLocks/>
            </p:cNvGrpSpPr>
            <p:nvPr/>
          </p:nvGrpSpPr>
          <p:grpSpPr bwMode="auto">
            <a:xfrm>
              <a:off x="8341543" y="606635"/>
              <a:ext cx="569676" cy="388014"/>
              <a:chOff x="8341543" y="606635"/>
              <a:chExt cx="569676" cy="388014"/>
            </a:xfrm>
          </p:grpSpPr>
          <p:sp>
            <p:nvSpPr>
              <p:cNvPr id="17" name="Google Shape;1005;p14">
                <a:extLst>
                  <a:ext uri="{FF2B5EF4-FFF2-40B4-BE49-F238E27FC236}">
                    <a16:creationId xmlns:a16="http://schemas.microsoft.com/office/drawing/2014/main" id="{6A45C5E5-99EB-485E-92F3-C56A3497587D}"/>
                  </a:ext>
                </a:extLst>
              </p:cNvPr>
              <p:cNvSpPr>
                <a:spLocks/>
              </p:cNvSpPr>
              <p:nvPr/>
            </p:nvSpPr>
            <p:spPr bwMode="auto">
              <a:xfrm>
                <a:off x="8341543" y="686410"/>
                <a:ext cx="569676" cy="308239"/>
              </a:xfrm>
              <a:custGeom>
                <a:avLst/>
                <a:gdLst>
                  <a:gd name="T0" fmla="*/ 0 w 18186"/>
                  <a:gd name="T1" fmla="*/ 0 h 9453"/>
                  <a:gd name="T2" fmla="*/ 0 w 18186"/>
                  <a:gd name="T3" fmla="*/ 2147483646 h 9453"/>
                  <a:gd name="T4" fmla="*/ 2147483646 w 18186"/>
                  <a:gd name="T5" fmla="*/ 2147483646 h 9453"/>
                  <a:gd name="T6" fmla="*/ 2147483646 w 18186"/>
                  <a:gd name="T7" fmla="*/ 2147483646 h 9453"/>
                  <a:gd name="T8" fmla="*/ 2147483646 w 18186"/>
                  <a:gd name="T9" fmla="*/ 0 h 9453"/>
                  <a:gd name="T10" fmla="*/ 0 w 18186"/>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 name="Google Shape;1006;p14">
                <a:extLst>
                  <a:ext uri="{FF2B5EF4-FFF2-40B4-BE49-F238E27FC236}">
                    <a16:creationId xmlns:a16="http://schemas.microsoft.com/office/drawing/2014/main" id="{9C08B765-397F-493E-A70F-978F3F7ED62C}"/>
                  </a:ext>
                </a:extLst>
              </p:cNvPr>
              <p:cNvSpPr/>
              <p:nvPr/>
            </p:nvSpPr>
            <p:spPr>
              <a:xfrm>
                <a:off x="8341867" y="606869"/>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grpSp>
          <p:nvGrpSpPr>
            <p:cNvPr id="9" name="Google Shape;1007;p14">
              <a:extLst>
                <a:ext uri="{FF2B5EF4-FFF2-40B4-BE49-F238E27FC236}">
                  <a16:creationId xmlns:a16="http://schemas.microsoft.com/office/drawing/2014/main" id="{7F334FD1-B845-44F7-BDE8-7C2525D479BE}"/>
                </a:ext>
              </a:extLst>
            </p:cNvPr>
            <p:cNvGrpSpPr>
              <a:grpSpLocks/>
            </p:cNvGrpSpPr>
            <p:nvPr/>
          </p:nvGrpSpPr>
          <p:grpSpPr bwMode="auto">
            <a:xfrm>
              <a:off x="8341543" y="2842933"/>
              <a:ext cx="569676" cy="380612"/>
              <a:chOff x="8341543" y="2282008"/>
              <a:chExt cx="569676" cy="380612"/>
            </a:xfrm>
          </p:grpSpPr>
          <p:sp>
            <p:nvSpPr>
              <p:cNvPr id="15" name="Google Shape;1008;p14">
                <a:extLst>
                  <a:ext uri="{FF2B5EF4-FFF2-40B4-BE49-F238E27FC236}">
                    <a16:creationId xmlns:a16="http://schemas.microsoft.com/office/drawing/2014/main" id="{F3337CBC-6570-4266-9E3B-B96C559C9FBB}"/>
                  </a:ext>
                </a:extLst>
              </p:cNvPr>
              <p:cNvSpPr>
                <a:spLocks/>
              </p:cNvSpPr>
              <p:nvPr/>
            </p:nvSpPr>
            <p:spPr bwMode="auto">
              <a:xfrm>
                <a:off x="8341543" y="2361783"/>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 name="Google Shape;1009;p14">
                <a:extLst>
                  <a:ext uri="{FF2B5EF4-FFF2-40B4-BE49-F238E27FC236}">
                    <a16:creationId xmlns:a16="http://schemas.microsoft.com/office/drawing/2014/main" id="{27005778-082A-44C1-BE4E-FCB48292E1C9}"/>
                  </a:ext>
                </a:extLst>
              </p:cNvPr>
              <p:cNvSpPr>
                <a:spLocks/>
              </p:cNvSpPr>
              <p:nvPr/>
            </p:nvSpPr>
            <p:spPr bwMode="auto">
              <a:xfrm>
                <a:off x="8341543" y="2282008"/>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10" name="Google Shape;1010;p14">
              <a:extLst>
                <a:ext uri="{FF2B5EF4-FFF2-40B4-BE49-F238E27FC236}">
                  <a16:creationId xmlns:a16="http://schemas.microsoft.com/office/drawing/2014/main" id="{5C378FAA-07A5-4B10-BC1C-E1F668BE2673}"/>
                </a:ext>
              </a:extLst>
            </p:cNvPr>
            <p:cNvGrpSpPr>
              <a:grpSpLocks/>
            </p:cNvGrpSpPr>
            <p:nvPr/>
          </p:nvGrpSpPr>
          <p:grpSpPr bwMode="auto">
            <a:xfrm>
              <a:off x="8341543" y="3403858"/>
              <a:ext cx="569676" cy="380612"/>
              <a:chOff x="8341543" y="2282008"/>
              <a:chExt cx="569676" cy="380612"/>
            </a:xfrm>
          </p:grpSpPr>
          <p:sp>
            <p:nvSpPr>
              <p:cNvPr id="13" name="Google Shape;1011;p14">
                <a:extLst>
                  <a:ext uri="{FF2B5EF4-FFF2-40B4-BE49-F238E27FC236}">
                    <a16:creationId xmlns:a16="http://schemas.microsoft.com/office/drawing/2014/main" id="{14729064-8027-41CA-9D16-584905F97FED}"/>
                  </a:ext>
                </a:extLst>
              </p:cNvPr>
              <p:cNvSpPr>
                <a:spLocks/>
              </p:cNvSpPr>
              <p:nvPr/>
            </p:nvSpPr>
            <p:spPr bwMode="auto">
              <a:xfrm>
                <a:off x="8341543" y="2361783"/>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 name="Google Shape;1012;p14">
                <a:extLst>
                  <a:ext uri="{FF2B5EF4-FFF2-40B4-BE49-F238E27FC236}">
                    <a16:creationId xmlns:a16="http://schemas.microsoft.com/office/drawing/2014/main" id="{29455E79-1711-4D8E-BDAD-E4A2EB2449C8}"/>
                  </a:ext>
                </a:extLst>
              </p:cNvPr>
              <p:cNvSpPr/>
              <p:nvPr/>
            </p:nvSpPr>
            <p:spPr>
              <a:xfrm>
                <a:off x="8341867" y="2281736"/>
                <a:ext cx="569787" cy="30086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sp>
          <p:nvSpPr>
            <p:cNvPr id="11" name="Google Shape;1013;p14">
              <a:extLst>
                <a:ext uri="{FF2B5EF4-FFF2-40B4-BE49-F238E27FC236}">
                  <a16:creationId xmlns:a16="http://schemas.microsoft.com/office/drawing/2014/main" id="{C02D6405-DA71-4285-8B14-277048EC0E87}"/>
                </a:ext>
              </a:extLst>
            </p:cNvPr>
            <p:cNvSpPr/>
            <p:nvPr/>
          </p:nvSpPr>
          <p:spPr>
            <a:xfrm>
              <a:off x="8341867" y="4368307"/>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2" name="Google Shape;1014;p14">
              <a:extLst>
                <a:ext uri="{FF2B5EF4-FFF2-40B4-BE49-F238E27FC236}">
                  <a16:creationId xmlns:a16="http://schemas.microsoft.com/office/drawing/2014/main" id="{A60DE90A-81A3-4DE0-A151-4D9CDFDC174D}"/>
                </a:ext>
              </a:extLst>
            </p:cNvPr>
            <p:cNvSpPr>
              <a:spLocks/>
            </p:cNvSpPr>
            <p:nvPr/>
          </p:nvSpPr>
          <p:spPr bwMode="auto">
            <a:xfrm>
              <a:off x="395894" y="219519"/>
              <a:ext cx="8053438" cy="4788281"/>
            </a:xfrm>
            <a:custGeom>
              <a:avLst/>
              <a:gdLst>
                <a:gd name="T0" fmla="*/ 2147483646 w 257093"/>
                <a:gd name="T1" fmla="*/ 2147483646 h 146846"/>
                <a:gd name="T2" fmla="*/ 2147483646 w 257093"/>
                <a:gd name="T3" fmla="*/ 2147483646 h 146846"/>
                <a:gd name="T4" fmla="*/ 2147483646 w 257093"/>
                <a:gd name="T5" fmla="*/ 2147483646 h 146846"/>
                <a:gd name="T6" fmla="*/ 2147483646 w 257093"/>
                <a:gd name="T7" fmla="*/ 2147483646 h 146846"/>
                <a:gd name="T8" fmla="*/ 2147483646 w 257093"/>
                <a:gd name="T9" fmla="*/ 2147483646 h 146846"/>
                <a:gd name="T10" fmla="*/ 2147483646 w 257093"/>
                <a:gd name="T11" fmla="*/ 2147483646 h 146846"/>
                <a:gd name="T12" fmla="*/ 2147483646 w 257093"/>
                <a:gd name="T13" fmla="*/ 2147483646 h 146846"/>
                <a:gd name="T14" fmla="*/ 2147483646 w 257093"/>
                <a:gd name="T15" fmla="*/ 2147483646 h 146846"/>
                <a:gd name="T16" fmla="*/ 2147483646 w 257093"/>
                <a:gd name="T17" fmla="*/ 2147483646 h 1468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lnTo>
                    <a:pt x="7146" y="1"/>
                  </a:lnTo>
                  <a:close/>
                </a:path>
              </a:pathLst>
            </a:custGeom>
            <a:solidFill>
              <a:srgbClr val="FCFAF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25" name="Google Shape;1016;p14">
            <a:extLst>
              <a:ext uri="{FF2B5EF4-FFF2-40B4-BE49-F238E27FC236}">
                <a16:creationId xmlns:a16="http://schemas.microsoft.com/office/drawing/2014/main" id="{17EF8C50-4722-4C3F-9150-7543A14305D9}"/>
              </a:ext>
            </a:extLst>
          </p:cNvPr>
          <p:cNvGrpSpPr>
            <a:grpSpLocks/>
          </p:cNvGrpSpPr>
          <p:nvPr userDrawn="1"/>
        </p:nvGrpSpPr>
        <p:grpSpPr bwMode="auto">
          <a:xfrm>
            <a:off x="988484" y="5645151"/>
            <a:ext cx="615949" cy="536575"/>
            <a:chOff x="2495125" y="2142250"/>
            <a:chExt cx="444275" cy="398525"/>
          </a:xfrm>
        </p:grpSpPr>
        <p:sp>
          <p:nvSpPr>
            <p:cNvPr id="26" name="Google Shape;1017;p14">
              <a:extLst>
                <a:ext uri="{FF2B5EF4-FFF2-40B4-BE49-F238E27FC236}">
                  <a16:creationId xmlns:a16="http://schemas.microsoft.com/office/drawing/2014/main" id="{420425D4-D0EF-4833-83CF-BB7912F0B46E}"/>
                </a:ext>
              </a:extLst>
            </p:cNvPr>
            <p:cNvSpPr>
              <a:spLocks/>
            </p:cNvSpPr>
            <p:nvPr/>
          </p:nvSpPr>
          <p:spPr bwMode="auto">
            <a:xfrm>
              <a:off x="2495125" y="2142250"/>
              <a:ext cx="444275" cy="398525"/>
            </a:xfrm>
            <a:custGeom>
              <a:avLst/>
              <a:gdLst>
                <a:gd name="T0" fmla="*/ 2147483646 w 17771"/>
                <a:gd name="T1" fmla="*/ 2147483646 h 15941"/>
                <a:gd name="T2" fmla="*/ 2147483646 w 17771"/>
                <a:gd name="T3" fmla="*/ 2147483646 h 15941"/>
                <a:gd name="T4" fmla="*/ 2147483646 w 17771"/>
                <a:gd name="T5" fmla="*/ 2147483646 h 15941"/>
                <a:gd name="T6" fmla="*/ 2147483646 w 17771"/>
                <a:gd name="T7" fmla="*/ 2147483646 h 15941"/>
                <a:gd name="T8" fmla="*/ 2147483646 w 17771"/>
                <a:gd name="T9" fmla="*/ 2147483646 h 15941"/>
                <a:gd name="T10" fmla="*/ 2147483646 w 17771"/>
                <a:gd name="T11" fmla="*/ 2147483646 h 15941"/>
                <a:gd name="T12" fmla="*/ 2147483646 w 17771"/>
                <a:gd name="T13" fmla="*/ 2147483646 h 159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7" name="Google Shape;1018;p14">
              <a:extLst>
                <a:ext uri="{FF2B5EF4-FFF2-40B4-BE49-F238E27FC236}">
                  <a16:creationId xmlns:a16="http://schemas.microsoft.com/office/drawing/2014/main" id="{07A63DA9-D438-4EC1-B236-C598AB8F06A2}"/>
                </a:ext>
              </a:extLst>
            </p:cNvPr>
            <p:cNvSpPr/>
            <p:nvPr/>
          </p:nvSpPr>
          <p:spPr>
            <a:xfrm>
              <a:off x="2655430" y="2307320"/>
              <a:ext cx="94657" cy="73102"/>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grpSp>
        <p:nvGrpSpPr>
          <p:cNvPr id="28" name="Google Shape;1019;p14">
            <a:extLst>
              <a:ext uri="{FF2B5EF4-FFF2-40B4-BE49-F238E27FC236}">
                <a16:creationId xmlns:a16="http://schemas.microsoft.com/office/drawing/2014/main" id="{A6E36920-1EAA-4BC0-AE33-B50109D5CD1D}"/>
              </a:ext>
            </a:extLst>
          </p:cNvPr>
          <p:cNvGrpSpPr>
            <a:grpSpLocks/>
          </p:cNvGrpSpPr>
          <p:nvPr userDrawn="1"/>
        </p:nvGrpSpPr>
        <p:grpSpPr bwMode="auto">
          <a:xfrm>
            <a:off x="10176934" y="427038"/>
            <a:ext cx="404284" cy="379412"/>
            <a:chOff x="3243875" y="2372825"/>
            <a:chExt cx="291375" cy="281375"/>
          </a:xfrm>
        </p:grpSpPr>
        <p:sp>
          <p:nvSpPr>
            <p:cNvPr id="29" name="Google Shape;1020;p14">
              <a:extLst>
                <a:ext uri="{FF2B5EF4-FFF2-40B4-BE49-F238E27FC236}">
                  <a16:creationId xmlns:a16="http://schemas.microsoft.com/office/drawing/2014/main" id="{6195C28E-A850-4F2F-A814-C2283081DCC9}"/>
                </a:ext>
              </a:extLst>
            </p:cNvPr>
            <p:cNvSpPr/>
            <p:nvPr/>
          </p:nvSpPr>
          <p:spPr>
            <a:xfrm>
              <a:off x="3286590" y="2403435"/>
              <a:ext cx="205946" cy="200141"/>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30" name="Google Shape;1021;p14">
              <a:extLst>
                <a:ext uri="{FF2B5EF4-FFF2-40B4-BE49-F238E27FC236}">
                  <a16:creationId xmlns:a16="http://schemas.microsoft.com/office/drawing/2014/main" id="{08D500FA-DC5E-4295-96CA-7F4A589EAE51}"/>
                </a:ext>
              </a:extLst>
            </p:cNvPr>
            <p:cNvSpPr/>
            <p:nvPr/>
          </p:nvSpPr>
          <p:spPr>
            <a:xfrm>
              <a:off x="3303371" y="2403435"/>
              <a:ext cx="192216" cy="210737"/>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31" name="Google Shape;1022;p14">
              <a:extLst>
                <a:ext uri="{FF2B5EF4-FFF2-40B4-BE49-F238E27FC236}">
                  <a16:creationId xmlns:a16="http://schemas.microsoft.com/office/drawing/2014/main" id="{1D0841BA-6646-4CBB-8509-65918A606DCF}"/>
                </a:ext>
              </a:extLst>
            </p:cNvPr>
            <p:cNvSpPr/>
            <p:nvPr/>
          </p:nvSpPr>
          <p:spPr>
            <a:xfrm>
              <a:off x="3396427" y="2372825"/>
              <a:ext cx="10679"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32" name="Google Shape;1023;p14">
              <a:extLst>
                <a:ext uri="{FF2B5EF4-FFF2-40B4-BE49-F238E27FC236}">
                  <a16:creationId xmlns:a16="http://schemas.microsoft.com/office/drawing/2014/main" id="{4CD315F2-DDC9-4B9C-878D-25F1A9873BC6}"/>
                </a:ext>
              </a:extLst>
            </p:cNvPr>
            <p:cNvSpPr/>
            <p:nvPr/>
          </p:nvSpPr>
          <p:spPr>
            <a:xfrm>
              <a:off x="3243875" y="2495264"/>
              <a:ext cx="285273" cy="1059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33" name="Google Shape;1024;p14">
              <a:extLst>
                <a:ext uri="{FF2B5EF4-FFF2-40B4-BE49-F238E27FC236}">
                  <a16:creationId xmlns:a16="http://schemas.microsoft.com/office/drawing/2014/main" id="{5C9026EA-9A91-4844-B2E7-7546128435AA}"/>
                </a:ext>
              </a:extLst>
            </p:cNvPr>
            <p:cNvSpPr/>
            <p:nvPr/>
          </p:nvSpPr>
          <p:spPr>
            <a:xfrm>
              <a:off x="3339983" y="2378711"/>
              <a:ext cx="105260" cy="26842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34" name="Google Shape;1025;p14">
              <a:extLst>
                <a:ext uri="{FF2B5EF4-FFF2-40B4-BE49-F238E27FC236}">
                  <a16:creationId xmlns:a16="http://schemas.microsoft.com/office/drawing/2014/main" id="{657CDB74-67AF-421B-9BAF-F29158D382D2}"/>
                </a:ext>
              </a:extLst>
            </p:cNvPr>
            <p:cNvSpPr/>
            <p:nvPr/>
          </p:nvSpPr>
          <p:spPr>
            <a:xfrm>
              <a:off x="3266758" y="2458768"/>
              <a:ext cx="268492" cy="94184"/>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35" name="Google Shape;1026;p14">
              <a:extLst>
                <a:ext uri="{FF2B5EF4-FFF2-40B4-BE49-F238E27FC236}">
                  <a16:creationId xmlns:a16="http://schemas.microsoft.com/office/drawing/2014/main" id="{A121A785-40E0-412B-9DAB-ADAE4C529F4E}"/>
                </a:ext>
              </a:extLst>
            </p:cNvPr>
            <p:cNvSpPr/>
            <p:nvPr/>
          </p:nvSpPr>
          <p:spPr>
            <a:xfrm>
              <a:off x="3275911" y="2451704"/>
              <a:ext cx="257813" cy="113021"/>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36" name="Google Shape;1027;p14">
              <a:extLst>
                <a:ext uri="{FF2B5EF4-FFF2-40B4-BE49-F238E27FC236}">
                  <a16:creationId xmlns:a16="http://schemas.microsoft.com/office/drawing/2014/main" id="{51C9A01D-F145-4802-B7C4-E57F44B82933}"/>
                </a:ext>
              </a:extLst>
            </p:cNvPr>
            <p:cNvSpPr/>
            <p:nvPr/>
          </p:nvSpPr>
          <p:spPr>
            <a:xfrm>
              <a:off x="3329304" y="2385775"/>
              <a:ext cx="120517" cy="25783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37" name="Google Shape;1028;p14">
              <a:extLst>
                <a:ext uri="{FF2B5EF4-FFF2-40B4-BE49-F238E27FC236}">
                  <a16:creationId xmlns:a16="http://schemas.microsoft.com/office/drawing/2014/main" id="{9EDF47F2-15EB-4535-85E7-92FCD5DDE7C7}"/>
                </a:ext>
              </a:extLst>
            </p:cNvPr>
            <p:cNvSpPr/>
            <p:nvPr/>
          </p:nvSpPr>
          <p:spPr>
            <a:xfrm>
              <a:off x="3327779" y="2438754"/>
              <a:ext cx="134246" cy="133035"/>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38" name="Google Shape;1029;p14">
              <a:extLst>
                <a:ext uri="{FF2B5EF4-FFF2-40B4-BE49-F238E27FC236}">
                  <a16:creationId xmlns:a16="http://schemas.microsoft.com/office/drawing/2014/main" id="{91FBB3A6-04DF-4B4F-9286-E503A34D8E70}"/>
                </a:ext>
              </a:extLst>
            </p:cNvPr>
            <p:cNvSpPr>
              <a:spLocks/>
            </p:cNvSpPr>
            <p:nvPr/>
          </p:nvSpPr>
          <p:spPr bwMode="auto">
            <a:xfrm>
              <a:off x="3358550" y="2469325"/>
              <a:ext cx="72075" cy="71450"/>
            </a:xfrm>
            <a:custGeom>
              <a:avLst/>
              <a:gdLst>
                <a:gd name="T0" fmla="*/ 2147483646 w 2883"/>
                <a:gd name="T1" fmla="*/ 2147483646 h 2858"/>
                <a:gd name="T2" fmla="*/ 2147483646 w 2883"/>
                <a:gd name="T3" fmla="*/ 2147483646 h 2858"/>
                <a:gd name="T4" fmla="*/ 2147483646 w 2883"/>
                <a:gd name="T5" fmla="*/ 2147483646 h 2858"/>
                <a:gd name="T6" fmla="*/ 2147483646 w 2883"/>
                <a:gd name="T7" fmla="*/ 2147483646 h 2858"/>
                <a:gd name="T8" fmla="*/ 2147483646 w 2883"/>
                <a:gd name="T9" fmla="*/ 2147483646 h 28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39" name="Google Shape;1030;p14">
            <a:extLst>
              <a:ext uri="{FF2B5EF4-FFF2-40B4-BE49-F238E27FC236}">
                <a16:creationId xmlns:a16="http://schemas.microsoft.com/office/drawing/2014/main" id="{FF548E2F-51BB-4DCF-B9F5-DE9A3F81DB5C}"/>
              </a:ext>
            </a:extLst>
          </p:cNvPr>
          <p:cNvGrpSpPr>
            <a:grpSpLocks/>
          </p:cNvGrpSpPr>
          <p:nvPr userDrawn="1"/>
        </p:nvGrpSpPr>
        <p:grpSpPr bwMode="auto">
          <a:xfrm>
            <a:off x="11004551" y="1042988"/>
            <a:ext cx="230716" cy="227012"/>
            <a:chOff x="4954425" y="2036375"/>
            <a:chExt cx="166675" cy="168575"/>
          </a:xfrm>
        </p:grpSpPr>
        <p:sp>
          <p:nvSpPr>
            <p:cNvPr id="40" name="Google Shape;1031;p14">
              <a:extLst>
                <a:ext uri="{FF2B5EF4-FFF2-40B4-BE49-F238E27FC236}">
                  <a16:creationId xmlns:a16="http://schemas.microsoft.com/office/drawing/2014/main" id="{FF077EAC-D376-4704-9D0C-B19AB98CB5BD}"/>
                </a:ext>
              </a:extLst>
            </p:cNvPr>
            <p:cNvSpPr>
              <a:spLocks/>
            </p:cNvSpPr>
            <p:nvPr/>
          </p:nvSpPr>
          <p:spPr bwMode="auto">
            <a:xfrm>
              <a:off x="4954425" y="2036375"/>
              <a:ext cx="166675" cy="168575"/>
            </a:xfrm>
            <a:custGeom>
              <a:avLst/>
              <a:gdLst>
                <a:gd name="T0" fmla="*/ 2147483646 w 6667"/>
                <a:gd name="T1" fmla="*/ 2147483646 h 6743"/>
                <a:gd name="T2" fmla="*/ 2147483646 w 6667"/>
                <a:gd name="T3" fmla="*/ 2147483646 h 6743"/>
                <a:gd name="T4" fmla="*/ 2147483646 w 6667"/>
                <a:gd name="T5" fmla="*/ 2147483646 h 6743"/>
                <a:gd name="T6" fmla="*/ 2147483646 w 6667"/>
                <a:gd name="T7" fmla="*/ 2147483646 h 6743"/>
                <a:gd name="T8" fmla="*/ 2147483646 w 6667"/>
                <a:gd name="T9" fmla="*/ 2147483646 h 6743"/>
                <a:gd name="T10" fmla="*/ 2147483646 w 6667"/>
                <a:gd name="T11" fmla="*/ 2147483646 h 6743"/>
                <a:gd name="T12" fmla="*/ 2147483646 w 6667"/>
                <a:gd name="T13" fmla="*/ 2147483646 h 6743"/>
                <a:gd name="T14" fmla="*/ 2147483646 w 6667"/>
                <a:gd name="T15" fmla="*/ 2147483646 h 674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41" name="Google Shape;1032;p14">
              <a:extLst>
                <a:ext uri="{FF2B5EF4-FFF2-40B4-BE49-F238E27FC236}">
                  <a16:creationId xmlns:a16="http://schemas.microsoft.com/office/drawing/2014/main" id="{A2378CFF-7482-44F2-975D-7C96F7247490}"/>
                </a:ext>
              </a:extLst>
            </p:cNvPr>
            <p:cNvSpPr/>
            <p:nvPr/>
          </p:nvSpPr>
          <p:spPr>
            <a:xfrm>
              <a:off x="5009474" y="2104748"/>
              <a:ext cx="51991" cy="41259"/>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sp>
        <p:nvSpPr>
          <p:cNvPr id="42" name="Google Shape;1033;p14">
            <a:extLst>
              <a:ext uri="{FF2B5EF4-FFF2-40B4-BE49-F238E27FC236}">
                <a16:creationId xmlns:a16="http://schemas.microsoft.com/office/drawing/2014/main" id="{E35032BB-7706-4AA7-A92F-6BD7E9D3F079}"/>
              </a:ext>
            </a:extLst>
          </p:cNvPr>
          <p:cNvSpPr>
            <a:spLocks/>
          </p:cNvSpPr>
          <p:nvPr userDrawn="1"/>
        </p:nvSpPr>
        <p:spPr bwMode="auto">
          <a:xfrm>
            <a:off x="2055285" y="6264275"/>
            <a:ext cx="165100" cy="109538"/>
          </a:xfrm>
          <a:custGeom>
            <a:avLst/>
            <a:gdLst>
              <a:gd name="T0" fmla="*/ 2147483646 w 4765"/>
              <a:gd name="T1" fmla="*/ 2147483646 h 3248"/>
              <a:gd name="T2" fmla="*/ 2147483646 w 4765"/>
              <a:gd name="T3" fmla="*/ 2147483646 h 3248"/>
              <a:gd name="T4" fmla="*/ 2147483646 w 4765"/>
              <a:gd name="T5" fmla="*/ 2147483646 h 3248"/>
              <a:gd name="T6" fmla="*/ 2147483646 w 4765"/>
              <a:gd name="T7" fmla="*/ 2147483646 h 3248"/>
              <a:gd name="T8" fmla="*/ 2147483646 w 4765"/>
              <a:gd name="T9" fmla="*/ 2147483646 h 32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3" name="Google Shape;1034;p14">
            <a:extLst>
              <a:ext uri="{FF2B5EF4-FFF2-40B4-BE49-F238E27FC236}">
                <a16:creationId xmlns:a16="http://schemas.microsoft.com/office/drawing/2014/main" id="{BCC80248-3DAF-42D2-AC25-980ED1EDBF06}"/>
              </a:ext>
            </a:extLst>
          </p:cNvPr>
          <p:cNvSpPr/>
          <p:nvPr userDrawn="1"/>
        </p:nvSpPr>
        <p:spPr>
          <a:xfrm>
            <a:off x="10996085" y="6181725"/>
            <a:ext cx="120649" cy="82550"/>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lIns="68569" tIns="68569" rIns="68569" bIns="68569" anchor="ctr"/>
          <a:lstStyle/>
          <a:p>
            <a:pPr eaLnBrk="1" fontAlgn="auto" hangingPunct="1">
              <a:spcBef>
                <a:spcPts val="0"/>
              </a:spcBef>
              <a:spcAft>
                <a:spcPts val="0"/>
              </a:spcAft>
              <a:defRPr/>
            </a:pPr>
            <a:endParaRPr sz="1800" b="0">
              <a:solidFill>
                <a:prstClr val="black"/>
              </a:solidFill>
              <a:latin typeface="Arial"/>
            </a:endParaRPr>
          </a:p>
        </p:txBody>
      </p:sp>
      <p:grpSp>
        <p:nvGrpSpPr>
          <p:cNvPr id="44" name="Google Shape;1035;p14">
            <a:extLst>
              <a:ext uri="{FF2B5EF4-FFF2-40B4-BE49-F238E27FC236}">
                <a16:creationId xmlns:a16="http://schemas.microsoft.com/office/drawing/2014/main" id="{FB472C5F-CF98-4F7A-BEDD-63337E1DB8A0}"/>
              </a:ext>
            </a:extLst>
          </p:cNvPr>
          <p:cNvGrpSpPr>
            <a:grpSpLocks/>
          </p:cNvGrpSpPr>
          <p:nvPr userDrawn="1"/>
        </p:nvGrpSpPr>
        <p:grpSpPr bwMode="auto">
          <a:xfrm>
            <a:off x="817034" y="5192714"/>
            <a:ext cx="230717" cy="225425"/>
            <a:chOff x="4954425" y="2036375"/>
            <a:chExt cx="166675" cy="168575"/>
          </a:xfrm>
        </p:grpSpPr>
        <p:sp>
          <p:nvSpPr>
            <p:cNvPr id="45" name="Google Shape;1036;p14">
              <a:extLst>
                <a:ext uri="{FF2B5EF4-FFF2-40B4-BE49-F238E27FC236}">
                  <a16:creationId xmlns:a16="http://schemas.microsoft.com/office/drawing/2014/main" id="{13F1F4D7-5101-4A5B-AD98-D4F6007D98E9}"/>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46" name="Google Shape;1037;p14">
              <a:extLst>
                <a:ext uri="{FF2B5EF4-FFF2-40B4-BE49-F238E27FC236}">
                  <a16:creationId xmlns:a16="http://schemas.microsoft.com/office/drawing/2014/main" id="{075F08E3-6996-4658-835D-B3732ED17388}"/>
                </a:ext>
              </a:extLst>
            </p:cNvPr>
            <p:cNvSpPr/>
            <p:nvPr/>
          </p:nvSpPr>
          <p:spPr>
            <a:xfrm>
              <a:off x="5009473" y="2105230"/>
              <a:ext cx="51990" cy="40363"/>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sp>
        <p:nvSpPr>
          <p:cNvPr id="47" name="Google Shape;1082;p14">
            <a:extLst>
              <a:ext uri="{FF2B5EF4-FFF2-40B4-BE49-F238E27FC236}">
                <a16:creationId xmlns:a16="http://schemas.microsoft.com/office/drawing/2014/main" id="{8289BFB1-A42B-4092-A04C-D916EEBFFA90}"/>
              </a:ext>
            </a:extLst>
          </p:cNvPr>
          <p:cNvSpPr>
            <a:spLocks/>
          </p:cNvSpPr>
          <p:nvPr userDrawn="1"/>
        </p:nvSpPr>
        <p:spPr bwMode="auto">
          <a:xfrm>
            <a:off x="465667" y="882651"/>
            <a:ext cx="110067" cy="176213"/>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8" name="Google Shape;1083;p14">
            <a:extLst>
              <a:ext uri="{FF2B5EF4-FFF2-40B4-BE49-F238E27FC236}">
                <a16:creationId xmlns:a16="http://schemas.microsoft.com/office/drawing/2014/main" id="{853677F5-3845-49A4-86AE-8EB1E6B2F9F4}"/>
              </a:ext>
            </a:extLst>
          </p:cNvPr>
          <p:cNvSpPr>
            <a:spLocks/>
          </p:cNvSpPr>
          <p:nvPr userDrawn="1"/>
        </p:nvSpPr>
        <p:spPr bwMode="auto">
          <a:xfrm>
            <a:off x="201084" y="906463"/>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9" name="Google Shape;1084;p14">
            <a:extLst>
              <a:ext uri="{FF2B5EF4-FFF2-40B4-BE49-F238E27FC236}">
                <a16:creationId xmlns:a16="http://schemas.microsoft.com/office/drawing/2014/main" id="{C5518F67-BA43-4C70-A031-2B45F8A8838E}"/>
              </a:ext>
            </a:extLst>
          </p:cNvPr>
          <p:cNvSpPr>
            <a:spLocks/>
          </p:cNvSpPr>
          <p:nvPr userDrawn="1"/>
        </p:nvSpPr>
        <p:spPr bwMode="auto">
          <a:xfrm>
            <a:off x="224367" y="989014"/>
            <a:ext cx="44451"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0" name="Google Shape;1085;p14">
            <a:extLst>
              <a:ext uri="{FF2B5EF4-FFF2-40B4-BE49-F238E27FC236}">
                <a16:creationId xmlns:a16="http://schemas.microsoft.com/office/drawing/2014/main" id="{0ED06793-65B9-4CE4-B3D8-BB28809FA730}"/>
              </a:ext>
            </a:extLst>
          </p:cNvPr>
          <p:cNvSpPr>
            <a:spLocks/>
          </p:cNvSpPr>
          <p:nvPr userDrawn="1"/>
        </p:nvSpPr>
        <p:spPr bwMode="auto">
          <a:xfrm>
            <a:off x="524934" y="947739"/>
            <a:ext cx="46567" cy="46037"/>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1" name="Google Shape;1086;p14">
            <a:extLst>
              <a:ext uri="{FF2B5EF4-FFF2-40B4-BE49-F238E27FC236}">
                <a16:creationId xmlns:a16="http://schemas.microsoft.com/office/drawing/2014/main" id="{EF545100-740E-48A6-B60A-C4C0FE93D405}"/>
              </a:ext>
            </a:extLst>
          </p:cNvPr>
          <p:cNvSpPr>
            <a:spLocks/>
          </p:cNvSpPr>
          <p:nvPr userDrawn="1"/>
        </p:nvSpPr>
        <p:spPr bwMode="auto">
          <a:xfrm>
            <a:off x="201084" y="917575"/>
            <a:ext cx="448733" cy="96838"/>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2" name="Google Shape;1082;p14">
            <a:extLst>
              <a:ext uri="{FF2B5EF4-FFF2-40B4-BE49-F238E27FC236}">
                <a16:creationId xmlns:a16="http://schemas.microsoft.com/office/drawing/2014/main" id="{3FCE9283-5566-4A23-9732-7CCF358BA9F1}"/>
              </a:ext>
            </a:extLst>
          </p:cNvPr>
          <p:cNvSpPr>
            <a:spLocks/>
          </p:cNvSpPr>
          <p:nvPr userDrawn="1"/>
        </p:nvSpPr>
        <p:spPr bwMode="auto">
          <a:xfrm>
            <a:off x="463550" y="1495425"/>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3" name="Google Shape;1083;p14">
            <a:extLst>
              <a:ext uri="{FF2B5EF4-FFF2-40B4-BE49-F238E27FC236}">
                <a16:creationId xmlns:a16="http://schemas.microsoft.com/office/drawing/2014/main" id="{73DE005C-98A4-4003-9647-753B3FF067C5}"/>
              </a:ext>
            </a:extLst>
          </p:cNvPr>
          <p:cNvSpPr>
            <a:spLocks/>
          </p:cNvSpPr>
          <p:nvPr userDrawn="1"/>
        </p:nvSpPr>
        <p:spPr bwMode="auto">
          <a:xfrm>
            <a:off x="198967" y="1520826"/>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4" name="Google Shape;1084;p14">
            <a:extLst>
              <a:ext uri="{FF2B5EF4-FFF2-40B4-BE49-F238E27FC236}">
                <a16:creationId xmlns:a16="http://schemas.microsoft.com/office/drawing/2014/main" id="{9A6BDF7A-1741-4594-850A-E1F8D15DC713}"/>
              </a:ext>
            </a:extLst>
          </p:cNvPr>
          <p:cNvSpPr>
            <a:spLocks/>
          </p:cNvSpPr>
          <p:nvPr userDrawn="1"/>
        </p:nvSpPr>
        <p:spPr bwMode="auto">
          <a:xfrm>
            <a:off x="222251" y="1603375"/>
            <a:ext cx="46567" cy="46038"/>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5" name="Google Shape;1085;p14">
            <a:extLst>
              <a:ext uri="{FF2B5EF4-FFF2-40B4-BE49-F238E27FC236}">
                <a16:creationId xmlns:a16="http://schemas.microsoft.com/office/drawing/2014/main" id="{A4FD5AD7-0089-447B-9DA1-571E4476B7C1}"/>
              </a:ext>
            </a:extLst>
          </p:cNvPr>
          <p:cNvSpPr>
            <a:spLocks/>
          </p:cNvSpPr>
          <p:nvPr userDrawn="1"/>
        </p:nvSpPr>
        <p:spPr bwMode="auto">
          <a:xfrm>
            <a:off x="522818" y="1562100"/>
            <a:ext cx="46567" cy="44450"/>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6" name="Google Shape;1086;p14">
            <a:extLst>
              <a:ext uri="{FF2B5EF4-FFF2-40B4-BE49-F238E27FC236}">
                <a16:creationId xmlns:a16="http://schemas.microsoft.com/office/drawing/2014/main" id="{E181A77A-4B9F-45AE-9FE8-C8C5C92087AB}"/>
              </a:ext>
            </a:extLst>
          </p:cNvPr>
          <p:cNvSpPr>
            <a:spLocks/>
          </p:cNvSpPr>
          <p:nvPr userDrawn="1"/>
        </p:nvSpPr>
        <p:spPr bwMode="auto">
          <a:xfrm>
            <a:off x="201084" y="1531938"/>
            <a:ext cx="446616"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7" name="Google Shape;1082;p14">
            <a:extLst>
              <a:ext uri="{FF2B5EF4-FFF2-40B4-BE49-F238E27FC236}">
                <a16:creationId xmlns:a16="http://schemas.microsoft.com/office/drawing/2014/main" id="{5D5FCCB6-5C45-4CC6-B893-1626DFB20A74}"/>
              </a:ext>
            </a:extLst>
          </p:cNvPr>
          <p:cNvSpPr>
            <a:spLocks/>
          </p:cNvSpPr>
          <p:nvPr userDrawn="1"/>
        </p:nvSpPr>
        <p:spPr bwMode="auto">
          <a:xfrm>
            <a:off x="463550" y="2109788"/>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8" name="Google Shape;1083;p14">
            <a:extLst>
              <a:ext uri="{FF2B5EF4-FFF2-40B4-BE49-F238E27FC236}">
                <a16:creationId xmlns:a16="http://schemas.microsoft.com/office/drawing/2014/main" id="{17CD58EB-7BC9-4008-9279-D22259E0EBC7}"/>
              </a:ext>
            </a:extLst>
          </p:cNvPr>
          <p:cNvSpPr>
            <a:spLocks/>
          </p:cNvSpPr>
          <p:nvPr userDrawn="1"/>
        </p:nvSpPr>
        <p:spPr bwMode="auto">
          <a:xfrm>
            <a:off x="198967" y="2135189"/>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9" name="Google Shape;1084;p14">
            <a:extLst>
              <a:ext uri="{FF2B5EF4-FFF2-40B4-BE49-F238E27FC236}">
                <a16:creationId xmlns:a16="http://schemas.microsoft.com/office/drawing/2014/main" id="{1A9601DF-5959-4FD6-AFCA-277E451207D9}"/>
              </a:ext>
            </a:extLst>
          </p:cNvPr>
          <p:cNvSpPr>
            <a:spLocks/>
          </p:cNvSpPr>
          <p:nvPr userDrawn="1"/>
        </p:nvSpPr>
        <p:spPr bwMode="auto">
          <a:xfrm>
            <a:off x="222251" y="2217738"/>
            <a:ext cx="44449" cy="44450"/>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0" name="Google Shape;1085;p14">
            <a:extLst>
              <a:ext uri="{FF2B5EF4-FFF2-40B4-BE49-F238E27FC236}">
                <a16:creationId xmlns:a16="http://schemas.microsoft.com/office/drawing/2014/main" id="{065DF6E0-554F-47B3-BDDC-0DF12F72ADAF}"/>
              </a:ext>
            </a:extLst>
          </p:cNvPr>
          <p:cNvSpPr>
            <a:spLocks/>
          </p:cNvSpPr>
          <p:nvPr userDrawn="1"/>
        </p:nvSpPr>
        <p:spPr bwMode="auto">
          <a:xfrm>
            <a:off x="522818" y="2174875"/>
            <a:ext cx="44449"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1" name="Google Shape;1086;p14">
            <a:extLst>
              <a:ext uri="{FF2B5EF4-FFF2-40B4-BE49-F238E27FC236}">
                <a16:creationId xmlns:a16="http://schemas.microsoft.com/office/drawing/2014/main" id="{78FFDE6E-B8EA-4E12-AC75-D3D72CC92298}"/>
              </a:ext>
            </a:extLst>
          </p:cNvPr>
          <p:cNvSpPr>
            <a:spLocks/>
          </p:cNvSpPr>
          <p:nvPr userDrawn="1"/>
        </p:nvSpPr>
        <p:spPr bwMode="auto">
          <a:xfrm>
            <a:off x="198967" y="2146300"/>
            <a:ext cx="448733"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2" name="Google Shape;1082;p14">
            <a:extLst>
              <a:ext uri="{FF2B5EF4-FFF2-40B4-BE49-F238E27FC236}">
                <a16:creationId xmlns:a16="http://schemas.microsoft.com/office/drawing/2014/main" id="{D8745B62-9FF0-48BC-A612-C4311592E8F9}"/>
              </a:ext>
            </a:extLst>
          </p:cNvPr>
          <p:cNvSpPr>
            <a:spLocks/>
          </p:cNvSpPr>
          <p:nvPr userDrawn="1"/>
        </p:nvSpPr>
        <p:spPr bwMode="auto">
          <a:xfrm>
            <a:off x="461433" y="2724151"/>
            <a:ext cx="110067" cy="176213"/>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3" name="Google Shape;1083;p14">
            <a:extLst>
              <a:ext uri="{FF2B5EF4-FFF2-40B4-BE49-F238E27FC236}">
                <a16:creationId xmlns:a16="http://schemas.microsoft.com/office/drawing/2014/main" id="{46862E25-4455-4467-A987-ED0A1969081F}"/>
              </a:ext>
            </a:extLst>
          </p:cNvPr>
          <p:cNvSpPr>
            <a:spLocks/>
          </p:cNvSpPr>
          <p:nvPr userDrawn="1"/>
        </p:nvSpPr>
        <p:spPr bwMode="auto">
          <a:xfrm>
            <a:off x="196851" y="2747964"/>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4" name="Google Shape;1084;p14">
            <a:extLst>
              <a:ext uri="{FF2B5EF4-FFF2-40B4-BE49-F238E27FC236}">
                <a16:creationId xmlns:a16="http://schemas.microsoft.com/office/drawing/2014/main" id="{C4FCAEEC-67DB-48D0-A9A5-A3F3FE6A9184}"/>
              </a:ext>
            </a:extLst>
          </p:cNvPr>
          <p:cNvSpPr>
            <a:spLocks/>
          </p:cNvSpPr>
          <p:nvPr userDrawn="1"/>
        </p:nvSpPr>
        <p:spPr bwMode="auto">
          <a:xfrm>
            <a:off x="220134" y="2830514"/>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5" name="Google Shape;1085;p14">
            <a:extLst>
              <a:ext uri="{FF2B5EF4-FFF2-40B4-BE49-F238E27FC236}">
                <a16:creationId xmlns:a16="http://schemas.microsoft.com/office/drawing/2014/main" id="{32E00B31-A3C1-456E-8465-411F3C8F627F}"/>
              </a:ext>
            </a:extLst>
          </p:cNvPr>
          <p:cNvSpPr>
            <a:spLocks/>
          </p:cNvSpPr>
          <p:nvPr userDrawn="1"/>
        </p:nvSpPr>
        <p:spPr bwMode="auto">
          <a:xfrm>
            <a:off x="520701" y="2789239"/>
            <a:ext cx="46567" cy="46037"/>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6" name="Google Shape;1086;p14">
            <a:extLst>
              <a:ext uri="{FF2B5EF4-FFF2-40B4-BE49-F238E27FC236}">
                <a16:creationId xmlns:a16="http://schemas.microsoft.com/office/drawing/2014/main" id="{F278A79A-F585-4F81-96A1-868910977D3C}"/>
              </a:ext>
            </a:extLst>
          </p:cNvPr>
          <p:cNvSpPr>
            <a:spLocks/>
          </p:cNvSpPr>
          <p:nvPr userDrawn="1"/>
        </p:nvSpPr>
        <p:spPr bwMode="auto">
          <a:xfrm>
            <a:off x="198968" y="2759075"/>
            <a:ext cx="446617" cy="96838"/>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7" name="Google Shape;1082;p14">
            <a:extLst>
              <a:ext uri="{FF2B5EF4-FFF2-40B4-BE49-F238E27FC236}">
                <a16:creationId xmlns:a16="http://schemas.microsoft.com/office/drawing/2014/main" id="{FF7AE1C5-B199-4596-8FC9-8236AC694E4D}"/>
              </a:ext>
            </a:extLst>
          </p:cNvPr>
          <p:cNvSpPr>
            <a:spLocks/>
          </p:cNvSpPr>
          <p:nvPr userDrawn="1"/>
        </p:nvSpPr>
        <p:spPr bwMode="auto">
          <a:xfrm>
            <a:off x="461433" y="3336925"/>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8" name="Google Shape;1083;p14">
            <a:extLst>
              <a:ext uri="{FF2B5EF4-FFF2-40B4-BE49-F238E27FC236}">
                <a16:creationId xmlns:a16="http://schemas.microsoft.com/office/drawing/2014/main" id="{88AF33AB-D53A-4E07-A853-FDE988A6D64D}"/>
              </a:ext>
            </a:extLst>
          </p:cNvPr>
          <p:cNvSpPr>
            <a:spLocks/>
          </p:cNvSpPr>
          <p:nvPr userDrawn="1"/>
        </p:nvSpPr>
        <p:spPr bwMode="auto">
          <a:xfrm>
            <a:off x="194733" y="3362326"/>
            <a:ext cx="450851"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9" name="Google Shape;1084;p14">
            <a:extLst>
              <a:ext uri="{FF2B5EF4-FFF2-40B4-BE49-F238E27FC236}">
                <a16:creationId xmlns:a16="http://schemas.microsoft.com/office/drawing/2014/main" id="{FC28FC88-340F-4300-B3F5-C48C8B60C8C9}"/>
              </a:ext>
            </a:extLst>
          </p:cNvPr>
          <p:cNvSpPr>
            <a:spLocks/>
          </p:cNvSpPr>
          <p:nvPr userDrawn="1"/>
        </p:nvSpPr>
        <p:spPr bwMode="auto">
          <a:xfrm>
            <a:off x="220133" y="3444875"/>
            <a:ext cx="44451" cy="46038"/>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0" name="Google Shape;1085;p14">
            <a:extLst>
              <a:ext uri="{FF2B5EF4-FFF2-40B4-BE49-F238E27FC236}">
                <a16:creationId xmlns:a16="http://schemas.microsoft.com/office/drawing/2014/main" id="{C8FED062-BF9D-415E-B4DF-302F80A20BD7}"/>
              </a:ext>
            </a:extLst>
          </p:cNvPr>
          <p:cNvSpPr>
            <a:spLocks/>
          </p:cNvSpPr>
          <p:nvPr userDrawn="1"/>
        </p:nvSpPr>
        <p:spPr bwMode="auto">
          <a:xfrm>
            <a:off x="520700" y="3403600"/>
            <a:ext cx="44451" cy="44450"/>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1" name="Google Shape;1086;p14">
            <a:extLst>
              <a:ext uri="{FF2B5EF4-FFF2-40B4-BE49-F238E27FC236}">
                <a16:creationId xmlns:a16="http://schemas.microsoft.com/office/drawing/2014/main" id="{80E40014-A5D3-494E-8353-833D99CF02BB}"/>
              </a:ext>
            </a:extLst>
          </p:cNvPr>
          <p:cNvSpPr>
            <a:spLocks/>
          </p:cNvSpPr>
          <p:nvPr userDrawn="1"/>
        </p:nvSpPr>
        <p:spPr bwMode="auto">
          <a:xfrm>
            <a:off x="196851" y="3373439"/>
            <a:ext cx="448733" cy="96837"/>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2" name="Google Shape;1082;p14">
            <a:extLst>
              <a:ext uri="{FF2B5EF4-FFF2-40B4-BE49-F238E27FC236}">
                <a16:creationId xmlns:a16="http://schemas.microsoft.com/office/drawing/2014/main" id="{990AF1BC-A4A2-4B13-9A00-C0A097495E62}"/>
              </a:ext>
            </a:extLst>
          </p:cNvPr>
          <p:cNvSpPr>
            <a:spLocks/>
          </p:cNvSpPr>
          <p:nvPr userDrawn="1"/>
        </p:nvSpPr>
        <p:spPr bwMode="auto">
          <a:xfrm>
            <a:off x="459317" y="3951288"/>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3" name="Google Shape;1083;p14">
            <a:extLst>
              <a:ext uri="{FF2B5EF4-FFF2-40B4-BE49-F238E27FC236}">
                <a16:creationId xmlns:a16="http://schemas.microsoft.com/office/drawing/2014/main" id="{8300AD7B-BF54-48C2-98CA-6C90C9E293F8}"/>
              </a:ext>
            </a:extLst>
          </p:cNvPr>
          <p:cNvSpPr>
            <a:spLocks/>
          </p:cNvSpPr>
          <p:nvPr userDrawn="1"/>
        </p:nvSpPr>
        <p:spPr bwMode="auto">
          <a:xfrm>
            <a:off x="194734" y="3976689"/>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4" name="Google Shape;1084;p14">
            <a:extLst>
              <a:ext uri="{FF2B5EF4-FFF2-40B4-BE49-F238E27FC236}">
                <a16:creationId xmlns:a16="http://schemas.microsoft.com/office/drawing/2014/main" id="{6FE5D1DE-1054-4F1F-B7A0-8D3C7BAB9208}"/>
              </a:ext>
            </a:extLst>
          </p:cNvPr>
          <p:cNvSpPr>
            <a:spLocks/>
          </p:cNvSpPr>
          <p:nvPr userDrawn="1"/>
        </p:nvSpPr>
        <p:spPr bwMode="auto">
          <a:xfrm>
            <a:off x="218018" y="4059239"/>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5" name="Google Shape;1085;p14">
            <a:extLst>
              <a:ext uri="{FF2B5EF4-FFF2-40B4-BE49-F238E27FC236}">
                <a16:creationId xmlns:a16="http://schemas.microsoft.com/office/drawing/2014/main" id="{61AF5C68-6FD8-4B50-B760-AC3A6DC8F1D3}"/>
              </a:ext>
            </a:extLst>
          </p:cNvPr>
          <p:cNvSpPr>
            <a:spLocks/>
          </p:cNvSpPr>
          <p:nvPr userDrawn="1"/>
        </p:nvSpPr>
        <p:spPr bwMode="auto">
          <a:xfrm>
            <a:off x="518585" y="4016375"/>
            <a:ext cx="46567"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6" name="Google Shape;1086;p14">
            <a:extLst>
              <a:ext uri="{FF2B5EF4-FFF2-40B4-BE49-F238E27FC236}">
                <a16:creationId xmlns:a16="http://schemas.microsoft.com/office/drawing/2014/main" id="{8341DFDE-994A-4B67-BAE8-F68DB52CD891}"/>
              </a:ext>
            </a:extLst>
          </p:cNvPr>
          <p:cNvSpPr>
            <a:spLocks/>
          </p:cNvSpPr>
          <p:nvPr userDrawn="1"/>
        </p:nvSpPr>
        <p:spPr bwMode="auto">
          <a:xfrm>
            <a:off x="194734" y="3987800"/>
            <a:ext cx="448733"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7" name="Google Shape;1082;p14">
            <a:extLst>
              <a:ext uri="{FF2B5EF4-FFF2-40B4-BE49-F238E27FC236}">
                <a16:creationId xmlns:a16="http://schemas.microsoft.com/office/drawing/2014/main" id="{158B575F-F37F-477F-A588-F8E883FBDFD6}"/>
              </a:ext>
            </a:extLst>
          </p:cNvPr>
          <p:cNvSpPr>
            <a:spLocks/>
          </p:cNvSpPr>
          <p:nvPr userDrawn="1"/>
        </p:nvSpPr>
        <p:spPr bwMode="auto">
          <a:xfrm>
            <a:off x="459317" y="4565650"/>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8" name="Google Shape;1083;p14">
            <a:extLst>
              <a:ext uri="{FF2B5EF4-FFF2-40B4-BE49-F238E27FC236}">
                <a16:creationId xmlns:a16="http://schemas.microsoft.com/office/drawing/2014/main" id="{55119B1A-951A-46DC-9D3D-7E9E111CC2DA}"/>
              </a:ext>
            </a:extLst>
          </p:cNvPr>
          <p:cNvSpPr>
            <a:spLocks/>
          </p:cNvSpPr>
          <p:nvPr userDrawn="1"/>
        </p:nvSpPr>
        <p:spPr bwMode="auto">
          <a:xfrm>
            <a:off x="192618" y="4589464"/>
            <a:ext cx="450849"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9" name="Google Shape;1084;p14">
            <a:extLst>
              <a:ext uri="{FF2B5EF4-FFF2-40B4-BE49-F238E27FC236}">
                <a16:creationId xmlns:a16="http://schemas.microsoft.com/office/drawing/2014/main" id="{0B112F1E-FBF1-44B1-83A4-C38E3BCD5237}"/>
              </a:ext>
            </a:extLst>
          </p:cNvPr>
          <p:cNvSpPr>
            <a:spLocks/>
          </p:cNvSpPr>
          <p:nvPr userDrawn="1"/>
        </p:nvSpPr>
        <p:spPr bwMode="auto">
          <a:xfrm>
            <a:off x="215901" y="4672014"/>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0" name="Google Shape;1085;p14">
            <a:extLst>
              <a:ext uri="{FF2B5EF4-FFF2-40B4-BE49-F238E27FC236}">
                <a16:creationId xmlns:a16="http://schemas.microsoft.com/office/drawing/2014/main" id="{64915E74-10A2-4ABD-A779-A879EF43509F}"/>
              </a:ext>
            </a:extLst>
          </p:cNvPr>
          <p:cNvSpPr>
            <a:spLocks/>
          </p:cNvSpPr>
          <p:nvPr userDrawn="1"/>
        </p:nvSpPr>
        <p:spPr bwMode="auto">
          <a:xfrm>
            <a:off x="518585" y="4630739"/>
            <a:ext cx="44449" cy="46037"/>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1" name="Google Shape;1086;p14">
            <a:extLst>
              <a:ext uri="{FF2B5EF4-FFF2-40B4-BE49-F238E27FC236}">
                <a16:creationId xmlns:a16="http://schemas.microsoft.com/office/drawing/2014/main" id="{5A8E2F75-F6A4-456B-ADC0-D4DE7D4569EB}"/>
              </a:ext>
            </a:extLst>
          </p:cNvPr>
          <p:cNvSpPr>
            <a:spLocks/>
          </p:cNvSpPr>
          <p:nvPr userDrawn="1"/>
        </p:nvSpPr>
        <p:spPr bwMode="auto">
          <a:xfrm>
            <a:off x="194734" y="4600575"/>
            <a:ext cx="446617" cy="96838"/>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2" name="Google Shape;1082;p14">
            <a:extLst>
              <a:ext uri="{FF2B5EF4-FFF2-40B4-BE49-F238E27FC236}">
                <a16:creationId xmlns:a16="http://schemas.microsoft.com/office/drawing/2014/main" id="{312274FE-0F88-4515-A995-A3A709403271}"/>
              </a:ext>
            </a:extLst>
          </p:cNvPr>
          <p:cNvSpPr>
            <a:spLocks/>
          </p:cNvSpPr>
          <p:nvPr userDrawn="1"/>
        </p:nvSpPr>
        <p:spPr bwMode="auto">
          <a:xfrm>
            <a:off x="457200" y="5180013"/>
            <a:ext cx="110067" cy="176212"/>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3" name="Google Shape;1083;p14">
            <a:extLst>
              <a:ext uri="{FF2B5EF4-FFF2-40B4-BE49-F238E27FC236}">
                <a16:creationId xmlns:a16="http://schemas.microsoft.com/office/drawing/2014/main" id="{22694251-303A-4429-983F-30F71E4E0314}"/>
              </a:ext>
            </a:extLst>
          </p:cNvPr>
          <p:cNvSpPr>
            <a:spLocks/>
          </p:cNvSpPr>
          <p:nvPr userDrawn="1"/>
        </p:nvSpPr>
        <p:spPr bwMode="auto">
          <a:xfrm>
            <a:off x="192618" y="5203826"/>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4" name="Google Shape;1084;p14">
            <a:extLst>
              <a:ext uri="{FF2B5EF4-FFF2-40B4-BE49-F238E27FC236}">
                <a16:creationId xmlns:a16="http://schemas.microsoft.com/office/drawing/2014/main" id="{78DCD111-8180-41BE-BF06-A2C0F38D24BF}"/>
              </a:ext>
            </a:extLst>
          </p:cNvPr>
          <p:cNvSpPr>
            <a:spLocks/>
          </p:cNvSpPr>
          <p:nvPr userDrawn="1"/>
        </p:nvSpPr>
        <p:spPr bwMode="auto">
          <a:xfrm>
            <a:off x="215901" y="5286375"/>
            <a:ext cx="46567" cy="46038"/>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5" name="Google Shape;1085;p14">
            <a:extLst>
              <a:ext uri="{FF2B5EF4-FFF2-40B4-BE49-F238E27FC236}">
                <a16:creationId xmlns:a16="http://schemas.microsoft.com/office/drawing/2014/main" id="{24EBDBE6-4E6D-4187-865D-1F84661DBB60}"/>
              </a:ext>
            </a:extLst>
          </p:cNvPr>
          <p:cNvSpPr>
            <a:spLocks/>
          </p:cNvSpPr>
          <p:nvPr userDrawn="1"/>
        </p:nvSpPr>
        <p:spPr bwMode="auto">
          <a:xfrm>
            <a:off x="516467" y="5245100"/>
            <a:ext cx="46567"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6" name="Google Shape;1086;p14">
            <a:extLst>
              <a:ext uri="{FF2B5EF4-FFF2-40B4-BE49-F238E27FC236}">
                <a16:creationId xmlns:a16="http://schemas.microsoft.com/office/drawing/2014/main" id="{928C57DB-216A-4608-8107-E80362365FB6}"/>
              </a:ext>
            </a:extLst>
          </p:cNvPr>
          <p:cNvSpPr>
            <a:spLocks/>
          </p:cNvSpPr>
          <p:nvPr userDrawn="1"/>
        </p:nvSpPr>
        <p:spPr bwMode="auto">
          <a:xfrm>
            <a:off x="192618" y="5214939"/>
            <a:ext cx="448733" cy="96837"/>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7" name="Google Shape;1082;p14">
            <a:extLst>
              <a:ext uri="{FF2B5EF4-FFF2-40B4-BE49-F238E27FC236}">
                <a16:creationId xmlns:a16="http://schemas.microsoft.com/office/drawing/2014/main" id="{F6E18165-20B2-4450-A92B-3922913B94C9}"/>
              </a:ext>
            </a:extLst>
          </p:cNvPr>
          <p:cNvSpPr>
            <a:spLocks/>
          </p:cNvSpPr>
          <p:nvPr userDrawn="1"/>
        </p:nvSpPr>
        <p:spPr bwMode="auto">
          <a:xfrm>
            <a:off x="457200" y="5792788"/>
            <a:ext cx="107951"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8" name="Google Shape;1083;p14">
            <a:extLst>
              <a:ext uri="{FF2B5EF4-FFF2-40B4-BE49-F238E27FC236}">
                <a16:creationId xmlns:a16="http://schemas.microsoft.com/office/drawing/2014/main" id="{4DF0B166-C5B4-4D42-8214-F14D4ADCDFC1}"/>
              </a:ext>
            </a:extLst>
          </p:cNvPr>
          <p:cNvSpPr>
            <a:spLocks/>
          </p:cNvSpPr>
          <p:nvPr userDrawn="1"/>
        </p:nvSpPr>
        <p:spPr bwMode="auto">
          <a:xfrm>
            <a:off x="190500" y="5818189"/>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9" name="Google Shape;1084;p14">
            <a:extLst>
              <a:ext uri="{FF2B5EF4-FFF2-40B4-BE49-F238E27FC236}">
                <a16:creationId xmlns:a16="http://schemas.microsoft.com/office/drawing/2014/main" id="{56FF8E25-787D-43AE-ACFF-B0A5995CBCF2}"/>
              </a:ext>
            </a:extLst>
          </p:cNvPr>
          <p:cNvSpPr>
            <a:spLocks/>
          </p:cNvSpPr>
          <p:nvPr userDrawn="1"/>
        </p:nvSpPr>
        <p:spPr bwMode="auto">
          <a:xfrm>
            <a:off x="213784" y="5900739"/>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90" name="Google Shape;1085;p14">
            <a:extLst>
              <a:ext uri="{FF2B5EF4-FFF2-40B4-BE49-F238E27FC236}">
                <a16:creationId xmlns:a16="http://schemas.microsoft.com/office/drawing/2014/main" id="{2E81C4B0-C33E-4336-BEA3-380DBA022178}"/>
              </a:ext>
            </a:extLst>
          </p:cNvPr>
          <p:cNvSpPr>
            <a:spLocks/>
          </p:cNvSpPr>
          <p:nvPr userDrawn="1"/>
        </p:nvSpPr>
        <p:spPr bwMode="auto">
          <a:xfrm>
            <a:off x="514351" y="5857875"/>
            <a:ext cx="46567"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91" name="Google Shape;1086;p14">
            <a:extLst>
              <a:ext uri="{FF2B5EF4-FFF2-40B4-BE49-F238E27FC236}">
                <a16:creationId xmlns:a16="http://schemas.microsoft.com/office/drawing/2014/main" id="{9FF4EAB7-D416-4CD5-8591-1E48B61762D0}"/>
              </a:ext>
            </a:extLst>
          </p:cNvPr>
          <p:cNvSpPr>
            <a:spLocks/>
          </p:cNvSpPr>
          <p:nvPr userDrawn="1"/>
        </p:nvSpPr>
        <p:spPr bwMode="auto">
          <a:xfrm>
            <a:off x="192617" y="5829300"/>
            <a:ext cx="446616"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grpSp>
        <p:nvGrpSpPr>
          <p:cNvPr id="92" name="Google Shape;2356;p30">
            <a:extLst>
              <a:ext uri="{FF2B5EF4-FFF2-40B4-BE49-F238E27FC236}">
                <a16:creationId xmlns:a16="http://schemas.microsoft.com/office/drawing/2014/main" id="{5B89895F-000D-4C18-AEF2-B75B760F4650}"/>
              </a:ext>
            </a:extLst>
          </p:cNvPr>
          <p:cNvGrpSpPr/>
          <p:nvPr userDrawn="1"/>
        </p:nvGrpSpPr>
        <p:grpSpPr>
          <a:xfrm>
            <a:off x="745413" y="1491606"/>
            <a:ext cx="9867487" cy="4773077"/>
            <a:chOff x="623255" y="927125"/>
            <a:chExt cx="7691377" cy="3871900"/>
          </a:xfrm>
          <a:solidFill>
            <a:schemeClr val="accent5">
              <a:lumMod val="75000"/>
            </a:schemeClr>
          </a:solidFill>
        </p:grpSpPr>
        <p:sp>
          <p:nvSpPr>
            <p:cNvPr id="93" name="Google Shape;2357;p30">
              <a:extLst>
                <a:ext uri="{FF2B5EF4-FFF2-40B4-BE49-F238E27FC236}">
                  <a16:creationId xmlns:a16="http://schemas.microsoft.com/office/drawing/2014/main" id="{3DB64A60-12E5-4C53-8C07-AC7F920B8DF5}"/>
                </a:ext>
              </a:extLst>
            </p:cNvPr>
            <p:cNvSpPr/>
            <p:nvPr/>
          </p:nvSpPr>
          <p:spPr>
            <a:xfrm>
              <a:off x="2977025" y="927125"/>
              <a:ext cx="3134100" cy="1481700"/>
            </a:xfrm>
            <a:prstGeom prst="ellipse">
              <a:avLst/>
            </a:prstGeom>
            <a:grp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nvGrpSpPr>
            <p:cNvPr id="94" name="Google Shape;2358;p30">
              <a:extLst>
                <a:ext uri="{FF2B5EF4-FFF2-40B4-BE49-F238E27FC236}">
                  <a16:creationId xmlns:a16="http://schemas.microsoft.com/office/drawing/2014/main" id="{90807168-CEAA-4BE7-8641-7775885B0F65}"/>
                </a:ext>
              </a:extLst>
            </p:cNvPr>
            <p:cNvGrpSpPr/>
            <p:nvPr/>
          </p:nvGrpSpPr>
          <p:grpSpPr>
            <a:xfrm>
              <a:off x="623255" y="973375"/>
              <a:ext cx="7691377" cy="3825650"/>
              <a:chOff x="623255" y="973375"/>
              <a:chExt cx="7691377" cy="3825650"/>
            </a:xfrm>
            <a:grpFill/>
          </p:grpSpPr>
          <p:sp>
            <p:nvSpPr>
              <p:cNvPr id="95" name="Google Shape;2359;p30">
                <a:extLst>
                  <a:ext uri="{FF2B5EF4-FFF2-40B4-BE49-F238E27FC236}">
                    <a16:creationId xmlns:a16="http://schemas.microsoft.com/office/drawing/2014/main" id="{9812B46E-3D51-4C5A-890B-034053440B4B}"/>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sz="1800" b="0" dirty="0">
                  <a:solidFill>
                    <a:prstClr val="black"/>
                  </a:solidFill>
                  <a:latin typeface="Arial"/>
                </a:endParaRPr>
              </a:p>
            </p:txBody>
          </p:sp>
          <p:sp>
            <p:nvSpPr>
              <p:cNvPr id="96" name="Google Shape;2360;p30">
                <a:extLst>
                  <a:ext uri="{FF2B5EF4-FFF2-40B4-BE49-F238E27FC236}">
                    <a16:creationId xmlns:a16="http://schemas.microsoft.com/office/drawing/2014/main" id="{51178B91-D7AA-475C-8B4E-CD694BCA2C72}"/>
                  </a:ext>
                </a:extLst>
              </p:cNvPr>
              <p:cNvSpPr/>
              <p:nvPr/>
            </p:nvSpPr>
            <p:spPr>
              <a:xfrm>
                <a:off x="1878425" y="1185100"/>
                <a:ext cx="2028300" cy="1403400"/>
              </a:xfrm>
              <a:prstGeom prst="ellipse">
                <a:avLst/>
              </a:prstGeom>
              <a:grpFill/>
              <a:ln>
                <a:noFill/>
              </a:ln>
            </p:spPr>
            <p:txBody>
              <a:bodyPr spcFirstLastPara="1" lIns="91425" tIns="91425" rIns="91425" bIns="91425" anchor="ctr"/>
              <a:lstStyle/>
              <a:p>
                <a:pPr eaLnBrk="1" fontAlgn="auto" hangingPunct="1">
                  <a:spcBef>
                    <a:spcPts val="0"/>
                  </a:spcBef>
                  <a:spcAft>
                    <a:spcPts val="0"/>
                  </a:spcAft>
                  <a:defRPr/>
                </a:pPr>
                <a:endParaRPr sz="1800" b="0" dirty="0">
                  <a:solidFill>
                    <a:prstClr val="black"/>
                  </a:solidFill>
                  <a:latin typeface="Arial"/>
                </a:endParaRPr>
              </a:p>
            </p:txBody>
          </p:sp>
          <p:sp>
            <p:nvSpPr>
              <p:cNvPr id="97" name="Google Shape;2361;p30">
                <a:extLst>
                  <a:ext uri="{FF2B5EF4-FFF2-40B4-BE49-F238E27FC236}">
                    <a16:creationId xmlns:a16="http://schemas.microsoft.com/office/drawing/2014/main" id="{F886CAB2-0683-4CFD-8548-E564F4B79594}"/>
                  </a:ext>
                </a:extLst>
              </p:cNvPr>
              <p:cNvSpPr/>
              <p:nvPr/>
            </p:nvSpPr>
            <p:spPr>
              <a:xfrm>
                <a:off x="5585525" y="3231300"/>
                <a:ext cx="2028300" cy="1403400"/>
              </a:xfrm>
              <a:prstGeom prst="ellipse">
                <a:avLst/>
              </a:prstGeom>
              <a:grp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grpSp>
      <p:grpSp>
        <p:nvGrpSpPr>
          <p:cNvPr id="98" name="Google Shape;447;p27">
            <a:extLst>
              <a:ext uri="{FF2B5EF4-FFF2-40B4-BE49-F238E27FC236}">
                <a16:creationId xmlns:a16="http://schemas.microsoft.com/office/drawing/2014/main" id="{773BEE05-9ADD-42DF-A85B-1DAD61BF5CCF}"/>
              </a:ext>
            </a:extLst>
          </p:cNvPr>
          <p:cNvGrpSpPr>
            <a:grpSpLocks/>
          </p:cNvGrpSpPr>
          <p:nvPr userDrawn="1"/>
        </p:nvGrpSpPr>
        <p:grpSpPr bwMode="auto">
          <a:xfrm>
            <a:off x="8392584" y="4048125"/>
            <a:ext cx="2300816" cy="1593850"/>
            <a:chOff x="4799733" y="3457797"/>
            <a:chExt cx="2301388" cy="1593766"/>
          </a:xfrm>
        </p:grpSpPr>
        <p:sp>
          <p:nvSpPr>
            <p:cNvPr id="99" name="Google Shape;448;p27">
              <a:extLst>
                <a:ext uri="{FF2B5EF4-FFF2-40B4-BE49-F238E27FC236}">
                  <a16:creationId xmlns:a16="http://schemas.microsoft.com/office/drawing/2014/main" id="{40B85FD7-09ED-43C4-830E-857070DA460A}"/>
                </a:ext>
              </a:extLst>
            </p:cNvPr>
            <p:cNvSpPr>
              <a:spLocks/>
            </p:cNvSpPr>
            <p:nvPr/>
          </p:nvSpPr>
          <p:spPr bwMode="auto">
            <a:xfrm>
              <a:off x="5512937" y="4441437"/>
              <a:ext cx="134693" cy="122202"/>
            </a:xfrm>
            <a:custGeom>
              <a:avLst/>
              <a:gdLst>
                <a:gd name="T0" fmla="*/ 2147483646 w 2437"/>
                <a:gd name="T1" fmla="*/ 2147483646 h 2211"/>
                <a:gd name="T2" fmla="*/ 2147483646 w 2437"/>
                <a:gd name="T3" fmla="*/ 2147483646 h 2211"/>
                <a:gd name="T4" fmla="*/ 2147483646 w 2437"/>
                <a:gd name="T5" fmla="*/ 2147483646 h 2211"/>
                <a:gd name="T6" fmla="*/ 2147483646 w 2437"/>
                <a:gd name="T7" fmla="*/ 2147483646 h 2211"/>
                <a:gd name="T8" fmla="*/ 2147483646 w 2437"/>
                <a:gd name="T9" fmla="*/ 2147483646 h 2211"/>
                <a:gd name="T10" fmla="*/ 2147483646 w 2437"/>
                <a:gd name="T11" fmla="*/ 2147483646 h 22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0" name="Google Shape;449;p27">
              <a:extLst>
                <a:ext uri="{FF2B5EF4-FFF2-40B4-BE49-F238E27FC236}">
                  <a16:creationId xmlns:a16="http://schemas.microsoft.com/office/drawing/2014/main" id="{54481799-9DE7-4609-BD83-EEEA2C31DFF3}"/>
                </a:ext>
              </a:extLst>
            </p:cNvPr>
            <p:cNvSpPr>
              <a:spLocks/>
            </p:cNvSpPr>
            <p:nvPr/>
          </p:nvSpPr>
          <p:spPr bwMode="auto">
            <a:xfrm>
              <a:off x="5671673" y="4450943"/>
              <a:ext cx="91527" cy="79091"/>
            </a:xfrm>
            <a:custGeom>
              <a:avLst/>
              <a:gdLst>
                <a:gd name="T0" fmla="*/ 2147483646 w 1656"/>
                <a:gd name="T1" fmla="*/ 2147483646 h 1431"/>
                <a:gd name="T2" fmla="*/ 2147483646 w 1656"/>
                <a:gd name="T3" fmla="*/ 2147483646 h 1431"/>
                <a:gd name="T4" fmla="*/ 2147483646 w 1656"/>
                <a:gd name="T5" fmla="*/ 2147483646 h 1431"/>
                <a:gd name="T6" fmla="*/ 2147483646 w 1656"/>
                <a:gd name="T7" fmla="*/ 2147483646 h 1431"/>
                <a:gd name="T8" fmla="*/ 2147483646 w 1656"/>
                <a:gd name="T9" fmla="*/ 2147483646 h 14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56" h="1431" extrusionOk="0">
                  <a:moveTo>
                    <a:pt x="1" y="1"/>
                  </a:moveTo>
                  <a:lnTo>
                    <a:pt x="1" y="1430"/>
                  </a:lnTo>
                  <a:lnTo>
                    <a:pt x="1655" y="1430"/>
                  </a:lnTo>
                  <a:lnTo>
                    <a:pt x="1655" y="1"/>
                  </a:lnTo>
                  <a:lnTo>
                    <a:pt x="1" y="1"/>
                  </a:lnTo>
                  <a:close/>
                </a:path>
              </a:pathLst>
            </a:custGeom>
            <a:solidFill>
              <a:srgbClr val="F9CF7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1" name="Google Shape;450;p27">
              <a:extLst>
                <a:ext uri="{FF2B5EF4-FFF2-40B4-BE49-F238E27FC236}">
                  <a16:creationId xmlns:a16="http://schemas.microsoft.com/office/drawing/2014/main" id="{CA2FFF0B-2CB6-4F2D-BC02-8D5A378663DB}"/>
                </a:ext>
              </a:extLst>
            </p:cNvPr>
            <p:cNvSpPr>
              <a:spLocks/>
            </p:cNvSpPr>
            <p:nvPr/>
          </p:nvSpPr>
          <p:spPr bwMode="auto">
            <a:xfrm>
              <a:off x="5670236" y="4448014"/>
              <a:ext cx="92246" cy="80528"/>
            </a:xfrm>
            <a:custGeom>
              <a:avLst/>
              <a:gdLst>
                <a:gd name="T0" fmla="*/ 2147483646 w 1669"/>
                <a:gd name="T1" fmla="*/ 2147483646 h 1457"/>
                <a:gd name="T2" fmla="*/ 2147483646 w 1669"/>
                <a:gd name="T3" fmla="*/ 2147483646 h 1457"/>
                <a:gd name="T4" fmla="*/ 2147483646 w 1669"/>
                <a:gd name="T5" fmla="*/ 2147483646 h 1457"/>
                <a:gd name="T6" fmla="*/ 2147483646 w 1669"/>
                <a:gd name="T7" fmla="*/ 2147483646 h 1457"/>
                <a:gd name="T8" fmla="*/ 2147483646 w 1669"/>
                <a:gd name="T9" fmla="*/ 2147483646 h 1457"/>
                <a:gd name="T10" fmla="*/ 2147483646 w 1669"/>
                <a:gd name="T11" fmla="*/ 2147483646 h 1457"/>
                <a:gd name="T12" fmla="*/ 2147483646 w 1669"/>
                <a:gd name="T13" fmla="*/ 2147483646 h 1457"/>
                <a:gd name="T14" fmla="*/ 2147483646 w 1669"/>
                <a:gd name="T15" fmla="*/ 2147483646 h 1457"/>
                <a:gd name="T16" fmla="*/ 2147483646 w 1669"/>
                <a:gd name="T17" fmla="*/ 2147483646 h 1457"/>
                <a:gd name="T18" fmla="*/ 2147483646 w 1669"/>
                <a:gd name="T19" fmla="*/ 2147483646 h 1457"/>
                <a:gd name="T20" fmla="*/ 2147483646 w 1669"/>
                <a:gd name="T21" fmla="*/ 2147483646 h 1457"/>
                <a:gd name="T22" fmla="*/ 2147483646 w 1669"/>
                <a:gd name="T23" fmla="*/ 2147483646 h 1457"/>
                <a:gd name="T24" fmla="*/ 2147483646 w 1669"/>
                <a:gd name="T25" fmla="*/ 2147483646 h 1457"/>
                <a:gd name="T26" fmla="*/ 2147483646 w 1669"/>
                <a:gd name="T27" fmla="*/ 2147483646 h 1457"/>
                <a:gd name="T28" fmla="*/ 2147483646 w 1669"/>
                <a:gd name="T29" fmla="*/ 2147483646 h 1457"/>
                <a:gd name="T30" fmla="*/ 2147483646 w 1669"/>
                <a:gd name="T31" fmla="*/ 2147483646 h 1457"/>
                <a:gd name="T32" fmla="*/ 2147483646 w 1669"/>
                <a:gd name="T33" fmla="*/ 2147483646 h 1457"/>
                <a:gd name="T34" fmla="*/ 2147483646 w 1669"/>
                <a:gd name="T35" fmla="*/ 2147483646 h 1457"/>
                <a:gd name="T36" fmla="*/ 2147483646 w 1669"/>
                <a:gd name="T37" fmla="*/ 2147483646 h 1457"/>
                <a:gd name="T38" fmla="*/ 2147483646 w 1669"/>
                <a:gd name="T39" fmla="*/ 2147483646 h 1457"/>
                <a:gd name="T40" fmla="*/ 2147483646 w 1669"/>
                <a:gd name="T41" fmla="*/ 2147483646 h 1457"/>
                <a:gd name="T42" fmla="*/ 2147483646 w 1669"/>
                <a:gd name="T43" fmla="*/ 2147483646 h 1457"/>
                <a:gd name="T44" fmla="*/ 2147483646 w 1669"/>
                <a:gd name="T45" fmla="*/ 2147483646 h 1457"/>
                <a:gd name="T46" fmla="*/ 2147483646 w 1669"/>
                <a:gd name="T47" fmla="*/ 2147483646 h 1457"/>
                <a:gd name="T48" fmla="*/ 2147483646 w 1669"/>
                <a:gd name="T49" fmla="*/ 2147483646 h 1457"/>
                <a:gd name="T50" fmla="*/ 2147483646 w 1669"/>
                <a:gd name="T51" fmla="*/ 2147483646 h 1457"/>
                <a:gd name="T52" fmla="*/ 2147483646 w 1669"/>
                <a:gd name="T53" fmla="*/ 2147483646 h 1457"/>
                <a:gd name="T54" fmla="*/ 2147483646 w 1669"/>
                <a:gd name="T55" fmla="*/ 2147483646 h 1457"/>
                <a:gd name="T56" fmla="*/ 2147483646 w 1669"/>
                <a:gd name="T57" fmla="*/ 2147483646 h 1457"/>
                <a:gd name="T58" fmla="*/ 2147483646 w 1669"/>
                <a:gd name="T59" fmla="*/ 2147483646 h 1457"/>
                <a:gd name="T60" fmla="*/ 2147483646 w 1669"/>
                <a:gd name="T61" fmla="*/ 2147483646 h 1457"/>
                <a:gd name="T62" fmla="*/ 2147483646 w 1669"/>
                <a:gd name="T63" fmla="*/ 2147483646 h 1457"/>
                <a:gd name="T64" fmla="*/ 2147483646 w 1669"/>
                <a:gd name="T65" fmla="*/ 2147483646 h 1457"/>
                <a:gd name="T66" fmla="*/ 2147483646 w 1669"/>
                <a:gd name="T67" fmla="*/ 2147483646 h 1457"/>
                <a:gd name="T68" fmla="*/ 2147483646 w 1669"/>
                <a:gd name="T69" fmla="*/ 2147483646 h 1457"/>
                <a:gd name="T70" fmla="*/ 2147483646 w 1669"/>
                <a:gd name="T71" fmla="*/ 2147483646 h 1457"/>
                <a:gd name="T72" fmla="*/ 2147483646 w 1669"/>
                <a:gd name="T73" fmla="*/ 2147483646 h 1457"/>
                <a:gd name="T74" fmla="*/ 2147483646 w 1669"/>
                <a:gd name="T75" fmla="*/ 2147483646 h 1457"/>
                <a:gd name="T76" fmla="*/ 2147483646 w 1669"/>
                <a:gd name="T77" fmla="*/ 2147483646 h 1457"/>
                <a:gd name="T78" fmla="*/ 2147483646 w 1669"/>
                <a:gd name="T79" fmla="*/ 2147483646 h 1457"/>
                <a:gd name="T80" fmla="*/ 2147483646 w 1669"/>
                <a:gd name="T81" fmla="*/ 2147483646 h 145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lnTo>
                    <a:pt x="239" y="1"/>
                  </a:lnTo>
                  <a:close/>
                </a:path>
              </a:pathLst>
            </a:custGeom>
            <a:solidFill>
              <a:srgbClr val="F09C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2" name="Google Shape;451;p27">
              <a:extLst>
                <a:ext uri="{FF2B5EF4-FFF2-40B4-BE49-F238E27FC236}">
                  <a16:creationId xmlns:a16="http://schemas.microsoft.com/office/drawing/2014/main" id="{6DC88805-6ECB-441F-8C91-EF32A8818FC3}"/>
                </a:ext>
              </a:extLst>
            </p:cNvPr>
            <p:cNvSpPr>
              <a:spLocks/>
            </p:cNvSpPr>
            <p:nvPr/>
          </p:nvSpPr>
          <p:spPr bwMode="auto">
            <a:xfrm>
              <a:off x="5668799" y="4448014"/>
              <a:ext cx="100260" cy="84895"/>
            </a:xfrm>
            <a:custGeom>
              <a:avLst/>
              <a:gdLst>
                <a:gd name="T0" fmla="*/ 2147483646 w 1814"/>
                <a:gd name="T1" fmla="*/ 2147483646 h 1536"/>
                <a:gd name="T2" fmla="*/ 2147483646 w 1814"/>
                <a:gd name="T3" fmla="*/ 2147483646 h 1536"/>
                <a:gd name="T4" fmla="*/ 2147483646 w 1814"/>
                <a:gd name="T5" fmla="*/ 2147483646 h 1536"/>
                <a:gd name="T6" fmla="*/ 2147483646 w 1814"/>
                <a:gd name="T7" fmla="*/ 2147483646 h 1536"/>
                <a:gd name="T8" fmla="*/ 2147483646 w 1814"/>
                <a:gd name="T9" fmla="*/ 2147483646 h 1536"/>
                <a:gd name="T10" fmla="*/ 2147483646 w 1814"/>
                <a:gd name="T11" fmla="*/ 2147483646 h 1536"/>
                <a:gd name="T12" fmla="*/ 2147483646 w 1814"/>
                <a:gd name="T13" fmla="*/ 2147483646 h 1536"/>
                <a:gd name="T14" fmla="*/ 2147483646 w 1814"/>
                <a:gd name="T15" fmla="*/ 2147483646 h 1536"/>
                <a:gd name="T16" fmla="*/ 2147483646 w 1814"/>
                <a:gd name="T17" fmla="*/ 2147483646 h 1536"/>
                <a:gd name="T18" fmla="*/ 2147483646 w 1814"/>
                <a:gd name="T19" fmla="*/ 2147483646 h 1536"/>
                <a:gd name="T20" fmla="*/ 2147483646 w 1814"/>
                <a:gd name="T21" fmla="*/ 2147483646 h 1536"/>
                <a:gd name="T22" fmla="*/ 2147483646 w 1814"/>
                <a:gd name="T23" fmla="*/ 2147483646 h 1536"/>
                <a:gd name="T24" fmla="*/ 2147483646 w 1814"/>
                <a:gd name="T25" fmla="*/ 2147483646 h 1536"/>
                <a:gd name="T26" fmla="*/ 2147483646 w 1814"/>
                <a:gd name="T27" fmla="*/ 2147483646 h 1536"/>
                <a:gd name="T28" fmla="*/ 2147483646 w 1814"/>
                <a:gd name="T29" fmla="*/ 2147483646 h 1536"/>
                <a:gd name="T30" fmla="*/ 2147483646 w 1814"/>
                <a:gd name="T31" fmla="*/ 2147483646 h 1536"/>
                <a:gd name="T32" fmla="*/ 2147483646 w 1814"/>
                <a:gd name="T33" fmla="*/ 2147483646 h 1536"/>
                <a:gd name="T34" fmla="*/ 2147483646 w 1814"/>
                <a:gd name="T35" fmla="*/ 2147483646 h 1536"/>
                <a:gd name="T36" fmla="*/ 2147483646 w 1814"/>
                <a:gd name="T37" fmla="*/ 2147483646 h 1536"/>
                <a:gd name="T38" fmla="*/ 2147483646 w 1814"/>
                <a:gd name="T39" fmla="*/ 2147483646 h 1536"/>
                <a:gd name="T40" fmla="*/ 2147483646 w 1814"/>
                <a:gd name="T41" fmla="*/ 2147483646 h 1536"/>
                <a:gd name="T42" fmla="*/ 2147483646 w 1814"/>
                <a:gd name="T43" fmla="*/ 2147483646 h 1536"/>
                <a:gd name="T44" fmla="*/ 2147483646 w 1814"/>
                <a:gd name="T45" fmla="*/ 2147483646 h 1536"/>
                <a:gd name="T46" fmla="*/ 2147483646 w 1814"/>
                <a:gd name="T47" fmla="*/ 2147483646 h 1536"/>
                <a:gd name="T48" fmla="*/ 2147483646 w 1814"/>
                <a:gd name="T49" fmla="*/ 2147483646 h 1536"/>
                <a:gd name="T50" fmla="*/ 2147483646 w 1814"/>
                <a:gd name="T51" fmla="*/ 2147483646 h 1536"/>
                <a:gd name="T52" fmla="*/ 2147483646 w 1814"/>
                <a:gd name="T53" fmla="*/ 2147483646 h 1536"/>
                <a:gd name="T54" fmla="*/ 2147483646 w 1814"/>
                <a:gd name="T55" fmla="*/ 2147483646 h 1536"/>
                <a:gd name="T56" fmla="*/ 2147483646 w 1814"/>
                <a:gd name="T57" fmla="*/ 2147483646 h 1536"/>
                <a:gd name="T58" fmla="*/ 2147483646 w 1814"/>
                <a:gd name="T59" fmla="*/ 2147483646 h 1536"/>
                <a:gd name="T60" fmla="*/ 2147483646 w 1814"/>
                <a:gd name="T61" fmla="*/ 2147483646 h 1536"/>
                <a:gd name="T62" fmla="*/ 2147483646 w 1814"/>
                <a:gd name="T63" fmla="*/ 2147483646 h 1536"/>
                <a:gd name="T64" fmla="*/ 2147483646 w 1814"/>
                <a:gd name="T65" fmla="*/ 2147483646 h 1536"/>
                <a:gd name="T66" fmla="*/ 2147483646 w 1814"/>
                <a:gd name="T67" fmla="*/ 2147483646 h 1536"/>
                <a:gd name="T68" fmla="*/ 2147483646 w 1814"/>
                <a:gd name="T69" fmla="*/ 2147483646 h 1536"/>
                <a:gd name="T70" fmla="*/ 2147483646 w 1814"/>
                <a:gd name="T71" fmla="*/ 2147483646 h 1536"/>
                <a:gd name="T72" fmla="*/ 2147483646 w 1814"/>
                <a:gd name="T73" fmla="*/ 2147483646 h 1536"/>
                <a:gd name="T74" fmla="*/ 2147483646 w 1814"/>
                <a:gd name="T75" fmla="*/ 2147483646 h 1536"/>
                <a:gd name="T76" fmla="*/ 2147483646 w 1814"/>
                <a:gd name="T77" fmla="*/ 2147483646 h 1536"/>
                <a:gd name="T78" fmla="*/ 2147483646 w 1814"/>
                <a:gd name="T79" fmla="*/ 2147483646 h 1536"/>
                <a:gd name="T80" fmla="*/ 2147483646 w 1814"/>
                <a:gd name="T81" fmla="*/ 2147483646 h 1536"/>
                <a:gd name="T82" fmla="*/ 2147483646 w 1814"/>
                <a:gd name="T83" fmla="*/ 2147483646 h 1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lnTo>
                    <a:pt x="768"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lnTo>
                    <a:pt x="106" y="1"/>
                  </a:lnTo>
                  <a:close/>
                </a:path>
              </a:pathLst>
            </a:custGeom>
            <a:solidFill>
              <a:srgbClr val="F09C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3" name="Google Shape;452;p27">
              <a:extLst>
                <a:ext uri="{FF2B5EF4-FFF2-40B4-BE49-F238E27FC236}">
                  <a16:creationId xmlns:a16="http://schemas.microsoft.com/office/drawing/2014/main" id="{2CECE9DF-66D5-4385-8926-9D2024CEE7DB}"/>
                </a:ext>
              </a:extLst>
            </p:cNvPr>
            <p:cNvSpPr>
              <a:spLocks/>
            </p:cNvSpPr>
            <p:nvPr/>
          </p:nvSpPr>
          <p:spPr bwMode="auto">
            <a:xfrm>
              <a:off x="4799733" y="3864528"/>
              <a:ext cx="1237772" cy="1187034"/>
            </a:xfrm>
            <a:custGeom>
              <a:avLst/>
              <a:gdLst>
                <a:gd name="T0" fmla="*/ 2147483646 w 22395"/>
                <a:gd name="T1" fmla="*/ 2147483646 h 21477"/>
                <a:gd name="T2" fmla="*/ 2147483646 w 22395"/>
                <a:gd name="T3" fmla="*/ 2147483646 h 21477"/>
                <a:gd name="T4" fmla="*/ 2147483646 w 22395"/>
                <a:gd name="T5" fmla="*/ 2147483646 h 21477"/>
                <a:gd name="T6" fmla="*/ 2147483646 w 22395"/>
                <a:gd name="T7" fmla="*/ 2147483646 h 21477"/>
                <a:gd name="T8" fmla="*/ 2147483646 w 22395"/>
                <a:gd name="T9" fmla="*/ 2147483646 h 21477"/>
                <a:gd name="T10" fmla="*/ 2147483646 w 22395"/>
                <a:gd name="T11" fmla="*/ 2147483646 h 21477"/>
                <a:gd name="T12" fmla="*/ 2147483646 w 22395"/>
                <a:gd name="T13" fmla="*/ 2147483646 h 21477"/>
                <a:gd name="T14" fmla="*/ 2147483646 w 22395"/>
                <a:gd name="T15" fmla="*/ 2147483646 h 21477"/>
                <a:gd name="T16" fmla="*/ 2147483646 w 22395"/>
                <a:gd name="T17" fmla="*/ 2147483646 h 21477"/>
                <a:gd name="T18" fmla="*/ 2147483646 w 22395"/>
                <a:gd name="T19" fmla="*/ 2147483646 h 21477"/>
                <a:gd name="T20" fmla="*/ 2147483646 w 22395"/>
                <a:gd name="T21" fmla="*/ 2147483646 h 21477"/>
                <a:gd name="T22" fmla="*/ 2147483646 w 22395"/>
                <a:gd name="T23" fmla="*/ 2147483646 h 21477"/>
                <a:gd name="T24" fmla="*/ 2147483646 w 22395"/>
                <a:gd name="T25" fmla="*/ 2147483646 h 21477"/>
                <a:gd name="T26" fmla="*/ 2147483646 w 22395"/>
                <a:gd name="T27" fmla="*/ 2147483646 h 21477"/>
                <a:gd name="T28" fmla="*/ 2147483646 w 22395"/>
                <a:gd name="T29" fmla="*/ 2147483646 h 21477"/>
                <a:gd name="T30" fmla="*/ 2147483646 w 22395"/>
                <a:gd name="T31" fmla="*/ 2147483646 h 2147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4" name="Google Shape;453;p27">
              <a:extLst>
                <a:ext uri="{FF2B5EF4-FFF2-40B4-BE49-F238E27FC236}">
                  <a16:creationId xmlns:a16="http://schemas.microsoft.com/office/drawing/2014/main" id="{73E3734E-576A-4B5C-88FC-1DD7932A98CD}"/>
                </a:ext>
              </a:extLst>
            </p:cNvPr>
            <p:cNvSpPr>
              <a:spLocks/>
            </p:cNvSpPr>
            <p:nvPr/>
          </p:nvSpPr>
          <p:spPr bwMode="auto">
            <a:xfrm>
              <a:off x="4845828" y="3874532"/>
              <a:ext cx="1027082" cy="1046648"/>
            </a:xfrm>
            <a:custGeom>
              <a:avLst/>
              <a:gdLst>
                <a:gd name="T0" fmla="*/ 2147483646 w 18583"/>
                <a:gd name="T1" fmla="*/ 0 h 18937"/>
                <a:gd name="T2" fmla="*/ 2147483646 w 18583"/>
                <a:gd name="T3" fmla="*/ 2147483646 h 18937"/>
                <a:gd name="T4" fmla="*/ 2147483646 w 18583"/>
                <a:gd name="T5" fmla="*/ 2147483646 h 18937"/>
                <a:gd name="T6" fmla="*/ 0 w 18583"/>
                <a:gd name="T7" fmla="*/ 2147483646 h 18937"/>
                <a:gd name="T8" fmla="*/ 0 w 18583"/>
                <a:gd name="T9" fmla="*/ 2147483646 h 18937"/>
                <a:gd name="T10" fmla="*/ 2147483646 w 18583"/>
                <a:gd name="T11" fmla="*/ 2147483646 h 18937"/>
                <a:gd name="T12" fmla="*/ 2147483646 w 18583"/>
                <a:gd name="T13" fmla="*/ 2147483646 h 18937"/>
                <a:gd name="T14" fmla="*/ 2147483646 w 18583"/>
                <a:gd name="T15" fmla="*/ 2147483646 h 18937"/>
                <a:gd name="T16" fmla="*/ 2147483646 w 18583"/>
                <a:gd name="T17" fmla="*/ 0 h 189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5" name="Google Shape;454;p27">
              <a:extLst>
                <a:ext uri="{FF2B5EF4-FFF2-40B4-BE49-F238E27FC236}">
                  <a16:creationId xmlns:a16="http://schemas.microsoft.com/office/drawing/2014/main" id="{CE809F51-589C-4D40-A85A-534A803C5AB8}"/>
                </a:ext>
              </a:extLst>
            </p:cNvPr>
            <p:cNvSpPr>
              <a:spLocks/>
            </p:cNvSpPr>
            <p:nvPr/>
          </p:nvSpPr>
          <p:spPr bwMode="auto">
            <a:xfrm>
              <a:off x="5818028" y="3941796"/>
              <a:ext cx="76107" cy="67374"/>
            </a:xfrm>
            <a:custGeom>
              <a:avLst/>
              <a:gdLst>
                <a:gd name="T0" fmla="*/ 0 w 1377"/>
                <a:gd name="T1" fmla="*/ 2147483646 h 1219"/>
                <a:gd name="T2" fmla="*/ 0 w 1377"/>
                <a:gd name="T3" fmla="*/ 2147483646 h 1219"/>
                <a:gd name="T4" fmla="*/ 2147483646 w 1377"/>
                <a:gd name="T5" fmla="*/ 2147483646 h 1219"/>
                <a:gd name="T6" fmla="*/ 2147483646 w 1377"/>
                <a:gd name="T7" fmla="*/ 2147483646 h 1219"/>
                <a:gd name="T8" fmla="*/ 2147483646 w 1377"/>
                <a:gd name="T9" fmla="*/ 2147483646 h 1219"/>
                <a:gd name="T10" fmla="*/ 2147483646 w 1377"/>
                <a:gd name="T11" fmla="*/ 2147483646 h 1219"/>
                <a:gd name="T12" fmla="*/ 0 w 1377"/>
                <a:gd name="T13" fmla="*/ 2147483646 h 12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77" h="1219" extrusionOk="0">
                  <a:moveTo>
                    <a:pt x="0" y="1"/>
                  </a:moveTo>
                  <a:lnTo>
                    <a:pt x="0" y="160"/>
                  </a:lnTo>
                  <a:lnTo>
                    <a:pt x="1218" y="1219"/>
                  </a:lnTo>
                  <a:lnTo>
                    <a:pt x="1324" y="1219"/>
                  </a:lnTo>
                  <a:cubicBezTo>
                    <a:pt x="1376" y="1152"/>
                    <a:pt x="1376" y="1099"/>
                    <a:pt x="1324" y="1047"/>
                  </a:cubicBezTo>
                  <a:lnTo>
                    <a:pt x="172" y="1"/>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6" name="Google Shape;455;p27">
              <a:extLst>
                <a:ext uri="{FF2B5EF4-FFF2-40B4-BE49-F238E27FC236}">
                  <a16:creationId xmlns:a16="http://schemas.microsoft.com/office/drawing/2014/main" id="{902AE1BD-DCD1-4792-80E0-B9B6DD957737}"/>
                </a:ext>
              </a:extLst>
            </p:cNvPr>
            <p:cNvSpPr>
              <a:spLocks/>
            </p:cNvSpPr>
            <p:nvPr/>
          </p:nvSpPr>
          <p:spPr bwMode="auto">
            <a:xfrm>
              <a:off x="5647575" y="4112967"/>
              <a:ext cx="76107" cy="69585"/>
            </a:xfrm>
            <a:custGeom>
              <a:avLst/>
              <a:gdLst>
                <a:gd name="T0" fmla="*/ 2147483646 w 1377"/>
                <a:gd name="T1" fmla="*/ 2147483646 h 1259"/>
                <a:gd name="T2" fmla="*/ 2147483646 w 1377"/>
                <a:gd name="T3" fmla="*/ 2147483646 h 1259"/>
                <a:gd name="T4" fmla="*/ 2147483646 w 1377"/>
                <a:gd name="T5" fmla="*/ 2147483646 h 1259"/>
                <a:gd name="T6" fmla="*/ 2147483646 w 1377"/>
                <a:gd name="T7" fmla="*/ 2147483646 h 1259"/>
                <a:gd name="T8" fmla="*/ 2147483646 w 1377"/>
                <a:gd name="T9" fmla="*/ 2147483646 h 1259"/>
                <a:gd name="T10" fmla="*/ 2147483646 w 1377"/>
                <a:gd name="T11" fmla="*/ 2147483646 h 1259"/>
                <a:gd name="T12" fmla="*/ 2147483646 w 1377"/>
                <a:gd name="T13" fmla="*/ 2147483646 h 1259"/>
                <a:gd name="T14" fmla="*/ 2147483646 w 1377"/>
                <a:gd name="T15" fmla="*/ 2147483646 h 125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7" name="Google Shape;456;p27">
              <a:extLst>
                <a:ext uri="{FF2B5EF4-FFF2-40B4-BE49-F238E27FC236}">
                  <a16:creationId xmlns:a16="http://schemas.microsoft.com/office/drawing/2014/main" id="{F6A697F2-A127-4F77-8A50-21EA3071DF22}"/>
                </a:ext>
              </a:extLst>
            </p:cNvPr>
            <p:cNvSpPr>
              <a:spLocks/>
            </p:cNvSpPr>
            <p:nvPr/>
          </p:nvSpPr>
          <p:spPr bwMode="auto">
            <a:xfrm>
              <a:off x="5775580" y="3984243"/>
              <a:ext cx="54883" cy="49080"/>
            </a:xfrm>
            <a:custGeom>
              <a:avLst/>
              <a:gdLst>
                <a:gd name="T0" fmla="*/ 2147483646 w 993"/>
                <a:gd name="T1" fmla="*/ 2147483646 h 888"/>
                <a:gd name="T2" fmla="*/ 2147483646 w 993"/>
                <a:gd name="T3" fmla="*/ 2147483646 h 888"/>
                <a:gd name="T4" fmla="*/ 2147483646 w 993"/>
                <a:gd name="T5" fmla="*/ 2147483646 h 888"/>
                <a:gd name="T6" fmla="*/ 2147483646 w 993"/>
                <a:gd name="T7" fmla="*/ 2147483646 h 888"/>
                <a:gd name="T8" fmla="*/ 2147483646 w 993"/>
                <a:gd name="T9" fmla="*/ 2147483646 h 888"/>
                <a:gd name="T10" fmla="*/ 2147483646 w 993"/>
                <a:gd name="T11" fmla="*/ 2147483646 h 888"/>
                <a:gd name="T12" fmla="*/ 2147483646 w 993"/>
                <a:gd name="T13" fmla="*/ 2147483646 h 8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3" h="888" extrusionOk="0">
                  <a:moveTo>
                    <a:pt x="53" y="1"/>
                  </a:moveTo>
                  <a:cubicBezTo>
                    <a:pt x="0" y="54"/>
                    <a:pt x="0" y="54"/>
                    <a:pt x="53" y="120"/>
                  </a:cubicBezTo>
                  <a:lnTo>
                    <a:pt x="874" y="887"/>
                  </a:lnTo>
                  <a:lnTo>
                    <a:pt x="993" y="887"/>
                  </a:lnTo>
                  <a:lnTo>
                    <a:pt x="993" y="781"/>
                  </a:lnTo>
                  <a:lnTo>
                    <a:pt x="106" y="1"/>
                  </a:lnTo>
                  <a:lnTo>
                    <a:pt x="53"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8" name="Google Shape;457;p27">
              <a:extLst>
                <a:ext uri="{FF2B5EF4-FFF2-40B4-BE49-F238E27FC236}">
                  <a16:creationId xmlns:a16="http://schemas.microsoft.com/office/drawing/2014/main" id="{91A0FD8A-FE02-4091-A8D3-A1E1A55C00D2}"/>
                </a:ext>
              </a:extLst>
            </p:cNvPr>
            <p:cNvSpPr>
              <a:spLocks/>
            </p:cNvSpPr>
            <p:nvPr/>
          </p:nvSpPr>
          <p:spPr bwMode="auto">
            <a:xfrm>
              <a:off x="5736062" y="4024646"/>
              <a:ext cx="54938" cy="50351"/>
            </a:xfrm>
            <a:custGeom>
              <a:avLst/>
              <a:gdLst>
                <a:gd name="T0" fmla="*/ 2147483646 w 994"/>
                <a:gd name="T1" fmla="*/ 2147483646 h 911"/>
                <a:gd name="T2" fmla="*/ 2147483646 w 994"/>
                <a:gd name="T3" fmla="*/ 2147483646 h 911"/>
                <a:gd name="T4" fmla="*/ 2147483646 w 994"/>
                <a:gd name="T5" fmla="*/ 2147483646 h 911"/>
                <a:gd name="T6" fmla="*/ 2147483646 w 994"/>
                <a:gd name="T7" fmla="*/ 2147483646 h 911"/>
                <a:gd name="T8" fmla="*/ 2147483646 w 994"/>
                <a:gd name="T9" fmla="*/ 2147483646 h 911"/>
                <a:gd name="T10" fmla="*/ 2147483646 w 994"/>
                <a:gd name="T11" fmla="*/ 2147483646 h 911"/>
                <a:gd name="T12" fmla="*/ 2147483646 w 994"/>
                <a:gd name="T13" fmla="*/ 2147483646 h 911"/>
                <a:gd name="T14" fmla="*/ 2147483646 w 994"/>
                <a:gd name="T15" fmla="*/ 2147483646 h 911"/>
                <a:gd name="T16" fmla="*/ 2147483646 w 994"/>
                <a:gd name="T17" fmla="*/ 2147483646 h 9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9" name="Google Shape;458;p27">
              <a:extLst>
                <a:ext uri="{FF2B5EF4-FFF2-40B4-BE49-F238E27FC236}">
                  <a16:creationId xmlns:a16="http://schemas.microsoft.com/office/drawing/2014/main" id="{1ED3A93B-5676-413D-B9D5-BE52ADAF368B}"/>
                </a:ext>
              </a:extLst>
            </p:cNvPr>
            <p:cNvSpPr>
              <a:spLocks/>
            </p:cNvSpPr>
            <p:nvPr/>
          </p:nvSpPr>
          <p:spPr bwMode="auto">
            <a:xfrm>
              <a:off x="5695826" y="4066927"/>
              <a:ext cx="54938" cy="48306"/>
            </a:xfrm>
            <a:custGeom>
              <a:avLst/>
              <a:gdLst>
                <a:gd name="T0" fmla="*/ 2147483646 w 994"/>
                <a:gd name="T1" fmla="*/ 0 h 874"/>
                <a:gd name="T2" fmla="*/ 2147483646 w 994"/>
                <a:gd name="T3" fmla="*/ 2147483646 h 874"/>
                <a:gd name="T4" fmla="*/ 2147483646 w 994"/>
                <a:gd name="T5" fmla="*/ 2147483646 h 874"/>
                <a:gd name="T6" fmla="*/ 2147483646 w 994"/>
                <a:gd name="T7" fmla="*/ 2147483646 h 874"/>
                <a:gd name="T8" fmla="*/ 2147483646 w 994"/>
                <a:gd name="T9" fmla="*/ 2147483646 h 874"/>
                <a:gd name="T10" fmla="*/ 2147483646 w 994"/>
                <a:gd name="T11" fmla="*/ 0 h 874"/>
                <a:gd name="T12" fmla="*/ 2147483646 w 994"/>
                <a:gd name="T13" fmla="*/ 0 h 8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4" h="874" extrusionOk="0">
                  <a:moveTo>
                    <a:pt x="1" y="0"/>
                  </a:moveTo>
                  <a:lnTo>
                    <a:pt x="1" y="106"/>
                  </a:lnTo>
                  <a:lnTo>
                    <a:pt x="887" y="874"/>
                  </a:lnTo>
                  <a:lnTo>
                    <a:pt x="940" y="874"/>
                  </a:lnTo>
                  <a:cubicBezTo>
                    <a:pt x="993" y="874"/>
                    <a:pt x="993" y="821"/>
                    <a:pt x="940" y="768"/>
                  </a:cubicBezTo>
                  <a:lnTo>
                    <a:pt x="120" y="0"/>
                  </a:lnTo>
                  <a:lnTo>
                    <a:pt x="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0" name="Google Shape;459;p27">
              <a:extLst>
                <a:ext uri="{FF2B5EF4-FFF2-40B4-BE49-F238E27FC236}">
                  <a16:creationId xmlns:a16="http://schemas.microsoft.com/office/drawing/2014/main" id="{7FF1C264-BBE3-4134-AEF0-FDC4F2C1943F}"/>
                </a:ext>
              </a:extLst>
            </p:cNvPr>
            <p:cNvSpPr>
              <a:spLocks/>
            </p:cNvSpPr>
            <p:nvPr/>
          </p:nvSpPr>
          <p:spPr bwMode="auto">
            <a:xfrm>
              <a:off x="5604409" y="4158344"/>
              <a:ext cx="54883" cy="48361"/>
            </a:xfrm>
            <a:custGeom>
              <a:avLst/>
              <a:gdLst>
                <a:gd name="T0" fmla="*/ 2147483646 w 993"/>
                <a:gd name="T1" fmla="*/ 2147483646 h 875"/>
                <a:gd name="T2" fmla="*/ 2147483646 w 993"/>
                <a:gd name="T3" fmla="*/ 2147483646 h 875"/>
                <a:gd name="T4" fmla="*/ 2147483646 w 993"/>
                <a:gd name="T5" fmla="*/ 2147483646 h 875"/>
                <a:gd name="T6" fmla="*/ 2147483646 w 993"/>
                <a:gd name="T7" fmla="*/ 2147483646 h 875"/>
                <a:gd name="T8" fmla="*/ 2147483646 w 993"/>
                <a:gd name="T9" fmla="*/ 2147483646 h 875"/>
                <a:gd name="T10" fmla="*/ 2147483646 w 993"/>
                <a:gd name="T11" fmla="*/ 2147483646 h 875"/>
                <a:gd name="T12" fmla="*/ 2147483646 w 993"/>
                <a:gd name="T13" fmla="*/ 2147483646 h 8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3" h="875" extrusionOk="0">
                  <a:moveTo>
                    <a:pt x="66" y="1"/>
                  </a:moveTo>
                  <a:cubicBezTo>
                    <a:pt x="0" y="54"/>
                    <a:pt x="0" y="54"/>
                    <a:pt x="66" y="106"/>
                  </a:cubicBezTo>
                  <a:lnTo>
                    <a:pt x="887" y="874"/>
                  </a:lnTo>
                  <a:lnTo>
                    <a:pt x="993" y="874"/>
                  </a:lnTo>
                  <a:lnTo>
                    <a:pt x="993" y="768"/>
                  </a:lnTo>
                  <a:lnTo>
                    <a:pt x="119" y="1"/>
                  </a:lnTo>
                  <a:lnTo>
                    <a:pt x="66"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1" name="Google Shape;460;p27">
              <a:extLst>
                <a:ext uri="{FF2B5EF4-FFF2-40B4-BE49-F238E27FC236}">
                  <a16:creationId xmlns:a16="http://schemas.microsoft.com/office/drawing/2014/main" id="{7511B6FB-DFE7-45E0-886F-9DE3671B5380}"/>
                </a:ext>
              </a:extLst>
            </p:cNvPr>
            <p:cNvSpPr>
              <a:spLocks/>
            </p:cNvSpPr>
            <p:nvPr/>
          </p:nvSpPr>
          <p:spPr bwMode="auto">
            <a:xfrm>
              <a:off x="5564891" y="4198580"/>
              <a:ext cx="54938" cy="50517"/>
            </a:xfrm>
            <a:custGeom>
              <a:avLst/>
              <a:gdLst>
                <a:gd name="T0" fmla="*/ 2147483646 w 994"/>
                <a:gd name="T1" fmla="*/ 2147483646 h 914"/>
                <a:gd name="T2" fmla="*/ 2147483646 w 994"/>
                <a:gd name="T3" fmla="*/ 2147483646 h 914"/>
                <a:gd name="T4" fmla="*/ 2147483646 w 994"/>
                <a:gd name="T5" fmla="*/ 2147483646 h 914"/>
                <a:gd name="T6" fmla="*/ 2147483646 w 994"/>
                <a:gd name="T7" fmla="*/ 2147483646 h 914"/>
                <a:gd name="T8" fmla="*/ 2147483646 w 994"/>
                <a:gd name="T9" fmla="*/ 2147483646 h 914"/>
                <a:gd name="T10" fmla="*/ 2147483646 w 994"/>
                <a:gd name="T11" fmla="*/ 2147483646 h 914"/>
                <a:gd name="T12" fmla="*/ 2147483646 w 994"/>
                <a:gd name="T13" fmla="*/ 2147483646 h 914"/>
                <a:gd name="T14" fmla="*/ 2147483646 w 994"/>
                <a:gd name="T15" fmla="*/ 2147483646 h 914"/>
                <a:gd name="T16" fmla="*/ 2147483646 w 994"/>
                <a:gd name="T17" fmla="*/ 2147483646 h 9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2" name="Google Shape;461;p27">
              <a:extLst>
                <a:ext uri="{FF2B5EF4-FFF2-40B4-BE49-F238E27FC236}">
                  <a16:creationId xmlns:a16="http://schemas.microsoft.com/office/drawing/2014/main" id="{A5120065-73CD-471E-AFBF-8DCBF257C5A9}"/>
                </a:ext>
              </a:extLst>
            </p:cNvPr>
            <p:cNvSpPr>
              <a:spLocks/>
            </p:cNvSpPr>
            <p:nvPr/>
          </p:nvSpPr>
          <p:spPr bwMode="auto">
            <a:xfrm>
              <a:off x="5525373" y="4240254"/>
              <a:ext cx="54938" cy="49080"/>
            </a:xfrm>
            <a:custGeom>
              <a:avLst/>
              <a:gdLst>
                <a:gd name="T0" fmla="*/ 2147483646 w 994"/>
                <a:gd name="T1" fmla="*/ 2147483646 h 888"/>
                <a:gd name="T2" fmla="*/ 2147483646 w 994"/>
                <a:gd name="T3" fmla="*/ 2147483646 h 888"/>
                <a:gd name="T4" fmla="*/ 2147483646 w 994"/>
                <a:gd name="T5" fmla="*/ 2147483646 h 888"/>
                <a:gd name="T6" fmla="*/ 2147483646 w 994"/>
                <a:gd name="T7" fmla="*/ 2147483646 h 888"/>
                <a:gd name="T8" fmla="*/ 2147483646 w 994"/>
                <a:gd name="T9" fmla="*/ 2147483646 h 888"/>
                <a:gd name="T10" fmla="*/ 2147483646 w 994"/>
                <a:gd name="T11" fmla="*/ 2147483646 h 888"/>
                <a:gd name="T12" fmla="*/ 2147483646 w 994"/>
                <a:gd name="T13" fmla="*/ 2147483646 h 8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4" h="888" extrusionOk="0">
                  <a:moveTo>
                    <a:pt x="1" y="1"/>
                  </a:moveTo>
                  <a:lnTo>
                    <a:pt x="1" y="120"/>
                  </a:lnTo>
                  <a:lnTo>
                    <a:pt x="888" y="888"/>
                  </a:lnTo>
                  <a:lnTo>
                    <a:pt x="994" y="888"/>
                  </a:lnTo>
                  <a:cubicBezTo>
                    <a:pt x="994" y="888"/>
                    <a:pt x="994" y="835"/>
                    <a:pt x="941" y="782"/>
                  </a:cubicBezTo>
                  <a:lnTo>
                    <a:pt x="107" y="1"/>
                  </a:lnTo>
                  <a:lnTo>
                    <a:pt x="1"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3" name="Google Shape;462;p27">
              <a:extLst>
                <a:ext uri="{FF2B5EF4-FFF2-40B4-BE49-F238E27FC236}">
                  <a16:creationId xmlns:a16="http://schemas.microsoft.com/office/drawing/2014/main" id="{4E1076C1-B066-456A-9C03-D387B37C40B1}"/>
                </a:ext>
              </a:extLst>
            </p:cNvPr>
            <p:cNvSpPr>
              <a:spLocks/>
            </p:cNvSpPr>
            <p:nvPr/>
          </p:nvSpPr>
          <p:spPr bwMode="auto">
            <a:xfrm>
              <a:off x="5433956" y="4331726"/>
              <a:ext cx="57868" cy="49080"/>
            </a:xfrm>
            <a:custGeom>
              <a:avLst/>
              <a:gdLst>
                <a:gd name="T0" fmla="*/ 2147483646 w 1047"/>
                <a:gd name="T1" fmla="*/ 0 h 888"/>
                <a:gd name="T2" fmla="*/ 2147483646 w 1047"/>
                <a:gd name="T3" fmla="*/ 2147483646 h 888"/>
                <a:gd name="T4" fmla="*/ 2147483646 w 1047"/>
                <a:gd name="T5" fmla="*/ 2147483646 h 888"/>
                <a:gd name="T6" fmla="*/ 2147483646 w 1047"/>
                <a:gd name="T7" fmla="*/ 2147483646 h 888"/>
                <a:gd name="T8" fmla="*/ 2147483646 w 1047"/>
                <a:gd name="T9" fmla="*/ 2147483646 h 888"/>
                <a:gd name="T10" fmla="*/ 2147483646 w 1047"/>
                <a:gd name="T11" fmla="*/ 0 h 888"/>
                <a:gd name="T12" fmla="*/ 2147483646 w 1047"/>
                <a:gd name="T13" fmla="*/ 0 h 8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7" h="888" extrusionOk="0">
                  <a:moveTo>
                    <a:pt x="53" y="0"/>
                  </a:moveTo>
                  <a:cubicBezTo>
                    <a:pt x="0" y="53"/>
                    <a:pt x="0" y="53"/>
                    <a:pt x="53" y="119"/>
                  </a:cubicBezTo>
                  <a:lnTo>
                    <a:pt x="940" y="887"/>
                  </a:lnTo>
                  <a:lnTo>
                    <a:pt x="993" y="887"/>
                  </a:lnTo>
                  <a:cubicBezTo>
                    <a:pt x="1046" y="887"/>
                    <a:pt x="1046" y="834"/>
                    <a:pt x="993" y="781"/>
                  </a:cubicBezTo>
                  <a:lnTo>
                    <a:pt x="173" y="0"/>
                  </a:lnTo>
                  <a:lnTo>
                    <a:pt x="53"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4" name="Google Shape;463;p27">
              <a:extLst>
                <a:ext uri="{FF2B5EF4-FFF2-40B4-BE49-F238E27FC236}">
                  <a16:creationId xmlns:a16="http://schemas.microsoft.com/office/drawing/2014/main" id="{AFEC1CD5-D013-4EF8-BC66-45B2BB0D9447}"/>
                </a:ext>
              </a:extLst>
            </p:cNvPr>
            <p:cNvSpPr>
              <a:spLocks/>
            </p:cNvSpPr>
            <p:nvPr/>
          </p:nvSpPr>
          <p:spPr bwMode="auto">
            <a:xfrm>
              <a:off x="5394438" y="4372128"/>
              <a:ext cx="54938" cy="50351"/>
            </a:xfrm>
            <a:custGeom>
              <a:avLst/>
              <a:gdLst>
                <a:gd name="T0" fmla="*/ 2147483646 w 994"/>
                <a:gd name="T1" fmla="*/ 2147483646 h 911"/>
                <a:gd name="T2" fmla="*/ 2147483646 w 994"/>
                <a:gd name="T3" fmla="*/ 2147483646 h 911"/>
                <a:gd name="T4" fmla="*/ 2147483646 w 994"/>
                <a:gd name="T5" fmla="*/ 2147483646 h 911"/>
                <a:gd name="T6" fmla="*/ 2147483646 w 994"/>
                <a:gd name="T7" fmla="*/ 2147483646 h 911"/>
                <a:gd name="T8" fmla="*/ 2147483646 w 994"/>
                <a:gd name="T9" fmla="*/ 2147483646 h 911"/>
                <a:gd name="T10" fmla="*/ 2147483646 w 994"/>
                <a:gd name="T11" fmla="*/ 2147483646 h 911"/>
                <a:gd name="T12" fmla="*/ 2147483646 w 994"/>
                <a:gd name="T13" fmla="*/ 2147483646 h 911"/>
                <a:gd name="T14" fmla="*/ 2147483646 w 994"/>
                <a:gd name="T15" fmla="*/ 2147483646 h 911"/>
                <a:gd name="T16" fmla="*/ 2147483646 w 994"/>
                <a:gd name="T17" fmla="*/ 2147483646 h 9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5" name="Google Shape;464;p27">
              <a:extLst>
                <a:ext uri="{FF2B5EF4-FFF2-40B4-BE49-F238E27FC236}">
                  <a16:creationId xmlns:a16="http://schemas.microsoft.com/office/drawing/2014/main" id="{354575BA-9546-48F8-959F-8B4E553A95F1}"/>
                </a:ext>
              </a:extLst>
            </p:cNvPr>
            <p:cNvSpPr>
              <a:spLocks/>
            </p:cNvSpPr>
            <p:nvPr/>
          </p:nvSpPr>
          <p:spPr bwMode="auto">
            <a:xfrm>
              <a:off x="5354975" y="4414354"/>
              <a:ext cx="54883" cy="48361"/>
            </a:xfrm>
            <a:custGeom>
              <a:avLst/>
              <a:gdLst>
                <a:gd name="T0" fmla="*/ 0 w 993"/>
                <a:gd name="T1" fmla="*/ 2147483646 h 875"/>
                <a:gd name="T2" fmla="*/ 2147483646 w 993"/>
                <a:gd name="T3" fmla="*/ 2147483646 h 875"/>
                <a:gd name="T4" fmla="*/ 2147483646 w 993"/>
                <a:gd name="T5" fmla="*/ 2147483646 h 875"/>
                <a:gd name="T6" fmla="*/ 2147483646 w 993"/>
                <a:gd name="T7" fmla="*/ 2147483646 h 875"/>
                <a:gd name="T8" fmla="*/ 2147483646 w 993"/>
                <a:gd name="T9" fmla="*/ 2147483646 h 875"/>
                <a:gd name="T10" fmla="*/ 2147483646 w 993"/>
                <a:gd name="T11" fmla="*/ 2147483646 h 875"/>
                <a:gd name="T12" fmla="*/ 0 w 993"/>
                <a:gd name="T13" fmla="*/ 2147483646 h 8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3" h="875" extrusionOk="0">
                  <a:moveTo>
                    <a:pt x="0" y="1"/>
                  </a:moveTo>
                  <a:cubicBezTo>
                    <a:pt x="0" y="54"/>
                    <a:pt x="0" y="54"/>
                    <a:pt x="53" y="107"/>
                  </a:cubicBezTo>
                  <a:lnTo>
                    <a:pt x="874" y="874"/>
                  </a:lnTo>
                  <a:lnTo>
                    <a:pt x="993" y="874"/>
                  </a:lnTo>
                  <a:lnTo>
                    <a:pt x="993" y="769"/>
                  </a:lnTo>
                  <a:lnTo>
                    <a:pt x="106" y="1"/>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6" name="Google Shape;465;p27">
              <a:extLst>
                <a:ext uri="{FF2B5EF4-FFF2-40B4-BE49-F238E27FC236}">
                  <a16:creationId xmlns:a16="http://schemas.microsoft.com/office/drawing/2014/main" id="{C7951EAE-7B0F-4CDF-8CAF-53D402F8B515}"/>
                </a:ext>
              </a:extLst>
            </p:cNvPr>
            <p:cNvSpPr>
              <a:spLocks/>
            </p:cNvSpPr>
            <p:nvPr/>
          </p:nvSpPr>
          <p:spPr bwMode="auto">
            <a:xfrm>
              <a:off x="5266433" y="4505826"/>
              <a:ext cx="54938" cy="48306"/>
            </a:xfrm>
            <a:custGeom>
              <a:avLst/>
              <a:gdLst>
                <a:gd name="T0" fmla="*/ 2147483646 w 994"/>
                <a:gd name="T1" fmla="*/ 0 h 874"/>
                <a:gd name="T2" fmla="*/ 2147483646 w 994"/>
                <a:gd name="T3" fmla="*/ 2147483646 h 874"/>
                <a:gd name="T4" fmla="*/ 2147483646 w 994"/>
                <a:gd name="T5" fmla="*/ 2147483646 h 874"/>
                <a:gd name="T6" fmla="*/ 2147483646 w 994"/>
                <a:gd name="T7" fmla="*/ 2147483646 h 874"/>
                <a:gd name="T8" fmla="*/ 2147483646 w 994"/>
                <a:gd name="T9" fmla="*/ 2147483646 h 874"/>
                <a:gd name="T10" fmla="*/ 2147483646 w 994"/>
                <a:gd name="T11" fmla="*/ 0 h 874"/>
                <a:gd name="T12" fmla="*/ 2147483646 w 994"/>
                <a:gd name="T13" fmla="*/ 0 h 8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4" h="874" extrusionOk="0">
                  <a:moveTo>
                    <a:pt x="1" y="0"/>
                  </a:moveTo>
                  <a:lnTo>
                    <a:pt x="1" y="106"/>
                  </a:lnTo>
                  <a:lnTo>
                    <a:pt x="887" y="874"/>
                  </a:lnTo>
                  <a:lnTo>
                    <a:pt x="940" y="874"/>
                  </a:lnTo>
                  <a:cubicBezTo>
                    <a:pt x="993" y="874"/>
                    <a:pt x="993" y="821"/>
                    <a:pt x="940" y="768"/>
                  </a:cubicBezTo>
                  <a:lnTo>
                    <a:pt x="106" y="0"/>
                  </a:lnTo>
                  <a:lnTo>
                    <a:pt x="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7" name="Google Shape;466;p27">
              <a:extLst>
                <a:ext uri="{FF2B5EF4-FFF2-40B4-BE49-F238E27FC236}">
                  <a16:creationId xmlns:a16="http://schemas.microsoft.com/office/drawing/2014/main" id="{90B8C1C3-AF12-4560-AFFC-BE929A275758}"/>
                </a:ext>
              </a:extLst>
            </p:cNvPr>
            <p:cNvSpPr>
              <a:spLocks/>
            </p:cNvSpPr>
            <p:nvPr/>
          </p:nvSpPr>
          <p:spPr bwMode="auto">
            <a:xfrm>
              <a:off x="5223986" y="4546063"/>
              <a:ext cx="57868" cy="50517"/>
            </a:xfrm>
            <a:custGeom>
              <a:avLst/>
              <a:gdLst>
                <a:gd name="T0" fmla="*/ 2147483646 w 1047"/>
                <a:gd name="T1" fmla="*/ 0 h 914"/>
                <a:gd name="T2" fmla="*/ 2147483646 w 1047"/>
                <a:gd name="T3" fmla="*/ 2147483646 h 914"/>
                <a:gd name="T4" fmla="*/ 2147483646 w 1047"/>
                <a:gd name="T5" fmla="*/ 2147483646 h 914"/>
                <a:gd name="T6" fmla="*/ 2147483646 w 1047"/>
                <a:gd name="T7" fmla="*/ 2147483646 h 914"/>
                <a:gd name="T8" fmla="*/ 2147483646 w 1047"/>
                <a:gd name="T9" fmla="*/ 2147483646 h 914"/>
                <a:gd name="T10" fmla="*/ 2147483646 w 1047"/>
                <a:gd name="T11" fmla="*/ 2147483646 h 914"/>
                <a:gd name="T12" fmla="*/ 2147483646 w 1047"/>
                <a:gd name="T13" fmla="*/ 2147483646 h 914"/>
                <a:gd name="T14" fmla="*/ 2147483646 w 1047"/>
                <a:gd name="T15" fmla="*/ 2147483646 h 914"/>
                <a:gd name="T16" fmla="*/ 2147483646 w 1047"/>
                <a:gd name="T17" fmla="*/ 0 h 9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8" name="Google Shape;467;p27">
              <a:extLst>
                <a:ext uri="{FF2B5EF4-FFF2-40B4-BE49-F238E27FC236}">
                  <a16:creationId xmlns:a16="http://schemas.microsoft.com/office/drawing/2014/main" id="{FB8AA6F5-9BC2-4AE3-A1D7-6E72EC8A90A3}"/>
                </a:ext>
              </a:extLst>
            </p:cNvPr>
            <p:cNvSpPr>
              <a:spLocks/>
            </p:cNvSpPr>
            <p:nvPr/>
          </p:nvSpPr>
          <p:spPr bwMode="auto">
            <a:xfrm>
              <a:off x="5183804" y="4587736"/>
              <a:ext cx="54883" cy="49080"/>
            </a:xfrm>
            <a:custGeom>
              <a:avLst/>
              <a:gdLst>
                <a:gd name="T0" fmla="*/ 2147483646 w 993"/>
                <a:gd name="T1" fmla="*/ 2147483646 h 888"/>
                <a:gd name="T2" fmla="*/ 2147483646 w 993"/>
                <a:gd name="T3" fmla="*/ 2147483646 h 888"/>
                <a:gd name="T4" fmla="*/ 2147483646 w 993"/>
                <a:gd name="T5" fmla="*/ 2147483646 h 888"/>
                <a:gd name="T6" fmla="*/ 2147483646 w 993"/>
                <a:gd name="T7" fmla="*/ 2147483646 h 888"/>
                <a:gd name="T8" fmla="*/ 2147483646 w 993"/>
                <a:gd name="T9" fmla="*/ 2147483646 h 888"/>
                <a:gd name="T10" fmla="*/ 2147483646 w 993"/>
                <a:gd name="T11" fmla="*/ 2147483646 h 888"/>
                <a:gd name="T12" fmla="*/ 2147483646 w 993"/>
                <a:gd name="T13" fmla="*/ 2147483646 h 8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3" h="888" extrusionOk="0">
                  <a:moveTo>
                    <a:pt x="66" y="1"/>
                  </a:moveTo>
                  <a:cubicBezTo>
                    <a:pt x="0" y="54"/>
                    <a:pt x="0" y="120"/>
                    <a:pt x="66" y="120"/>
                  </a:cubicBezTo>
                  <a:lnTo>
                    <a:pt x="887" y="887"/>
                  </a:lnTo>
                  <a:lnTo>
                    <a:pt x="993" y="887"/>
                  </a:lnTo>
                  <a:lnTo>
                    <a:pt x="993" y="782"/>
                  </a:lnTo>
                  <a:lnTo>
                    <a:pt x="119" y="1"/>
                  </a:lnTo>
                  <a:lnTo>
                    <a:pt x="66"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9" name="Google Shape;468;p27">
              <a:extLst>
                <a:ext uri="{FF2B5EF4-FFF2-40B4-BE49-F238E27FC236}">
                  <a16:creationId xmlns:a16="http://schemas.microsoft.com/office/drawing/2014/main" id="{38EA6891-6DFF-4DE6-BDEE-10389933D05A}"/>
                </a:ext>
              </a:extLst>
            </p:cNvPr>
            <p:cNvSpPr>
              <a:spLocks/>
            </p:cNvSpPr>
            <p:nvPr/>
          </p:nvSpPr>
          <p:spPr bwMode="auto">
            <a:xfrm>
              <a:off x="5095980" y="4679208"/>
              <a:ext cx="54938" cy="49024"/>
            </a:xfrm>
            <a:custGeom>
              <a:avLst/>
              <a:gdLst>
                <a:gd name="T0" fmla="*/ 2147483646 w 994"/>
                <a:gd name="T1" fmla="*/ 0 h 887"/>
                <a:gd name="T2" fmla="*/ 2147483646 w 994"/>
                <a:gd name="T3" fmla="*/ 2147483646 h 887"/>
                <a:gd name="T4" fmla="*/ 2147483646 w 994"/>
                <a:gd name="T5" fmla="*/ 2147483646 h 887"/>
                <a:gd name="T6" fmla="*/ 2147483646 w 994"/>
                <a:gd name="T7" fmla="*/ 2147483646 h 887"/>
                <a:gd name="T8" fmla="*/ 2147483646 w 994"/>
                <a:gd name="T9" fmla="*/ 2147483646 h 887"/>
                <a:gd name="T10" fmla="*/ 2147483646 w 994"/>
                <a:gd name="T11" fmla="*/ 0 h 887"/>
                <a:gd name="T12" fmla="*/ 2147483646 w 994"/>
                <a:gd name="T13" fmla="*/ 0 h 8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4" h="887" extrusionOk="0">
                  <a:moveTo>
                    <a:pt x="1" y="0"/>
                  </a:moveTo>
                  <a:lnTo>
                    <a:pt x="1" y="119"/>
                  </a:lnTo>
                  <a:lnTo>
                    <a:pt x="874" y="887"/>
                  </a:lnTo>
                  <a:lnTo>
                    <a:pt x="993" y="887"/>
                  </a:lnTo>
                  <a:cubicBezTo>
                    <a:pt x="993" y="887"/>
                    <a:pt x="993" y="834"/>
                    <a:pt x="927" y="781"/>
                  </a:cubicBezTo>
                  <a:lnTo>
                    <a:pt x="107" y="0"/>
                  </a:lnTo>
                  <a:lnTo>
                    <a:pt x="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0" name="Google Shape;469;p27">
              <a:extLst>
                <a:ext uri="{FF2B5EF4-FFF2-40B4-BE49-F238E27FC236}">
                  <a16:creationId xmlns:a16="http://schemas.microsoft.com/office/drawing/2014/main" id="{FD2C77D9-8870-4B07-AACA-86774BB335D5}"/>
                </a:ext>
              </a:extLst>
            </p:cNvPr>
            <p:cNvSpPr>
              <a:spLocks/>
            </p:cNvSpPr>
            <p:nvPr/>
          </p:nvSpPr>
          <p:spPr bwMode="auto">
            <a:xfrm>
              <a:off x="5055744" y="4719611"/>
              <a:ext cx="54938" cy="50351"/>
            </a:xfrm>
            <a:custGeom>
              <a:avLst/>
              <a:gdLst>
                <a:gd name="T0" fmla="*/ 2147483646 w 994"/>
                <a:gd name="T1" fmla="*/ 0 h 911"/>
                <a:gd name="T2" fmla="*/ 2147483646 w 994"/>
                <a:gd name="T3" fmla="*/ 2147483646 h 911"/>
                <a:gd name="T4" fmla="*/ 2147483646 w 994"/>
                <a:gd name="T5" fmla="*/ 2147483646 h 911"/>
                <a:gd name="T6" fmla="*/ 2147483646 w 994"/>
                <a:gd name="T7" fmla="*/ 2147483646 h 911"/>
                <a:gd name="T8" fmla="*/ 2147483646 w 994"/>
                <a:gd name="T9" fmla="*/ 2147483646 h 911"/>
                <a:gd name="T10" fmla="*/ 2147483646 w 994"/>
                <a:gd name="T11" fmla="*/ 2147483646 h 911"/>
                <a:gd name="T12" fmla="*/ 2147483646 w 994"/>
                <a:gd name="T13" fmla="*/ 2147483646 h 911"/>
                <a:gd name="T14" fmla="*/ 2147483646 w 994"/>
                <a:gd name="T15" fmla="*/ 2147483646 h 911"/>
                <a:gd name="T16" fmla="*/ 2147483646 w 994"/>
                <a:gd name="T17" fmla="*/ 0 h 9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1" name="Google Shape;470;p27">
              <a:extLst>
                <a:ext uri="{FF2B5EF4-FFF2-40B4-BE49-F238E27FC236}">
                  <a16:creationId xmlns:a16="http://schemas.microsoft.com/office/drawing/2014/main" id="{C5576201-829E-48E7-B5A3-18D884F35CD9}"/>
                </a:ext>
              </a:extLst>
            </p:cNvPr>
            <p:cNvSpPr>
              <a:spLocks/>
            </p:cNvSpPr>
            <p:nvPr/>
          </p:nvSpPr>
          <p:spPr bwMode="auto">
            <a:xfrm>
              <a:off x="5013352" y="4761837"/>
              <a:ext cx="54883" cy="48361"/>
            </a:xfrm>
            <a:custGeom>
              <a:avLst/>
              <a:gdLst>
                <a:gd name="T0" fmla="*/ 2147483646 w 993"/>
                <a:gd name="T1" fmla="*/ 2147483646 h 875"/>
                <a:gd name="T2" fmla="*/ 2147483646 w 993"/>
                <a:gd name="T3" fmla="*/ 2147483646 h 875"/>
                <a:gd name="T4" fmla="*/ 2147483646 w 993"/>
                <a:gd name="T5" fmla="*/ 2147483646 h 875"/>
                <a:gd name="T6" fmla="*/ 2147483646 w 993"/>
                <a:gd name="T7" fmla="*/ 2147483646 h 875"/>
                <a:gd name="T8" fmla="*/ 2147483646 w 993"/>
                <a:gd name="T9" fmla="*/ 2147483646 h 875"/>
                <a:gd name="T10" fmla="*/ 2147483646 w 993"/>
                <a:gd name="T11" fmla="*/ 2147483646 h 875"/>
                <a:gd name="T12" fmla="*/ 2147483646 w 993"/>
                <a:gd name="T13" fmla="*/ 2147483646 h 8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3" h="875" extrusionOk="0">
                  <a:moveTo>
                    <a:pt x="53" y="1"/>
                  </a:moveTo>
                  <a:cubicBezTo>
                    <a:pt x="0" y="54"/>
                    <a:pt x="0" y="107"/>
                    <a:pt x="53" y="107"/>
                  </a:cubicBezTo>
                  <a:lnTo>
                    <a:pt x="887" y="874"/>
                  </a:lnTo>
                  <a:lnTo>
                    <a:pt x="993" y="874"/>
                  </a:lnTo>
                  <a:lnTo>
                    <a:pt x="993" y="768"/>
                  </a:lnTo>
                  <a:lnTo>
                    <a:pt x="106" y="1"/>
                  </a:lnTo>
                  <a:lnTo>
                    <a:pt x="53"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2" name="Google Shape;471;p27">
              <a:extLst>
                <a:ext uri="{FF2B5EF4-FFF2-40B4-BE49-F238E27FC236}">
                  <a16:creationId xmlns:a16="http://schemas.microsoft.com/office/drawing/2014/main" id="{22C00C00-70C7-4D42-9C04-53863E9E4191}"/>
                </a:ext>
              </a:extLst>
            </p:cNvPr>
            <p:cNvSpPr>
              <a:spLocks/>
            </p:cNvSpPr>
            <p:nvPr/>
          </p:nvSpPr>
          <p:spPr bwMode="auto">
            <a:xfrm>
              <a:off x="4924809" y="4853309"/>
              <a:ext cx="54938" cy="48306"/>
            </a:xfrm>
            <a:custGeom>
              <a:avLst/>
              <a:gdLst>
                <a:gd name="T0" fmla="*/ 2147483646 w 994"/>
                <a:gd name="T1" fmla="*/ 0 h 874"/>
                <a:gd name="T2" fmla="*/ 2147483646 w 994"/>
                <a:gd name="T3" fmla="*/ 2147483646 h 874"/>
                <a:gd name="T4" fmla="*/ 2147483646 w 994"/>
                <a:gd name="T5" fmla="*/ 2147483646 h 874"/>
                <a:gd name="T6" fmla="*/ 2147483646 w 994"/>
                <a:gd name="T7" fmla="*/ 2147483646 h 874"/>
                <a:gd name="T8" fmla="*/ 2147483646 w 994"/>
                <a:gd name="T9" fmla="*/ 2147483646 h 874"/>
                <a:gd name="T10" fmla="*/ 2147483646 w 994"/>
                <a:gd name="T11" fmla="*/ 0 h 874"/>
                <a:gd name="T12" fmla="*/ 2147483646 w 994"/>
                <a:gd name="T13" fmla="*/ 0 h 8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4" h="874" extrusionOk="0">
                  <a:moveTo>
                    <a:pt x="1" y="0"/>
                  </a:moveTo>
                  <a:lnTo>
                    <a:pt x="1" y="106"/>
                  </a:lnTo>
                  <a:lnTo>
                    <a:pt x="887" y="874"/>
                  </a:lnTo>
                  <a:lnTo>
                    <a:pt x="993" y="874"/>
                  </a:lnTo>
                  <a:lnTo>
                    <a:pt x="993" y="768"/>
                  </a:lnTo>
                  <a:lnTo>
                    <a:pt x="120" y="0"/>
                  </a:lnTo>
                  <a:lnTo>
                    <a:pt x="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3" name="Google Shape;472;p27">
              <a:extLst>
                <a:ext uri="{FF2B5EF4-FFF2-40B4-BE49-F238E27FC236}">
                  <a16:creationId xmlns:a16="http://schemas.microsoft.com/office/drawing/2014/main" id="{224482D2-812E-41B3-B0D5-925D4EDD5ED3}"/>
                </a:ext>
              </a:extLst>
            </p:cNvPr>
            <p:cNvSpPr>
              <a:spLocks/>
            </p:cNvSpPr>
            <p:nvPr/>
          </p:nvSpPr>
          <p:spPr bwMode="auto">
            <a:xfrm>
              <a:off x="4885346" y="4893490"/>
              <a:ext cx="54883" cy="51291"/>
            </a:xfrm>
            <a:custGeom>
              <a:avLst/>
              <a:gdLst>
                <a:gd name="T0" fmla="*/ 2147483646 w 993"/>
                <a:gd name="T1" fmla="*/ 2147483646 h 928"/>
                <a:gd name="T2" fmla="*/ 0 w 993"/>
                <a:gd name="T3" fmla="*/ 2147483646 h 928"/>
                <a:gd name="T4" fmla="*/ 0 w 993"/>
                <a:gd name="T5" fmla="*/ 2147483646 h 928"/>
                <a:gd name="T6" fmla="*/ 2147483646 w 993"/>
                <a:gd name="T7" fmla="*/ 2147483646 h 928"/>
                <a:gd name="T8" fmla="*/ 2147483646 w 993"/>
                <a:gd name="T9" fmla="*/ 2147483646 h 928"/>
                <a:gd name="T10" fmla="*/ 2147483646 w 993"/>
                <a:gd name="T11" fmla="*/ 2147483646 h 928"/>
                <a:gd name="T12" fmla="*/ 2147483646 w 993"/>
                <a:gd name="T13" fmla="*/ 2147483646 h 928"/>
                <a:gd name="T14" fmla="*/ 2147483646 w 993"/>
                <a:gd name="T15" fmla="*/ 2147483646 h 92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4" name="Google Shape;473;p27">
              <a:extLst>
                <a:ext uri="{FF2B5EF4-FFF2-40B4-BE49-F238E27FC236}">
                  <a16:creationId xmlns:a16="http://schemas.microsoft.com/office/drawing/2014/main" id="{D3685BB2-2FF4-46BA-B369-9C944906D3BC}"/>
                </a:ext>
              </a:extLst>
            </p:cNvPr>
            <p:cNvSpPr>
              <a:spLocks/>
            </p:cNvSpPr>
            <p:nvPr/>
          </p:nvSpPr>
          <p:spPr bwMode="auto">
            <a:xfrm>
              <a:off x="5480051" y="4287068"/>
              <a:ext cx="76107" cy="68645"/>
            </a:xfrm>
            <a:custGeom>
              <a:avLst/>
              <a:gdLst>
                <a:gd name="T0" fmla="*/ 2147483646 w 1377"/>
                <a:gd name="T1" fmla="*/ 2147483646 h 1242"/>
                <a:gd name="T2" fmla="*/ 0 w 1377"/>
                <a:gd name="T3" fmla="*/ 2147483646 h 1242"/>
                <a:gd name="T4" fmla="*/ 0 w 1377"/>
                <a:gd name="T5" fmla="*/ 2147483646 h 1242"/>
                <a:gd name="T6" fmla="*/ 2147483646 w 1377"/>
                <a:gd name="T7" fmla="*/ 2147483646 h 1242"/>
                <a:gd name="T8" fmla="*/ 2147483646 w 1377"/>
                <a:gd name="T9" fmla="*/ 2147483646 h 1242"/>
                <a:gd name="T10" fmla="*/ 2147483646 w 1377"/>
                <a:gd name="T11" fmla="*/ 2147483646 h 1242"/>
                <a:gd name="T12" fmla="*/ 2147483646 w 1377"/>
                <a:gd name="T13" fmla="*/ 2147483646 h 1242"/>
                <a:gd name="T14" fmla="*/ 2147483646 w 1377"/>
                <a:gd name="T15" fmla="*/ 2147483646 h 1242"/>
                <a:gd name="T16" fmla="*/ 2147483646 w 1377"/>
                <a:gd name="T17" fmla="*/ 2147483646 h 12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5" name="Google Shape;474;p27">
              <a:extLst>
                <a:ext uri="{FF2B5EF4-FFF2-40B4-BE49-F238E27FC236}">
                  <a16:creationId xmlns:a16="http://schemas.microsoft.com/office/drawing/2014/main" id="{C3480749-F9DC-4340-BD79-4DBFB88D4131}"/>
                </a:ext>
              </a:extLst>
            </p:cNvPr>
            <p:cNvSpPr>
              <a:spLocks/>
            </p:cNvSpPr>
            <p:nvPr/>
          </p:nvSpPr>
          <p:spPr bwMode="auto">
            <a:xfrm>
              <a:off x="5308880" y="4459731"/>
              <a:ext cx="76107" cy="69530"/>
            </a:xfrm>
            <a:custGeom>
              <a:avLst/>
              <a:gdLst>
                <a:gd name="T0" fmla="*/ 2147483646 w 1377"/>
                <a:gd name="T1" fmla="*/ 0 h 1258"/>
                <a:gd name="T2" fmla="*/ 2147483646 w 1377"/>
                <a:gd name="T3" fmla="*/ 2147483646 h 1258"/>
                <a:gd name="T4" fmla="*/ 2147483646 w 1377"/>
                <a:gd name="T5" fmla="*/ 2147483646 h 1258"/>
                <a:gd name="T6" fmla="*/ 2147483646 w 1377"/>
                <a:gd name="T7" fmla="*/ 2147483646 h 1258"/>
                <a:gd name="T8" fmla="*/ 2147483646 w 1377"/>
                <a:gd name="T9" fmla="*/ 2147483646 h 1258"/>
                <a:gd name="T10" fmla="*/ 2147483646 w 1377"/>
                <a:gd name="T11" fmla="*/ 2147483646 h 1258"/>
                <a:gd name="T12" fmla="*/ 2147483646 w 1377"/>
                <a:gd name="T13" fmla="*/ 0 h 1258"/>
                <a:gd name="T14" fmla="*/ 2147483646 w 1377"/>
                <a:gd name="T15" fmla="*/ 0 h 125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lnTo>
                    <a:pt x="53"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6" name="Google Shape;475;p27">
              <a:extLst>
                <a:ext uri="{FF2B5EF4-FFF2-40B4-BE49-F238E27FC236}">
                  <a16:creationId xmlns:a16="http://schemas.microsoft.com/office/drawing/2014/main" id="{216FEF83-6B30-4C66-A12C-326C728607AF}"/>
                </a:ext>
              </a:extLst>
            </p:cNvPr>
            <p:cNvSpPr>
              <a:spLocks/>
            </p:cNvSpPr>
            <p:nvPr/>
          </p:nvSpPr>
          <p:spPr bwMode="auto">
            <a:xfrm>
              <a:off x="5138428" y="4631621"/>
              <a:ext cx="79036" cy="68811"/>
            </a:xfrm>
            <a:custGeom>
              <a:avLst/>
              <a:gdLst>
                <a:gd name="T0" fmla="*/ 2147483646 w 1430"/>
                <a:gd name="T1" fmla="*/ 2147483646 h 1245"/>
                <a:gd name="T2" fmla="*/ 2147483646 w 1430"/>
                <a:gd name="T3" fmla="*/ 2147483646 h 1245"/>
                <a:gd name="T4" fmla="*/ 2147483646 w 1430"/>
                <a:gd name="T5" fmla="*/ 2147483646 h 1245"/>
                <a:gd name="T6" fmla="*/ 2147483646 w 1430"/>
                <a:gd name="T7" fmla="*/ 2147483646 h 1245"/>
                <a:gd name="T8" fmla="*/ 2147483646 w 1430"/>
                <a:gd name="T9" fmla="*/ 2147483646 h 1245"/>
                <a:gd name="T10" fmla="*/ 2147483646 w 1430"/>
                <a:gd name="T11" fmla="*/ 2147483646 h 1245"/>
                <a:gd name="T12" fmla="*/ 2147483646 w 1430"/>
                <a:gd name="T13" fmla="*/ 2147483646 h 1245"/>
                <a:gd name="T14" fmla="*/ 2147483646 w 1430"/>
                <a:gd name="T15" fmla="*/ 2147483646 h 124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7" name="Google Shape;476;p27">
              <a:extLst>
                <a:ext uri="{FF2B5EF4-FFF2-40B4-BE49-F238E27FC236}">
                  <a16:creationId xmlns:a16="http://schemas.microsoft.com/office/drawing/2014/main" id="{F5AC3098-36EA-4731-8C0B-142C2611671E}"/>
                </a:ext>
              </a:extLst>
            </p:cNvPr>
            <p:cNvSpPr>
              <a:spLocks/>
            </p:cNvSpPr>
            <p:nvPr/>
          </p:nvSpPr>
          <p:spPr bwMode="auto">
            <a:xfrm>
              <a:off x="4970904" y="4805003"/>
              <a:ext cx="76107" cy="68811"/>
            </a:xfrm>
            <a:custGeom>
              <a:avLst/>
              <a:gdLst>
                <a:gd name="T0" fmla="*/ 2147483646 w 1377"/>
                <a:gd name="T1" fmla="*/ 2147483646 h 1245"/>
                <a:gd name="T2" fmla="*/ 2147483646 w 1377"/>
                <a:gd name="T3" fmla="*/ 2147483646 h 1245"/>
                <a:gd name="T4" fmla="*/ 2147483646 w 1377"/>
                <a:gd name="T5" fmla="*/ 2147483646 h 1245"/>
                <a:gd name="T6" fmla="*/ 2147483646 w 1377"/>
                <a:gd name="T7" fmla="*/ 2147483646 h 1245"/>
                <a:gd name="T8" fmla="*/ 2147483646 w 1377"/>
                <a:gd name="T9" fmla="*/ 2147483646 h 1245"/>
                <a:gd name="T10" fmla="*/ 2147483646 w 1377"/>
                <a:gd name="T11" fmla="*/ 2147483646 h 1245"/>
                <a:gd name="T12" fmla="*/ 2147483646 w 1377"/>
                <a:gd name="T13" fmla="*/ 2147483646 h 1245"/>
                <a:gd name="T14" fmla="*/ 2147483646 w 1377"/>
                <a:gd name="T15" fmla="*/ 2147483646 h 1245"/>
                <a:gd name="T16" fmla="*/ 2147483646 w 1377"/>
                <a:gd name="T17" fmla="*/ 2147483646 h 12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8" name="Google Shape;477;p27">
              <a:extLst>
                <a:ext uri="{FF2B5EF4-FFF2-40B4-BE49-F238E27FC236}">
                  <a16:creationId xmlns:a16="http://schemas.microsoft.com/office/drawing/2014/main" id="{96034970-B2C5-4426-B55F-07E802B1E620}"/>
                </a:ext>
              </a:extLst>
            </p:cNvPr>
            <p:cNvSpPr/>
            <p:nvPr/>
          </p:nvSpPr>
          <p:spPr>
            <a:xfrm>
              <a:off x="5818102" y="4746779"/>
              <a:ext cx="1122112" cy="304784"/>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29" name="Google Shape;478;p27">
              <a:extLst>
                <a:ext uri="{FF2B5EF4-FFF2-40B4-BE49-F238E27FC236}">
                  <a16:creationId xmlns:a16="http://schemas.microsoft.com/office/drawing/2014/main" id="{18C48FCA-D6ED-4B62-860E-D361FCE4A74D}"/>
                </a:ext>
              </a:extLst>
            </p:cNvPr>
            <p:cNvSpPr/>
            <p:nvPr/>
          </p:nvSpPr>
          <p:spPr>
            <a:xfrm>
              <a:off x="5979009" y="4746779"/>
              <a:ext cx="1122112" cy="304784"/>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30" name="Google Shape;479;p27">
              <a:extLst>
                <a:ext uri="{FF2B5EF4-FFF2-40B4-BE49-F238E27FC236}">
                  <a16:creationId xmlns:a16="http://schemas.microsoft.com/office/drawing/2014/main" id="{766F83BD-C5F0-4FD2-A367-3757D1DA8E89}"/>
                </a:ext>
              </a:extLst>
            </p:cNvPr>
            <p:cNvSpPr>
              <a:spLocks/>
            </p:cNvSpPr>
            <p:nvPr/>
          </p:nvSpPr>
          <p:spPr bwMode="auto">
            <a:xfrm>
              <a:off x="6052814" y="4807214"/>
              <a:ext cx="1011717" cy="182944"/>
            </a:xfrm>
            <a:custGeom>
              <a:avLst/>
              <a:gdLst>
                <a:gd name="T0" fmla="*/ 2147483646 w 18305"/>
                <a:gd name="T1" fmla="*/ 0 h 3310"/>
                <a:gd name="T2" fmla="*/ 2147483646 w 18305"/>
                <a:gd name="T3" fmla="*/ 2147483646 h 3310"/>
                <a:gd name="T4" fmla="*/ 2147483646 w 18305"/>
                <a:gd name="T5" fmla="*/ 2147483646 h 3310"/>
                <a:gd name="T6" fmla="*/ 2147483646 w 18305"/>
                <a:gd name="T7" fmla="*/ 2147483646 h 3310"/>
                <a:gd name="T8" fmla="*/ 2147483646 w 18305"/>
                <a:gd name="T9" fmla="*/ 2147483646 h 3310"/>
                <a:gd name="T10" fmla="*/ 2147483646 w 18305"/>
                <a:gd name="T11" fmla="*/ 0 h 3310"/>
                <a:gd name="T12" fmla="*/ 2147483646 w 18305"/>
                <a:gd name="T13" fmla="*/ 0 h 33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lnTo>
                    <a:pt x="821"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1" name="Google Shape;480;p27">
              <a:extLst>
                <a:ext uri="{FF2B5EF4-FFF2-40B4-BE49-F238E27FC236}">
                  <a16:creationId xmlns:a16="http://schemas.microsoft.com/office/drawing/2014/main" id="{47F17BDA-45FF-457C-84B3-8E420EEAED49}"/>
                </a:ext>
              </a:extLst>
            </p:cNvPr>
            <p:cNvSpPr>
              <a:spLocks/>
            </p:cNvSpPr>
            <p:nvPr/>
          </p:nvSpPr>
          <p:spPr bwMode="auto">
            <a:xfrm>
              <a:off x="6052814" y="4898630"/>
              <a:ext cx="1011717" cy="91527"/>
            </a:xfrm>
            <a:custGeom>
              <a:avLst/>
              <a:gdLst>
                <a:gd name="T0" fmla="*/ 2147483646 w 18305"/>
                <a:gd name="T1" fmla="*/ 2147483646 h 1656"/>
                <a:gd name="T2" fmla="*/ 2147483646 w 18305"/>
                <a:gd name="T3" fmla="*/ 2147483646 h 1656"/>
                <a:gd name="T4" fmla="*/ 2147483646 w 18305"/>
                <a:gd name="T5" fmla="*/ 2147483646 h 1656"/>
                <a:gd name="T6" fmla="*/ 2147483646 w 18305"/>
                <a:gd name="T7" fmla="*/ 2147483646 h 1656"/>
                <a:gd name="T8" fmla="*/ 2147483646 w 18305"/>
                <a:gd name="T9" fmla="*/ 2147483646 h 1656"/>
                <a:gd name="T10" fmla="*/ 2147483646 w 18305"/>
                <a:gd name="T11" fmla="*/ 2147483646 h 16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305" h="1656" extrusionOk="0">
                  <a:moveTo>
                    <a:pt x="1" y="1"/>
                  </a:moveTo>
                  <a:lnTo>
                    <a:pt x="1" y="715"/>
                  </a:lnTo>
                  <a:cubicBezTo>
                    <a:pt x="1" y="1218"/>
                    <a:pt x="331" y="1655"/>
                    <a:pt x="821" y="1655"/>
                  </a:cubicBezTo>
                  <a:lnTo>
                    <a:pt x="18305" y="1655"/>
                  </a:lnTo>
                  <a:lnTo>
                    <a:pt x="18305" y="1"/>
                  </a:lnTo>
                  <a:lnTo>
                    <a:pt x="1" y="1"/>
                  </a:lnTo>
                  <a:close/>
                </a:path>
              </a:pathLst>
            </a:custGeom>
            <a:solidFill>
              <a:srgbClr val="E3E8D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2" name="Google Shape;481;p27">
              <a:extLst>
                <a:ext uri="{FF2B5EF4-FFF2-40B4-BE49-F238E27FC236}">
                  <a16:creationId xmlns:a16="http://schemas.microsoft.com/office/drawing/2014/main" id="{2B9D0501-7AE5-4676-91FE-4972F1413850}"/>
                </a:ext>
              </a:extLst>
            </p:cNvPr>
            <p:cNvSpPr>
              <a:spLocks/>
            </p:cNvSpPr>
            <p:nvPr/>
          </p:nvSpPr>
          <p:spPr bwMode="auto">
            <a:xfrm>
              <a:off x="5818028" y="4137120"/>
              <a:ext cx="1121428" cy="304372"/>
            </a:xfrm>
            <a:custGeom>
              <a:avLst/>
              <a:gdLst>
                <a:gd name="T0" fmla="*/ 2147483646 w 20290"/>
                <a:gd name="T1" fmla="*/ 2147483646 h 5507"/>
                <a:gd name="T2" fmla="*/ 0 w 20290"/>
                <a:gd name="T3" fmla="*/ 2147483646 h 5507"/>
                <a:gd name="T4" fmla="*/ 0 w 20290"/>
                <a:gd name="T5" fmla="*/ 2147483646 h 5507"/>
                <a:gd name="T6" fmla="*/ 2147483646 w 20290"/>
                <a:gd name="T7" fmla="*/ 2147483646 h 5507"/>
                <a:gd name="T8" fmla="*/ 2147483646 w 20290"/>
                <a:gd name="T9" fmla="*/ 2147483646 h 5507"/>
                <a:gd name="T10" fmla="*/ 2147483646 w 20290"/>
                <a:gd name="T11" fmla="*/ 2147483646 h 5507"/>
                <a:gd name="T12" fmla="*/ 2147483646 w 20290"/>
                <a:gd name="T13" fmla="*/ 2147483646 h 5507"/>
                <a:gd name="T14" fmla="*/ 2147483646 w 20290"/>
                <a:gd name="T15" fmla="*/ 2147483646 h 5507"/>
                <a:gd name="T16" fmla="*/ 2147483646 w 20290"/>
                <a:gd name="T17" fmla="*/ 2147483646 h 55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lnTo>
                    <a:pt x="2316"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3" name="Google Shape;482;p27">
              <a:extLst>
                <a:ext uri="{FF2B5EF4-FFF2-40B4-BE49-F238E27FC236}">
                  <a16:creationId xmlns:a16="http://schemas.microsoft.com/office/drawing/2014/main" id="{F7B82DC7-CE98-4E28-949E-6459D06E94A7}"/>
                </a:ext>
              </a:extLst>
            </p:cNvPr>
            <p:cNvSpPr>
              <a:spLocks/>
            </p:cNvSpPr>
            <p:nvPr/>
          </p:nvSpPr>
          <p:spPr bwMode="auto">
            <a:xfrm>
              <a:off x="5979692" y="4137120"/>
              <a:ext cx="1121428" cy="304372"/>
            </a:xfrm>
            <a:custGeom>
              <a:avLst/>
              <a:gdLst>
                <a:gd name="T0" fmla="*/ 2147483646 w 20290"/>
                <a:gd name="T1" fmla="*/ 2147483646 h 5507"/>
                <a:gd name="T2" fmla="*/ 0 w 20290"/>
                <a:gd name="T3" fmla="*/ 2147483646 h 5507"/>
                <a:gd name="T4" fmla="*/ 0 w 20290"/>
                <a:gd name="T5" fmla="*/ 2147483646 h 5507"/>
                <a:gd name="T6" fmla="*/ 2147483646 w 20290"/>
                <a:gd name="T7" fmla="*/ 2147483646 h 5507"/>
                <a:gd name="T8" fmla="*/ 2147483646 w 20290"/>
                <a:gd name="T9" fmla="*/ 2147483646 h 5507"/>
                <a:gd name="T10" fmla="*/ 2147483646 w 20290"/>
                <a:gd name="T11" fmla="*/ 2147483646 h 5507"/>
                <a:gd name="T12" fmla="*/ 2147483646 w 20290"/>
                <a:gd name="T13" fmla="*/ 2147483646 h 5507"/>
                <a:gd name="T14" fmla="*/ 2147483646 w 20290"/>
                <a:gd name="T15" fmla="*/ 2147483646 h 5507"/>
                <a:gd name="T16" fmla="*/ 2147483646 w 20290"/>
                <a:gd name="T17" fmla="*/ 2147483646 h 5507"/>
                <a:gd name="T18" fmla="*/ 2147483646 w 20290"/>
                <a:gd name="T19" fmla="*/ 2147483646 h 5507"/>
                <a:gd name="T20" fmla="*/ 2147483646 w 20290"/>
                <a:gd name="T21" fmla="*/ 2147483646 h 5507"/>
                <a:gd name="T22" fmla="*/ 2147483646 w 20290"/>
                <a:gd name="T23" fmla="*/ 2147483646 h 5507"/>
                <a:gd name="T24" fmla="*/ 2147483646 w 20290"/>
                <a:gd name="T25" fmla="*/ 2147483646 h 55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lnTo>
                    <a:pt x="2263"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4" name="Google Shape;483;p27">
              <a:extLst>
                <a:ext uri="{FF2B5EF4-FFF2-40B4-BE49-F238E27FC236}">
                  <a16:creationId xmlns:a16="http://schemas.microsoft.com/office/drawing/2014/main" id="{DBA8B46A-5B7C-4701-89FE-9D54F1FB3AC7}"/>
                </a:ext>
              </a:extLst>
            </p:cNvPr>
            <p:cNvSpPr>
              <a:spLocks/>
            </p:cNvSpPr>
            <p:nvPr/>
          </p:nvSpPr>
          <p:spPr bwMode="auto">
            <a:xfrm>
              <a:off x="6052814" y="4197862"/>
              <a:ext cx="1011717" cy="182944"/>
            </a:xfrm>
            <a:custGeom>
              <a:avLst/>
              <a:gdLst>
                <a:gd name="T0" fmla="*/ 2147483646 w 18305"/>
                <a:gd name="T1" fmla="*/ 0 h 3310"/>
                <a:gd name="T2" fmla="*/ 2147483646 w 18305"/>
                <a:gd name="T3" fmla="*/ 2147483646 h 3310"/>
                <a:gd name="T4" fmla="*/ 2147483646 w 18305"/>
                <a:gd name="T5" fmla="*/ 2147483646 h 3310"/>
                <a:gd name="T6" fmla="*/ 2147483646 w 18305"/>
                <a:gd name="T7" fmla="*/ 2147483646 h 3310"/>
                <a:gd name="T8" fmla="*/ 2147483646 w 18305"/>
                <a:gd name="T9" fmla="*/ 2147483646 h 3310"/>
                <a:gd name="T10" fmla="*/ 2147483646 w 18305"/>
                <a:gd name="T11" fmla="*/ 0 h 3310"/>
                <a:gd name="T12" fmla="*/ 2147483646 w 18305"/>
                <a:gd name="T13" fmla="*/ 0 h 33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lnTo>
                    <a:pt x="821"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5" name="Google Shape;484;p27">
              <a:extLst>
                <a:ext uri="{FF2B5EF4-FFF2-40B4-BE49-F238E27FC236}">
                  <a16:creationId xmlns:a16="http://schemas.microsoft.com/office/drawing/2014/main" id="{DFA59FAA-D040-48E0-BC96-8323BC593255}"/>
                </a:ext>
              </a:extLst>
            </p:cNvPr>
            <p:cNvSpPr>
              <a:spLocks/>
            </p:cNvSpPr>
            <p:nvPr/>
          </p:nvSpPr>
          <p:spPr bwMode="auto">
            <a:xfrm>
              <a:off x="6052814" y="4289278"/>
              <a:ext cx="1011717" cy="91527"/>
            </a:xfrm>
            <a:custGeom>
              <a:avLst/>
              <a:gdLst>
                <a:gd name="T0" fmla="*/ 2147483646 w 18305"/>
                <a:gd name="T1" fmla="*/ 2147483646 h 1656"/>
                <a:gd name="T2" fmla="*/ 2147483646 w 18305"/>
                <a:gd name="T3" fmla="*/ 2147483646 h 1656"/>
                <a:gd name="T4" fmla="*/ 2147483646 w 18305"/>
                <a:gd name="T5" fmla="*/ 2147483646 h 1656"/>
                <a:gd name="T6" fmla="*/ 2147483646 w 18305"/>
                <a:gd name="T7" fmla="*/ 2147483646 h 1656"/>
                <a:gd name="T8" fmla="*/ 2147483646 w 18305"/>
                <a:gd name="T9" fmla="*/ 2147483646 h 1656"/>
                <a:gd name="T10" fmla="*/ 2147483646 w 18305"/>
                <a:gd name="T11" fmla="*/ 2147483646 h 16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305" h="1656" extrusionOk="0">
                  <a:moveTo>
                    <a:pt x="1" y="1"/>
                  </a:moveTo>
                  <a:lnTo>
                    <a:pt x="1" y="715"/>
                  </a:lnTo>
                  <a:cubicBezTo>
                    <a:pt x="1" y="1218"/>
                    <a:pt x="331" y="1655"/>
                    <a:pt x="821" y="1655"/>
                  </a:cubicBezTo>
                  <a:lnTo>
                    <a:pt x="18305" y="1655"/>
                  </a:lnTo>
                  <a:lnTo>
                    <a:pt x="18305" y="1"/>
                  </a:lnTo>
                  <a:lnTo>
                    <a:pt x="1" y="1"/>
                  </a:lnTo>
                  <a:close/>
                </a:path>
              </a:pathLst>
            </a:custGeom>
            <a:solidFill>
              <a:srgbClr val="E3E8D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6" name="Google Shape;485;p27">
              <a:extLst>
                <a:ext uri="{FF2B5EF4-FFF2-40B4-BE49-F238E27FC236}">
                  <a16:creationId xmlns:a16="http://schemas.microsoft.com/office/drawing/2014/main" id="{DC7D0FFC-4139-42BC-9DBB-F348951CA5C8}"/>
                </a:ext>
              </a:extLst>
            </p:cNvPr>
            <p:cNvSpPr/>
            <p:nvPr/>
          </p:nvSpPr>
          <p:spPr>
            <a:xfrm>
              <a:off x="5879501" y="4441995"/>
              <a:ext cx="1122112" cy="304784"/>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37" name="Google Shape;486;p27">
              <a:extLst>
                <a:ext uri="{FF2B5EF4-FFF2-40B4-BE49-F238E27FC236}">
                  <a16:creationId xmlns:a16="http://schemas.microsoft.com/office/drawing/2014/main" id="{2D74832D-66F5-4BA6-82AA-6CC1BC26E409}"/>
                </a:ext>
              </a:extLst>
            </p:cNvPr>
            <p:cNvSpPr/>
            <p:nvPr/>
          </p:nvSpPr>
          <p:spPr>
            <a:xfrm>
              <a:off x="5722829" y="4441995"/>
              <a:ext cx="1122112" cy="304784"/>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38" name="Google Shape;487;p27">
              <a:extLst>
                <a:ext uri="{FF2B5EF4-FFF2-40B4-BE49-F238E27FC236}">
                  <a16:creationId xmlns:a16="http://schemas.microsoft.com/office/drawing/2014/main" id="{BB7A746D-9036-4BF3-832E-D6C180C54F30}"/>
                </a:ext>
              </a:extLst>
            </p:cNvPr>
            <p:cNvSpPr>
              <a:spLocks/>
            </p:cNvSpPr>
            <p:nvPr/>
          </p:nvSpPr>
          <p:spPr bwMode="auto">
            <a:xfrm>
              <a:off x="5760215" y="4502897"/>
              <a:ext cx="1011717" cy="182944"/>
            </a:xfrm>
            <a:custGeom>
              <a:avLst/>
              <a:gdLst>
                <a:gd name="T0" fmla="*/ 0 w 18305"/>
                <a:gd name="T1" fmla="*/ 0 h 3310"/>
                <a:gd name="T2" fmla="*/ 0 w 18305"/>
                <a:gd name="T3" fmla="*/ 2147483646 h 3310"/>
                <a:gd name="T4" fmla="*/ 2147483646 w 18305"/>
                <a:gd name="T5" fmla="*/ 2147483646 h 3310"/>
                <a:gd name="T6" fmla="*/ 2147483646 w 18305"/>
                <a:gd name="T7" fmla="*/ 2147483646 h 3310"/>
                <a:gd name="T8" fmla="*/ 2147483646 w 18305"/>
                <a:gd name="T9" fmla="*/ 2147483646 h 3310"/>
                <a:gd name="T10" fmla="*/ 2147483646 w 18305"/>
                <a:gd name="T11" fmla="*/ 0 h 3310"/>
                <a:gd name="T12" fmla="*/ 0 w 18305"/>
                <a:gd name="T13" fmla="*/ 0 h 33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lnTo>
                    <a:pt x="0"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9" name="Google Shape;488;p27">
              <a:extLst>
                <a:ext uri="{FF2B5EF4-FFF2-40B4-BE49-F238E27FC236}">
                  <a16:creationId xmlns:a16="http://schemas.microsoft.com/office/drawing/2014/main" id="{E8C4C352-A3FD-4D35-A5EB-FD9A0C871B5D}"/>
                </a:ext>
              </a:extLst>
            </p:cNvPr>
            <p:cNvSpPr>
              <a:spLocks/>
            </p:cNvSpPr>
            <p:nvPr/>
          </p:nvSpPr>
          <p:spPr bwMode="auto">
            <a:xfrm>
              <a:off x="5760215" y="4594314"/>
              <a:ext cx="1011717" cy="91527"/>
            </a:xfrm>
            <a:custGeom>
              <a:avLst/>
              <a:gdLst>
                <a:gd name="T0" fmla="*/ 0 w 18305"/>
                <a:gd name="T1" fmla="*/ 2147483646 h 1656"/>
                <a:gd name="T2" fmla="*/ 0 w 18305"/>
                <a:gd name="T3" fmla="*/ 2147483646 h 1656"/>
                <a:gd name="T4" fmla="*/ 2147483646 w 18305"/>
                <a:gd name="T5" fmla="*/ 2147483646 h 1656"/>
                <a:gd name="T6" fmla="*/ 2147483646 w 18305"/>
                <a:gd name="T7" fmla="*/ 2147483646 h 1656"/>
                <a:gd name="T8" fmla="*/ 2147483646 w 18305"/>
                <a:gd name="T9" fmla="*/ 2147483646 h 1656"/>
                <a:gd name="T10" fmla="*/ 0 w 18305"/>
                <a:gd name="T11" fmla="*/ 2147483646 h 16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305" h="1656" extrusionOk="0">
                  <a:moveTo>
                    <a:pt x="0" y="1"/>
                  </a:moveTo>
                  <a:lnTo>
                    <a:pt x="0" y="1655"/>
                  </a:lnTo>
                  <a:lnTo>
                    <a:pt x="17537" y="1655"/>
                  </a:lnTo>
                  <a:cubicBezTo>
                    <a:pt x="18027" y="1655"/>
                    <a:pt x="18305" y="1205"/>
                    <a:pt x="18305" y="715"/>
                  </a:cubicBezTo>
                  <a:lnTo>
                    <a:pt x="18305" y="1"/>
                  </a:lnTo>
                  <a:lnTo>
                    <a:pt x="0" y="1"/>
                  </a:lnTo>
                  <a:close/>
                </a:path>
              </a:pathLst>
            </a:custGeom>
            <a:solidFill>
              <a:srgbClr val="E3E8D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0" name="Google Shape;489;p27">
              <a:extLst>
                <a:ext uri="{FF2B5EF4-FFF2-40B4-BE49-F238E27FC236}">
                  <a16:creationId xmlns:a16="http://schemas.microsoft.com/office/drawing/2014/main" id="{03FE8CCC-3A48-4257-9DA8-F702959FA497}"/>
                </a:ext>
              </a:extLst>
            </p:cNvPr>
            <p:cNvSpPr>
              <a:spLocks/>
            </p:cNvSpPr>
            <p:nvPr/>
          </p:nvSpPr>
          <p:spPr bwMode="auto">
            <a:xfrm>
              <a:off x="5485910" y="4847726"/>
              <a:ext cx="200077" cy="203836"/>
            </a:xfrm>
            <a:custGeom>
              <a:avLst/>
              <a:gdLst>
                <a:gd name="T0" fmla="*/ 2147483646 w 3620"/>
                <a:gd name="T1" fmla="*/ 0 h 3688"/>
                <a:gd name="T2" fmla="*/ 0 w 3620"/>
                <a:gd name="T3" fmla="*/ 2147483646 h 3688"/>
                <a:gd name="T4" fmla="*/ 2147483646 w 3620"/>
                <a:gd name="T5" fmla="*/ 2147483646 h 3688"/>
                <a:gd name="T6" fmla="*/ 2147483646 w 3620"/>
                <a:gd name="T7" fmla="*/ 2147483646 h 3688"/>
                <a:gd name="T8" fmla="*/ 2147483646 w 3620"/>
                <a:gd name="T9" fmla="*/ 0 h 36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1" name="Google Shape;490;p27">
              <a:extLst>
                <a:ext uri="{FF2B5EF4-FFF2-40B4-BE49-F238E27FC236}">
                  <a16:creationId xmlns:a16="http://schemas.microsoft.com/office/drawing/2014/main" id="{95AEC3A9-B4F1-41A2-B307-977F6DDBA07A}"/>
                </a:ext>
              </a:extLst>
            </p:cNvPr>
            <p:cNvSpPr>
              <a:spLocks/>
            </p:cNvSpPr>
            <p:nvPr/>
          </p:nvSpPr>
          <p:spPr bwMode="auto">
            <a:xfrm>
              <a:off x="5528302" y="4988168"/>
              <a:ext cx="64445" cy="63395"/>
            </a:xfrm>
            <a:custGeom>
              <a:avLst/>
              <a:gdLst>
                <a:gd name="T0" fmla="*/ 2147483646 w 1166"/>
                <a:gd name="T1" fmla="*/ 0 h 1147"/>
                <a:gd name="T2" fmla="*/ 2147483646 w 1166"/>
                <a:gd name="T3" fmla="*/ 2147483646 h 1147"/>
                <a:gd name="T4" fmla="*/ 2147483646 w 1166"/>
                <a:gd name="T5" fmla="*/ 2147483646 h 1147"/>
                <a:gd name="T6" fmla="*/ 2147483646 w 1166"/>
                <a:gd name="T7" fmla="*/ 2147483646 h 1147"/>
                <a:gd name="T8" fmla="*/ 2147483646 w 1166"/>
                <a:gd name="T9" fmla="*/ 2147483646 h 1147"/>
                <a:gd name="T10" fmla="*/ 2147483646 w 1166"/>
                <a:gd name="T11" fmla="*/ 0 h 114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2" name="Google Shape;491;p27">
              <a:extLst>
                <a:ext uri="{FF2B5EF4-FFF2-40B4-BE49-F238E27FC236}">
                  <a16:creationId xmlns:a16="http://schemas.microsoft.com/office/drawing/2014/main" id="{5F57A363-1505-4634-AD80-2B09BDD9D6FA}"/>
                </a:ext>
              </a:extLst>
            </p:cNvPr>
            <p:cNvSpPr/>
            <p:nvPr/>
          </p:nvSpPr>
          <p:spPr>
            <a:xfrm>
              <a:off x="5644492" y="4084827"/>
              <a:ext cx="228657" cy="152392"/>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43" name="Google Shape;492;p27">
              <a:extLst>
                <a:ext uri="{FF2B5EF4-FFF2-40B4-BE49-F238E27FC236}">
                  <a16:creationId xmlns:a16="http://schemas.microsoft.com/office/drawing/2014/main" id="{55AE2978-BCB1-4AEB-AC85-CCA98C30AD2B}"/>
                </a:ext>
              </a:extLst>
            </p:cNvPr>
            <p:cNvSpPr/>
            <p:nvPr/>
          </p:nvSpPr>
          <p:spPr>
            <a:xfrm>
              <a:off x="5646610" y="4137211"/>
              <a:ext cx="215954" cy="100008"/>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44" name="Google Shape;493;p27">
              <a:extLst>
                <a:ext uri="{FF2B5EF4-FFF2-40B4-BE49-F238E27FC236}">
                  <a16:creationId xmlns:a16="http://schemas.microsoft.com/office/drawing/2014/main" id="{6C3C5C9E-D9FC-4AA4-93F3-7A3C97812A77}"/>
                </a:ext>
              </a:extLst>
            </p:cNvPr>
            <p:cNvSpPr>
              <a:spLocks/>
            </p:cNvSpPr>
            <p:nvPr/>
          </p:nvSpPr>
          <p:spPr bwMode="auto">
            <a:xfrm>
              <a:off x="5629280" y="4231521"/>
              <a:ext cx="209971" cy="688388"/>
            </a:xfrm>
            <a:custGeom>
              <a:avLst/>
              <a:gdLst>
                <a:gd name="T0" fmla="*/ 2147483646 w 3799"/>
                <a:gd name="T1" fmla="*/ 0 h 12455"/>
                <a:gd name="T2" fmla="*/ 0 w 3799"/>
                <a:gd name="T3" fmla="*/ 2147483646 h 12455"/>
                <a:gd name="T4" fmla="*/ 2147483646 w 3799"/>
                <a:gd name="T5" fmla="*/ 2147483646 h 12455"/>
                <a:gd name="T6" fmla="*/ 2147483646 w 3799"/>
                <a:gd name="T7" fmla="*/ 2147483646 h 12455"/>
                <a:gd name="T8" fmla="*/ 2147483646 w 3799"/>
                <a:gd name="T9" fmla="*/ 0 h 124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99" h="12455" extrusionOk="0">
                  <a:moveTo>
                    <a:pt x="2753" y="0"/>
                  </a:moveTo>
                  <a:lnTo>
                    <a:pt x="0" y="11528"/>
                  </a:lnTo>
                  <a:lnTo>
                    <a:pt x="874" y="12454"/>
                  </a:lnTo>
                  <a:lnTo>
                    <a:pt x="3799" y="278"/>
                  </a:lnTo>
                  <a:lnTo>
                    <a:pt x="2753"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5" name="Google Shape;494;p27">
              <a:extLst>
                <a:ext uri="{FF2B5EF4-FFF2-40B4-BE49-F238E27FC236}">
                  <a16:creationId xmlns:a16="http://schemas.microsoft.com/office/drawing/2014/main" id="{CB884112-1307-4839-8051-ADD2CDCD9542}"/>
                </a:ext>
              </a:extLst>
            </p:cNvPr>
            <p:cNvSpPr>
              <a:spLocks/>
            </p:cNvSpPr>
            <p:nvPr/>
          </p:nvSpPr>
          <p:spPr bwMode="auto">
            <a:xfrm>
              <a:off x="5559032" y="4216156"/>
              <a:ext cx="222462" cy="685459"/>
            </a:xfrm>
            <a:custGeom>
              <a:avLst/>
              <a:gdLst>
                <a:gd name="T0" fmla="*/ 2147483646 w 4025"/>
                <a:gd name="T1" fmla="*/ 0 h 12402"/>
                <a:gd name="T2" fmla="*/ 2147483646 w 4025"/>
                <a:gd name="T3" fmla="*/ 2147483646 h 12402"/>
                <a:gd name="T4" fmla="*/ 2147483646 w 4025"/>
                <a:gd name="T5" fmla="*/ 2147483646 h 12402"/>
                <a:gd name="T6" fmla="*/ 2147483646 w 4025"/>
                <a:gd name="T7" fmla="*/ 2147483646 h 12402"/>
                <a:gd name="T8" fmla="*/ 2147483646 w 4025"/>
                <a:gd name="T9" fmla="*/ 2147483646 h 12402"/>
                <a:gd name="T10" fmla="*/ 2147483646 w 4025"/>
                <a:gd name="T11" fmla="*/ 0 h 1240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25" h="12402" extrusionOk="0">
                  <a:moveTo>
                    <a:pt x="2754" y="0"/>
                  </a:moveTo>
                  <a:lnTo>
                    <a:pt x="1" y="11475"/>
                  </a:lnTo>
                  <a:lnTo>
                    <a:pt x="437" y="12402"/>
                  </a:lnTo>
                  <a:lnTo>
                    <a:pt x="1271" y="11806"/>
                  </a:lnTo>
                  <a:lnTo>
                    <a:pt x="4024" y="278"/>
                  </a:lnTo>
                  <a:lnTo>
                    <a:pt x="2754"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6" name="Google Shape;495;p27">
              <a:extLst>
                <a:ext uri="{FF2B5EF4-FFF2-40B4-BE49-F238E27FC236}">
                  <a16:creationId xmlns:a16="http://schemas.microsoft.com/office/drawing/2014/main" id="{8757756A-86DD-4DFE-B2E3-9DA1DF0EA836}"/>
                </a:ext>
              </a:extLst>
            </p:cNvPr>
            <p:cNvSpPr>
              <a:spLocks/>
            </p:cNvSpPr>
            <p:nvPr/>
          </p:nvSpPr>
          <p:spPr bwMode="auto">
            <a:xfrm>
              <a:off x="5485910" y="4200791"/>
              <a:ext cx="225336" cy="673741"/>
            </a:xfrm>
            <a:custGeom>
              <a:avLst/>
              <a:gdLst>
                <a:gd name="T0" fmla="*/ 2147483646 w 4077"/>
                <a:gd name="T1" fmla="*/ 0 h 12190"/>
                <a:gd name="T2" fmla="*/ 0 w 4077"/>
                <a:gd name="T3" fmla="*/ 2147483646 h 12190"/>
                <a:gd name="T4" fmla="*/ 0 w 4077"/>
                <a:gd name="T5" fmla="*/ 2147483646 h 12190"/>
                <a:gd name="T6" fmla="*/ 2147483646 w 4077"/>
                <a:gd name="T7" fmla="*/ 2147483646 h 12190"/>
                <a:gd name="T8" fmla="*/ 2147483646 w 4077"/>
                <a:gd name="T9" fmla="*/ 2147483646 h 12190"/>
                <a:gd name="T10" fmla="*/ 2147483646 w 4077"/>
                <a:gd name="T11" fmla="*/ 0 h 1219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77" h="12190" extrusionOk="0">
                  <a:moveTo>
                    <a:pt x="2925" y="0"/>
                  </a:moveTo>
                  <a:lnTo>
                    <a:pt x="0" y="12190"/>
                  </a:lnTo>
                  <a:lnTo>
                    <a:pt x="1324" y="11753"/>
                  </a:lnTo>
                  <a:lnTo>
                    <a:pt x="4077" y="278"/>
                  </a:lnTo>
                  <a:lnTo>
                    <a:pt x="2925"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7" name="Google Shape;496;p27">
              <a:extLst>
                <a:ext uri="{FF2B5EF4-FFF2-40B4-BE49-F238E27FC236}">
                  <a16:creationId xmlns:a16="http://schemas.microsoft.com/office/drawing/2014/main" id="{5ED6539C-DE66-4128-8760-C729CD695096}"/>
                </a:ext>
              </a:extLst>
            </p:cNvPr>
            <p:cNvSpPr>
              <a:spLocks/>
            </p:cNvSpPr>
            <p:nvPr/>
          </p:nvSpPr>
          <p:spPr bwMode="auto">
            <a:xfrm>
              <a:off x="5616845" y="4167132"/>
              <a:ext cx="240701" cy="161720"/>
            </a:xfrm>
            <a:custGeom>
              <a:avLst/>
              <a:gdLst>
                <a:gd name="T0" fmla="*/ 2147483646 w 4355"/>
                <a:gd name="T1" fmla="*/ 0 h 2926"/>
                <a:gd name="T2" fmla="*/ 2147483646 w 4355"/>
                <a:gd name="T3" fmla="*/ 2147483646 h 2926"/>
                <a:gd name="T4" fmla="*/ 2147483646 w 4355"/>
                <a:gd name="T5" fmla="*/ 2147483646 h 2926"/>
                <a:gd name="T6" fmla="*/ 2147483646 w 4355"/>
                <a:gd name="T7" fmla="*/ 2147483646 h 2926"/>
                <a:gd name="T8" fmla="*/ 2147483646 w 4355"/>
                <a:gd name="T9" fmla="*/ 2147483646 h 2926"/>
                <a:gd name="T10" fmla="*/ 2147483646 w 4355"/>
                <a:gd name="T11" fmla="*/ 2147483646 h 2926"/>
                <a:gd name="T12" fmla="*/ 2147483646 w 4355"/>
                <a:gd name="T13" fmla="*/ 2147483646 h 2926"/>
                <a:gd name="T14" fmla="*/ 2147483646 w 4355"/>
                <a:gd name="T15" fmla="*/ 2147483646 h 2926"/>
                <a:gd name="T16" fmla="*/ 2147483646 w 4355"/>
                <a:gd name="T17" fmla="*/ 2147483646 h 2926"/>
                <a:gd name="T18" fmla="*/ 2147483646 w 4355"/>
                <a:gd name="T19" fmla="*/ 2147483646 h 2926"/>
                <a:gd name="T20" fmla="*/ 2147483646 w 4355"/>
                <a:gd name="T21" fmla="*/ 2147483646 h 2926"/>
                <a:gd name="T22" fmla="*/ 2147483646 w 4355"/>
                <a:gd name="T23" fmla="*/ 0 h 29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8" name="Google Shape;497;p27">
              <a:extLst>
                <a:ext uri="{FF2B5EF4-FFF2-40B4-BE49-F238E27FC236}">
                  <a16:creationId xmlns:a16="http://schemas.microsoft.com/office/drawing/2014/main" id="{F5562860-DAD4-4B0A-997E-E1D6BDB5194A}"/>
                </a:ext>
              </a:extLst>
            </p:cNvPr>
            <p:cNvSpPr>
              <a:spLocks/>
            </p:cNvSpPr>
            <p:nvPr/>
          </p:nvSpPr>
          <p:spPr bwMode="auto">
            <a:xfrm>
              <a:off x="5629280" y="4167132"/>
              <a:ext cx="228265" cy="106837"/>
            </a:xfrm>
            <a:custGeom>
              <a:avLst/>
              <a:gdLst>
                <a:gd name="T0" fmla="*/ 2147483646 w 4130"/>
                <a:gd name="T1" fmla="*/ 0 h 1933"/>
                <a:gd name="T2" fmla="*/ 2147483646 w 4130"/>
                <a:gd name="T3" fmla="*/ 2147483646 h 1933"/>
                <a:gd name="T4" fmla="*/ 2147483646 w 4130"/>
                <a:gd name="T5" fmla="*/ 2147483646 h 1933"/>
                <a:gd name="T6" fmla="*/ 0 w 4130"/>
                <a:gd name="T7" fmla="*/ 2147483646 h 1933"/>
                <a:gd name="T8" fmla="*/ 2147483646 w 4130"/>
                <a:gd name="T9" fmla="*/ 2147483646 h 1933"/>
                <a:gd name="T10" fmla="*/ 2147483646 w 4130"/>
                <a:gd name="T11" fmla="*/ 2147483646 h 1933"/>
                <a:gd name="T12" fmla="*/ 2147483646 w 4130"/>
                <a:gd name="T13" fmla="*/ 2147483646 h 1933"/>
                <a:gd name="T14" fmla="*/ 2147483646 w 4130"/>
                <a:gd name="T15" fmla="*/ 2147483646 h 1933"/>
                <a:gd name="T16" fmla="*/ 2147483646 w 4130"/>
                <a:gd name="T17" fmla="*/ 2147483646 h 1933"/>
                <a:gd name="T18" fmla="*/ 2147483646 w 4130"/>
                <a:gd name="T19" fmla="*/ 0 h 19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9" name="Google Shape;498;p27">
              <a:extLst>
                <a:ext uri="{FF2B5EF4-FFF2-40B4-BE49-F238E27FC236}">
                  <a16:creationId xmlns:a16="http://schemas.microsoft.com/office/drawing/2014/main" id="{41931E1C-2120-45F9-A9E3-D962AF11448C}"/>
                </a:ext>
              </a:extLst>
            </p:cNvPr>
            <p:cNvSpPr>
              <a:spLocks/>
            </p:cNvSpPr>
            <p:nvPr/>
          </p:nvSpPr>
          <p:spPr bwMode="auto">
            <a:xfrm>
              <a:off x="5626351" y="4160499"/>
              <a:ext cx="243630" cy="80584"/>
            </a:xfrm>
            <a:custGeom>
              <a:avLst/>
              <a:gdLst>
                <a:gd name="T0" fmla="*/ 2147483646 w 4408"/>
                <a:gd name="T1" fmla="*/ 0 h 1458"/>
                <a:gd name="T2" fmla="*/ 2147483646 w 4408"/>
                <a:gd name="T3" fmla="*/ 2147483646 h 1458"/>
                <a:gd name="T4" fmla="*/ 2147483646 w 4408"/>
                <a:gd name="T5" fmla="*/ 2147483646 h 1458"/>
                <a:gd name="T6" fmla="*/ 2147483646 w 4408"/>
                <a:gd name="T7" fmla="*/ 2147483646 h 1458"/>
                <a:gd name="T8" fmla="*/ 2147483646 w 4408"/>
                <a:gd name="T9" fmla="*/ 2147483646 h 1458"/>
                <a:gd name="T10" fmla="*/ 2147483646 w 4408"/>
                <a:gd name="T11" fmla="*/ 2147483646 h 1458"/>
                <a:gd name="T12" fmla="*/ 2147483646 w 4408"/>
                <a:gd name="T13" fmla="*/ 2147483646 h 1458"/>
                <a:gd name="T14" fmla="*/ 2147483646 w 4408"/>
                <a:gd name="T15" fmla="*/ 2147483646 h 1458"/>
                <a:gd name="T16" fmla="*/ 2147483646 w 4408"/>
                <a:gd name="T17" fmla="*/ 0 h 14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0" name="Google Shape;499;p27">
              <a:extLst>
                <a:ext uri="{FF2B5EF4-FFF2-40B4-BE49-F238E27FC236}">
                  <a16:creationId xmlns:a16="http://schemas.microsoft.com/office/drawing/2014/main" id="{FC82D187-7BD3-4DA2-A458-9F203CCD10A4}"/>
                </a:ext>
              </a:extLst>
            </p:cNvPr>
            <p:cNvSpPr>
              <a:spLocks/>
            </p:cNvSpPr>
            <p:nvPr/>
          </p:nvSpPr>
          <p:spPr bwMode="auto">
            <a:xfrm>
              <a:off x="5604409" y="4254476"/>
              <a:ext cx="244349" cy="79865"/>
            </a:xfrm>
            <a:custGeom>
              <a:avLst/>
              <a:gdLst>
                <a:gd name="T0" fmla="*/ 2147483646 w 4421"/>
                <a:gd name="T1" fmla="*/ 2147483646 h 1445"/>
                <a:gd name="T2" fmla="*/ 2147483646 w 4421"/>
                <a:gd name="T3" fmla="*/ 2147483646 h 1445"/>
                <a:gd name="T4" fmla="*/ 2147483646 w 4421"/>
                <a:gd name="T5" fmla="*/ 2147483646 h 1445"/>
                <a:gd name="T6" fmla="*/ 2147483646 w 4421"/>
                <a:gd name="T7" fmla="*/ 2147483646 h 1445"/>
                <a:gd name="T8" fmla="*/ 2147483646 w 4421"/>
                <a:gd name="T9" fmla="*/ 2147483646 h 1445"/>
                <a:gd name="T10" fmla="*/ 2147483646 w 4421"/>
                <a:gd name="T11" fmla="*/ 2147483646 h 1445"/>
                <a:gd name="T12" fmla="*/ 2147483646 w 4421"/>
                <a:gd name="T13" fmla="*/ 2147483646 h 1445"/>
                <a:gd name="T14" fmla="*/ 2147483646 w 4421"/>
                <a:gd name="T15" fmla="*/ 2147483646 h 144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1" name="Google Shape;500;p27">
              <a:extLst>
                <a:ext uri="{FF2B5EF4-FFF2-40B4-BE49-F238E27FC236}">
                  <a16:creationId xmlns:a16="http://schemas.microsoft.com/office/drawing/2014/main" id="{300820FB-016E-4C85-A9F9-3355DAB00C96}"/>
                </a:ext>
              </a:extLst>
            </p:cNvPr>
            <p:cNvSpPr>
              <a:spLocks/>
            </p:cNvSpPr>
            <p:nvPr/>
          </p:nvSpPr>
          <p:spPr bwMode="auto">
            <a:xfrm>
              <a:off x="6376144" y="3457797"/>
              <a:ext cx="158072" cy="233903"/>
            </a:xfrm>
            <a:custGeom>
              <a:avLst/>
              <a:gdLst>
                <a:gd name="T0" fmla="*/ 2147483646 w 2860"/>
                <a:gd name="T1" fmla="*/ 0 h 4232"/>
                <a:gd name="T2" fmla="*/ 2147483646 w 2860"/>
                <a:gd name="T3" fmla="*/ 2147483646 h 4232"/>
                <a:gd name="T4" fmla="*/ 2147483646 w 2860"/>
                <a:gd name="T5" fmla="*/ 2147483646 h 4232"/>
                <a:gd name="T6" fmla="*/ 2147483646 w 2860"/>
                <a:gd name="T7" fmla="*/ 2147483646 h 4232"/>
                <a:gd name="T8" fmla="*/ 2147483646 w 2860"/>
                <a:gd name="T9" fmla="*/ 2147483646 h 4232"/>
                <a:gd name="T10" fmla="*/ 2147483646 w 2860"/>
                <a:gd name="T11" fmla="*/ 2147483646 h 4232"/>
                <a:gd name="T12" fmla="*/ 2147483646 w 2860"/>
                <a:gd name="T13" fmla="*/ 2147483646 h 4232"/>
                <a:gd name="T14" fmla="*/ 2147483646 w 2860"/>
                <a:gd name="T15" fmla="*/ 2147483646 h 4232"/>
                <a:gd name="T16" fmla="*/ 2147483646 w 2860"/>
                <a:gd name="T17" fmla="*/ 0 h 42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2" name="Google Shape;501;p27">
              <a:extLst>
                <a:ext uri="{FF2B5EF4-FFF2-40B4-BE49-F238E27FC236}">
                  <a16:creationId xmlns:a16="http://schemas.microsoft.com/office/drawing/2014/main" id="{AF552689-1D82-4B82-9171-F3680430E741}"/>
                </a:ext>
              </a:extLst>
            </p:cNvPr>
            <p:cNvSpPr/>
            <p:nvPr/>
          </p:nvSpPr>
          <p:spPr>
            <a:xfrm>
              <a:off x="6180143" y="3610189"/>
              <a:ext cx="527180" cy="52702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53" name="Google Shape;502;p27">
              <a:extLst>
                <a:ext uri="{FF2B5EF4-FFF2-40B4-BE49-F238E27FC236}">
                  <a16:creationId xmlns:a16="http://schemas.microsoft.com/office/drawing/2014/main" id="{A61FF44F-C743-4C24-BFBF-00229DC4A68C}"/>
                </a:ext>
              </a:extLst>
            </p:cNvPr>
            <p:cNvSpPr/>
            <p:nvPr/>
          </p:nvSpPr>
          <p:spPr>
            <a:xfrm>
              <a:off x="6241541" y="3659399"/>
              <a:ext cx="207485" cy="14604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54" name="Google Shape;503;p27">
              <a:extLst>
                <a:ext uri="{FF2B5EF4-FFF2-40B4-BE49-F238E27FC236}">
                  <a16:creationId xmlns:a16="http://schemas.microsoft.com/office/drawing/2014/main" id="{1ED8C2A7-14D9-4703-8420-C26365E40B67}"/>
                </a:ext>
              </a:extLst>
            </p:cNvPr>
            <p:cNvSpPr>
              <a:spLocks/>
            </p:cNvSpPr>
            <p:nvPr/>
          </p:nvSpPr>
          <p:spPr bwMode="auto">
            <a:xfrm>
              <a:off x="6189608" y="3719445"/>
              <a:ext cx="518709" cy="417731"/>
            </a:xfrm>
            <a:custGeom>
              <a:avLst/>
              <a:gdLst>
                <a:gd name="T0" fmla="*/ 2147483646 w 9385"/>
                <a:gd name="T1" fmla="*/ 0 h 7558"/>
                <a:gd name="T2" fmla="*/ 2147483646 w 9385"/>
                <a:gd name="T3" fmla="*/ 0 h 7558"/>
                <a:gd name="T4" fmla="*/ 2147483646 w 9385"/>
                <a:gd name="T5" fmla="*/ 2147483646 h 7558"/>
                <a:gd name="T6" fmla="*/ 2147483646 w 9385"/>
                <a:gd name="T7" fmla="*/ 2147483646 h 7558"/>
                <a:gd name="T8" fmla="*/ 2147483646 w 9385"/>
                <a:gd name="T9" fmla="*/ 2147483646 h 7558"/>
                <a:gd name="T10" fmla="*/ 2147483646 w 9385"/>
                <a:gd name="T11" fmla="*/ 2147483646 h 7558"/>
                <a:gd name="T12" fmla="*/ 2147483646 w 9385"/>
                <a:gd name="T13" fmla="*/ 2147483646 h 7558"/>
                <a:gd name="T14" fmla="*/ 2147483646 w 9385"/>
                <a:gd name="T15" fmla="*/ 2147483646 h 7558"/>
                <a:gd name="T16" fmla="*/ 2147483646 w 9385"/>
                <a:gd name="T17" fmla="*/ 0 h 75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155" name="Group 154">
            <a:extLst>
              <a:ext uri="{FF2B5EF4-FFF2-40B4-BE49-F238E27FC236}">
                <a16:creationId xmlns:a16="http://schemas.microsoft.com/office/drawing/2014/main" id="{FFBE4A11-67B6-4367-830F-CAD1CC683DE2}"/>
              </a:ext>
            </a:extLst>
          </p:cNvPr>
          <p:cNvGrpSpPr>
            <a:grpSpLocks/>
          </p:cNvGrpSpPr>
          <p:nvPr userDrawn="1"/>
        </p:nvGrpSpPr>
        <p:grpSpPr bwMode="auto">
          <a:xfrm>
            <a:off x="1598085" y="3608388"/>
            <a:ext cx="2203449" cy="2017712"/>
            <a:chOff x="1598355" y="3608289"/>
            <a:chExt cx="2204156" cy="2018295"/>
          </a:xfrm>
        </p:grpSpPr>
        <p:grpSp>
          <p:nvGrpSpPr>
            <p:cNvPr id="156" name="Google Shape;505;p27">
              <a:extLst>
                <a:ext uri="{FF2B5EF4-FFF2-40B4-BE49-F238E27FC236}">
                  <a16:creationId xmlns:a16="http://schemas.microsoft.com/office/drawing/2014/main" id="{87F49095-39F0-4AF6-A9E7-91D3162522F9}"/>
                </a:ext>
              </a:extLst>
            </p:cNvPr>
            <p:cNvGrpSpPr>
              <a:grpSpLocks/>
            </p:cNvGrpSpPr>
            <p:nvPr/>
          </p:nvGrpSpPr>
          <p:grpSpPr bwMode="auto">
            <a:xfrm>
              <a:off x="1598355" y="4368136"/>
              <a:ext cx="868990" cy="1258447"/>
              <a:chOff x="3235834" y="3793115"/>
              <a:chExt cx="868990" cy="1258447"/>
            </a:xfrm>
          </p:grpSpPr>
          <p:sp>
            <p:nvSpPr>
              <p:cNvPr id="202" name="Google Shape;506;p27">
                <a:extLst>
                  <a:ext uri="{FF2B5EF4-FFF2-40B4-BE49-F238E27FC236}">
                    <a16:creationId xmlns:a16="http://schemas.microsoft.com/office/drawing/2014/main" id="{FE72F6B2-2B0A-4964-B052-9E967540E675}"/>
                  </a:ext>
                </a:extLst>
              </p:cNvPr>
              <p:cNvSpPr>
                <a:spLocks/>
              </p:cNvSpPr>
              <p:nvPr/>
            </p:nvSpPr>
            <p:spPr bwMode="auto">
              <a:xfrm>
                <a:off x="3236476" y="3795496"/>
                <a:ext cx="868347" cy="1256066"/>
              </a:xfrm>
              <a:custGeom>
                <a:avLst/>
                <a:gdLst>
                  <a:gd name="T0" fmla="*/ 2147483646 w 15711"/>
                  <a:gd name="T1" fmla="*/ 2147483646 h 22726"/>
                  <a:gd name="T2" fmla="*/ 2147483646 w 15711"/>
                  <a:gd name="T3" fmla="*/ 2147483646 h 22726"/>
                  <a:gd name="T4" fmla="*/ 2147483646 w 15711"/>
                  <a:gd name="T5" fmla="*/ 2147483646 h 22726"/>
                  <a:gd name="T6" fmla="*/ 2147483646 w 15711"/>
                  <a:gd name="T7" fmla="*/ 2147483646 h 22726"/>
                  <a:gd name="T8" fmla="*/ 2147483646 w 15711"/>
                  <a:gd name="T9" fmla="*/ 2147483646 h 22726"/>
                  <a:gd name="T10" fmla="*/ 2147483646 w 15711"/>
                  <a:gd name="T11" fmla="*/ 2147483646 h 22726"/>
                  <a:gd name="T12" fmla="*/ 2147483646 w 15711"/>
                  <a:gd name="T13" fmla="*/ 2147483646 h 22726"/>
                  <a:gd name="T14" fmla="*/ 2147483646 w 15711"/>
                  <a:gd name="T15" fmla="*/ 2147483646 h 22726"/>
                  <a:gd name="T16" fmla="*/ 2147483646 w 15711"/>
                  <a:gd name="T17" fmla="*/ 2147483646 h 227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lnTo>
                      <a:pt x="1099"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203" name="Google Shape;507;p27">
                <a:extLst>
                  <a:ext uri="{FF2B5EF4-FFF2-40B4-BE49-F238E27FC236}">
                    <a16:creationId xmlns:a16="http://schemas.microsoft.com/office/drawing/2014/main" id="{22C639A6-C016-44E2-ABC5-B08696300456}"/>
                  </a:ext>
                </a:extLst>
              </p:cNvPr>
              <p:cNvGrpSpPr>
                <a:grpSpLocks/>
              </p:cNvGrpSpPr>
              <p:nvPr/>
            </p:nvGrpSpPr>
            <p:grpSpPr bwMode="auto">
              <a:xfrm>
                <a:off x="3235834" y="3793115"/>
                <a:ext cx="865418" cy="1258447"/>
                <a:chOff x="3235834" y="3793115"/>
                <a:chExt cx="865418" cy="1258447"/>
              </a:xfrm>
            </p:grpSpPr>
            <p:sp>
              <p:nvSpPr>
                <p:cNvPr id="204" name="Google Shape;508;p27">
                  <a:extLst>
                    <a:ext uri="{FF2B5EF4-FFF2-40B4-BE49-F238E27FC236}">
                      <a16:creationId xmlns:a16="http://schemas.microsoft.com/office/drawing/2014/main" id="{39088E2D-2FDE-4E55-A550-FC6C76BE1ED7}"/>
                    </a:ext>
                  </a:extLst>
                </p:cNvPr>
                <p:cNvSpPr/>
                <p:nvPr/>
              </p:nvSpPr>
              <p:spPr>
                <a:xfrm>
                  <a:off x="3235834" y="3793899"/>
                  <a:ext cx="802473" cy="389051"/>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205" name="Google Shape;509;p27">
                  <a:extLst>
                    <a:ext uri="{FF2B5EF4-FFF2-40B4-BE49-F238E27FC236}">
                      <a16:creationId xmlns:a16="http://schemas.microsoft.com/office/drawing/2014/main" id="{AED7E115-E825-458F-8C22-A37B8D29C5FB}"/>
                    </a:ext>
                  </a:extLst>
                </p:cNvPr>
                <p:cNvSpPr>
                  <a:spLocks/>
                </p:cNvSpPr>
                <p:nvPr/>
              </p:nvSpPr>
              <p:spPr bwMode="auto">
                <a:xfrm>
                  <a:off x="3306725" y="3905262"/>
                  <a:ext cx="719118" cy="182888"/>
                </a:xfrm>
                <a:custGeom>
                  <a:avLst/>
                  <a:gdLst>
                    <a:gd name="T0" fmla="*/ 2147483646 w 13011"/>
                    <a:gd name="T1" fmla="*/ 0 h 3309"/>
                    <a:gd name="T2" fmla="*/ 0 w 13011"/>
                    <a:gd name="T3" fmla="*/ 2147483646 h 3309"/>
                    <a:gd name="T4" fmla="*/ 0 w 13011"/>
                    <a:gd name="T5" fmla="*/ 2147483646 h 3309"/>
                    <a:gd name="T6" fmla="*/ 2147483646 w 13011"/>
                    <a:gd name="T7" fmla="*/ 2147483646 h 3309"/>
                    <a:gd name="T8" fmla="*/ 2147483646 w 13011"/>
                    <a:gd name="T9" fmla="*/ 2147483646 h 3309"/>
                    <a:gd name="T10" fmla="*/ 2147483646 w 13011"/>
                    <a:gd name="T11" fmla="*/ 2147483646 h 3309"/>
                    <a:gd name="T12" fmla="*/ 2147483646 w 13011"/>
                    <a:gd name="T13" fmla="*/ 2147483646 h 3309"/>
                    <a:gd name="T14" fmla="*/ 2147483646 w 13011"/>
                    <a:gd name="T15" fmla="*/ 0 h 3309"/>
                    <a:gd name="T16" fmla="*/ 2147483646 w 13011"/>
                    <a:gd name="T17" fmla="*/ 0 h 33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lnTo>
                        <a:pt x="662" y="0"/>
                      </a:lnTo>
                      <a:close/>
                    </a:path>
                  </a:pathLst>
                </a:custGeom>
                <a:solidFill>
                  <a:srgbClr val="233E49"/>
                </a:solidFill>
                <a:ln w="9525" cap="flat" cmpd="sng">
                  <a:solidFill>
                    <a:srgbClr val="233E49"/>
                  </a:solidFill>
                  <a:prstDash val="solid"/>
                  <a:round/>
                  <a:headEnd type="none" w="sm" len="sm"/>
                  <a:tailEnd type="none" w="sm" len="sm"/>
                </a:ln>
              </p:spPr>
              <p:txBody>
                <a:bodyPr lIns="91425" tIns="91425" rIns="91425" bIns="91425" anchor="ctr"/>
                <a:lstStyle/>
                <a:p>
                  <a:endParaRPr lang="en-US" sz="1800"/>
                </a:p>
              </p:txBody>
            </p:sp>
            <p:sp>
              <p:nvSpPr>
                <p:cNvPr id="206" name="Google Shape;510;p27">
                  <a:extLst>
                    <a:ext uri="{FF2B5EF4-FFF2-40B4-BE49-F238E27FC236}">
                      <a16:creationId xmlns:a16="http://schemas.microsoft.com/office/drawing/2014/main" id="{3A05F52F-CB5E-45CD-8CF6-562D7D4BBCC2}"/>
                    </a:ext>
                  </a:extLst>
                </p:cNvPr>
                <p:cNvSpPr>
                  <a:spLocks/>
                </p:cNvSpPr>
                <p:nvPr/>
              </p:nvSpPr>
              <p:spPr bwMode="auto">
                <a:xfrm>
                  <a:off x="3309654" y="4261478"/>
                  <a:ext cx="146355" cy="143426"/>
                </a:xfrm>
                <a:custGeom>
                  <a:avLst/>
                  <a:gdLst>
                    <a:gd name="T0" fmla="*/ 2147483646 w 2648"/>
                    <a:gd name="T1" fmla="*/ 2147483646 h 2595"/>
                    <a:gd name="T2" fmla="*/ 0 w 2648"/>
                    <a:gd name="T3" fmla="*/ 2147483646 h 2595"/>
                    <a:gd name="T4" fmla="*/ 0 w 2648"/>
                    <a:gd name="T5" fmla="*/ 2147483646 h 2595"/>
                    <a:gd name="T6" fmla="*/ 2147483646 w 2648"/>
                    <a:gd name="T7" fmla="*/ 2147483646 h 2595"/>
                    <a:gd name="T8" fmla="*/ 2147483646 w 2648"/>
                    <a:gd name="T9" fmla="*/ 2147483646 h 2595"/>
                    <a:gd name="T10" fmla="*/ 2147483646 w 2648"/>
                    <a:gd name="T11" fmla="*/ 2147483646 h 2595"/>
                    <a:gd name="T12" fmla="*/ 2147483646 w 2648"/>
                    <a:gd name="T13" fmla="*/ 2147483646 h 2595"/>
                    <a:gd name="T14" fmla="*/ 2147483646 w 2648"/>
                    <a:gd name="T15" fmla="*/ 2147483646 h 2595"/>
                    <a:gd name="T16" fmla="*/ 2147483646 w 2648"/>
                    <a:gd name="T17" fmla="*/ 2147483646 h 2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lnTo>
                        <a:pt x="556" y="1"/>
                      </a:lnTo>
                      <a:close/>
                    </a:path>
                  </a:pathLst>
                </a:custGeom>
                <a:solidFill>
                  <a:srgbClr val="EE1D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7" name="Google Shape;511;p27">
                  <a:extLst>
                    <a:ext uri="{FF2B5EF4-FFF2-40B4-BE49-F238E27FC236}">
                      <a16:creationId xmlns:a16="http://schemas.microsoft.com/office/drawing/2014/main" id="{A189108B-6D45-4783-B88D-E415C5E313C3}"/>
                    </a:ext>
                  </a:extLst>
                </p:cNvPr>
                <p:cNvSpPr>
                  <a:spLocks/>
                </p:cNvSpPr>
                <p:nvPr/>
              </p:nvSpPr>
              <p:spPr bwMode="auto">
                <a:xfrm>
                  <a:off x="3501275" y="4261478"/>
                  <a:ext cx="143426" cy="143426"/>
                </a:xfrm>
                <a:custGeom>
                  <a:avLst/>
                  <a:gdLst>
                    <a:gd name="T0" fmla="*/ 2147483646 w 2595"/>
                    <a:gd name="T1" fmla="*/ 2147483646 h 2595"/>
                    <a:gd name="T2" fmla="*/ 2147483646 w 2595"/>
                    <a:gd name="T3" fmla="*/ 2147483646 h 2595"/>
                    <a:gd name="T4" fmla="*/ 2147483646 w 2595"/>
                    <a:gd name="T5" fmla="*/ 2147483646 h 2595"/>
                    <a:gd name="T6" fmla="*/ 2147483646 w 2595"/>
                    <a:gd name="T7" fmla="*/ 2147483646 h 2595"/>
                    <a:gd name="T8" fmla="*/ 2147483646 w 2595"/>
                    <a:gd name="T9" fmla="*/ 2147483646 h 2595"/>
                    <a:gd name="T10" fmla="*/ 2147483646 w 2595"/>
                    <a:gd name="T11" fmla="*/ 2147483646 h 2595"/>
                    <a:gd name="T12" fmla="*/ 2147483646 w 2595"/>
                    <a:gd name="T13" fmla="*/ 2147483646 h 2595"/>
                    <a:gd name="T14" fmla="*/ 2147483646 w 2595"/>
                    <a:gd name="T15" fmla="*/ 2147483646 h 2595"/>
                    <a:gd name="T16" fmla="*/ 2147483646 w 2595"/>
                    <a:gd name="T17" fmla="*/ 2147483646 h 2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lnTo>
                        <a:pt x="557" y="1"/>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8" name="Google Shape;512;p27">
                  <a:extLst>
                    <a:ext uri="{FF2B5EF4-FFF2-40B4-BE49-F238E27FC236}">
                      <a16:creationId xmlns:a16="http://schemas.microsoft.com/office/drawing/2014/main" id="{2D32556E-485A-47AC-A3FE-781659227AE7}"/>
                    </a:ext>
                  </a:extLst>
                </p:cNvPr>
                <p:cNvSpPr>
                  <a:spLocks/>
                </p:cNvSpPr>
                <p:nvPr/>
              </p:nvSpPr>
              <p:spPr bwMode="auto">
                <a:xfrm>
                  <a:off x="3693670" y="4261478"/>
                  <a:ext cx="143426" cy="143426"/>
                </a:xfrm>
                <a:custGeom>
                  <a:avLst/>
                  <a:gdLst>
                    <a:gd name="T0" fmla="*/ 2147483646 w 2595"/>
                    <a:gd name="T1" fmla="*/ 2147483646 h 2595"/>
                    <a:gd name="T2" fmla="*/ 2147483646 w 2595"/>
                    <a:gd name="T3" fmla="*/ 2147483646 h 2595"/>
                    <a:gd name="T4" fmla="*/ 2147483646 w 2595"/>
                    <a:gd name="T5" fmla="*/ 2147483646 h 2595"/>
                    <a:gd name="T6" fmla="*/ 2147483646 w 2595"/>
                    <a:gd name="T7" fmla="*/ 2147483646 h 2595"/>
                    <a:gd name="T8" fmla="*/ 2147483646 w 2595"/>
                    <a:gd name="T9" fmla="*/ 2147483646 h 2595"/>
                    <a:gd name="T10" fmla="*/ 2147483646 w 2595"/>
                    <a:gd name="T11" fmla="*/ 2147483646 h 2595"/>
                    <a:gd name="T12" fmla="*/ 2147483646 w 2595"/>
                    <a:gd name="T13" fmla="*/ 2147483646 h 2595"/>
                    <a:gd name="T14" fmla="*/ 2147483646 w 2595"/>
                    <a:gd name="T15" fmla="*/ 2147483646 h 2595"/>
                    <a:gd name="T16" fmla="*/ 2147483646 w 2595"/>
                    <a:gd name="T17" fmla="*/ 2147483646 h 2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lnTo>
                        <a:pt x="490" y="1"/>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9" name="Google Shape;513;p27">
                  <a:extLst>
                    <a:ext uri="{FF2B5EF4-FFF2-40B4-BE49-F238E27FC236}">
                      <a16:creationId xmlns:a16="http://schemas.microsoft.com/office/drawing/2014/main" id="{F9E658D3-A924-41F2-8425-1D2EC4C6252E}"/>
                    </a:ext>
                  </a:extLst>
                </p:cNvPr>
                <p:cNvSpPr>
                  <a:spLocks/>
                </p:cNvSpPr>
                <p:nvPr/>
              </p:nvSpPr>
              <p:spPr bwMode="auto">
                <a:xfrm>
                  <a:off x="3309654" y="4453872"/>
                  <a:ext cx="146355" cy="143426"/>
                </a:xfrm>
                <a:custGeom>
                  <a:avLst/>
                  <a:gdLst>
                    <a:gd name="T0" fmla="*/ 2147483646 w 2648"/>
                    <a:gd name="T1" fmla="*/ 2147483646 h 2595"/>
                    <a:gd name="T2" fmla="*/ 0 w 2648"/>
                    <a:gd name="T3" fmla="*/ 2147483646 h 2595"/>
                    <a:gd name="T4" fmla="*/ 0 w 2648"/>
                    <a:gd name="T5" fmla="*/ 2147483646 h 2595"/>
                    <a:gd name="T6" fmla="*/ 2147483646 w 2648"/>
                    <a:gd name="T7" fmla="*/ 2147483646 h 2595"/>
                    <a:gd name="T8" fmla="*/ 2147483646 w 2648"/>
                    <a:gd name="T9" fmla="*/ 2147483646 h 2595"/>
                    <a:gd name="T10" fmla="*/ 2147483646 w 2648"/>
                    <a:gd name="T11" fmla="*/ 2147483646 h 2595"/>
                    <a:gd name="T12" fmla="*/ 2147483646 w 2648"/>
                    <a:gd name="T13" fmla="*/ 2147483646 h 2595"/>
                    <a:gd name="T14" fmla="*/ 2147483646 w 2648"/>
                    <a:gd name="T15" fmla="*/ 2147483646 h 2595"/>
                    <a:gd name="T16" fmla="*/ 2147483646 w 2648"/>
                    <a:gd name="T17" fmla="*/ 2147483646 h 2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lnTo>
                        <a:pt x="556" y="1"/>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0" name="Google Shape;514;p27">
                  <a:extLst>
                    <a:ext uri="{FF2B5EF4-FFF2-40B4-BE49-F238E27FC236}">
                      <a16:creationId xmlns:a16="http://schemas.microsoft.com/office/drawing/2014/main" id="{DFCF204D-3E61-4ACF-AC68-06EEBEE72648}"/>
                    </a:ext>
                  </a:extLst>
                </p:cNvPr>
                <p:cNvSpPr>
                  <a:spLocks/>
                </p:cNvSpPr>
                <p:nvPr/>
              </p:nvSpPr>
              <p:spPr bwMode="auto">
                <a:xfrm>
                  <a:off x="3501275" y="4453872"/>
                  <a:ext cx="143426" cy="143426"/>
                </a:xfrm>
                <a:custGeom>
                  <a:avLst/>
                  <a:gdLst>
                    <a:gd name="T0" fmla="*/ 2147483646 w 2595"/>
                    <a:gd name="T1" fmla="*/ 2147483646 h 2595"/>
                    <a:gd name="T2" fmla="*/ 2147483646 w 2595"/>
                    <a:gd name="T3" fmla="*/ 2147483646 h 2595"/>
                    <a:gd name="T4" fmla="*/ 2147483646 w 2595"/>
                    <a:gd name="T5" fmla="*/ 2147483646 h 2595"/>
                    <a:gd name="T6" fmla="*/ 2147483646 w 2595"/>
                    <a:gd name="T7" fmla="*/ 2147483646 h 2595"/>
                    <a:gd name="T8" fmla="*/ 2147483646 w 2595"/>
                    <a:gd name="T9" fmla="*/ 2147483646 h 2595"/>
                    <a:gd name="T10" fmla="*/ 2147483646 w 2595"/>
                    <a:gd name="T11" fmla="*/ 2147483646 h 2595"/>
                    <a:gd name="T12" fmla="*/ 2147483646 w 2595"/>
                    <a:gd name="T13" fmla="*/ 2147483646 h 2595"/>
                    <a:gd name="T14" fmla="*/ 2147483646 w 2595"/>
                    <a:gd name="T15" fmla="*/ 2147483646 h 2595"/>
                    <a:gd name="T16" fmla="*/ 2147483646 w 2595"/>
                    <a:gd name="T17" fmla="*/ 2147483646 h 2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lnTo>
                        <a:pt x="557" y="1"/>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1" name="Google Shape;515;p27">
                  <a:extLst>
                    <a:ext uri="{FF2B5EF4-FFF2-40B4-BE49-F238E27FC236}">
                      <a16:creationId xmlns:a16="http://schemas.microsoft.com/office/drawing/2014/main" id="{0F68B978-BB68-48A4-B77F-E6E1C543CB78}"/>
                    </a:ext>
                  </a:extLst>
                </p:cNvPr>
                <p:cNvSpPr>
                  <a:spLocks/>
                </p:cNvSpPr>
                <p:nvPr/>
              </p:nvSpPr>
              <p:spPr bwMode="auto">
                <a:xfrm>
                  <a:off x="3693670" y="4453872"/>
                  <a:ext cx="143426" cy="143426"/>
                </a:xfrm>
                <a:custGeom>
                  <a:avLst/>
                  <a:gdLst>
                    <a:gd name="T0" fmla="*/ 2147483646 w 2595"/>
                    <a:gd name="T1" fmla="*/ 2147483646 h 2595"/>
                    <a:gd name="T2" fmla="*/ 2147483646 w 2595"/>
                    <a:gd name="T3" fmla="*/ 2147483646 h 2595"/>
                    <a:gd name="T4" fmla="*/ 2147483646 w 2595"/>
                    <a:gd name="T5" fmla="*/ 2147483646 h 2595"/>
                    <a:gd name="T6" fmla="*/ 2147483646 w 2595"/>
                    <a:gd name="T7" fmla="*/ 2147483646 h 2595"/>
                    <a:gd name="T8" fmla="*/ 2147483646 w 2595"/>
                    <a:gd name="T9" fmla="*/ 2147483646 h 2595"/>
                    <a:gd name="T10" fmla="*/ 2147483646 w 2595"/>
                    <a:gd name="T11" fmla="*/ 2147483646 h 2595"/>
                    <a:gd name="T12" fmla="*/ 2147483646 w 2595"/>
                    <a:gd name="T13" fmla="*/ 2147483646 h 2595"/>
                    <a:gd name="T14" fmla="*/ 2147483646 w 2595"/>
                    <a:gd name="T15" fmla="*/ 2147483646 h 2595"/>
                    <a:gd name="T16" fmla="*/ 2147483646 w 2595"/>
                    <a:gd name="T17" fmla="*/ 2147483646 h 2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lnTo>
                        <a:pt x="490" y="1"/>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2" name="Google Shape;516;p27">
                  <a:extLst>
                    <a:ext uri="{FF2B5EF4-FFF2-40B4-BE49-F238E27FC236}">
                      <a16:creationId xmlns:a16="http://schemas.microsoft.com/office/drawing/2014/main" id="{7BA33CF2-2DF1-4AB5-B83E-E0A9BEA757F1}"/>
                    </a:ext>
                  </a:extLst>
                </p:cNvPr>
                <p:cNvSpPr>
                  <a:spLocks/>
                </p:cNvSpPr>
                <p:nvPr/>
              </p:nvSpPr>
              <p:spPr bwMode="auto">
                <a:xfrm>
                  <a:off x="3309654" y="4645549"/>
                  <a:ext cx="146355" cy="146355"/>
                </a:xfrm>
                <a:custGeom>
                  <a:avLst/>
                  <a:gdLst>
                    <a:gd name="T0" fmla="*/ 2147483646 w 2648"/>
                    <a:gd name="T1" fmla="*/ 0 h 2648"/>
                    <a:gd name="T2" fmla="*/ 0 w 2648"/>
                    <a:gd name="T3" fmla="*/ 2147483646 h 2648"/>
                    <a:gd name="T4" fmla="*/ 0 w 2648"/>
                    <a:gd name="T5" fmla="*/ 2147483646 h 2648"/>
                    <a:gd name="T6" fmla="*/ 2147483646 w 2648"/>
                    <a:gd name="T7" fmla="*/ 2147483646 h 2648"/>
                    <a:gd name="T8" fmla="*/ 2147483646 w 2648"/>
                    <a:gd name="T9" fmla="*/ 2147483646 h 2648"/>
                    <a:gd name="T10" fmla="*/ 2147483646 w 2648"/>
                    <a:gd name="T11" fmla="*/ 2147483646 h 2648"/>
                    <a:gd name="T12" fmla="*/ 2147483646 w 2648"/>
                    <a:gd name="T13" fmla="*/ 2147483646 h 2648"/>
                    <a:gd name="T14" fmla="*/ 2147483646 w 2648"/>
                    <a:gd name="T15" fmla="*/ 0 h 2648"/>
                    <a:gd name="T16" fmla="*/ 2147483646 w 2648"/>
                    <a:gd name="T17" fmla="*/ 0 h 26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lnTo>
                        <a:pt x="556" y="0"/>
                      </a:lnTo>
                      <a:close/>
                    </a:path>
                  </a:pathLst>
                </a:custGeom>
                <a:solidFill>
                  <a:srgbClr val="EE1D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3" name="Google Shape;517;p27">
                  <a:extLst>
                    <a:ext uri="{FF2B5EF4-FFF2-40B4-BE49-F238E27FC236}">
                      <a16:creationId xmlns:a16="http://schemas.microsoft.com/office/drawing/2014/main" id="{87D30F38-AB92-4B27-A2FF-4786EC65D73F}"/>
                    </a:ext>
                  </a:extLst>
                </p:cNvPr>
                <p:cNvSpPr>
                  <a:spLocks/>
                </p:cNvSpPr>
                <p:nvPr/>
              </p:nvSpPr>
              <p:spPr bwMode="auto">
                <a:xfrm>
                  <a:off x="3501275" y="4645549"/>
                  <a:ext cx="143426" cy="146355"/>
                </a:xfrm>
                <a:custGeom>
                  <a:avLst/>
                  <a:gdLst>
                    <a:gd name="T0" fmla="*/ 2147483646 w 2595"/>
                    <a:gd name="T1" fmla="*/ 0 h 2648"/>
                    <a:gd name="T2" fmla="*/ 2147483646 w 2595"/>
                    <a:gd name="T3" fmla="*/ 2147483646 h 2648"/>
                    <a:gd name="T4" fmla="*/ 2147483646 w 2595"/>
                    <a:gd name="T5" fmla="*/ 2147483646 h 2648"/>
                    <a:gd name="T6" fmla="*/ 2147483646 w 2595"/>
                    <a:gd name="T7" fmla="*/ 2147483646 h 2648"/>
                    <a:gd name="T8" fmla="*/ 2147483646 w 2595"/>
                    <a:gd name="T9" fmla="*/ 2147483646 h 2648"/>
                    <a:gd name="T10" fmla="*/ 2147483646 w 2595"/>
                    <a:gd name="T11" fmla="*/ 2147483646 h 2648"/>
                    <a:gd name="T12" fmla="*/ 2147483646 w 2595"/>
                    <a:gd name="T13" fmla="*/ 2147483646 h 2648"/>
                    <a:gd name="T14" fmla="*/ 2147483646 w 2595"/>
                    <a:gd name="T15" fmla="*/ 0 h 2648"/>
                    <a:gd name="T16" fmla="*/ 2147483646 w 2595"/>
                    <a:gd name="T17" fmla="*/ 0 h 26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lnTo>
                        <a:pt x="557" y="0"/>
                      </a:lnTo>
                      <a:close/>
                    </a:path>
                  </a:pathLst>
                </a:custGeom>
                <a:solidFill>
                  <a:srgbClr val="C1C1C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4" name="Google Shape;518;p27">
                  <a:extLst>
                    <a:ext uri="{FF2B5EF4-FFF2-40B4-BE49-F238E27FC236}">
                      <a16:creationId xmlns:a16="http://schemas.microsoft.com/office/drawing/2014/main" id="{B607634D-9A36-4037-B502-20B71B2A2478}"/>
                    </a:ext>
                  </a:extLst>
                </p:cNvPr>
                <p:cNvSpPr>
                  <a:spLocks/>
                </p:cNvSpPr>
                <p:nvPr/>
              </p:nvSpPr>
              <p:spPr bwMode="auto">
                <a:xfrm>
                  <a:off x="3693670" y="4645549"/>
                  <a:ext cx="143426" cy="146355"/>
                </a:xfrm>
                <a:custGeom>
                  <a:avLst/>
                  <a:gdLst>
                    <a:gd name="T0" fmla="*/ 2147483646 w 2595"/>
                    <a:gd name="T1" fmla="*/ 0 h 2648"/>
                    <a:gd name="T2" fmla="*/ 2147483646 w 2595"/>
                    <a:gd name="T3" fmla="*/ 2147483646 h 2648"/>
                    <a:gd name="T4" fmla="*/ 2147483646 w 2595"/>
                    <a:gd name="T5" fmla="*/ 2147483646 h 2648"/>
                    <a:gd name="T6" fmla="*/ 2147483646 w 2595"/>
                    <a:gd name="T7" fmla="*/ 2147483646 h 2648"/>
                    <a:gd name="T8" fmla="*/ 2147483646 w 2595"/>
                    <a:gd name="T9" fmla="*/ 2147483646 h 2648"/>
                    <a:gd name="T10" fmla="*/ 2147483646 w 2595"/>
                    <a:gd name="T11" fmla="*/ 2147483646 h 2648"/>
                    <a:gd name="T12" fmla="*/ 2147483646 w 2595"/>
                    <a:gd name="T13" fmla="*/ 2147483646 h 2648"/>
                    <a:gd name="T14" fmla="*/ 2147483646 w 2595"/>
                    <a:gd name="T15" fmla="*/ 0 h 2648"/>
                    <a:gd name="T16" fmla="*/ 2147483646 w 2595"/>
                    <a:gd name="T17" fmla="*/ 0 h 26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lnTo>
                        <a:pt x="490" y="0"/>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5" name="Google Shape;519;p27">
                  <a:extLst>
                    <a:ext uri="{FF2B5EF4-FFF2-40B4-BE49-F238E27FC236}">
                      <a16:creationId xmlns:a16="http://schemas.microsoft.com/office/drawing/2014/main" id="{68F61834-3911-4901-8B42-E5B89A22C136}"/>
                    </a:ext>
                  </a:extLst>
                </p:cNvPr>
                <p:cNvSpPr>
                  <a:spLocks/>
                </p:cNvSpPr>
                <p:nvPr/>
              </p:nvSpPr>
              <p:spPr bwMode="auto">
                <a:xfrm>
                  <a:off x="3309654" y="4840873"/>
                  <a:ext cx="146355" cy="143426"/>
                </a:xfrm>
                <a:custGeom>
                  <a:avLst/>
                  <a:gdLst>
                    <a:gd name="T0" fmla="*/ 2147483646 w 2648"/>
                    <a:gd name="T1" fmla="*/ 0 h 2595"/>
                    <a:gd name="T2" fmla="*/ 0 w 2648"/>
                    <a:gd name="T3" fmla="*/ 2147483646 h 2595"/>
                    <a:gd name="T4" fmla="*/ 0 w 2648"/>
                    <a:gd name="T5" fmla="*/ 2147483646 h 2595"/>
                    <a:gd name="T6" fmla="*/ 2147483646 w 2648"/>
                    <a:gd name="T7" fmla="*/ 2147483646 h 2595"/>
                    <a:gd name="T8" fmla="*/ 2147483646 w 2648"/>
                    <a:gd name="T9" fmla="*/ 2147483646 h 2595"/>
                    <a:gd name="T10" fmla="*/ 2147483646 w 2648"/>
                    <a:gd name="T11" fmla="*/ 2147483646 h 2595"/>
                    <a:gd name="T12" fmla="*/ 2147483646 w 2648"/>
                    <a:gd name="T13" fmla="*/ 2147483646 h 2595"/>
                    <a:gd name="T14" fmla="*/ 2147483646 w 2648"/>
                    <a:gd name="T15" fmla="*/ 0 h 2595"/>
                    <a:gd name="T16" fmla="*/ 2147483646 w 2648"/>
                    <a:gd name="T17" fmla="*/ 0 h 2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lnTo>
                        <a:pt x="556" y="0"/>
                      </a:lnTo>
                      <a:close/>
                    </a:path>
                  </a:pathLst>
                </a:custGeom>
                <a:solidFill>
                  <a:srgbClr val="EE1D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6" name="Google Shape;520;p27">
                  <a:extLst>
                    <a:ext uri="{FF2B5EF4-FFF2-40B4-BE49-F238E27FC236}">
                      <a16:creationId xmlns:a16="http://schemas.microsoft.com/office/drawing/2014/main" id="{9FB58D78-EAC5-4D3B-BBD0-73DA2FB5B305}"/>
                    </a:ext>
                  </a:extLst>
                </p:cNvPr>
                <p:cNvSpPr>
                  <a:spLocks/>
                </p:cNvSpPr>
                <p:nvPr/>
              </p:nvSpPr>
              <p:spPr bwMode="auto">
                <a:xfrm>
                  <a:off x="3501275" y="4840873"/>
                  <a:ext cx="143426" cy="143426"/>
                </a:xfrm>
                <a:custGeom>
                  <a:avLst/>
                  <a:gdLst>
                    <a:gd name="T0" fmla="*/ 2147483646 w 2595"/>
                    <a:gd name="T1" fmla="*/ 0 h 2595"/>
                    <a:gd name="T2" fmla="*/ 2147483646 w 2595"/>
                    <a:gd name="T3" fmla="*/ 2147483646 h 2595"/>
                    <a:gd name="T4" fmla="*/ 2147483646 w 2595"/>
                    <a:gd name="T5" fmla="*/ 2147483646 h 2595"/>
                    <a:gd name="T6" fmla="*/ 2147483646 w 2595"/>
                    <a:gd name="T7" fmla="*/ 2147483646 h 2595"/>
                    <a:gd name="T8" fmla="*/ 2147483646 w 2595"/>
                    <a:gd name="T9" fmla="*/ 2147483646 h 2595"/>
                    <a:gd name="T10" fmla="*/ 2147483646 w 2595"/>
                    <a:gd name="T11" fmla="*/ 2147483646 h 2595"/>
                    <a:gd name="T12" fmla="*/ 2147483646 w 2595"/>
                    <a:gd name="T13" fmla="*/ 2147483646 h 2595"/>
                    <a:gd name="T14" fmla="*/ 2147483646 w 2595"/>
                    <a:gd name="T15" fmla="*/ 0 h 2595"/>
                    <a:gd name="T16" fmla="*/ 2147483646 w 2595"/>
                    <a:gd name="T17" fmla="*/ 0 h 2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lnTo>
                        <a:pt x="557" y="0"/>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7" name="Google Shape;521;p27">
                  <a:extLst>
                    <a:ext uri="{FF2B5EF4-FFF2-40B4-BE49-F238E27FC236}">
                      <a16:creationId xmlns:a16="http://schemas.microsoft.com/office/drawing/2014/main" id="{6650725F-19BC-44F9-99C2-4E769957D880}"/>
                    </a:ext>
                  </a:extLst>
                </p:cNvPr>
                <p:cNvSpPr>
                  <a:spLocks/>
                </p:cNvSpPr>
                <p:nvPr/>
              </p:nvSpPr>
              <p:spPr bwMode="auto">
                <a:xfrm>
                  <a:off x="3693670" y="4840873"/>
                  <a:ext cx="143426" cy="143426"/>
                </a:xfrm>
                <a:custGeom>
                  <a:avLst/>
                  <a:gdLst>
                    <a:gd name="T0" fmla="*/ 2147483646 w 2595"/>
                    <a:gd name="T1" fmla="*/ 0 h 2595"/>
                    <a:gd name="T2" fmla="*/ 2147483646 w 2595"/>
                    <a:gd name="T3" fmla="*/ 2147483646 h 2595"/>
                    <a:gd name="T4" fmla="*/ 2147483646 w 2595"/>
                    <a:gd name="T5" fmla="*/ 2147483646 h 2595"/>
                    <a:gd name="T6" fmla="*/ 2147483646 w 2595"/>
                    <a:gd name="T7" fmla="*/ 2147483646 h 2595"/>
                    <a:gd name="T8" fmla="*/ 2147483646 w 2595"/>
                    <a:gd name="T9" fmla="*/ 2147483646 h 2595"/>
                    <a:gd name="T10" fmla="*/ 2147483646 w 2595"/>
                    <a:gd name="T11" fmla="*/ 2147483646 h 2595"/>
                    <a:gd name="T12" fmla="*/ 2147483646 w 2595"/>
                    <a:gd name="T13" fmla="*/ 2147483646 h 2595"/>
                    <a:gd name="T14" fmla="*/ 2147483646 w 2595"/>
                    <a:gd name="T15" fmla="*/ 0 h 2595"/>
                    <a:gd name="T16" fmla="*/ 2147483646 w 2595"/>
                    <a:gd name="T17" fmla="*/ 0 h 2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lnTo>
                        <a:pt x="490" y="0"/>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8" name="Google Shape;522;p27">
                  <a:extLst>
                    <a:ext uri="{FF2B5EF4-FFF2-40B4-BE49-F238E27FC236}">
                      <a16:creationId xmlns:a16="http://schemas.microsoft.com/office/drawing/2014/main" id="{3CF0C428-590F-4A4C-AED1-CF2EE9BB066A}"/>
                    </a:ext>
                  </a:extLst>
                </p:cNvPr>
                <p:cNvSpPr>
                  <a:spLocks/>
                </p:cNvSpPr>
                <p:nvPr/>
              </p:nvSpPr>
              <p:spPr bwMode="auto">
                <a:xfrm>
                  <a:off x="3855335" y="4185426"/>
                  <a:ext cx="243685" cy="866136"/>
                </a:xfrm>
                <a:custGeom>
                  <a:avLst/>
                  <a:gdLst>
                    <a:gd name="T0" fmla="*/ 2147483646 w 4409"/>
                    <a:gd name="T1" fmla="*/ 2147483646 h 15671"/>
                    <a:gd name="T2" fmla="*/ 2147483646 w 4409"/>
                    <a:gd name="T3" fmla="*/ 2147483646 h 15671"/>
                    <a:gd name="T4" fmla="*/ 2147483646 w 4409"/>
                    <a:gd name="T5" fmla="*/ 2147483646 h 15671"/>
                    <a:gd name="T6" fmla="*/ 2147483646 w 4409"/>
                    <a:gd name="T7" fmla="*/ 2147483646 h 15671"/>
                    <a:gd name="T8" fmla="*/ 2147483646 w 4409"/>
                    <a:gd name="T9" fmla="*/ 2147483646 h 15671"/>
                    <a:gd name="T10" fmla="*/ 2147483646 w 4409"/>
                    <a:gd name="T11" fmla="*/ 2147483646 h 15671"/>
                    <a:gd name="T12" fmla="*/ 2147483646 w 4409"/>
                    <a:gd name="T13" fmla="*/ 2147483646 h 15671"/>
                    <a:gd name="T14" fmla="*/ 2147483646 w 4409"/>
                    <a:gd name="T15" fmla="*/ 2147483646 h 15671"/>
                    <a:gd name="T16" fmla="*/ 2147483646 w 4409"/>
                    <a:gd name="T17" fmla="*/ 2147483646 h 15671"/>
                    <a:gd name="T18" fmla="*/ 2147483646 w 4409"/>
                    <a:gd name="T19" fmla="*/ 2147483646 h 15671"/>
                    <a:gd name="T20" fmla="*/ 2147483646 w 4409"/>
                    <a:gd name="T21" fmla="*/ 2147483646 h 15671"/>
                    <a:gd name="T22" fmla="*/ 2147483646 w 4409"/>
                    <a:gd name="T23" fmla="*/ 2147483646 h 15671"/>
                    <a:gd name="T24" fmla="*/ 2147483646 w 4409"/>
                    <a:gd name="T25" fmla="*/ 2147483646 h 15671"/>
                    <a:gd name="T26" fmla="*/ 2147483646 w 4409"/>
                    <a:gd name="T27" fmla="*/ 2147483646 h 15671"/>
                    <a:gd name="T28" fmla="*/ 2147483646 w 4409"/>
                    <a:gd name="T29" fmla="*/ 2147483646 h 15671"/>
                    <a:gd name="T30" fmla="*/ 2147483646 w 4409"/>
                    <a:gd name="T31" fmla="*/ 2147483646 h 15671"/>
                    <a:gd name="T32" fmla="*/ 2147483646 w 4409"/>
                    <a:gd name="T33" fmla="*/ 2147483646 h 15671"/>
                    <a:gd name="T34" fmla="*/ 2147483646 w 4409"/>
                    <a:gd name="T35" fmla="*/ 2147483646 h 15671"/>
                    <a:gd name="T36" fmla="*/ 2147483646 w 4409"/>
                    <a:gd name="T37" fmla="*/ 2147483646 h 15671"/>
                    <a:gd name="T38" fmla="*/ 2147483646 w 4409"/>
                    <a:gd name="T39" fmla="*/ 2147483646 h 15671"/>
                    <a:gd name="T40" fmla="*/ 2147483646 w 4409"/>
                    <a:gd name="T41" fmla="*/ 2147483646 h 15671"/>
                    <a:gd name="T42" fmla="*/ 2147483646 w 4409"/>
                    <a:gd name="T43" fmla="*/ 2147483646 h 15671"/>
                    <a:gd name="T44" fmla="*/ 2147483646 w 4409"/>
                    <a:gd name="T45" fmla="*/ 2147483646 h 15671"/>
                    <a:gd name="T46" fmla="*/ 2147483646 w 4409"/>
                    <a:gd name="T47" fmla="*/ 2147483646 h 15671"/>
                    <a:gd name="T48" fmla="*/ 2147483646 w 4409"/>
                    <a:gd name="T49" fmla="*/ 2147483646 h 15671"/>
                    <a:gd name="T50" fmla="*/ 2147483646 w 4409"/>
                    <a:gd name="T51" fmla="*/ 2147483646 h 15671"/>
                    <a:gd name="T52" fmla="*/ 2147483646 w 4409"/>
                    <a:gd name="T53" fmla="*/ 2147483646 h 15671"/>
                    <a:gd name="T54" fmla="*/ 2147483646 w 4409"/>
                    <a:gd name="T55" fmla="*/ 0 h 15671"/>
                    <a:gd name="T56" fmla="*/ 2147483646 w 4409"/>
                    <a:gd name="T57" fmla="*/ 2147483646 h 15671"/>
                    <a:gd name="T58" fmla="*/ 2147483646 w 4409"/>
                    <a:gd name="T59" fmla="*/ 2147483646 h 15671"/>
                    <a:gd name="T60" fmla="*/ 2147483646 w 4409"/>
                    <a:gd name="T61" fmla="*/ 2147483646 h 15671"/>
                    <a:gd name="T62" fmla="*/ 2147483646 w 4409"/>
                    <a:gd name="T63" fmla="*/ 2147483646 h 15671"/>
                    <a:gd name="T64" fmla="*/ 2147483646 w 4409"/>
                    <a:gd name="T65" fmla="*/ 0 h 15671"/>
                    <a:gd name="T66" fmla="*/ 2147483646 w 4409"/>
                    <a:gd name="T67" fmla="*/ 0 h 1567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lnTo>
                        <a:pt x="2595" y="1377"/>
                      </a:ln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lnTo>
                        <a:pt x="2595" y="4858"/>
                      </a:ln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lnTo>
                        <a:pt x="2595" y="8325"/>
                      </a:lnTo>
                      <a:close/>
                      <a:moveTo>
                        <a:pt x="1" y="0"/>
                      </a:moveTo>
                      <a:lnTo>
                        <a:pt x="1" y="15671"/>
                      </a:lnTo>
                      <a:lnTo>
                        <a:pt x="3415" y="15671"/>
                      </a:lnTo>
                      <a:cubicBezTo>
                        <a:pt x="3521" y="15671"/>
                        <a:pt x="3693" y="15605"/>
                        <a:pt x="3799" y="15605"/>
                      </a:cubicBezTo>
                      <a:cubicBezTo>
                        <a:pt x="4183" y="15446"/>
                        <a:pt x="4408" y="15009"/>
                        <a:pt x="4408" y="14559"/>
                      </a:cubicBezTo>
                      <a:lnTo>
                        <a:pt x="4408" y="0"/>
                      </a:lnTo>
                      <a:lnTo>
                        <a:pt x="1"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9" name="Google Shape;523;p27">
                  <a:extLst>
                    <a:ext uri="{FF2B5EF4-FFF2-40B4-BE49-F238E27FC236}">
                      <a16:creationId xmlns:a16="http://schemas.microsoft.com/office/drawing/2014/main" id="{1BA124A1-3811-4A88-BE89-93A4EA042D3E}"/>
                    </a:ext>
                  </a:extLst>
                </p:cNvPr>
                <p:cNvSpPr/>
                <p:nvPr/>
              </p:nvSpPr>
              <p:spPr>
                <a:xfrm>
                  <a:off x="3828690" y="3793899"/>
                  <a:ext cx="207500" cy="389051"/>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220" name="Google Shape;524;p27">
                  <a:extLst>
                    <a:ext uri="{FF2B5EF4-FFF2-40B4-BE49-F238E27FC236}">
                      <a16:creationId xmlns:a16="http://schemas.microsoft.com/office/drawing/2014/main" id="{7C6D5314-FDEE-4960-8119-F6A6B69E5FE3}"/>
                    </a:ext>
                  </a:extLst>
                </p:cNvPr>
                <p:cNvSpPr>
                  <a:spLocks/>
                </p:cNvSpPr>
                <p:nvPr/>
              </p:nvSpPr>
              <p:spPr bwMode="auto">
                <a:xfrm>
                  <a:off x="3855335" y="3905262"/>
                  <a:ext cx="170508" cy="182888"/>
                </a:xfrm>
                <a:custGeom>
                  <a:avLst/>
                  <a:gdLst>
                    <a:gd name="T0" fmla="*/ 2147483646 w 3085"/>
                    <a:gd name="T1" fmla="*/ 0 h 3309"/>
                    <a:gd name="T2" fmla="*/ 2147483646 w 3085"/>
                    <a:gd name="T3" fmla="*/ 2147483646 h 3309"/>
                    <a:gd name="T4" fmla="*/ 2147483646 w 3085"/>
                    <a:gd name="T5" fmla="*/ 2147483646 h 3309"/>
                    <a:gd name="T6" fmla="*/ 2147483646 w 3085"/>
                    <a:gd name="T7" fmla="*/ 2147483646 h 3309"/>
                    <a:gd name="T8" fmla="*/ 2147483646 w 3085"/>
                    <a:gd name="T9" fmla="*/ 2147483646 h 3309"/>
                    <a:gd name="T10" fmla="*/ 2147483646 w 3085"/>
                    <a:gd name="T11" fmla="*/ 2147483646 h 3309"/>
                    <a:gd name="T12" fmla="*/ 2147483646 w 3085"/>
                    <a:gd name="T13" fmla="*/ 2147483646 h 3309"/>
                    <a:gd name="T14" fmla="*/ 2147483646 w 3085"/>
                    <a:gd name="T15" fmla="*/ 2147483646 h 3309"/>
                    <a:gd name="T16" fmla="*/ 2147483646 w 3085"/>
                    <a:gd name="T17" fmla="*/ 2147483646 h 3309"/>
                    <a:gd name="T18" fmla="*/ 2147483646 w 3085"/>
                    <a:gd name="T19" fmla="*/ 0 h 3309"/>
                    <a:gd name="T20" fmla="*/ 2147483646 w 3085"/>
                    <a:gd name="T21" fmla="*/ 0 h 33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lnTo>
                        <a:pt x="1" y="0"/>
                      </a:lnTo>
                      <a:close/>
                    </a:path>
                  </a:pathLst>
                </a:custGeom>
                <a:solidFill>
                  <a:srgbClr val="233E49"/>
                </a:solidFill>
                <a:ln w="9525" cap="flat" cmpd="sng">
                  <a:solidFill>
                    <a:srgbClr val="233E49"/>
                  </a:solidFill>
                  <a:prstDash val="solid"/>
                  <a:round/>
                  <a:headEnd type="none" w="sm" len="sm"/>
                  <a:tailEnd type="none" w="sm" len="sm"/>
                </a:ln>
              </p:spPr>
              <p:txBody>
                <a:bodyPr lIns="91425" tIns="91425" rIns="91425" bIns="91425" anchor="ctr"/>
                <a:lstStyle/>
                <a:p>
                  <a:endParaRPr lang="en-US" sz="1800"/>
                </a:p>
              </p:txBody>
            </p:sp>
            <p:sp>
              <p:nvSpPr>
                <p:cNvPr id="221" name="Google Shape;525;p27">
                  <a:extLst>
                    <a:ext uri="{FF2B5EF4-FFF2-40B4-BE49-F238E27FC236}">
                      <a16:creationId xmlns:a16="http://schemas.microsoft.com/office/drawing/2014/main" id="{D9DA2019-C99E-487D-8BAB-9B042874B081}"/>
                    </a:ext>
                  </a:extLst>
                </p:cNvPr>
                <p:cNvSpPr>
                  <a:spLocks/>
                </p:cNvSpPr>
                <p:nvPr/>
              </p:nvSpPr>
              <p:spPr bwMode="auto">
                <a:xfrm>
                  <a:off x="3723681" y="3945499"/>
                  <a:ext cx="35870" cy="100260"/>
                </a:xfrm>
                <a:custGeom>
                  <a:avLst/>
                  <a:gdLst>
                    <a:gd name="T0" fmla="*/ 2147483646 w 649"/>
                    <a:gd name="T1" fmla="*/ 0 h 1814"/>
                    <a:gd name="T2" fmla="*/ 2147483646 w 649"/>
                    <a:gd name="T3" fmla="*/ 2147483646 h 1814"/>
                    <a:gd name="T4" fmla="*/ 0 w 649"/>
                    <a:gd name="T5" fmla="*/ 2147483646 h 1814"/>
                    <a:gd name="T6" fmla="*/ 2147483646 w 649"/>
                    <a:gd name="T7" fmla="*/ 2147483646 h 1814"/>
                    <a:gd name="T8" fmla="*/ 2147483646 w 649"/>
                    <a:gd name="T9" fmla="*/ 2147483646 h 1814"/>
                    <a:gd name="T10" fmla="*/ 2147483646 w 649"/>
                    <a:gd name="T11" fmla="*/ 2147483646 h 1814"/>
                    <a:gd name="T12" fmla="*/ 2147483646 w 649"/>
                    <a:gd name="T13" fmla="*/ 2147483646 h 1814"/>
                    <a:gd name="T14" fmla="*/ 2147483646 w 649"/>
                    <a:gd name="T15" fmla="*/ 2147483646 h 1814"/>
                    <a:gd name="T16" fmla="*/ 2147483646 w 649"/>
                    <a:gd name="T17" fmla="*/ 2147483646 h 1814"/>
                    <a:gd name="T18" fmla="*/ 2147483646 w 649"/>
                    <a:gd name="T19" fmla="*/ 2147483646 h 1814"/>
                    <a:gd name="T20" fmla="*/ 2147483646 w 649"/>
                    <a:gd name="T21" fmla="*/ 2147483646 h 1814"/>
                    <a:gd name="T22" fmla="*/ 2147483646 w 649"/>
                    <a:gd name="T23" fmla="*/ 2147483646 h 1814"/>
                    <a:gd name="T24" fmla="*/ 2147483646 w 649"/>
                    <a:gd name="T25" fmla="*/ 2147483646 h 1814"/>
                    <a:gd name="T26" fmla="*/ 2147483646 w 649"/>
                    <a:gd name="T27" fmla="*/ 2147483646 h 1814"/>
                    <a:gd name="T28" fmla="*/ 2147483646 w 649"/>
                    <a:gd name="T29" fmla="*/ 2147483646 h 1814"/>
                    <a:gd name="T30" fmla="*/ 2147483646 w 649"/>
                    <a:gd name="T31" fmla="*/ 2147483646 h 1814"/>
                    <a:gd name="T32" fmla="*/ 2147483646 w 649"/>
                    <a:gd name="T33" fmla="*/ 2147483646 h 1814"/>
                    <a:gd name="T34" fmla="*/ 2147483646 w 649"/>
                    <a:gd name="T35" fmla="*/ 2147483646 h 1814"/>
                    <a:gd name="T36" fmla="*/ 2147483646 w 649"/>
                    <a:gd name="T37" fmla="*/ 2147483646 h 1814"/>
                    <a:gd name="T38" fmla="*/ 2147483646 w 649"/>
                    <a:gd name="T39" fmla="*/ 2147483646 h 1814"/>
                    <a:gd name="T40" fmla="*/ 2147483646 w 649"/>
                    <a:gd name="T41" fmla="*/ 2147483646 h 1814"/>
                    <a:gd name="T42" fmla="*/ 2147483646 w 649"/>
                    <a:gd name="T43" fmla="*/ 2147483646 h 1814"/>
                    <a:gd name="T44" fmla="*/ 0 w 649"/>
                    <a:gd name="T45" fmla="*/ 2147483646 h 1814"/>
                    <a:gd name="T46" fmla="*/ 2147483646 w 649"/>
                    <a:gd name="T47" fmla="*/ 2147483646 h 1814"/>
                    <a:gd name="T48" fmla="*/ 2147483646 w 649"/>
                    <a:gd name="T49" fmla="*/ 2147483646 h 1814"/>
                    <a:gd name="T50" fmla="*/ 2147483646 w 649"/>
                    <a:gd name="T51" fmla="*/ 2147483646 h 1814"/>
                    <a:gd name="T52" fmla="*/ 2147483646 w 649"/>
                    <a:gd name="T53" fmla="*/ 2147483646 h 1814"/>
                    <a:gd name="T54" fmla="*/ 2147483646 w 649"/>
                    <a:gd name="T55" fmla="*/ 2147483646 h 1814"/>
                    <a:gd name="T56" fmla="*/ 2147483646 w 649"/>
                    <a:gd name="T57" fmla="*/ 2147483646 h 1814"/>
                    <a:gd name="T58" fmla="*/ 2147483646 w 649"/>
                    <a:gd name="T59" fmla="*/ 2147483646 h 1814"/>
                    <a:gd name="T60" fmla="*/ 2147483646 w 649"/>
                    <a:gd name="T61" fmla="*/ 2147483646 h 1814"/>
                    <a:gd name="T62" fmla="*/ 2147483646 w 649"/>
                    <a:gd name="T63" fmla="*/ 2147483646 h 1814"/>
                    <a:gd name="T64" fmla="*/ 2147483646 w 649"/>
                    <a:gd name="T65" fmla="*/ 2147483646 h 1814"/>
                    <a:gd name="T66" fmla="*/ 2147483646 w 649"/>
                    <a:gd name="T67" fmla="*/ 0 h 1814"/>
                    <a:gd name="T68" fmla="*/ 2147483646 w 649"/>
                    <a:gd name="T69" fmla="*/ 0 h 181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lnTo>
                        <a:pt x="80" y="0"/>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2" name="Google Shape;526;p27">
                  <a:extLst>
                    <a:ext uri="{FF2B5EF4-FFF2-40B4-BE49-F238E27FC236}">
                      <a16:creationId xmlns:a16="http://schemas.microsoft.com/office/drawing/2014/main" id="{CE0FA20D-3C24-489F-BAD4-73753D682862}"/>
                    </a:ext>
                  </a:extLst>
                </p:cNvPr>
                <p:cNvSpPr>
                  <a:spLocks/>
                </p:cNvSpPr>
                <p:nvPr/>
              </p:nvSpPr>
              <p:spPr bwMode="auto">
                <a:xfrm>
                  <a:off x="3764636" y="3944007"/>
                  <a:ext cx="63671" cy="102471"/>
                </a:xfrm>
                <a:custGeom>
                  <a:avLst/>
                  <a:gdLst>
                    <a:gd name="T0" fmla="*/ 2147483646 w 1152"/>
                    <a:gd name="T1" fmla="*/ 2147483646 h 1854"/>
                    <a:gd name="T2" fmla="*/ 2147483646 w 1152"/>
                    <a:gd name="T3" fmla="*/ 2147483646 h 1854"/>
                    <a:gd name="T4" fmla="*/ 2147483646 w 1152"/>
                    <a:gd name="T5" fmla="*/ 2147483646 h 1854"/>
                    <a:gd name="T6" fmla="*/ 2147483646 w 1152"/>
                    <a:gd name="T7" fmla="*/ 2147483646 h 1854"/>
                    <a:gd name="T8" fmla="*/ 2147483646 w 1152"/>
                    <a:gd name="T9" fmla="*/ 2147483646 h 1854"/>
                    <a:gd name="T10" fmla="*/ 2147483646 w 1152"/>
                    <a:gd name="T11" fmla="*/ 2147483646 h 1854"/>
                    <a:gd name="T12" fmla="*/ 2147483646 w 1152"/>
                    <a:gd name="T13" fmla="*/ 2147483646 h 1854"/>
                    <a:gd name="T14" fmla="*/ 2147483646 w 1152"/>
                    <a:gd name="T15" fmla="*/ 2147483646 h 1854"/>
                    <a:gd name="T16" fmla="*/ 2147483646 w 1152"/>
                    <a:gd name="T17" fmla="*/ 2147483646 h 1854"/>
                    <a:gd name="T18" fmla="*/ 2147483646 w 1152"/>
                    <a:gd name="T19" fmla="*/ 2147483646 h 1854"/>
                    <a:gd name="T20" fmla="*/ 2147483646 w 1152"/>
                    <a:gd name="T21" fmla="*/ 2147483646 h 1854"/>
                    <a:gd name="T22" fmla="*/ 2147483646 w 1152"/>
                    <a:gd name="T23" fmla="*/ 2147483646 h 1854"/>
                    <a:gd name="T24" fmla="*/ 2147483646 w 1152"/>
                    <a:gd name="T25" fmla="*/ 2147483646 h 1854"/>
                    <a:gd name="T26" fmla="*/ 2147483646 w 1152"/>
                    <a:gd name="T27" fmla="*/ 2147483646 h 1854"/>
                    <a:gd name="T28" fmla="*/ 2147483646 w 1152"/>
                    <a:gd name="T29" fmla="*/ 2147483646 h 1854"/>
                    <a:gd name="T30" fmla="*/ 2147483646 w 1152"/>
                    <a:gd name="T31" fmla="*/ 2147483646 h 1854"/>
                    <a:gd name="T32" fmla="*/ 2147483646 w 1152"/>
                    <a:gd name="T33" fmla="*/ 2147483646 h 1854"/>
                    <a:gd name="T34" fmla="*/ 2147483646 w 1152"/>
                    <a:gd name="T35" fmla="*/ 2147483646 h 1854"/>
                    <a:gd name="T36" fmla="*/ 2147483646 w 1152"/>
                    <a:gd name="T37" fmla="*/ 2147483646 h 1854"/>
                    <a:gd name="T38" fmla="*/ 2147483646 w 1152"/>
                    <a:gd name="T39" fmla="*/ 2147483646 h 1854"/>
                    <a:gd name="T40" fmla="*/ 2147483646 w 1152"/>
                    <a:gd name="T41" fmla="*/ 2147483646 h 1854"/>
                    <a:gd name="T42" fmla="*/ 2147483646 w 1152"/>
                    <a:gd name="T43" fmla="*/ 2147483646 h 1854"/>
                    <a:gd name="T44" fmla="*/ 2147483646 w 1152"/>
                    <a:gd name="T45" fmla="*/ 2147483646 h 1854"/>
                    <a:gd name="T46" fmla="*/ 2147483646 w 1152"/>
                    <a:gd name="T47" fmla="*/ 2147483646 h 1854"/>
                    <a:gd name="T48" fmla="*/ 2147483646 w 1152"/>
                    <a:gd name="T49" fmla="*/ 2147483646 h 1854"/>
                    <a:gd name="T50" fmla="*/ 2147483646 w 1152"/>
                    <a:gd name="T51" fmla="*/ 2147483646 h 1854"/>
                    <a:gd name="T52" fmla="*/ 2147483646 w 1152"/>
                    <a:gd name="T53" fmla="*/ 2147483646 h 1854"/>
                    <a:gd name="T54" fmla="*/ 2147483646 w 1152"/>
                    <a:gd name="T55" fmla="*/ 2147483646 h 1854"/>
                    <a:gd name="T56" fmla="*/ 2147483646 w 1152"/>
                    <a:gd name="T57" fmla="*/ 2147483646 h 1854"/>
                    <a:gd name="T58" fmla="*/ 2147483646 w 1152"/>
                    <a:gd name="T59" fmla="*/ 2147483646 h 1854"/>
                    <a:gd name="T60" fmla="*/ 2147483646 w 1152"/>
                    <a:gd name="T61" fmla="*/ 2147483646 h 1854"/>
                    <a:gd name="T62" fmla="*/ 2147483646 w 1152"/>
                    <a:gd name="T63" fmla="*/ 2147483646 h 1854"/>
                    <a:gd name="T64" fmla="*/ 2147483646 w 1152"/>
                    <a:gd name="T65" fmla="*/ 2147483646 h 1854"/>
                    <a:gd name="T66" fmla="*/ 2147483646 w 1152"/>
                    <a:gd name="T67" fmla="*/ 2147483646 h 1854"/>
                    <a:gd name="T68" fmla="*/ 2147483646 w 1152"/>
                    <a:gd name="T69" fmla="*/ 2147483646 h 1854"/>
                    <a:gd name="T70" fmla="*/ 2147483646 w 1152"/>
                    <a:gd name="T71" fmla="*/ 2147483646 h 1854"/>
                    <a:gd name="T72" fmla="*/ 2147483646 w 1152"/>
                    <a:gd name="T73" fmla="*/ 2147483646 h 1854"/>
                    <a:gd name="T74" fmla="*/ 2147483646 w 1152"/>
                    <a:gd name="T75" fmla="*/ 2147483646 h 1854"/>
                    <a:gd name="T76" fmla="*/ 2147483646 w 1152"/>
                    <a:gd name="T77" fmla="*/ 2147483646 h 1854"/>
                    <a:gd name="T78" fmla="*/ 2147483646 w 1152"/>
                    <a:gd name="T79" fmla="*/ 2147483646 h 1854"/>
                    <a:gd name="T80" fmla="*/ 2147483646 w 1152"/>
                    <a:gd name="T81" fmla="*/ 2147483646 h 1854"/>
                    <a:gd name="T82" fmla="*/ 2147483646 w 1152"/>
                    <a:gd name="T83" fmla="*/ 2147483646 h 1854"/>
                    <a:gd name="T84" fmla="*/ 2147483646 w 1152"/>
                    <a:gd name="T85" fmla="*/ 2147483646 h 1854"/>
                    <a:gd name="T86" fmla="*/ 2147483646 w 1152"/>
                    <a:gd name="T87" fmla="*/ 2147483646 h 1854"/>
                    <a:gd name="T88" fmla="*/ 2147483646 w 1152"/>
                    <a:gd name="T89" fmla="*/ 2147483646 h 1854"/>
                    <a:gd name="T90" fmla="*/ 2147483646 w 1152"/>
                    <a:gd name="T91" fmla="*/ 2147483646 h 1854"/>
                    <a:gd name="T92" fmla="*/ 2147483646 w 1152"/>
                    <a:gd name="T93" fmla="*/ 2147483646 h 1854"/>
                    <a:gd name="T94" fmla="*/ 2147483646 w 1152"/>
                    <a:gd name="T95" fmla="*/ 2147483646 h 1854"/>
                    <a:gd name="T96" fmla="*/ 2147483646 w 1152"/>
                    <a:gd name="T97" fmla="*/ 2147483646 h 1854"/>
                    <a:gd name="T98" fmla="*/ 2147483646 w 1152"/>
                    <a:gd name="T99" fmla="*/ 2147483646 h 1854"/>
                    <a:gd name="T100" fmla="*/ 2147483646 w 1152"/>
                    <a:gd name="T101" fmla="*/ 2147483646 h 1854"/>
                    <a:gd name="T102" fmla="*/ 2147483646 w 1152"/>
                    <a:gd name="T103" fmla="*/ 2147483646 h 1854"/>
                    <a:gd name="T104" fmla="*/ 2147483646 w 1152"/>
                    <a:gd name="T105" fmla="*/ 2147483646 h 1854"/>
                    <a:gd name="T106" fmla="*/ 2147483646 w 1152"/>
                    <a:gd name="T107" fmla="*/ 2147483646 h 1854"/>
                    <a:gd name="T108" fmla="*/ 2147483646 w 1152"/>
                    <a:gd name="T109" fmla="*/ 2147483646 h 1854"/>
                    <a:gd name="T110" fmla="*/ 2147483646 w 1152"/>
                    <a:gd name="T111" fmla="*/ 2147483646 h 1854"/>
                    <a:gd name="T112" fmla="*/ 2147483646 w 1152"/>
                    <a:gd name="T113" fmla="*/ 2147483646 h 1854"/>
                    <a:gd name="T114" fmla="*/ 2147483646 w 1152"/>
                    <a:gd name="T115" fmla="*/ 2147483646 h 1854"/>
                    <a:gd name="T116" fmla="*/ 2147483646 w 1152"/>
                    <a:gd name="T117" fmla="*/ 2147483646 h 1854"/>
                    <a:gd name="T118" fmla="*/ 2147483646 w 1152"/>
                    <a:gd name="T119" fmla="*/ 2147483646 h 1854"/>
                    <a:gd name="T120" fmla="*/ 2147483646 w 1152"/>
                    <a:gd name="T121" fmla="*/ 2147483646 h 185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3" name="Google Shape;527;p27">
                  <a:extLst>
                    <a:ext uri="{FF2B5EF4-FFF2-40B4-BE49-F238E27FC236}">
                      <a16:creationId xmlns:a16="http://schemas.microsoft.com/office/drawing/2014/main" id="{D9674D9E-5F8D-4047-9280-EE6DDA7FD7CB}"/>
                    </a:ext>
                  </a:extLst>
                </p:cNvPr>
                <p:cNvSpPr>
                  <a:spLocks/>
                </p:cNvSpPr>
                <p:nvPr/>
              </p:nvSpPr>
              <p:spPr bwMode="auto">
                <a:xfrm>
                  <a:off x="3829745" y="3991539"/>
                  <a:ext cx="65882" cy="57149"/>
                </a:xfrm>
                <a:custGeom>
                  <a:avLst/>
                  <a:gdLst>
                    <a:gd name="T0" fmla="*/ 2147483646 w 1192"/>
                    <a:gd name="T1" fmla="*/ 2147483646 h 1034"/>
                    <a:gd name="T2" fmla="*/ 2147483646 w 1192"/>
                    <a:gd name="T3" fmla="*/ 2147483646 h 1034"/>
                    <a:gd name="T4" fmla="*/ 2147483646 w 1192"/>
                    <a:gd name="T5" fmla="*/ 2147483646 h 1034"/>
                    <a:gd name="T6" fmla="*/ 2147483646 w 1192"/>
                    <a:gd name="T7" fmla="*/ 2147483646 h 1034"/>
                    <a:gd name="T8" fmla="*/ 2147483646 w 1192"/>
                    <a:gd name="T9" fmla="*/ 2147483646 h 1034"/>
                    <a:gd name="T10" fmla="*/ 2147483646 w 1192"/>
                    <a:gd name="T11" fmla="*/ 2147483646 h 1034"/>
                    <a:gd name="T12" fmla="*/ 2147483646 w 1192"/>
                    <a:gd name="T13" fmla="*/ 2147483646 h 1034"/>
                    <a:gd name="T14" fmla="*/ 2147483646 w 1192"/>
                    <a:gd name="T15" fmla="*/ 2147483646 h 1034"/>
                    <a:gd name="T16" fmla="*/ 2147483646 w 1192"/>
                    <a:gd name="T17" fmla="*/ 2147483646 h 1034"/>
                    <a:gd name="T18" fmla="*/ 2147483646 w 1192"/>
                    <a:gd name="T19" fmla="*/ 2147483646 h 1034"/>
                    <a:gd name="T20" fmla="*/ 2147483646 w 1192"/>
                    <a:gd name="T21" fmla="*/ 2147483646 h 1034"/>
                    <a:gd name="T22" fmla="*/ 2147483646 w 1192"/>
                    <a:gd name="T23" fmla="*/ 2147483646 h 1034"/>
                    <a:gd name="T24" fmla="*/ 2147483646 w 1192"/>
                    <a:gd name="T25" fmla="*/ 2147483646 h 1034"/>
                    <a:gd name="T26" fmla="*/ 2147483646 w 1192"/>
                    <a:gd name="T27" fmla="*/ 2147483646 h 1034"/>
                    <a:gd name="T28" fmla="*/ 2147483646 w 1192"/>
                    <a:gd name="T29" fmla="*/ 2147483646 h 1034"/>
                    <a:gd name="T30" fmla="*/ 2147483646 w 1192"/>
                    <a:gd name="T31" fmla="*/ 2147483646 h 1034"/>
                    <a:gd name="T32" fmla="*/ 2147483646 w 1192"/>
                    <a:gd name="T33" fmla="*/ 2147483646 h 1034"/>
                    <a:gd name="T34" fmla="*/ 2147483646 w 1192"/>
                    <a:gd name="T35" fmla="*/ 2147483646 h 1034"/>
                    <a:gd name="T36" fmla="*/ 2147483646 w 1192"/>
                    <a:gd name="T37" fmla="*/ 2147483646 h 1034"/>
                    <a:gd name="T38" fmla="*/ 2147483646 w 1192"/>
                    <a:gd name="T39" fmla="*/ 2147483646 h 1034"/>
                    <a:gd name="T40" fmla="*/ 2147483646 w 1192"/>
                    <a:gd name="T41" fmla="*/ 2147483646 h 1034"/>
                    <a:gd name="T42" fmla="*/ 2147483646 w 1192"/>
                    <a:gd name="T43" fmla="*/ 2147483646 h 1034"/>
                    <a:gd name="T44" fmla="*/ 2147483646 w 1192"/>
                    <a:gd name="T45" fmla="*/ 2147483646 h 1034"/>
                    <a:gd name="T46" fmla="*/ 2147483646 w 1192"/>
                    <a:gd name="T47" fmla="*/ 2147483646 h 1034"/>
                    <a:gd name="T48" fmla="*/ 2147483646 w 1192"/>
                    <a:gd name="T49" fmla="*/ 2147483646 h 1034"/>
                    <a:gd name="T50" fmla="*/ 2147483646 w 1192"/>
                    <a:gd name="T51" fmla="*/ 2147483646 h 1034"/>
                    <a:gd name="T52" fmla="*/ 2147483646 w 1192"/>
                    <a:gd name="T53" fmla="*/ 2147483646 h 1034"/>
                    <a:gd name="T54" fmla="*/ 2147483646 w 1192"/>
                    <a:gd name="T55" fmla="*/ 2147483646 h 1034"/>
                    <a:gd name="T56" fmla="*/ 2147483646 w 1192"/>
                    <a:gd name="T57" fmla="*/ 2147483646 h 1034"/>
                    <a:gd name="T58" fmla="*/ 2147483646 w 1192"/>
                    <a:gd name="T59" fmla="*/ 2147483646 h 1034"/>
                    <a:gd name="T60" fmla="*/ 2147483646 w 1192"/>
                    <a:gd name="T61" fmla="*/ 2147483646 h 1034"/>
                    <a:gd name="T62" fmla="*/ 2147483646 w 1192"/>
                    <a:gd name="T63" fmla="*/ 2147483646 h 1034"/>
                    <a:gd name="T64" fmla="*/ 2147483646 w 1192"/>
                    <a:gd name="T65" fmla="*/ 2147483646 h 1034"/>
                    <a:gd name="T66" fmla="*/ 2147483646 w 1192"/>
                    <a:gd name="T67" fmla="*/ 2147483646 h 1034"/>
                    <a:gd name="T68" fmla="*/ 2147483646 w 1192"/>
                    <a:gd name="T69" fmla="*/ 2147483646 h 1034"/>
                    <a:gd name="T70" fmla="*/ 2147483646 w 1192"/>
                    <a:gd name="T71" fmla="*/ 2147483646 h 1034"/>
                    <a:gd name="T72" fmla="*/ 2147483646 w 1192"/>
                    <a:gd name="T73" fmla="*/ 2147483646 h 1034"/>
                    <a:gd name="T74" fmla="*/ 2147483646 w 1192"/>
                    <a:gd name="T75" fmla="*/ 2147483646 h 1034"/>
                    <a:gd name="T76" fmla="*/ 2147483646 w 1192"/>
                    <a:gd name="T77" fmla="*/ 2147483646 h 1034"/>
                    <a:gd name="T78" fmla="*/ 2147483646 w 1192"/>
                    <a:gd name="T79" fmla="*/ 2147483646 h 103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lnTo>
                        <a:pt x="173" y="1"/>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4" name="Google Shape;528;p27">
                  <a:extLst>
                    <a:ext uri="{FF2B5EF4-FFF2-40B4-BE49-F238E27FC236}">
                      <a16:creationId xmlns:a16="http://schemas.microsoft.com/office/drawing/2014/main" id="{54512A58-37DB-4B4A-B473-D8183CE50017}"/>
                    </a:ext>
                  </a:extLst>
                </p:cNvPr>
                <p:cNvSpPr>
                  <a:spLocks/>
                </p:cNvSpPr>
                <p:nvPr/>
              </p:nvSpPr>
              <p:spPr bwMode="auto">
                <a:xfrm>
                  <a:off x="3901430" y="3946218"/>
                  <a:ext cx="60023" cy="100260"/>
                </a:xfrm>
                <a:custGeom>
                  <a:avLst/>
                  <a:gdLst>
                    <a:gd name="T0" fmla="*/ 2147483646 w 1086"/>
                    <a:gd name="T1" fmla="*/ 2147483646 h 1814"/>
                    <a:gd name="T2" fmla="*/ 2147483646 w 1086"/>
                    <a:gd name="T3" fmla="*/ 2147483646 h 1814"/>
                    <a:gd name="T4" fmla="*/ 2147483646 w 1086"/>
                    <a:gd name="T5" fmla="*/ 2147483646 h 1814"/>
                    <a:gd name="T6" fmla="*/ 2147483646 w 1086"/>
                    <a:gd name="T7" fmla="*/ 2147483646 h 1814"/>
                    <a:gd name="T8" fmla="*/ 2147483646 w 1086"/>
                    <a:gd name="T9" fmla="*/ 2147483646 h 1814"/>
                    <a:gd name="T10" fmla="*/ 2147483646 w 1086"/>
                    <a:gd name="T11" fmla="*/ 2147483646 h 1814"/>
                    <a:gd name="T12" fmla="*/ 2147483646 w 1086"/>
                    <a:gd name="T13" fmla="*/ 2147483646 h 1814"/>
                    <a:gd name="T14" fmla="*/ 2147483646 w 1086"/>
                    <a:gd name="T15" fmla="*/ 2147483646 h 1814"/>
                    <a:gd name="T16" fmla="*/ 2147483646 w 1086"/>
                    <a:gd name="T17" fmla="*/ 2147483646 h 1814"/>
                    <a:gd name="T18" fmla="*/ 2147483646 w 1086"/>
                    <a:gd name="T19" fmla="*/ 2147483646 h 1814"/>
                    <a:gd name="T20" fmla="*/ 2147483646 w 1086"/>
                    <a:gd name="T21" fmla="*/ 2147483646 h 1814"/>
                    <a:gd name="T22" fmla="*/ 2147483646 w 1086"/>
                    <a:gd name="T23" fmla="*/ 2147483646 h 1814"/>
                    <a:gd name="T24" fmla="*/ 2147483646 w 1086"/>
                    <a:gd name="T25" fmla="*/ 2147483646 h 1814"/>
                    <a:gd name="T26" fmla="*/ 2147483646 w 1086"/>
                    <a:gd name="T27" fmla="*/ 2147483646 h 1814"/>
                    <a:gd name="T28" fmla="*/ 2147483646 w 1086"/>
                    <a:gd name="T29" fmla="*/ 2147483646 h 1814"/>
                    <a:gd name="T30" fmla="*/ 2147483646 w 1086"/>
                    <a:gd name="T31" fmla="*/ 2147483646 h 1814"/>
                    <a:gd name="T32" fmla="*/ 2147483646 w 1086"/>
                    <a:gd name="T33" fmla="*/ 2147483646 h 1814"/>
                    <a:gd name="T34" fmla="*/ 2147483646 w 1086"/>
                    <a:gd name="T35" fmla="*/ 2147483646 h 1814"/>
                    <a:gd name="T36" fmla="*/ 2147483646 w 1086"/>
                    <a:gd name="T37" fmla="*/ 2147483646 h 1814"/>
                    <a:gd name="T38" fmla="*/ 2147483646 w 1086"/>
                    <a:gd name="T39" fmla="*/ 2147483646 h 1814"/>
                    <a:gd name="T40" fmla="*/ 2147483646 w 1086"/>
                    <a:gd name="T41" fmla="*/ 2147483646 h 1814"/>
                    <a:gd name="T42" fmla="*/ 2147483646 w 1086"/>
                    <a:gd name="T43" fmla="*/ 2147483646 h 1814"/>
                    <a:gd name="T44" fmla="*/ 2147483646 w 1086"/>
                    <a:gd name="T45" fmla="*/ 2147483646 h 1814"/>
                    <a:gd name="T46" fmla="*/ 2147483646 w 1086"/>
                    <a:gd name="T47" fmla="*/ 2147483646 h 1814"/>
                    <a:gd name="T48" fmla="*/ 2147483646 w 1086"/>
                    <a:gd name="T49" fmla="*/ 2147483646 h 1814"/>
                    <a:gd name="T50" fmla="*/ 2147483646 w 1086"/>
                    <a:gd name="T51" fmla="*/ 2147483646 h 1814"/>
                    <a:gd name="T52" fmla="*/ 2147483646 w 1086"/>
                    <a:gd name="T53" fmla="*/ 2147483646 h 1814"/>
                    <a:gd name="T54" fmla="*/ 2147483646 w 1086"/>
                    <a:gd name="T55" fmla="*/ 2147483646 h 1814"/>
                    <a:gd name="T56" fmla="*/ 2147483646 w 1086"/>
                    <a:gd name="T57" fmla="*/ 2147483646 h 1814"/>
                    <a:gd name="T58" fmla="*/ 2147483646 w 1086"/>
                    <a:gd name="T59" fmla="*/ 2147483646 h 1814"/>
                    <a:gd name="T60" fmla="*/ 2147483646 w 1086"/>
                    <a:gd name="T61" fmla="*/ 2147483646 h 1814"/>
                    <a:gd name="T62" fmla="*/ 2147483646 w 1086"/>
                    <a:gd name="T63" fmla="*/ 0 h 181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5" name="Google Shape;529;p27">
                  <a:extLst>
                    <a:ext uri="{FF2B5EF4-FFF2-40B4-BE49-F238E27FC236}">
                      <a16:creationId xmlns:a16="http://schemas.microsoft.com/office/drawing/2014/main" id="{FBB59C52-CDB0-47E3-A3A6-13FD7A1DFFC1}"/>
                    </a:ext>
                  </a:extLst>
                </p:cNvPr>
                <p:cNvSpPr>
                  <a:spLocks/>
                </p:cNvSpPr>
                <p:nvPr/>
              </p:nvSpPr>
              <p:spPr bwMode="auto">
                <a:xfrm>
                  <a:off x="3885346" y="4261478"/>
                  <a:ext cx="143426" cy="143426"/>
                </a:xfrm>
                <a:custGeom>
                  <a:avLst/>
                  <a:gdLst>
                    <a:gd name="T0" fmla="*/ 2147483646 w 2595"/>
                    <a:gd name="T1" fmla="*/ 2147483646 h 2595"/>
                    <a:gd name="T2" fmla="*/ 0 w 2595"/>
                    <a:gd name="T3" fmla="*/ 2147483646 h 2595"/>
                    <a:gd name="T4" fmla="*/ 0 w 2595"/>
                    <a:gd name="T5" fmla="*/ 2147483646 h 2595"/>
                    <a:gd name="T6" fmla="*/ 2147483646 w 2595"/>
                    <a:gd name="T7" fmla="*/ 2147483646 h 2595"/>
                    <a:gd name="T8" fmla="*/ 2147483646 w 2595"/>
                    <a:gd name="T9" fmla="*/ 2147483646 h 2595"/>
                    <a:gd name="T10" fmla="*/ 2147483646 w 2595"/>
                    <a:gd name="T11" fmla="*/ 2147483646 h 2595"/>
                    <a:gd name="T12" fmla="*/ 2147483646 w 2595"/>
                    <a:gd name="T13" fmla="*/ 2147483646 h 2595"/>
                    <a:gd name="T14" fmla="*/ 2147483646 w 2595"/>
                    <a:gd name="T15" fmla="*/ 2147483646 h 2595"/>
                    <a:gd name="T16" fmla="*/ 2147483646 w 2595"/>
                    <a:gd name="T17" fmla="*/ 2147483646 h 2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lnTo>
                        <a:pt x="503" y="1"/>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6" name="Google Shape;530;p27">
                  <a:extLst>
                    <a:ext uri="{FF2B5EF4-FFF2-40B4-BE49-F238E27FC236}">
                      <a16:creationId xmlns:a16="http://schemas.microsoft.com/office/drawing/2014/main" id="{5F2C9762-AAA2-4D47-8D11-093E0E6449A3}"/>
                    </a:ext>
                  </a:extLst>
                </p:cNvPr>
                <p:cNvSpPr>
                  <a:spLocks/>
                </p:cNvSpPr>
                <p:nvPr/>
              </p:nvSpPr>
              <p:spPr bwMode="auto">
                <a:xfrm>
                  <a:off x="3885346" y="4453872"/>
                  <a:ext cx="143426" cy="143426"/>
                </a:xfrm>
                <a:custGeom>
                  <a:avLst/>
                  <a:gdLst>
                    <a:gd name="T0" fmla="*/ 2147483646 w 2595"/>
                    <a:gd name="T1" fmla="*/ 2147483646 h 2595"/>
                    <a:gd name="T2" fmla="*/ 0 w 2595"/>
                    <a:gd name="T3" fmla="*/ 2147483646 h 2595"/>
                    <a:gd name="T4" fmla="*/ 0 w 2595"/>
                    <a:gd name="T5" fmla="*/ 2147483646 h 2595"/>
                    <a:gd name="T6" fmla="*/ 2147483646 w 2595"/>
                    <a:gd name="T7" fmla="*/ 2147483646 h 2595"/>
                    <a:gd name="T8" fmla="*/ 2147483646 w 2595"/>
                    <a:gd name="T9" fmla="*/ 2147483646 h 2595"/>
                    <a:gd name="T10" fmla="*/ 2147483646 w 2595"/>
                    <a:gd name="T11" fmla="*/ 2147483646 h 2595"/>
                    <a:gd name="T12" fmla="*/ 2147483646 w 2595"/>
                    <a:gd name="T13" fmla="*/ 2147483646 h 2595"/>
                    <a:gd name="T14" fmla="*/ 2147483646 w 2595"/>
                    <a:gd name="T15" fmla="*/ 2147483646 h 2595"/>
                    <a:gd name="T16" fmla="*/ 2147483646 w 2595"/>
                    <a:gd name="T17" fmla="*/ 2147483646 h 2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lnTo>
                        <a:pt x="503" y="1"/>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7" name="Google Shape;531;p27">
                  <a:extLst>
                    <a:ext uri="{FF2B5EF4-FFF2-40B4-BE49-F238E27FC236}">
                      <a16:creationId xmlns:a16="http://schemas.microsoft.com/office/drawing/2014/main" id="{C16FED7A-A86F-4B7C-906B-75AFC77DB7D1}"/>
                    </a:ext>
                  </a:extLst>
                </p:cNvPr>
                <p:cNvSpPr>
                  <a:spLocks/>
                </p:cNvSpPr>
                <p:nvPr/>
              </p:nvSpPr>
              <p:spPr bwMode="auto">
                <a:xfrm>
                  <a:off x="3885346" y="4645549"/>
                  <a:ext cx="143426" cy="338750"/>
                </a:xfrm>
                <a:custGeom>
                  <a:avLst/>
                  <a:gdLst>
                    <a:gd name="T0" fmla="*/ 2147483646 w 2595"/>
                    <a:gd name="T1" fmla="*/ 0 h 6129"/>
                    <a:gd name="T2" fmla="*/ 0 w 2595"/>
                    <a:gd name="T3" fmla="*/ 2147483646 h 6129"/>
                    <a:gd name="T4" fmla="*/ 0 w 2595"/>
                    <a:gd name="T5" fmla="*/ 2147483646 h 6129"/>
                    <a:gd name="T6" fmla="*/ 2147483646 w 2595"/>
                    <a:gd name="T7" fmla="*/ 2147483646 h 6129"/>
                    <a:gd name="T8" fmla="*/ 2147483646 w 2595"/>
                    <a:gd name="T9" fmla="*/ 2147483646 h 6129"/>
                    <a:gd name="T10" fmla="*/ 2147483646 w 2595"/>
                    <a:gd name="T11" fmla="*/ 2147483646 h 6129"/>
                    <a:gd name="T12" fmla="*/ 2147483646 w 2595"/>
                    <a:gd name="T13" fmla="*/ 2147483646 h 6129"/>
                    <a:gd name="T14" fmla="*/ 2147483646 w 2595"/>
                    <a:gd name="T15" fmla="*/ 0 h 6129"/>
                    <a:gd name="T16" fmla="*/ 2147483646 w 2595"/>
                    <a:gd name="T17" fmla="*/ 0 h 61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lnTo>
                        <a:pt x="503"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sp>
          <p:nvSpPr>
            <p:cNvPr id="157" name="Google Shape;532;p27">
              <a:extLst>
                <a:ext uri="{FF2B5EF4-FFF2-40B4-BE49-F238E27FC236}">
                  <a16:creationId xmlns:a16="http://schemas.microsoft.com/office/drawing/2014/main" id="{14C6A4D0-6BB5-4FB9-8CD7-B1B05F7DB9D3}"/>
                </a:ext>
              </a:extLst>
            </p:cNvPr>
            <p:cNvSpPr>
              <a:spLocks/>
            </p:cNvSpPr>
            <p:nvPr/>
          </p:nvSpPr>
          <p:spPr bwMode="auto">
            <a:xfrm>
              <a:off x="2415510" y="3608289"/>
              <a:ext cx="278008" cy="1899077"/>
            </a:xfrm>
            <a:custGeom>
              <a:avLst/>
              <a:gdLst>
                <a:gd name="T0" fmla="*/ 2147483646 w 5030"/>
                <a:gd name="T1" fmla="*/ 2147483646 h 34360"/>
                <a:gd name="T2" fmla="*/ 2147483646 w 5030"/>
                <a:gd name="T3" fmla="*/ 2147483646 h 34360"/>
                <a:gd name="T4" fmla="*/ 2147483646 w 5030"/>
                <a:gd name="T5" fmla="*/ 2147483646 h 34360"/>
                <a:gd name="T6" fmla="*/ 2147483646 w 5030"/>
                <a:gd name="T7" fmla="*/ 2147483646 h 34360"/>
                <a:gd name="T8" fmla="*/ 2147483646 w 5030"/>
                <a:gd name="T9" fmla="*/ 2147483646 h 343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30" h="34360" extrusionOk="0">
                  <a:moveTo>
                    <a:pt x="1" y="1"/>
                  </a:moveTo>
                  <a:lnTo>
                    <a:pt x="1" y="34359"/>
                  </a:lnTo>
                  <a:lnTo>
                    <a:pt x="5030" y="34359"/>
                  </a:lnTo>
                  <a:lnTo>
                    <a:pt x="5030" y="1"/>
                  </a:lnTo>
                  <a:lnTo>
                    <a:pt x="1"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8" name="Google Shape;533;p27">
              <a:extLst>
                <a:ext uri="{FF2B5EF4-FFF2-40B4-BE49-F238E27FC236}">
                  <a16:creationId xmlns:a16="http://schemas.microsoft.com/office/drawing/2014/main" id="{992F1A99-1C23-4BCA-9B07-0E767893C84E}"/>
                </a:ext>
              </a:extLst>
            </p:cNvPr>
            <p:cNvSpPr>
              <a:spLocks/>
            </p:cNvSpPr>
            <p:nvPr/>
          </p:nvSpPr>
          <p:spPr bwMode="auto">
            <a:xfrm>
              <a:off x="2653282" y="3608289"/>
              <a:ext cx="40237" cy="1899077"/>
            </a:xfrm>
            <a:custGeom>
              <a:avLst/>
              <a:gdLst>
                <a:gd name="T0" fmla="*/ 0 w 728"/>
                <a:gd name="T1" fmla="*/ 2147483646 h 34360"/>
                <a:gd name="T2" fmla="*/ 0 w 728"/>
                <a:gd name="T3" fmla="*/ 2147483646 h 34360"/>
                <a:gd name="T4" fmla="*/ 2147483646 w 728"/>
                <a:gd name="T5" fmla="*/ 2147483646 h 34360"/>
                <a:gd name="T6" fmla="*/ 2147483646 w 728"/>
                <a:gd name="T7" fmla="*/ 2147483646 h 34360"/>
                <a:gd name="T8" fmla="*/ 0 w 728"/>
                <a:gd name="T9" fmla="*/ 2147483646 h 343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8" h="34360" extrusionOk="0">
                  <a:moveTo>
                    <a:pt x="0" y="1"/>
                  </a:moveTo>
                  <a:lnTo>
                    <a:pt x="0" y="34359"/>
                  </a:lnTo>
                  <a:lnTo>
                    <a:pt x="728" y="34359"/>
                  </a:lnTo>
                  <a:lnTo>
                    <a:pt x="728" y="1"/>
                  </a:lnTo>
                  <a:lnTo>
                    <a:pt x="0"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9" name="Google Shape;534;p27">
              <a:extLst>
                <a:ext uri="{FF2B5EF4-FFF2-40B4-BE49-F238E27FC236}">
                  <a16:creationId xmlns:a16="http://schemas.microsoft.com/office/drawing/2014/main" id="{42608CA6-B5E5-41B6-899C-240509DC30BB}"/>
                </a:ext>
              </a:extLst>
            </p:cNvPr>
            <p:cNvSpPr>
              <a:spLocks/>
            </p:cNvSpPr>
            <p:nvPr/>
          </p:nvSpPr>
          <p:spPr bwMode="auto">
            <a:xfrm>
              <a:off x="2510630" y="3669749"/>
              <a:ext cx="182888" cy="8843"/>
            </a:xfrm>
            <a:custGeom>
              <a:avLst/>
              <a:gdLst>
                <a:gd name="T0" fmla="*/ 0 w 3309"/>
                <a:gd name="T1" fmla="*/ 2147483646 h 160"/>
                <a:gd name="T2" fmla="*/ 0 w 3309"/>
                <a:gd name="T3" fmla="*/ 2147483646 h 160"/>
                <a:gd name="T4" fmla="*/ 2147483646 w 3309"/>
                <a:gd name="T5" fmla="*/ 2147483646 h 160"/>
                <a:gd name="T6" fmla="*/ 2147483646 w 3309"/>
                <a:gd name="T7" fmla="*/ 2147483646 h 160"/>
                <a:gd name="T8" fmla="*/ 0 w 3309"/>
                <a:gd name="T9" fmla="*/ 2147483646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09" h="160" extrusionOk="0">
                  <a:moveTo>
                    <a:pt x="0" y="1"/>
                  </a:moveTo>
                  <a:lnTo>
                    <a:pt x="0" y="159"/>
                  </a:lnTo>
                  <a:lnTo>
                    <a:pt x="3309" y="159"/>
                  </a:lnTo>
                  <a:lnTo>
                    <a:pt x="3309" y="1"/>
                  </a:lnTo>
                  <a:lnTo>
                    <a:pt x="0"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0" name="Google Shape;535;p27">
              <a:extLst>
                <a:ext uri="{FF2B5EF4-FFF2-40B4-BE49-F238E27FC236}">
                  <a16:creationId xmlns:a16="http://schemas.microsoft.com/office/drawing/2014/main" id="{6FDF73D1-97DF-4A68-8706-1222EAB461CF}"/>
                </a:ext>
              </a:extLst>
            </p:cNvPr>
            <p:cNvSpPr>
              <a:spLocks/>
            </p:cNvSpPr>
            <p:nvPr/>
          </p:nvSpPr>
          <p:spPr bwMode="auto">
            <a:xfrm>
              <a:off x="2571316" y="3745856"/>
              <a:ext cx="122202" cy="8788"/>
            </a:xfrm>
            <a:custGeom>
              <a:avLst/>
              <a:gdLst>
                <a:gd name="T0" fmla="*/ 2147483646 w 2211"/>
                <a:gd name="T1" fmla="*/ 0 h 159"/>
                <a:gd name="T2" fmla="*/ 2147483646 w 2211"/>
                <a:gd name="T3" fmla="*/ 2147483646 h 159"/>
                <a:gd name="T4" fmla="*/ 2147483646 w 2211"/>
                <a:gd name="T5" fmla="*/ 2147483646 h 159"/>
                <a:gd name="T6" fmla="*/ 2147483646 w 2211"/>
                <a:gd name="T7" fmla="*/ 0 h 159"/>
                <a:gd name="T8" fmla="*/ 2147483646 w 2211"/>
                <a:gd name="T9" fmla="*/ 0 h 1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159" extrusionOk="0">
                  <a:moveTo>
                    <a:pt x="1" y="0"/>
                  </a:moveTo>
                  <a:lnTo>
                    <a:pt x="1" y="159"/>
                  </a:lnTo>
                  <a:lnTo>
                    <a:pt x="2211" y="159"/>
                  </a:lnTo>
                  <a:lnTo>
                    <a:pt x="2211"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1" name="Google Shape;536;p27">
              <a:extLst>
                <a:ext uri="{FF2B5EF4-FFF2-40B4-BE49-F238E27FC236}">
                  <a16:creationId xmlns:a16="http://schemas.microsoft.com/office/drawing/2014/main" id="{3C51A602-3F05-4A67-A2D5-3180FD589EA5}"/>
                </a:ext>
              </a:extLst>
            </p:cNvPr>
            <p:cNvSpPr>
              <a:spLocks/>
            </p:cNvSpPr>
            <p:nvPr/>
          </p:nvSpPr>
          <p:spPr bwMode="auto">
            <a:xfrm>
              <a:off x="2571316" y="3848990"/>
              <a:ext cx="122202" cy="12491"/>
            </a:xfrm>
            <a:custGeom>
              <a:avLst/>
              <a:gdLst>
                <a:gd name="T0" fmla="*/ 2147483646 w 2211"/>
                <a:gd name="T1" fmla="*/ 0 h 226"/>
                <a:gd name="T2" fmla="*/ 2147483646 w 2211"/>
                <a:gd name="T3" fmla="*/ 2147483646 h 226"/>
                <a:gd name="T4" fmla="*/ 2147483646 w 2211"/>
                <a:gd name="T5" fmla="*/ 2147483646 h 226"/>
                <a:gd name="T6" fmla="*/ 2147483646 w 2211"/>
                <a:gd name="T7" fmla="*/ 0 h 226"/>
                <a:gd name="T8" fmla="*/ 2147483646 w 2211"/>
                <a:gd name="T9" fmla="*/ 0 h 2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226" extrusionOk="0">
                  <a:moveTo>
                    <a:pt x="1" y="0"/>
                  </a:moveTo>
                  <a:lnTo>
                    <a:pt x="1" y="225"/>
                  </a:lnTo>
                  <a:lnTo>
                    <a:pt x="2211" y="225"/>
                  </a:lnTo>
                  <a:lnTo>
                    <a:pt x="2211"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2" name="Google Shape;537;p27">
              <a:extLst>
                <a:ext uri="{FF2B5EF4-FFF2-40B4-BE49-F238E27FC236}">
                  <a16:creationId xmlns:a16="http://schemas.microsoft.com/office/drawing/2014/main" id="{40FEDF59-CCB8-4E4B-BF15-262AF8627679}"/>
                </a:ext>
              </a:extLst>
            </p:cNvPr>
            <p:cNvSpPr>
              <a:spLocks/>
            </p:cNvSpPr>
            <p:nvPr/>
          </p:nvSpPr>
          <p:spPr bwMode="auto">
            <a:xfrm>
              <a:off x="2571316" y="3955771"/>
              <a:ext cx="122202" cy="9562"/>
            </a:xfrm>
            <a:custGeom>
              <a:avLst/>
              <a:gdLst>
                <a:gd name="T0" fmla="*/ 2147483646 w 2211"/>
                <a:gd name="T1" fmla="*/ 2147483646 h 173"/>
                <a:gd name="T2" fmla="*/ 2147483646 w 2211"/>
                <a:gd name="T3" fmla="*/ 2147483646 h 173"/>
                <a:gd name="T4" fmla="*/ 2147483646 w 2211"/>
                <a:gd name="T5" fmla="*/ 2147483646 h 173"/>
                <a:gd name="T6" fmla="*/ 2147483646 w 2211"/>
                <a:gd name="T7" fmla="*/ 2147483646 h 173"/>
                <a:gd name="T8" fmla="*/ 2147483646 w 2211"/>
                <a:gd name="T9" fmla="*/ 2147483646 h 1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173" extrusionOk="0">
                  <a:moveTo>
                    <a:pt x="1" y="1"/>
                  </a:moveTo>
                  <a:lnTo>
                    <a:pt x="1" y="173"/>
                  </a:lnTo>
                  <a:lnTo>
                    <a:pt x="2211" y="173"/>
                  </a:lnTo>
                  <a:lnTo>
                    <a:pt x="2211" y="1"/>
                  </a:lnTo>
                  <a:lnTo>
                    <a:pt x="1"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3" name="Google Shape;538;p27">
              <a:extLst>
                <a:ext uri="{FF2B5EF4-FFF2-40B4-BE49-F238E27FC236}">
                  <a16:creationId xmlns:a16="http://schemas.microsoft.com/office/drawing/2014/main" id="{8EB93F9F-F9BC-458C-B457-7A119134321D}"/>
                </a:ext>
              </a:extLst>
            </p:cNvPr>
            <p:cNvSpPr>
              <a:spLocks/>
            </p:cNvSpPr>
            <p:nvPr/>
          </p:nvSpPr>
          <p:spPr bwMode="auto">
            <a:xfrm>
              <a:off x="2571316" y="4120365"/>
              <a:ext cx="122202" cy="9562"/>
            </a:xfrm>
            <a:custGeom>
              <a:avLst/>
              <a:gdLst>
                <a:gd name="T0" fmla="*/ 2147483646 w 2211"/>
                <a:gd name="T1" fmla="*/ 0 h 173"/>
                <a:gd name="T2" fmla="*/ 2147483646 w 2211"/>
                <a:gd name="T3" fmla="*/ 2147483646 h 173"/>
                <a:gd name="T4" fmla="*/ 2147483646 w 2211"/>
                <a:gd name="T5" fmla="*/ 2147483646 h 173"/>
                <a:gd name="T6" fmla="*/ 2147483646 w 2211"/>
                <a:gd name="T7" fmla="*/ 0 h 173"/>
                <a:gd name="T8" fmla="*/ 2147483646 w 2211"/>
                <a:gd name="T9" fmla="*/ 0 h 1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173" extrusionOk="0">
                  <a:moveTo>
                    <a:pt x="1" y="0"/>
                  </a:moveTo>
                  <a:lnTo>
                    <a:pt x="1" y="173"/>
                  </a:lnTo>
                  <a:lnTo>
                    <a:pt x="2211" y="173"/>
                  </a:lnTo>
                  <a:lnTo>
                    <a:pt x="2211" y="0"/>
                  </a:lnTo>
                  <a:lnTo>
                    <a:pt x="1" y="0"/>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4" name="Google Shape;539;p27">
              <a:extLst>
                <a:ext uri="{FF2B5EF4-FFF2-40B4-BE49-F238E27FC236}">
                  <a16:creationId xmlns:a16="http://schemas.microsoft.com/office/drawing/2014/main" id="{ECE0FE75-98D1-420C-8007-ACA2BB52ED70}"/>
                </a:ext>
              </a:extLst>
            </p:cNvPr>
            <p:cNvSpPr>
              <a:spLocks/>
            </p:cNvSpPr>
            <p:nvPr/>
          </p:nvSpPr>
          <p:spPr bwMode="auto">
            <a:xfrm>
              <a:off x="2571316" y="4227147"/>
              <a:ext cx="122202" cy="9562"/>
            </a:xfrm>
            <a:custGeom>
              <a:avLst/>
              <a:gdLst>
                <a:gd name="T0" fmla="*/ 2147483646 w 2211"/>
                <a:gd name="T1" fmla="*/ 2147483646 h 173"/>
                <a:gd name="T2" fmla="*/ 2147483646 w 2211"/>
                <a:gd name="T3" fmla="*/ 2147483646 h 173"/>
                <a:gd name="T4" fmla="*/ 2147483646 w 2211"/>
                <a:gd name="T5" fmla="*/ 2147483646 h 173"/>
                <a:gd name="T6" fmla="*/ 2147483646 w 2211"/>
                <a:gd name="T7" fmla="*/ 2147483646 h 173"/>
                <a:gd name="T8" fmla="*/ 2147483646 w 2211"/>
                <a:gd name="T9" fmla="*/ 2147483646 h 1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173" extrusionOk="0">
                  <a:moveTo>
                    <a:pt x="1" y="1"/>
                  </a:moveTo>
                  <a:lnTo>
                    <a:pt x="1" y="173"/>
                  </a:lnTo>
                  <a:lnTo>
                    <a:pt x="2211" y="173"/>
                  </a:lnTo>
                  <a:lnTo>
                    <a:pt x="2211" y="1"/>
                  </a:lnTo>
                  <a:lnTo>
                    <a:pt x="1" y="1"/>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5" name="Google Shape;540;p27">
              <a:extLst>
                <a:ext uri="{FF2B5EF4-FFF2-40B4-BE49-F238E27FC236}">
                  <a16:creationId xmlns:a16="http://schemas.microsoft.com/office/drawing/2014/main" id="{A6933E4C-773A-4C97-A758-E26265B4978D}"/>
                </a:ext>
              </a:extLst>
            </p:cNvPr>
            <p:cNvSpPr>
              <a:spLocks/>
            </p:cNvSpPr>
            <p:nvPr/>
          </p:nvSpPr>
          <p:spPr bwMode="auto">
            <a:xfrm>
              <a:off x="2571316" y="4333984"/>
              <a:ext cx="122202" cy="8788"/>
            </a:xfrm>
            <a:custGeom>
              <a:avLst/>
              <a:gdLst>
                <a:gd name="T0" fmla="*/ 2147483646 w 2211"/>
                <a:gd name="T1" fmla="*/ 0 h 159"/>
                <a:gd name="T2" fmla="*/ 2147483646 w 2211"/>
                <a:gd name="T3" fmla="*/ 2147483646 h 159"/>
                <a:gd name="T4" fmla="*/ 2147483646 w 2211"/>
                <a:gd name="T5" fmla="*/ 2147483646 h 159"/>
                <a:gd name="T6" fmla="*/ 2147483646 w 2211"/>
                <a:gd name="T7" fmla="*/ 0 h 159"/>
                <a:gd name="T8" fmla="*/ 2147483646 w 2211"/>
                <a:gd name="T9" fmla="*/ 0 h 1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159" extrusionOk="0">
                  <a:moveTo>
                    <a:pt x="1" y="0"/>
                  </a:moveTo>
                  <a:lnTo>
                    <a:pt x="1" y="159"/>
                  </a:lnTo>
                  <a:lnTo>
                    <a:pt x="2211" y="159"/>
                  </a:lnTo>
                  <a:lnTo>
                    <a:pt x="2211"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6" name="Google Shape;541;p27">
              <a:extLst>
                <a:ext uri="{FF2B5EF4-FFF2-40B4-BE49-F238E27FC236}">
                  <a16:creationId xmlns:a16="http://schemas.microsoft.com/office/drawing/2014/main" id="{FC0C7264-57E1-41A5-A5C5-245A0A80F710}"/>
                </a:ext>
              </a:extLst>
            </p:cNvPr>
            <p:cNvSpPr>
              <a:spLocks/>
            </p:cNvSpPr>
            <p:nvPr/>
          </p:nvSpPr>
          <p:spPr bwMode="auto">
            <a:xfrm>
              <a:off x="2571316" y="4495649"/>
              <a:ext cx="122202" cy="8788"/>
            </a:xfrm>
            <a:custGeom>
              <a:avLst/>
              <a:gdLst>
                <a:gd name="T0" fmla="*/ 2147483646 w 2211"/>
                <a:gd name="T1" fmla="*/ 0 h 159"/>
                <a:gd name="T2" fmla="*/ 2147483646 w 2211"/>
                <a:gd name="T3" fmla="*/ 2147483646 h 159"/>
                <a:gd name="T4" fmla="*/ 2147483646 w 2211"/>
                <a:gd name="T5" fmla="*/ 2147483646 h 159"/>
                <a:gd name="T6" fmla="*/ 2147483646 w 2211"/>
                <a:gd name="T7" fmla="*/ 0 h 159"/>
                <a:gd name="T8" fmla="*/ 2147483646 w 2211"/>
                <a:gd name="T9" fmla="*/ 0 h 1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159" extrusionOk="0">
                  <a:moveTo>
                    <a:pt x="1" y="0"/>
                  </a:moveTo>
                  <a:lnTo>
                    <a:pt x="1" y="159"/>
                  </a:lnTo>
                  <a:lnTo>
                    <a:pt x="2211" y="159"/>
                  </a:lnTo>
                  <a:lnTo>
                    <a:pt x="2211"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7" name="Google Shape;542;p27">
              <a:extLst>
                <a:ext uri="{FF2B5EF4-FFF2-40B4-BE49-F238E27FC236}">
                  <a16:creationId xmlns:a16="http://schemas.microsoft.com/office/drawing/2014/main" id="{1268E55F-55F8-4EB8-8ADA-83131A4F62CF}"/>
                </a:ext>
              </a:extLst>
            </p:cNvPr>
            <p:cNvSpPr>
              <a:spLocks/>
            </p:cNvSpPr>
            <p:nvPr/>
          </p:nvSpPr>
          <p:spPr bwMode="auto">
            <a:xfrm>
              <a:off x="2571316" y="4598782"/>
              <a:ext cx="122202" cy="12491"/>
            </a:xfrm>
            <a:custGeom>
              <a:avLst/>
              <a:gdLst>
                <a:gd name="T0" fmla="*/ 2147483646 w 2211"/>
                <a:gd name="T1" fmla="*/ 0 h 226"/>
                <a:gd name="T2" fmla="*/ 2147483646 w 2211"/>
                <a:gd name="T3" fmla="*/ 2147483646 h 226"/>
                <a:gd name="T4" fmla="*/ 2147483646 w 2211"/>
                <a:gd name="T5" fmla="*/ 2147483646 h 226"/>
                <a:gd name="T6" fmla="*/ 2147483646 w 2211"/>
                <a:gd name="T7" fmla="*/ 0 h 226"/>
                <a:gd name="T8" fmla="*/ 2147483646 w 2211"/>
                <a:gd name="T9" fmla="*/ 0 h 2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226" extrusionOk="0">
                  <a:moveTo>
                    <a:pt x="1" y="0"/>
                  </a:moveTo>
                  <a:lnTo>
                    <a:pt x="1" y="225"/>
                  </a:lnTo>
                  <a:lnTo>
                    <a:pt x="2211" y="225"/>
                  </a:lnTo>
                  <a:lnTo>
                    <a:pt x="2211"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8" name="Google Shape;543;p27">
              <a:extLst>
                <a:ext uri="{FF2B5EF4-FFF2-40B4-BE49-F238E27FC236}">
                  <a16:creationId xmlns:a16="http://schemas.microsoft.com/office/drawing/2014/main" id="{2B997CE8-A1A0-4D49-821F-CB5FFD278DE8}"/>
                </a:ext>
              </a:extLst>
            </p:cNvPr>
            <p:cNvSpPr>
              <a:spLocks/>
            </p:cNvSpPr>
            <p:nvPr/>
          </p:nvSpPr>
          <p:spPr bwMode="auto">
            <a:xfrm>
              <a:off x="2571316" y="4705564"/>
              <a:ext cx="122202" cy="9562"/>
            </a:xfrm>
            <a:custGeom>
              <a:avLst/>
              <a:gdLst>
                <a:gd name="T0" fmla="*/ 2147483646 w 2211"/>
                <a:gd name="T1" fmla="*/ 2147483646 h 173"/>
                <a:gd name="T2" fmla="*/ 2147483646 w 2211"/>
                <a:gd name="T3" fmla="*/ 2147483646 h 173"/>
                <a:gd name="T4" fmla="*/ 2147483646 w 2211"/>
                <a:gd name="T5" fmla="*/ 2147483646 h 173"/>
                <a:gd name="T6" fmla="*/ 2147483646 w 2211"/>
                <a:gd name="T7" fmla="*/ 2147483646 h 173"/>
                <a:gd name="T8" fmla="*/ 2147483646 w 2211"/>
                <a:gd name="T9" fmla="*/ 2147483646 h 1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173" extrusionOk="0">
                  <a:moveTo>
                    <a:pt x="1" y="1"/>
                  </a:moveTo>
                  <a:lnTo>
                    <a:pt x="1" y="173"/>
                  </a:lnTo>
                  <a:lnTo>
                    <a:pt x="2211" y="173"/>
                  </a:lnTo>
                  <a:lnTo>
                    <a:pt x="2211" y="1"/>
                  </a:lnTo>
                  <a:lnTo>
                    <a:pt x="1" y="1"/>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9" name="Google Shape;544;p27">
              <a:extLst>
                <a:ext uri="{FF2B5EF4-FFF2-40B4-BE49-F238E27FC236}">
                  <a16:creationId xmlns:a16="http://schemas.microsoft.com/office/drawing/2014/main" id="{0181C280-F3DE-48B4-A570-0120478B92D3}"/>
                </a:ext>
              </a:extLst>
            </p:cNvPr>
            <p:cNvSpPr>
              <a:spLocks/>
            </p:cNvSpPr>
            <p:nvPr/>
          </p:nvSpPr>
          <p:spPr bwMode="auto">
            <a:xfrm>
              <a:off x="2571316" y="4867229"/>
              <a:ext cx="122202" cy="12491"/>
            </a:xfrm>
            <a:custGeom>
              <a:avLst/>
              <a:gdLst>
                <a:gd name="T0" fmla="*/ 2147483646 w 2211"/>
                <a:gd name="T1" fmla="*/ 2147483646 h 226"/>
                <a:gd name="T2" fmla="*/ 2147483646 w 2211"/>
                <a:gd name="T3" fmla="*/ 2147483646 h 226"/>
                <a:gd name="T4" fmla="*/ 2147483646 w 2211"/>
                <a:gd name="T5" fmla="*/ 2147483646 h 226"/>
                <a:gd name="T6" fmla="*/ 2147483646 w 2211"/>
                <a:gd name="T7" fmla="*/ 2147483646 h 226"/>
                <a:gd name="T8" fmla="*/ 2147483646 w 2211"/>
                <a:gd name="T9" fmla="*/ 2147483646 h 2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226" extrusionOk="0">
                  <a:moveTo>
                    <a:pt x="1" y="1"/>
                  </a:moveTo>
                  <a:lnTo>
                    <a:pt x="1" y="226"/>
                  </a:lnTo>
                  <a:lnTo>
                    <a:pt x="2211" y="226"/>
                  </a:lnTo>
                  <a:lnTo>
                    <a:pt x="2211" y="1"/>
                  </a:lnTo>
                  <a:lnTo>
                    <a:pt x="1" y="1"/>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0" name="Google Shape;545;p27">
              <a:extLst>
                <a:ext uri="{FF2B5EF4-FFF2-40B4-BE49-F238E27FC236}">
                  <a16:creationId xmlns:a16="http://schemas.microsoft.com/office/drawing/2014/main" id="{A4902E19-3E26-44E9-BC42-84759AD00981}"/>
                </a:ext>
              </a:extLst>
            </p:cNvPr>
            <p:cNvSpPr>
              <a:spLocks/>
            </p:cNvSpPr>
            <p:nvPr/>
          </p:nvSpPr>
          <p:spPr bwMode="auto">
            <a:xfrm>
              <a:off x="2571316" y="4974010"/>
              <a:ext cx="122202" cy="8843"/>
            </a:xfrm>
            <a:custGeom>
              <a:avLst/>
              <a:gdLst>
                <a:gd name="T0" fmla="*/ 2147483646 w 2211"/>
                <a:gd name="T1" fmla="*/ 2147483646 h 160"/>
                <a:gd name="T2" fmla="*/ 2147483646 w 2211"/>
                <a:gd name="T3" fmla="*/ 2147483646 h 160"/>
                <a:gd name="T4" fmla="*/ 2147483646 w 2211"/>
                <a:gd name="T5" fmla="*/ 2147483646 h 160"/>
                <a:gd name="T6" fmla="*/ 2147483646 w 2211"/>
                <a:gd name="T7" fmla="*/ 2147483646 h 160"/>
                <a:gd name="T8" fmla="*/ 2147483646 w 2211"/>
                <a:gd name="T9" fmla="*/ 2147483646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160" extrusionOk="0">
                  <a:moveTo>
                    <a:pt x="1" y="1"/>
                  </a:moveTo>
                  <a:lnTo>
                    <a:pt x="1" y="160"/>
                  </a:lnTo>
                  <a:lnTo>
                    <a:pt x="2211" y="160"/>
                  </a:lnTo>
                  <a:lnTo>
                    <a:pt x="2211" y="1"/>
                  </a:lnTo>
                  <a:lnTo>
                    <a:pt x="1" y="1"/>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1" name="Google Shape;546;p27">
              <a:extLst>
                <a:ext uri="{FF2B5EF4-FFF2-40B4-BE49-F238E27FC236}">
                  <a16:creationId xmlns:a16="http://schemas.microsoft.com/office/drawing/2014/main" id="{6C21F338-EA68-45A0-90AF-D785A488A51E}"/>
                </a:ext>
              </a:extLst>
            </p:cNvPr>
            <p:cNvSpPr>
              <a:spLocks/>
            </p:cNvSpPr>
            <p:nvPr/>
          </p:nvSpPr>
          <p:spPr bwMode="auto">
            <a:xfrm>
              <a:off x="2571316" y="5080847"/>
              <a:ext cx="122202" cy="8843"/>
            </a:xfrm>
            <a:custGeom>
              <a:avLst/>
              <a:gdLst>
                <a:gd name="T0" fmla="*/ 2147483646 w 2211"/>
                <a:gd name="T1" fmla="*/ 0 h 160"/>
                <a:gd name="T2" fmla="*/ 2147483646 w 2211"/>
                <a:gd name="T3" fmla="*/ 2147483646 h 160"/>
                <a:gd name="T4" fmla="*/ 2147483646 w 2211"/>
                <a:gd name="T5" fmla="*/ 2147483646 h 160"/>
                <a:gd name="T6" fmla="*/ 2147483646 w 2211"/>
                <a:gd name="T7" fmla="*/ 0 h 160"/>
                <a:gd name="T8" fmla="*/ 2147483646 w 2211"/>
                <a:gd name="T9" fmla="*/ 0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160" extrusionOk="0">
                  <a:moveTo>
                    <a:pt x="1" y="0"/>
                  </a:moveTo>
                  <a:lnTo>
                    <a:pt x="1" y="159"/>
                  </a:lnTo>
                  <a:lnTo>
                    <a:pt x="2211" y="159"/>
                  </a:lnTo>
                  <a:lnTo>
                    <a:pt x="2211" y="0"/>
                  </a:lnTo>
                  <a:lnTo>
                    <a:pt x="1" y="0"/>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2" name="Google Shape;547;p27">
              <a:extLst>
                <a:ext uri="{FF2B5EF4-FFF2-40B4-BE49-F238E27FC236}">
                  <a16:creationId xmlns:a16="http://schemas.microsoft.com/office/drawing/2014/main" id="{AB7E34D3-441C-4CEB-9478-1E08FFE76391}"/>
                </a:ext>
              </a:extLst>
            </p:cNvPr>
            <p:cNvSpPr>
              <a:spLocks/>
            </p:cNvSpPr>
            <p:nvPr/>
          </p:nvSpPr>
          <p:spPr bwMode="auto">
            <a:xfrm>
              <a:off x="2571316" y="5242512"/>
              <a:ext cx="122202" cy="8843"/>
            </a:xfrm>
            <a:custGeom>
              <a:avLst/>
              <a:gdLst>
                <a:gd name="T0" fmla="*/ 2147483646 w 2211"/>
                <a:gd name="T1" fmla="*/ 0 h 160"/>
                <a:gd name="T2" fmla="*/ 2147483646 w 2211"/>
                <a:gd name="T3" fmla="*/ 2147483646 h 160"/>
                <a:gd name="T4" fmla="*/ 2147483646 w 2211"/>
                <a:gd name="T5" fmla="*/ 2147483646 h 160"/>
                <a:gd name="T6" fmla="*/ 2147483646 w 2211"/>
                <a:gd name="T7" fmla="*/ 0 h 160"/>
                <a:gd name="T8" fmla="*/ 2147483646 w 2211"/>
                <a:gd name="T9" fmla="*/ 0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160" extrusionOk="0">
                  <a:moveTo>
                    <a:pt x="1" y="0"/>
                  </a:moveTo>
                  <a:lnTo>
                    <a:pt x="1" y="159"/>
                  </a:lnTo>
                  <a:lnTo>
                    <a:pt x="2211" y="159"/>
                  </a:lnTo>
                  <a:lnTo>
                    <a:pt x="2211" y="0"/>
                  </a:lnTo>
                  <a:lnTo>
                    <a:pt x="1" y="0"/>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3" name="Google Shape;548;p27">
              <a:extLst>
                <a:ext uri="{FF2B5EF4-FFF2-40B4-BE49-F238E27FC236}">
                  <a16:creationId xmlns:a16="http://schemas.microsoft.com/office/drawing/2014/main" id="{11BFC48D-FF56-4E9A-8337-D2C1528C399E}"/>
                </a:ext>
              </a:extLst>
            </p:cNvPr>
            <p:cNvSpPr>
              <a:spLocks/>
            </p:cNvSpPr>
            <p:nvPr/>
          </p:nvSpPr>
          <p:spPr bwMode="auto">
            <a:xfrm>
              <a:off x="2571316" y="5348575"/>
              <a:ext cx="122202" cy="9562"/>
            </a:xfrm>
            <a:custGeom>
              <a:avLst/>
              <a:gdLst>
                <a:gd name="T0" fmla="*/ 2147483646 w 2211"/>
                <a:gd name="T1" fmla="*/ 0 h 173"/>
                <a:gd name="T2" fmla="*/ 2147483646 w 2211"/>
                <a:gd name="T3" fmla="*/ 2147483646 h 173"/>
                <a:gd name="T4" fmla="*/ 2147483646 w 2211"/>
                <a:gd name="T5" fmla="*/ 2147483646 h 173"/>
                <a:gd name="T6" fmla="*/ 2147483646 w 2211"/>
                <a:gd name="T7" fmla="*/ 0 h 173"/>
                <a:gd name="T8" fmla="*/ 2147483646 w 2211"/>
                <a:gd name="T9" fmla="*/ 0 h 1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173" extrusionOk="0">
                  <a:moveTo>
                    <a:pt x="1" y="0"/>
                  </a:moveTo>
                  <a:lnTo>
                    <a:pt x="1" y="172"/>
                  </a:lnTo>
                  <a:lnTo>
                    <a:pt x="2211" y="172"/>
                  </a:lnTo>
                  <a:lnTo>
                    <a:pt x="2211" y="0"/>
                  </a:lnTo>
                  <a:lnTo>
                    <a:pt x="1" y="0"/>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4" name="Google Shape;549;p27">
              <a:extLst>
                <a:ext uri="{FF2B5EF4-FFF2-40B4-BE49-F238E27FC236}">
                  <a16:creationId xmlns:a16="http://schemas.microsoft.com/office/drawing/2014/main" id="{C38D86FA-6853-495E-B387-33443E940E6E}"/>
                </a:ext>
              </a:extLst>
            </p:cNvPr>
            <p:cNvSpPr>
              <a:spLocks/>
            </p:cNvSpPr>
            <p:nvPr/>
          </p:nvSpPr>
          <p:spPr bwMode="auto">
            <a:xfrm>
              <a:off x="2571316" y="5452427"/>
              <a:ext cx="122202" cy="12491"/>
            </a:xfrm>
            <a:custGeom>
              <a:avLst/>
              <a:gdLst>
                <a:gd name="T0" fmla="*/ 2147483646 w 2211"/>
                <a:gd name="T1" fmla="*/ 2147483646 h 226"/>
                <a:gd name="T2" fmla="*/ 2147483646 w 2211"/>
                <a:gd name="T3" fmla="*/ 2147483646 h 226"/>
                <a:gd name="T4" fmla="*/ 2147483646 w 2211"/>
                <a:gd name="T5" fmla="*/ 2147483646 h 226"/>
                <a:gd name="T6" fmla="*/ 2147483646 w 2211"/>
                <a:gd name="T7" fmla="*/ 2147483646 h 226"/>
                <a:gd name="T8" fmla="*/ 2147483646 w 2211"/>
                <a:gd name="T9" fmla="*/ 2147483646 h 2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226" extrusionOk="0">
                  <a:moveTo>
                    <a:pt x="1" y="1"/>
                  </a:moveTo>
                  <a:lnTo>
                    <a:pt x="1" y="226"/>
                  </a:lnTo>
                  <a:lnTo>
                    <a:pt x="2211" y="226"/>
                  </a:lnTo>
                  <a:lnTo>
                    <a:pt x="2211" y="1"/>
                  </a:lnTo>
                  <a:lnTo>
                    <a:pt x="1" y="1"/>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5" name="Google Shape;550;p27">
              <a:extLst>
                <a:ext uri="{FF2B5EF4-FFF2-40B4-BE49-F238E27FC236}">
                  <a16:creationId xmlns:a16="http://schemas.microsoft.com/office/drawing/2014/main" id="{B630195E-FC15-42F3-A925-776F0EAAC7D7}"/>
                </a:ext>
              </a:extLst>
            </p:cNvPr>
            <p:cNvSpPr>
              <a:spLocks/>
            </p:cNvSpPr>
            <p:nvPr/>
          </p:nvSpPr>
          <p:spPr bwMode="auto">
            <a:xfrm>
              <a:off x="2510630" y="4041384"/>
              <a:ext cx="182888" cy="12491"/>
            </a:xfrm>
            <a:custGeom>
              <a:avLst/>
              <a:gdLst>
                <a:gd name="T0" fmla="*/ 0 w 3309"/>
                <a:gd name="T1" fmla="*/ 0 h 226"/>
                <a:gd name="T2" fmla="*/ 0 w 3309"/>
                <a:gd name="T3" fmla="*/ 2147483646 h 226"/>
                <a:gd name="T4" fmla="*/ 2147483646 w 3309"/>
                <a:gd name="T5" fmla="*/ 2147483646 h 226"/>
                <a:gd name="T6" fmla="*/ 2147483646 w 3309"/>
                <a:gd name="T7" fmla="*/ 0 h 226"/>
                <a:gd name="T8" fmla="*/ 0 w 3309"/>
                <a:gd name="T9" fmla="*/ 0 h 2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09" h="226" extrusionOk="0">
                  <a:moveTo>
                    <a:pt x="0" y="0"/>
                  </a:moveTo>
                  <a:lnTo>
                    <a:pt x="0" y="225"/>
                  </a:lnTo>
                  <a:lnTo>
                    <a:pt x="3309" y="225"/>
                  </a:lnTo>
                  <a:lnTo>
                    <a:pt x="3309" y="0"/>
                  </a:lnTo>
                  <a:lnTo>
                    <a:pt x="0"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6" name="Google Shape;551;p27">
              <a:extLst>
                <a:ext uri="{FF2B5EF4-FFF2-40B4-BE49-F238E27FC236}">
                  <a16:creationId xmlns:a16="http://schemas.microsoft.com/office/drawing/2014/main" id="{CCE23509-9599-49CF-872F-FD81B8086B11}"/>
                </a:ext>
              </a:extLst>
            </p:cNvPr>
            <p:cNvSpPr>
              <a:spLocks/>
            </p:cNvSpPr>
            <p:nvPr/>
          </p:nvSpPr>
          <p:spPr bwMode="auto">
            <a:xfrm>
              <a:off x="2510630" y="4415894"/>
              <a:ext cx="182888" cy="9562"/>
            </a:xfrm>
            <a:custGeom>
              <a:avLst/>
              <a:gdLst>
                <a:gd name="T0" fmla="*/ 0 w 3309"/>
                <a:gd name="T1" fmla="*/ 0 h 173"/>
                <a:gd name="T2" fmla="*/ 0 w 3309"/>
                <a:gd name="T3" fmla="*/ 2147483646 h 173"/>
                <a:gd name="T4" fmla="*/ 2147483646 w 3309"/>
                <a:gd name="T5" fmla="*/ 2147483646 h 173"/>
                <a:gd name="T6" fmla="*/ 2147483646 w 3309"/>
                <a:gd name="T7" fmla="*/ 0 h 173"/>
                <a:gd name="T8" fmla="*/ 0 w 3309"/>
                <a:gd name="T9" fmla="*/ 0 h 1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09" h="173" extrusionOk="0">
                  <a:moveTo>
                    <a:pt x="0" y="0"/>
                  </a:moveTo>
                  <a:lnTo>
                    <a:pt x="0" y="173"/>
                  </a:lnTo>
                  <a:lnTo>
                    <a:pt x="3309" y="173"/>
                  </a:lnTo>
                  <a:lnTo>
                    <a:pt x="3309" y="0"/>
                  </a:lnTo>
                  <a:lnTo>
                    <a:pt x="0"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7" name="Google Shape;552;p27">
              <a:extLst>
                <a:ext uri="{FF2B5EF4-FFF2-40B4-BE49-F238E27FC236}">
                  <a16:creationId xmlns:a16="http://schemas.microsoft.com/office/drawing/2014/main" id="{3C7E3CBD-DA04-49B0-BB3E-DCB262AE30AA}"/>
                </a:ext>
              </a:extLst>
            </p:cNvPr>
            <p:cNvSpPr>
              <a:spLocks/>
            </p:cNvSpPr>
            <p:nvPr/>
          </p:nvSpPr>
          <p:spPr bwMode="auto">
            <a:xfrm>
              <a:off x="2510630" y="4788248"/>
              <a:ext cx="182888" cy="8843"/>
            </a:xfrm>
            <a:custGeom>
              <a:avLst/>
              <a:gdLst>
                <a:gd name="T0" fmla="*/ 0 w 3309"/>
                <a:gd name="T1" fmla="*/ 0 h 160"/>
                <a:gd name="T2" fmla="*/ 0 w 3309"/>
                <a:gd name="T3" fmla="*/ 2147483646 h 160"/>
                <a:gd name="T4" fmla="*/ 2147483646 w 3309"/>
                <a:gd name="T5" fmla="*/ 2147483646 h 160"/>
                <a:gd name="T6" fmla="*/ 2147483646 w 3309"/>
                <a:gd name="T7" fmla="*/ 0 h 160"/>
                <a:gd name="T8" fmla="*/ 0 w 3309"/>
                <a:gd name="T9" fmla="*/ 0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09" h="160" extrusionOk="0">
                  <a:moveTo>
                    <a:pt x="0" y="0"/>
                  </a:moveTo>
                  <a:lnTo>
                    <a:pt x="0" y="159"/>
                  </a:lnTo>
                  <a:lnTo>
                    <a:pt x="3309" y="159"/>
                  </a:lnTo>
                  <a:lnTo>
                    <a:pt x="3309" y="0"/>
                  </a:lnTo>
                  <a:lnTo>
                    <a:pt x="0" y="0"/>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8" name="Google Shape;553;p27">
              <a:extLst>
                <a:ext uri="{FF2B5EF4-FFF2-40B4-BE49-F238E27FC236}">
                  <a16:creationId xmlns:a16="http://schemas.microsoft.com/office/drawing/2014/main" id="{25250233-DABA-4D24-8396-6C902AB2B2A6}"/>
                </a:ext>
              </a:extLst>
            </p:cNvPr>
            <p:cNvSpPr>
              <a:spLocks/>
            </p:cNvSpPr>
            <p:nvPr/>
          </p:nvSpPr>
          <p:spPr bwMode="auto">
            <a:xfrm>
              <a:off x="2510630" y="5162757"/>
              <a:ext cx="182888" cy="9562"/>
            </a:xfrm>
            <a:custGeom>
              <a:avLst/>
              <a:gdLst>
                <a:gd name="T0" fmla="*/ 0 w 3309"/>
                <a:gd name="T1" fmla="*/ 2147483646 h 173"/>
                <a:gd name="T2" fmla="*/ 0 w 3309"/>
                <a:gd name="T3" fmla="*/ 2147483646 h 173"/>
                <a:gd name="T4" fmla="*/ 2147483646 w 3309"/>
                <a:gd name="T5" fmla="*/ 2147483646 h 173"/>
                <a:gd name="T6" fmla="*/ 2147483646 w 3309"/>
                <a:gd name="T7" fmla="*/ 2147483646 h 173"/>
                <a:gd name="T8" fmla="*/ 0 w 3309"/>
                <a:gd name="T9" fmla="*/ 2147483646 h 1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09" h="173" extrusionOk="0">
                  <a:moveTo>
                    <a:pt x="0" y="1"/>
                  </a:moveTo>
                  <a:lnTo>
                    <a:pt x="0" y="173"/>
                  </a:lnTo>
                  <a:lnTo>
                    <a:pt x="3309" y="173"/>
                  </a:lnTo>
                  <a:lnTo>
                    <a:pt x="3309" y="1"/>
                  </a:lnTo>
                  <a:lnTo>
                    <a:pt x="0" y="1"/>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9" name="Google Shape;554;p27">
              <a:extLst>
                <a:ext uri="{FF2B5EF4-FFF2-40B4-BE49-F238E27FC236}">
                  <a16:creationId xmlns:a16="http://schemas.microsoft.com/office/drawing/2014/main" id="{652C7B96-42D1-4A04-9DCE-56132DF5BB52}"/>
                </a:ext>
              </a:extLst>
            </p:cNvPr>
            <p:cNvSpPr/>
            <p:nvPr/>
          </p:nvSpPr>
          <p:spPr>
            <a:xfrm>
              <a:off x="2597742" y="4303815"/>
              <a:ext cx="317602" cy="1057580"/>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80" name="Google Shape;555;p27">
              <a:extLst>
                <a:ext uri="{FF2B5EF4-FFF2-40B4-BE49-F238E27FC236}">
                  <a16:creationId xmlns:a16="http://schemas.microsoft.com/office/drawing/2014/main" id="{8DA8AF78-ABC9-44E8-A754-DD350A0E585F}"/>
                </a:ext>
              </a:extLst>
            </p:cNvPr>
            <p:cNvSpPr>
              <a:spLocks/>
            </p:cNvSpPr>
            <p:nvPr/>
          </p:nvSpPr>
          <p:spPr bwMode="auto">
            <a:xfrm>
              <a:off x="2607905" y="4617077"/>
              <a:ext cx="286796" cy="744266"/>
            </a:xfrm>
            <a:custGeom>
              <a:avLst/>
              <a:gdLst>
                <a:gd name="T0" fmla="*/ 0 w 5189"/>
                <a:gd name="T1" fmla="*/ 0 h 13466"/>
                <a:gd name="T2" fmla="*/ 2147483646 w 5189"/>
                <a:gd name="T3" fmla="*/ 2147483646 h 13466"/>
                <a:gd name="T4" fmla="*/ 2147483646 w 5189"/>
                <a:gd name="T5" fmla="*/ 2147483646 h 13466"/>
                <a:gd name="T6" fmla="*/ 2147483646 w 5189"/>
                <a:gd name="T7" fmla="*/ 2147483646 h 13466"/>
                <a:gd name="T8" fmla="*/ 2147483646 w 5189"/>
                <a:gd name="T9" fmla="*/ 2147483646 h 13466"/>
                <a:gd name="T10" fmla="*/ 2147483646 w 5189"/>
                <a:gd name="T11" fmla="*/ 2147483646 h 13466"/>
                <a:gd name="T12" fmla="*/ 2147483646 w 5189"/>
                <a:gd name="T13" fmla="*/ 2147483646 h 13466"/>
                <a:gd name="T14" fmla="*/ 0 w 5189"/>
                <a:gd name="T15" fmla="*/ 0 h 134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cubicBezTo>
                    <a:pt x="4695" y="7986"/>
                    <a:pt x="4237" y="8200"/>
                    <a:pt x="3813" y="8200"/>
                  </a:cubicBezTo>
                  <a:cubicBezTo>
                    <a:pt x="1860" y="8200"/>
                    <a:pt x="631" y="3676"/>
                    <a:pt x="0" y="0"/>
                  </a:cubicBezTo>
                  <a:close/>
                </a:path>
              </a:pathLst>
            </a:custGeom>
            <a:solidFill>
              <a:srgbClr val="BDB8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1" name="Google Shape;556;p27">
              <a:extLst>
                <a:ext uri="{FF2B5EF4-FFF2-40B4-BE49-F238E27FC236}">
                  <a16:creationId xmlns:a16="http://schemas.microsoft.com/office/drawing/2014/main" id="{1E7E409D-BC75-47E3-A006-EF19FE1A13AC}"/>
                </a:ext>
              </a:extLst>
            </p:cNvPr>
            <p:cNvSpPr/>
            <p:nvPr/>
          </p:nvSpPr>
          <p:spPr>
            <a:xfrm>
              <a:off x="2722665" y="4414972"/>
              <a:ext cx="101633" cy="247722"/>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82" name="Google Shape;557;p27">
              <a:extLst>
                <a:ext uri="{FF2B5EF4-FFF2-40B4-BE49-F238E27FC236}">
                  <a16:creationId xmlns:a16="http://schemas.microsoft.com/office/drawing/2014/main" id="{80535CBE-F11B-40E8-95FD-AC6F67A4FC84}"/>
                </a:ext>
              </a:extLst>
            </p:cNvPr>
            <p:cNvSpPr/>
            <p:nvPr/>
          </p:nvSpPr>
          <p:spPr>
            <a:xfrm>
              <a:off x="2525752" y="3916353"/>
              <a:ext cx="395943" cy="371582"/>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83" name="Google Shape;558;p27">
              <a:extLst>
                <a:ext uri="{FF2B5EF4-FFF2-40B4-BE49-F238E27FC236}">
                  <a16:creationId xmlns:a16="http://schemas.microsoft.com/office/drawing/2014/main" id="{D38DC0D3-93C9-4B7E-8F3D-0B093965CE49}"/>
                </a:ext>
              </a:extLst>
            </p:cNvPr>
            <p:cNvSpPr>
              <a:spLocks/>
            </p:cNvSpPr>
            <p:nvPr/>
          </p:nvSpPr>
          <p:spPr bwMode="auto">
            <a:xfrm>
              <a:off x="2568387" y="4063935"/>
              <a:ext cx="246559" cy="224009"/>
            </a:xfrm>
            <a:custGeom>
              <a:avLst/>
              <a:gdLst>
                <a:gd name="T0" fmla="*/ 2147483646 w 4461"/>
                <a:gd name="T1" fmla="*/ 0 h 4053"/>
                <a:gd name="T2" fmla="*/ 2147483646 w 4461"/>
                <a:gd name="T3" fmla="*/ 2147483646 h 4053"/>
                <a:gd name="T4" fmla="*/ 2147483646 w 4461"/>
                <a:gd name="T5" fmla="*/ 2147483646 h 4053"/>
                <a:gd name="T6" fmla="*/ 2147483646 w 4461"/>
                <a:gd name="T7" fmla="*/ 2147483646 h 4053"/>
                <a:gd name="T8" fmla="*/ 2147483646 w 4461"/>
                <a:gd name="T9" fmla="*/ 2147483646 h 4053"/>
                <a:gd name="T10" fmla="*/ 2147483646 w 4461"/>
                <a:gd name="T11" fmla="*/ 2147483646 h 4053"/>
                <a:gd name="T12" fmla="*/ 2147483646 w 4461"/>
                <a:gd name="T13" fmla="*/ 2147483646 h 4053"/>
                <a:gd name="T14" fmla="*/ 2147483646 w 4461"/>
                <a:gd name="T15" fmla="*/ 2147483646 h 4053"/>
                <a:gd name="T16" fmla="*/ 2147483646 w 4461"/>
                <a:gd name="T17" fmla="*/ 2147483646 h 4053"/>
                <a:gd name="T18" fmla="*/ 2147483646 w 4461"/>
                <a:gd name="T19" fmla="*/ 2147483646 h 4053"/>
                <a:gd name="T20" fmla="*/ 2147483646 w 4461"/>
                <a:gd name="T21" fmla="*/ 2147483646 h 4053"/>
                <a:gd name="T22" fmla="*/ 2147483646 w 4461"/>
                <a:gd name="T23" fmla="*/ 2147483646 h 4053"/>
                <a:gd name="T24" fmla="*/ 2147483646 w 4461"/>
                <a:gd name="T25" fmla="*/ 2147483646 h 4053"/>
                <a:gd name="T26" fmla="*/ 2147483646 w 4461"/>
                <a:gd name="T27" fmla="*/ 0 h 40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4" name="Google Shape;559;p27">
              <a:extLst>
                <a:ext uri="{FF2B5EF4-FFF2-40B4-BE49-F238E27FC236}">
                  <a16:creationId xmlns:a16="http://schemas.microsoft.com/office/drawing/2014/main" id="{59ECCB2A-E7C4-4E3A-9112-45428475D3FC}"/>
                </a:ext>
              </a:extLst>
            </p:cNvPr>
            <p:cNvSpPr>
              <a:spLocks/>
            </p:cNvSpPr>
            <p:nvPr/>
          </p:nvSpPr>
          <p:spPr bwMode="auto">
            <a:xfrm>
              <a:off x="2586681" y="4259646"/>
              <a:ext cx="216603" cy="130382"/>
            </a:xfrm>
            <a:custGeom>
              <a:avLst/>
              <a:gdLst>
                <a:gd name="T0" fmla="*/ 2147483646 w 3919"/>
                <a:gd name="T1" fmla="*/ 2147483646 h 2359"/>
                <a:gd name="T2" fmla="*/ 2147483646 w 3919"/>
                <a:gd name="T3" fmla="*/ 2147483646 h 2359"/>
                <a:gd name="T4" fmla="*/ 2147483646 w 3919"/>
                <a:gd name="T5" fmla="*/ 2147483646 h 2359"/>
                <a:gd name="T6" fmla="*/ 2147483646 w 3919"/>
                <a:gd name="T7" fmla="*/ 2147483646 h 2359"/>
                <a:gd name="T8" fmla="*/ 2147483646 w 3919"/>
                <a:gd name="T9" fmla="*/ 2147483646 h 2359"/>
                <a:gd name="T10" fmla="*/ 2147483646 w 3919"/>
                <a:gd name="T11" fmla="*/ 2147483646 h 2359"/>
                <a:gd name="T12" fmla="*/ 2147483646 w 3919"/>
                <a:gd name="T13" fmla="*/ 2147483646 h 2359"/>
                <a:gd name="T14" fmla="*/ 2147483646 w 3919"/>
                <a:gd name="T15" fmla="*/ 2147483646 h 2359"/>
                <a:gd name="T16" fmla="*/ 2147483646 w 3919"/>
                <a:gd name="T17" fmla="*/ 2147483646 h 2359"/>
                <a:gd name="T18" fmla="*/ 2147483646 w 3919"/>
                <a:gd name="T19" fmla="*/ 2147483646 h 2359"/>
                <a:gd name="T20" fmla="*/ 2147483646 w 3919"/>
                <a:gd name="T21" fmla="*/ 2147483646 h 23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5" name="Google Shape;560;p27">
              <a:extLst>
                <a:ext uri="{FF2B5EF4-FFF2-40B4-BE49-F238E27FC236}">
                  <a16:creationId xmlns:a16="http://schemas.microsoft.com/office/drawing/2014/main" id="{C9E5AFEB-28DD-40B6-B3E0-9AD77FB42D46}"/>
                </a:ext>
              </a:extLst>
            </p:cNvPr>
            <p:cNvSpPr>
              <a:spLocks/>
            </p:cNvSpPr>
            <p:nvPr/>
          </p:nvSpPr>
          <p:spPr bwMode="auto">
            <a:xfrm rot="41933">
              <a:off x="2590197" y="4314548"/>
              <a:ext cx="215526" cy="77273"/>
            </a:xfrm>
            <a:custGeom>
              <a:avLst/>
              <a:gdLst>
                <a:gd name="T0" fmla="*/ 2147483646 w 3866"/>
                <a:gd name="T1" fmla="*/ 0 h 1398"/>
                <a:gd name="T2" fmla="*/ 2147483646 w 3866"/>
                <a:gd name="T3" fmla="*/ 2147483646 h 1398"/>
                <a:gd name="T4" fmla="*/ 2147483646 w 3866"/>
                <a:gd name="T5" fmla="*/ 2147483646 h 1398"/>
                <a:gd name="T6" fmla="*/ 2147483646 w 3866"/>
                <a:gd name="T7" fmla="*/ 2147483646 h 1398"/>
                <a:gd name="T8" fmla="*/ 2147483646 w 3866"/>
                <a:gd name="T9" fmla="*/ 2147483646 h 1398"/>
                <a:gd name="T10" fmla="*/ 2147483646 w 3866"/>
                <a:gd name="T11" fmla="*/ 2147483646 h 1398"/>
                <a:gd name="T12" fmla="*/ 2147483646 w 3866"/>
                <a:gd name="T13" fmla="*/ 2147483646 h 1398"/>
                <a:gd name="T14" fmla="*/ 2147483646 w 3866"/>
                <a:gd name="T15" fmla="*/ 0 h 139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6" name="Google Shape;561;p27">
              <a:extLst>
                <a:ext uri="{FF2B5EF4-FFF2-40B4-BE49-F238E27FC236}">
                  <a16:creationId xmlns:a16="http://schemas.microsoft.com/office/drawing/2014/main" id="{4008B3DC-5270-402E-9F65-198DDB130CB8}"/>
                </a:ext>
              </a:extLst>
            </p:cNvPr>
            <p:cNvSpPr>
              <a:spLocks/>
            </p:cNvSpPr>
            <p:nvPr/>
          </p:nvSpPr>
          <p:spPr bwMode="auto">
            <a:xfrm>
              <a:off x="2724193" y="5007670"/>
              <a:ext cx="239982" cy="242138"/>
            </a:xfrm>
            <a:custGeom>
              <a:avLst/>
              <a:gdLst>
                <a:gd name="T0" fmla="*/ 2147483646 w 4342"/>
                <a:gd name="T1" fmla="*/ 2147483646 h 4381"/>
                <a:gd name="T2" fmla="*/ 2147483646 w 4342"/>
                <a:gd name="T3" fmla="*/ 2147483646 h 4381"/>
                <a:gd name="T4" fmla="*/ 2147483646 w 4342"/>
                <a:gd name="T5" fmla="*/ 2147483646 h 4381"/>
                <a:gd name="T6" fmla="*/ 2147483646 w 4342"/>
                <a:gd name="T7" fmla="*/ 2147483646 h 4381"/>
                <a:gd name="T8" fmla="*/ 2147483646 w 4342"/>
                <a:gd name="T9" fmla="*/ 2147483646 h 43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7" name="Google Shape;562;p27">
              <a:extLst>
                <a:ext uri="{FF2B5EF4-FFF2-40B4-BE49-F238E27FC236}">
                  <a16:creationId xmlns:a16="http://schemas.microsoft.com/office/drawing/2014/main" id="{C825D391-FC5F-4F29-A6E6-49E4837093A9}"/>
                </a:ext>
              </a:extLst>
            </p:cNvPr>
            <p:cNvSpPr>
              <a:spLocks/>
            </p:cNvSpPr>
            <p:nvPr/>
          </p:nvSpPr>
          <p:spPr bwMode="auto">
            <a:xfrm>
              <a:off x="2730052" y="4358081"/>
              <a:ext cx="356326" cy="853756"/>
            </a:xfrm>
            <a:custGeom>
              <a:avLst/>
              <a:gdLst>
                <a:gd name="T0" fmla="*/ 2147483646 w 6447"/>
                <a:gd name="T1" fmla="*/ 2147483646 h 15447"/>
                <a:gd name="T2" fmla="*/ 2147483646 w 6447"/>
                <a:gd name="T3" fmla="*/ 2147483646 h 15447"/>
                <a:gd name="T4" fmla="*/ 2147483646 w 6447"/>
                <a:gd name="T5" fmla="*/ 2147483646 h 15447"/>
                <a:gd name="T6" fmla="*/ 2147483646 w 6447"/>
                <a:gd name="T7" fmla="*/ 2147483646 h 15447"/>
                <a:gd name="T8" fmla="*/ 2147483646 w 6447"/>
                <a:gd name="T9" fmla="*/ 2147483646 h 154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47" h="15447" extrusionOk="0">
                  <a:moveTo>
                    <a:pt x="2198" y="1"/>
                  </a:moveTo>
                  <a:lnTo>
                    <a:pt x="1" y="14785"/>
                  </a:lnTo>
                  <a:lnTo>
                    <a:pt x="4236" y="15446"/>
                  </a:lnTo>
                  <a:lnTo>
                    <a:pt x="6446" y="610"/>
                  </a:lnTo>
                  <a:lnTo>
                    <a:pt x="2198"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8" name="Google Shape;563;p27">
              <a:extLst>
                <a:ext uri="{FF2B5EF4-FFF2-40B4-BE49-F238E27FC236}">
                  <a16:creationId xmlns:a16="http://schemas.microsoft.com/office/drawing/2014/main" id="{51374B5D-09C8-4268-BCA7-F30AAE6BA918}"/>
                </a:ext>
              </a:extLst>
            </p:cNvPr>
            <p:cNvSpPr>
              <a:spLocks/>
            </p:cNvSpPr>
            <p:nvPr/>
          </p:nvSpPr>
          <p:spPr bwMode="auto">
            <a:xfrm>
              <a:off x="2842692" y="4373447"/>
              <a:ext cx="243685" cy="838391"/>
            </a:xfrm>
            <a:custGeom>
              <a:avLst/>
              <a:gdLst>
                <a:gd name="T0" fmla="*/ 2147483646 w 4409"/>
                <a:gd name="T1" fmla="*/ 2147483646 h 15169"/>
                <a:gd name="T2" fmla="*/ 2147483646 w 4409"/>
                <a:gd name="T3" fmla="*/ 2147483646 h 15169"/>
                <a:gd name="T4" fmla="*/ 2147483646 w 4409"/>
                <a:gd name="T5" fmla="*/ 2147483646 h 15169"/>
                <a:gd name="T6" fmla="*/ 2147483646 w 4409"/>
                <a:gd name="T7" fmla="*/ 2147483646 h 15169"/>
                <a:gd name="T8" fmla="*/ 2147483646 w 4409"/>
                <a:gd name="T9" fmla="*/ 2147483646 h 151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09" h="15169" extrusionOk="0">
                  <a:moveTo>
                    <a:pt x="2198" y="1"/>
                  </a:moveTo>
                  <a:lnTo>
                    <a:pt x="1" y="14838"/>
                  </a:lnTo>
                  <a:lnTo>
                    <a:pt x="2198" y="15168"/>
                  </a:lnTo>
                  <a:lnTo>
                    <a:pt x="4408" y="332"/>
                  </a:lnTo>
                  <a:lnTo>
                    <a:pt x="2198" y="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9" name="Google Shape;564;p27">
              <a:extLst>
                <a:ext uri="{FF2B5EF4-FFF2-40B4-BE49-F238E27FC236}">
                  <a16:creationId xmlns:a16="http://schemas.microsoft.com/office/drawing/2014/main" id="{E392B8F5-D122-468B-AB21-BD3E749F02F2}"/>
                </a:ext>
              </a:extLst>
            </p:cNvPr>
            <p:cNvSpPr>
              <a:spLocks/>
            </p:cNvSpPr>
            <p:nvPr/>
          </p:nvSpPr>
          <p:spPr bwMode="auto">
            <a:xfrm>
              <a:off x="2846063" y="4187684"/>
              <a:ext cx="240314" cy="242083"/>
            </a:xfrm>
            <a:custGeom>
              <a:avLst/>
              <a:gdLst>
                <a:gd name="T0" fmla="*/ 2147483646 w 4348"/>
                <a:gd name="T1" fmla="*/ 0 h 4380"/>
                <a:gd name="T2" fmla="*/ 2147483646 w 4348"/>
                <a:gd name="T3" fmla="*/ 2147483646 h 4380"/>
                <a:gd name="T4" fmla="*/ 2147483646 w 4348"/>
                <a:gd name="T5" fmla="*/ 2147483646 h 4380"/>
                <a:gd name="T6" fmla="*/ 2147483646 w 4348"/>
                <a:gd name="T7" fmla="*/ 2147483646 h 4380"/>
                <a:gd name="T8" fmla="*/ 2147483646 w 4348"/>
                <a:gd name="T9" fmla="*/ 0 h 43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0" name="Google Shape;565;p27">
              <a:extLst>
                <a:ext uri="{FF2B5EF4-FFF2-40B4-BE49-F238E27FC236}">
                  <a16:creationId xmlns:a16="http://schemas.microsoft.com/office/drawing/2014/main" id="{1F59F97A-2DF7-40FC-9DE2-42B0ACAFFA61}"/>
                </a:ext>
              </a:extLst>
            </p:cNvPr>
            <p:cNvSpPr>
              <a:spLocks/>
            </p:cNvSpPr>
            <p:nvPr/>
          </p:nvSpPr>
          <p:spPr bwMode="auto">
            <a:xfrm>
              <a:off x="2942952" y="4186493"/>
              <a:ext cx="79755" cy="77267"/>
            </a:xfrm>
            <a:custGeom>
              <a:avLst/>
              <a:gdLst>
                <a:gd name="T0" fmla="*/ 2147483646 w 1443"/>
                <a:gd name="T1" fmla="*/ 0 h 1398"/>
                <a:gd name="T2" fmla="*/ 0 w 1443"/>
                <a:gd name="T3" fmla="*/ 2147483646 h 1398"/>
                <a:gd name="T4" fmla="*/ 2147483646 w 1443"/>
                <a:gd name="T5" fmla="*/ 2147483646 h 1398"/>
                <a:gd name="T6" fmla="*/ 2147483646 w 1443"/>
                <a:gd name="T7" fmla="*/ 2147483646 h 1398"/>
                <a:gd name="T8" fmla="*/ 2147483646 w 1443"/>
                <a:gd name="T9" fmla="*/ 2147483646 h 1398"/>
                <a:gd name="T10" fmla="*/ 2147483646 w 1443"/>
                <a:gd name="T11" fmla="*/ 0 h 139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1" name="Google Shape;566;p27">
              <a:extLst>
                <a:ext uri="{FF2B5EF4-FFF2-40B4-BE49-F238E27FC236}">
                  <a16:creationId xmlns:a16="http://schemas.microsoft.com/office/drawing/2014/main" id="{592CC6AC-66B1-4244-955A-88682EEBA976}"/>
                </a:ext>
              </a:extLst>
            </p:cNvPr>
            <p:cNvSpPr>
              <a:spLocks/>
            </p:cNvSpPr>
            <p:nvPr/>
          </p:nvSpPr>
          <p:spPr bwMode="auto">
            <a:xfrm>
              <a:off x="2339458" y="4663117"/>
              <a:ext cx="777649" cy="963467"/>
            </a:xfrm>
            <a:custGeom>
              <a:avLst/>
              <a:gdLst>
                <a:gd name="T0" fmla="*/ 0 w 14070"/>
                <a:gd name="T1" fmla="*/ 2147483646 h 17432"/>
                <a:gd name="T2" fmla="*/ 0 w 14070"/>
                <a:gd name="T3" fmla="*/ 2147483646 h 17432"/>
                <a:gd name="T4" fmla="*/ 2147483646 w 14070"/>
                <a:gd name="T5" fmla="*/ 2147483646 h 17432"/>
                <a:gd name="T6" fmla="*/ 2147483646 w 14070"/>
                <a:gd name="T7" fmla="*/ 2147483646 h 17432"/>
                <a:gd name="T8" fmla="*/ 2147483646 w 14070"/>
                <a:gd name="T9" fmla="*/ 2147483646 h 17432"/>
                <a:gd name="T10" fmla="*/ 2147483646 w 14070"/>
                <a:gd name="T11" fmla="*/ 2147483646 h 17432"/>
                <a:gd name="T12" fmla="*/ 0 w 14070"/>
                <a:gd name="T13" fmla="*/ 2147483646 h 174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2" name="Google Shape;567;p27">
              <a:extLst>
                <a:ext uri="{FF2B5EF4-FFF2-40B4-BE49-F238E27FC236}">
                  <a16:creationId xmlns:a16="http://schemas.microsoft.com/office/drawing/2014/main" id="{3C4359B4-31B0-496D-8BC4-67F748025A99}"/>
                </a:ext>
              </a:extLst>
            </p:cNvPr>
            <p:cNvSpPr>
              <a:spLocks/>
            </p:cNvSpPr>
            <p:nvPr/>
          </p:nvSpPr>
          <p:spPr bwMode="auto">
            <a:xfrm>
              <a:off x="2375983" y="4821897"/>
              <a:ext cx="741115" cy="804661"/>
            </a:xfrm>
            <a:custGeom>
              <a:avLst/>
              <a:gdLst>
                <a:gd name="T0" fmla="*/ 2147483646 w 13409"/>
                <a:gd name="T1" fmla="*/ 2147483646 h 17432"/>
                <a:gd name="T2" fmla="*/ 2147483646 w 13409"/>
                <a:gd name="T3" fmla="*/ 2147483646 h 17432"/>
                <a:gd name="T4" fmla="*/ 2147483646 w 13409"/>
                <a:gd name="T5" fmla="*/ 2147483646 h 17432"/>
                <a:gd name="T6" fmla="*/ 2147483646 w 13409"/>
                <a:gd name="T7" fmla="*/ 2147483646 h 17432"/>
                <a:gd name="T8" fmla="*/ 2147483646 w 13409"/>
                <a:gd name="T9" fmla="*/ 2147483646 h 17432"/>
                <a:gd name="T10" fmla="*/ 2147483646 w 13409"/>
                <a:gd name="T11" fmla="*/ 2147483646 h 17432"/>
                <a:gd name="T12" fmla="*/ 2147483646 w 13409"/>
                <a:gd name="T13" fmla="*/ 2147483646 h 17432"/>
                <a:gd name="T14" fmla="*/ 2147483646 w 13409"/>
                <a:gd name="T15" fmla="*/ 2147483646 h 17432"/>
                <a:gd name="T16" fmla="*/ 2147483646 w 13409"/>
                <a:gd name="T17" fmla="*/ 2147483646 h 17432"/>
                <a:gd name="T18" fmla="*/ 2147483646 w 13409"/>
                <a:gd name="T19" fmla="*/ 2147483646 h 17432"/>
                <a:gd name="T20" fmla="*/ 2147483646 w 13409"/>
                <a:gd name="T21" fmla="*/ 2147483646 h 174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cubicBezTo>
                    <a:pt x="557" y="16876"/>
                    <a:pt x="1443" y="17432"/>
                    <a:pt x="2436" y="17432"/>
                  </a:cubicBezTo>
                  <a:lnTo>
                    <a:pt x="10311" y="17432"/>
                  </a:lnTo>
                  <a:cubicBezTo>
                    <a:pt x="12032" y="17432"/>
                    <a:pt x="13408" y="15777"/>
                    <a:pt x="13408" y="13726"/>
                  </a:cubicBezTo>
                  <a:lnTo>
                    <a:pt x="13408" y="1"/>
                  </a:lnTo>
                  <a:lnTo>
                    <a:pt x="11701"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3" name="Google Shape;568;p27">
              <a:extLst>
                <a:ext uri="{FF2B5EF4-FFF2-40B4-BE49-F238E27FC236}">
                  <a16:creationId xmlns:a16="http://schemas.microsoft.com/office/drawing/2014/main" id="{E55C6A5F-0139-4543-A4F8-7BAEF7FA943B}"/>
                </a:ext>
              </a:extLst>
            </p:cNvPr>
            <p:cNvSpPr/>
            <p:nvPr/>
          </p:nvSpPr>
          <p:spPr>
            <a:xfrm>
              <a:off x="2434706" y="4872304"/>
              <a:ext cx="459465" cy="492267"/>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94" name="Google Shape;569;p27">
              <a:extLst>
                <a:ext uri="{FF2B5EF4-FFF2-40B4-BE49-F238E27FC236}">
                  <a16:creationId xmlns:a16="http://schemas.microsoft.com/office/drawing/2014/main" id="{EF46BE1E-DEF6-4753-9946-AF171AC803F2}"/>
                </a:ext>
              </a:extLst>
            </p:cNvPr>
            <p:cNvSpPr/>
            <p:nvPr/>
          </p:nvSpPr>
          <p:spPr>
            <a:xfrm>
              <a:off x="3376925" y="4937410"/>
              <a:ext cx="425586" cy="428749"/>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95" name="Google Shape;570;p27">
              <a:extLst>
                <a:ext uri="{FF2B5EF4-FFF2-40B4-BE49-F238E27FC236}">
                  <a16:creationId xmlns:a16="http://schemas.microsoft.com/office/drawing/2014/main" id="{C8D6FC93-B80D-4ACE-87B6-2A827D6E812B}"/>
                </a:ext>
              </a:extLst>
            </p:cNvPr>
            <p:cNvSpPr>
              <a:spLocks/>
            </p:cNvSpPr>
            <p:nvPr/>
          </p:nvSpPr>
          <p:spPr bwMode="auto">
            <a:xfrm>
              <a:off x="2894646" y="4821907"/>
              <a:ext cx="658432" cy="768142"/>
            </a:xfrm>
            <a:custGeom>
              <a:avLst/>
              <a:gdLst>
                <a:gd name="T0" fmla="*/ 2147483646 w 11913"/>
                <a:gd name="T1" fmla="*/ 0 h 13898"/>
                <a:gd name="T2" fmla="*/ 2147483646 w 11913"/>
                <a:gd name="T3" fmla="*/ 2147483646 h 13898"/>
                <a:gd name="T4" fmla="*/ 2147483646 w 11913"/>
                <a:gd name="T5" fmla="*/ 2147483646 h 13898"/>
                <a:gd name="T6" fmla="*/ 2147483646 w 11913"/>
                <a:gd name="T7" fmla="*/ 2147483646 h 13898"/>
                <a:gd name="T8" fmla="*/ 2147483646 w 11913"/>
                <a:gd name="T9" fmla="*/ 2147483646 h 13898"/>
                <a:gd name="T10" fmla="*/ 2147483646 w 11913"/>
                <a:gd name="T11" fmla="*/ 0 h 13898"/>
                <a:gd name="T12" fmla="*/ 2147483646 w 11913"/>
                <a:gd name="T13" fmla="*/ 0 h 138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lnTo>
                    <a:pt x="1"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6" name="Google Shape;571;p27">
              <a:extLst>
                <a:ext uri="{FF2B5EF4-FFF2-40B4-BE49-F238E27FC236}">
                  <a16:creationId xmlns:a16="http://schemas.microsoft.com/office/drawing/2014/main" id="{93F54158-5E53-4B5B-981C-D205B2A735F1}"/>
                </a:ext>
              </a:extLst>
            </p:cNvPr>
            <p:cNvSpPr>
              <a:spLocks/>
            </p:cNvSpPr>
            <p:nvPr/>
          </p:nvSpPr>
          <p:spPr bwMode="auto">
            <a:xfrm>
              <a:off x="2927587" y="4821907"/>
              <a:ext cx="625491" cy="768142"/>
            </a:xfrm>
            <a:custGeom>
              <a:avLst/>
              <a:gdLst>
                <a:gd name="T0" fmla="*/ 2147483646 w 11317"/>
                <a:gd name="T1" fmla="*/ 0 h 13898"/>
                <a:gd name="T2" fmla="*/ 2147483646 w 11317"/>
                <a:gd name="T3" fmla="*/ 2147483646 h 13898"/>
                <a:gd name="T4" fmla="*/ 2147483646 w 11317"/>
                <a:gd name="T5" fmla="*/ 2147483646 h 13898"/>
                <a:gd name="T6" fmla="*/ 2147483646 w 11317"/>
                <a:gd name="T7" fmla="*/ 2147483646 h 13898"/>
                <a:gd name="T8" fmla="*/ 0 w 11317"/>
                <a:gd name="T9" fmla="*/ 2147483646 h 13898"/>
                <a:gd name="T10" fmla="*/ 0 w 11317"/>
                <a:gd name="T11" fmla="*/ 2147483646 h 13898"/>
                <a:gd name="T12" fmla="*/ 2147483646 w 11317"/>
                <a:gd name="T13" fmla="*/ 2147483646 h 13898"/>
                <a:gd name="T14" fmla="*/ 2147483646 w 11317"/>
                <a:gd name="T15" fmla="*/ 2147483646 h 13898"/>
                <a:gd name="T16" fmla="*/ 2147483646 w 11317"/>
                <a:gd name="T17" fmla="*/ 2147483646 h 13898"/>
                <a:gd name="T18" fmla="*/ 2147483646 w 11317"/>
                <a:gd name="T19" fmla="*/ 0 h 13898"/>
                <a:gd name="T20" fmla="*/ 2147483646 w 11317"/>
                <a:gd name="T21" fmla="*/ 0 h 1389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cubicBezTo>
                    <a:pt x="503" y="13394"/>
                    <a:pt x="1218" y="13897"/>
                    <a:pt x="2052" y="13897"/>
                  </a:cubicBezTo>
                  <a:lnTo>
                    <a:pt x="8669" y="13897"/>
                  </a:lnTo>
                  <a:cubicBezTo>
                    <a:pt x="10099" y="13897"/>
                    <a:pt x="11316" y="12507"/>
                    <a:pt x="11316" y="10853"/>
                  </a:cubicBezTo>
                  <a:lnTo>
                    <a:pt x="11316" y="0"/>
                  </a:lnTo>
                  <a:lnTo>
                    <a:pt x="976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197" name="Google Shape;572;p27">
              <a:extLst>
                <a:ext uri="{FF2B5EF4-FFF2-40B4-BE49-F238E27FC236}">
                  <a16:creationId xmlns:a16="http://schemas.microsoft.com/office/drawing/2014/main" id="{B1F341F7-8EA0-43F0-A8D8-2A3F90205BC2}"/>
                </a:ext>
              </a:extLst>
            </p:cNvPr>
            <p:cNvGrpSpPr>
              <a:grpSpLocks/>
            </p:cNvGrpSpPr>
            <p:nvPr/>
          </p:nvGrpSpPr>
          <p:grpSpPr bwMode="auto">
            <a:xfrm>
              <a:off x="3041664" y="5111577"/>
              <a:ext cx="320455" cy="156580"/>
              <a:chOff x="2774143" y="4536556"/>
              <a:chExt cx="320455" cy="156580"/>
            </a:xfrm>
          </p:grpSpPr>
          <p:sp>
            <p:nvSpPr>
              <p:cNvPr id="199" name="Google Shape;573;p27">
                <a:extLst>
                  <a:ext uri="{FF2B5EF4-FFF2-40B4-BE49-F238E27FC236}">
                    <a16:creationId xmlns:a16="http://schemas.microsoft.com/office/drawing/2014/main" id="{E5D105B0-2EBD-46AB-A6D1-C4D367CCB3A3}"/>
                  </a:ext>
                </a:extLst>
              </p:cNvPr>
              <p:cNvSpPr>
                <a:spLocks/>
              </p:cNvSpPr>
              <p:nvPr/>
            </p:nvSpPr>
            <p:spPr bwMode="auto">
              <a:xfrm>
                <a:off x="2774143" y="4562865"/>
                <a:ext cx="112751" cy="98104"/>
              </a:xfrm>
              <a:custGeom>
                <a:avLst/>
                <a:gdLst>
                  <a:gd name="T0" fmla="*/ 2147483646 w 2040"/>
                  <a:gd name="T1" fmla="*/ 2147483646 h 1775"/>
                  <a:gd name="T2" fmla="*/ 2147483646 w 2040"/>
                  <a:gd name="T3" fmla="*/ 2147483646 h 1775"/>
                  <a:gd name="T4" fmla="*/ 2147483646 w 2040"/>
                  <a:gd name="T5" fmla="*/ 2147483646 h 1775"/>
                  <a:gd name="T6" fmla="*/ 2147483646 w 2040"/>
                  <a:gd name="T7" fmla="*/ 2147483646 h 1775"/>
                  <a:gd name="T8" fmla="*/ 2147483646 w 2040"/>
                  <a:gd name="T9" fmla="*/ 2147483646 h 1775"/>
                  <a:gd name="T10" fmla="*/ 2147483646 w 2040"/>
                  <a:gd name="T11" fmla="*/ 2147483646 h 1775"/>
                  <a:gd name="T12" fmla="*/ 2147483646 w 2040"/>
                  <a:gd name="T13" fmla="*/ 2147483646 h 1775"/>
                  <a:gd name="T14" fmla="*/ 2147483646 w 2040"/>
                  <a:gd name="T15" fmla="*/ 2147483646 h 1775"/>
                  <a:gd name="T16" fmla="*/ 2147483646 w 2040"/>
                  <a:gd name="T17" fmla="*/ 2147483646 h 1775"/>
                  <a:gd name="T18" fmla="*/ 2147483646 w 2040"/>
                  <a:gd name="T19" fmla="*/ 2147483646 h 1775"/>
                  <a:gd name="T20" fmla="*/ 2147483646 w 2040"/>
                  <a:gd name="T21" fmla="*/ 2147483646 h 1775"/>
                  <a:gd name="T22" fmla="*/ 2147483646 w 2040"/>
                  <a:gd name="T23" fmla="*/ 2147483646 h 1775"/>
                  <a:gd name="T24" fmla="*/ 2147483646 w 2040"/>
                  <a:gd name="T25" fmla="*/ 2147483646 h 1775"/>
                  <a:gd name="T26" fmla="*/ 2147483646 w 2040"/>
                  <a:gd name="T27" fmla="*/ 2147483646 h 1775"/>
                  <a:gd name="T28" fmla="*/ 2147483646 w 2040"/>
                  <a:gd name="T29" fmla="*/ 2147483646 h 1775"/>
                  <a:gd name="T30" fmla="*/ 2147483646 w 2040"/>
                  <a:gd name="T31" fmla="*/ 2147483646 h 1775"/>
                  <a:gd name="T32" fmla="*/ 2147483646 w 2040"/>
                  <a:gd name="T33" fmla="*/ 2147483646 h 1775"/>
                  <a:gd name="T34" fmla="*/ 2147483646 w 2040"/>
                  <a:gd name="T35" fmla="*/ 2147483646 h 1775"/>
                  <a:gd name="T36" fmla="*/ 2147483646 w 2040"/>
                  <a:gd name="T37" fmla="*/ 2147483646 h 1775"/>
                  <a:gd name="T38" fmla="*/ 2147483646 w 2040"/>
                  <a:gd name="T39" fmla="*/ 2147483646 h 1775"/>
                  <a:gd name="T40" fmla="*/ 2147483646 w 2040"/>
                  <a:gd name="T41" fmla="*/ 2147483646 h 1775"/>
                  <a:gd name="T42" fmla="*/ 2147483646 w 2040"/>
                  <a:gd name="T43" fmla="*/ 2147483646 h 1775"/>
                  <a:gd name="T44" fmla="*/ 2147483646 w 2040"/>
                  <a:gd name="T45" fmla="*/ 2147483646 h 1775"/>
                  <a:gd name="T46" fmla="*/ 2147483646 w 2040"/>
                  <a:gd name="T47" fmla="*/ 2147483646 h 1775"/>
                  <a:gd name="T48" fmla="*/ 2147483646 w 2040"/>
                  <a:gd name="T49" fmla="*/ 2147483646 h 1775"/>
                  <a:gd name="T50" fmla="*/ 2147483646 w 2040"/>
                  <a:gd name="T51" fmla="*/ 2147483646 h 1775"/>
                  <a:gd name="T52" fmla="*/ 2147483646 w 2040"/>
                  <a:gd name="T53" fmla="*/ 2147483646 h 1775"/>
                  <a:gd name="T54" fmla="*/ 2147483646 w 2040"/>
                  <a:gd name="T55" fmla="*/ 2147483646 h 1775"/>
                  <a:gd name="T56" fmla="*/ 2147483646 w 2040"/>
                  <a:gd name="T57" fmla="*/ 2147483646 h 1775"/>
                  <a:gd name="T58" fmla="*/ 2147483646 w 2040"/>
                  <a:gd name="T59" fmla="*/ 2147483646 h 1775"/>
                  <a:gd name="T60" fmla="*/ 2147483646 w 2040"/>
                  <a:gd name="T61" fmla="*/ 2147483646 h 1775"/>
                  <a:gd name="T62" fmla="*/ 2147483646 w 2040"/>
                  <a:gd name="T63" fmla="*/ 2147483646 h 1775"/>
                  <a:gd name="T64" fmla="*/ 2147483646 w 2040"/>
                  <a:gd name="T65" fmla="*/ 2147483646 h 1775"/>
                  <a:gd name="T66" fmla="*/ 2147483646 w 2040"/>
                  <a:gd name="T67" fmla="*/ 2147483646 h 1775"/>
                  <a:gd name="T68" fmla="*/ 2147483646 w 2040"/>
                  <a:gd name="T69" fmla="*/ 2147483646 h 1775"/>
                  <a:gd name="T70" fmla="*/ 2147483646 w 2040"/>
                  <a:gd name="T71" fmla="*/ 2147483646 h 1775"/>
                  <a:gd name="T72" fmla="*/ 2147483646 w 2040"/>
                  <a:gd name="T73" fmla="*/ 2147483646 h 1775"/>
                  <a:gd name="T74" fmla="*/ 2147483646 w 2040"/>
                  <a:gd name="T75" fmla="*/ 2147483646 h 1775"/>
                  <a:gd name="T76" fmla="*/ 2147483646 w 2040"/>
                  <a:gd name="T77" fmla="*/ 2147483646 h 1775"/>
                  <a:gd name="T78" fmla="*/ 2147483646 w 2040"/>
                  <a:gd name="T79" fmla="*/ 2147483646 h 1775"/>
                  <a:gd name="T80" fmla="*/ 2147483646 w 2040"/>
                  <a:gd name="T81" fmla="*/ 2147483646 h 1775"/>
                  <a:gd name="T82" fmla="*/ 2147483646 w 2040"/>
                  <a:gd name="T83" fmla="*/ 2147483646 h 1775"/>
                  <a:gd name="T84" fmla="*/ 2147483646 w 2040"/>
                  <a:gd name="T85" fmla="*/ 2147483646 h 177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lnTo>
                      <a:pt x="292" y="1"/>
                    </a:lnTo>
                    <a:close/>
                  </a:path>
                </a:pathLst>
              </a:custGeom>
              <a:solidFill>
                <a:srgbClr val="233E4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0" name="Google Shape;574;p27">
                <a:extLst>
                  <a:ext uri="{FF2B5EF4-FFF2-40B4-BE49-F238E27FC236}">
                    <a16:creationId xmlns:a16="http://schemas.microsoft.com/office/drawing/2014/main" id="{5529DB0D-A6AA-401A-A560-7CEA64C35E11}"/>
                  </a:ext>
                </a:extLst>
              </p:cNvPr>
              <p:cNvSpPr>
                <a:spLocks/>
              </p:cNvSpPr>
              <p:nvPr/>
            </p:nvSpPr>
            <p:spPr bwMode="auto">
              <a:xfrm>
                <a:off x="2897782" y="4536556"/>
                <a:ext cx="65882" cy="66600"/>
              </a:xfrm>
              <a:custGeom>
                <a:avLst/>
                <a:gdLst>
                  <a:gd name="T0" fmla="*/ 2147483646 w 1192"/>
                  <a:gd name="T1" fmla="*/ 0 h 1205"/>
                  <a:gd name="T2" fmla="*/ 2147483646 w 1192"/>
                  <a:gd name="T3" fmla="*/ 2147483646 h 1205"/>
                  <a:gd name="T4" fmla="*/ 2147483646 w 1192"/>
                  <a:gd name="T5" fmla="*/ 2147483646 h 1205"/>
                  <a:gd name="T6" fmla="*/ 2147483646 w 1192"/>
                  <a:gd name="T7" fmla="*/ 2147483646 h 1205"/>
                  <a:gd name="T8" fmla="*/ 2147483646 w 1192"/>
                  <a:gd name="T9" fmla="*/ 2147483646 h 1205"/>
                  <a:gd name="T10" fmla="*/ 2147483646 w 1192"/>
                  <a:gd name="T11" fmla="*/ 2147483646 h 1205"/>
                  <a:gd name="T12" fmla="*/ 2147483646 w 1192"/>
                  <a:gd name="T13" fmla="*/ 2147483646 h 1205"/>
                  <a:gd name="T14" fmla="*/ 2147483646 w 1192"/>
                  <a:gd name="T15" fmla="*/ 2147483646 h 1205"/>
                  <a:gd name="T16" fmla="*/ 2147483646 w 1192"/>
                  <a:gd name="T17" fmla="*/ 2147483646 h 1205"/>
                  <a:gd name="T18" fmla="*/ 2147483646 w 1192"/>
                  <a:gd name="T19" fmla="*/ 2147483646 h 1205"/>
                  <a:gd name="T20" fmla="*/ 2147483646 w 1192"/>
                  <a:gd name="T21" fmla="*/ 2147483646 h 1205"/>
                  <a:gd name="T22" fmla="*/ 2147483646 w 1192"/>
                  <a:gd name="T23" fmla="*/ 2147483646 h 1205"/>
                  <a:gd name="T24" fmla="*/ 2147483646 w 1192"/>
                  <a:gd name="T25" fmla="*/ 2147483646 h 1205"/>
                  <a:gd name="T26" fmla="*/ 2147483646 w 1192"/>
                  <a:gd name="T27" fmla="*/ 2147483646 h 1205"/>
                  <a:gd name="T28" fmla="*/ 2147483646 w 1192"/>
                  <a:gd name="T29" fmla="*/ 2147483646 h 1205"/>
                  <a:gd name="T30" fmla="*/ 2147483646 w 1192"/>
                  <a:gd name="T31" fmla="*/ 2147483646 h 1205"/>
                  <a:gd name="T32" fmla="*/ 2147483646 w 1192"/>
                  <a:gd name="T33" fmla="*/ 2147483646 h 1205"/>
                  <a:gd name="T34" fmla="*/ 2147483646 w 1192"/>
                  <a:gd name="T35" fmla="*/ 2147483646 h 1205"/>
                  <a:gd name="T36" fmla="*/ 2147483646 w 1192"/>
                  <a:gd name="T37" fmla="*/ 2147483646 h 1205"/>
                  <a:gd name="T38" fmla="*/ 2147483646 w 1192"/>
                  <a:gd name="T39" fmla="*/ 2147483646 h 1205"/>
                  <a:gd name="T40" fmla="*/ 2147483646 w 1192"/>
                  <a:gd name="T41" fmla="*/ 2147483646 h 1205"/>
                  <a:gd name="T42" fmla="*/ 2147483646 w 1192"/>
                  <a:gd name="T43" fmla="*/ 2147483646 h 1205"/>
                  <a:gd name="T44" fmla="*/ 2147483646 w 1192"/>
                  <a:gd name="T45" fmla="*/ 2147483646 h 1205"/>
                  <a:gd name="T46" fmla="*/ 2147483646 w 1192"/>
                  <a:gd name="T47" fmla="*/ 2147483646 h 1205"/>
                  <a:gd name="T48" fmla="*/ 2147483646 w 1192"/>
                  <a:gd name="T49" fmla="*/ 2147483646 h 1205"/>
                  <a:gd name="T50" fmla="*/ 2147483646 w 1192"/>
                  <a:gd name="T51" fmla="*/ 2147483646 h 1205"/>
                  <a:gd name="T52" fmla="*/ 2147483646 w 1192"/>
                  <a:gd name="T53" fmla="*/ 2147483646 h 1205"/>
                  <a:gd name="T54" fmla="*/ 2147483646 w 1192"/>
                  <a:gd name="T55" fmla="*/ 2147483646 h 1205"/>
                  <a:gd name="T56" fmla="*/ 2147483646 w 1192"/>
                  <a:gd name="T57" fmla="*/ 2147483646 h 1205"/>
                  <a:gd name="T58" fmla="*/ 2147483646 w 1192"/>
                  <a:gd name="T59" fmla="*/ 2147483646 h 1205"/>
                  <a:gd name="T60" fmla="*/ 2147483646 w 1192"/>
                  <a:gd name="T61" fmla="*/ 0 h 120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1" name="Google Shape;575;p27">
                <a:extLst>
                  <a:ext uri="{FF2B5EF4-FFF2-40B4-BE49-F238E27FC236}">
                    <a16:creationId xmlns:a16="http://schemas.microsoft.com/office/drawing/2014/main" id="{708262D8-E676-4DC4-ACD9-70EA212F96EE}"/>
                  </a:ext>
                </a:extLst>
              </p:cNvPr>
              <p:cNvSpPr>
                <a:spLocks/>
              </p:cNvSpPr>
              <p:nvPr/>
            </p:nvSpPr>
            <p:spPr bwMode="auto">
              <a:xfrm>
                <a:off x="2967311" y="4565794"/>
                <a:ext cx="127287" cy="127342"/>
              </a:xfrm>
              <a:custGeom>
                <a:avLst/>
                <a:gdLst>
                  <a:gd name="T0" fmla="*/ 2147483646 w 2303"/>
                  <a:gd name="T1" fmla="*/ 2147483646 h 2304"/>
                  <a:gd name="T2" fmla="*/ 2147483646 w 2303"/>
                  <a:gd name="T3" fmla="*/ 2147483646 h 2304"/>
                  <a:gd name="T4" fmla="*/ 0 w 2303"/>
                  <a:gd name="T5" fmla="*/ 2147483646 h 2304"/>
                  <a:gd name="T6" fmla="*/ 2147483646 w 2303"/>
                  <a:gd name="T7" fmla="*/ 2147483646 h 2304"/>
                  <a:gd name="T8" fmla="*/ 2147483646 w 2303"/>
                  <a:gd name="T9" fmla="*/ 2147483646 h 2304"/>
                  <a:gd name="T10" fmla="*/ 2147483646 w 2303"/>
                  <a:gd name="T11" fmla="*/ 2147483646 h 2304"/>
                  <a:gd name="T12" fmla="*/ 2147483646 w 2303"/>
                  <a:gd name="T13" fmla="*/ 2147483646 h 2304"/>
                  <a:gd name="T14" fmla="*/ 2147483646 w 2303"/>
                  <a:gd name="T15" fmla="*/ 2147483646 h 2304"/>
                  <a:gd name="T16" fmla="*/ 2147483646 w 2303"/>
                  <a:gd name="T17" fmla="*/ 2147483646 h 2304"/>
                  <a:gd name="T18" fmla="*/ 2147483646 w 2303"/>
                  <a:gd name="T19" fmla="*/ 2147483646 h 2304"/>
                  <a:gd name="T20" fmla="*/ 2147483646 w 2303"/>
                  <a:gd name="T21" fmla="*/ 2147483646 h 2304"/>
                  <a:gd name="T22" fmla="*/ 2147483646 w 2303"/>
                  <a:gd name="T23" fmla="*/ 2147483646 h 2304"/>
                  <a:gd name="T24" fmla="*/ 2147483646 w 2303"/>
                  <a:gd name="T25" fmla="*/ 2147483646 h 2304"/>
                  <a:gd name="T26" fmla="*/ 2147483646 w 2303"/>
                  <a:gd name="T27" fmla="*/ 2147483646 h 2304"/>
                  <a:gd name="T28" fmla="*/ 2147483646 w 2303"/>
                  <a:gd name="T29" fmla="*/ 2147483646 h 2304"/>
                  <a:gd name="T30" fmla="*/ 2147483646 w 2303"/>
                  <a:gd name="T31" fmla="*/ 2147483646 h 2304"/>
                  <a:gd name="T32" fmla="*/ 2147483646 w 2303"/>
                  <a:gd name="T33" fmla="*/ 2147483646 h 2304"/>
                  <a:gd name="T34" fmla="*/ 2147483646 w 2303"/>
                  <a:gd name="T35" fmla="*/ 2147483646 h 2304"/>
                  <a:gd name="T36" fmla="*/ 2147483646 w 2303"/>
                  <a:gd name="T37" fmla="*/ 2147483646 h 2304"/>
                  <a:gd name="T38" fmla="*/ 2147483646 w 2303"/>
                  <a:gd name="T39" fmla="*/ 2147483646 h 2304"/>
                  <a:gd name="T40" fmla="*/ 2147483646 w 2303"/>
                  <a:gd name="T41" fmla="*/ 2147483646 h 2304"/>
                  <a:gd name="T42" fmla="*/ 2147483646 w 2303"/>
                  <a:gd name="T43" fmla="*/ 2147483646 h 2304"/>
                  <a:gd name="T44" fmla="*/ 2147483646 w 2303"/>
                  <a:gd name="T45" fmla="*/ 2147483646 h 2304"/>
                  <a:gd name="T46" fmla="*/ 2147483646 w 2303"/>
                  <a:gd name="T47" fmla="*/ 2147483646 h 2304"/>
                  <a:gd name="T48" fmla="*/ 2147483646 w 2303"/>
                  <a:gd name="T49" fmla="*/ 2147483646 h 2304"/>
                  <a:gd name="T50" fmla="*/ 2147483646 w 2303"/>
                  <a:gd name="T51" fmla="*/ 2147483646 h 2304"/>
                  <a:gd name="T52" fmla="*/ 2147483646 w 2303"/>
                  <a:gd name="T53" fmla="*/ 2147483646 h 2304"/>
                  <a:gd name="T54" fmla="*/ 2147483646 w 2303"/>
                  <a:gd name="T55" fmla="*/ 2147483646 h 2304"/>
                  <a:gd name="T56" fmla="*/ 2147483646 w 2303"/>
                  <a:gd name="T57" fmla="*/ 2147483646 h 2304"/>
                  <a:gd name="T58" fmla="*/ 2147483646 w 2303"/>
                  <a:gd name="T59" fmla="*/ 2147483646 h 2304"/>
                  <a:gd name="T60" fmla="*/ 2147483646 w 2303"/>
                  <a:gd name="T61" fmla="*/ 2147483646 h 2304"/>
                  <a:gd name="T62" fmla="*/ 2147483646 w 2303"/>
                  <a:gd name="T63" fmla="*/ 2147483646 h 2304"/>
                  <a:gd name="T64" fmla="*/ 2147483646 w 2303"/>
                  <a:gd name="T65" fmla="*/ 2147483646 h 2304"/>
                  <a:gd name="T66" fmla="*/ 2147483646 w 2303"/>
                  <a:gd name="T67" fmla="*/ 2147483646 h 2304"/>
                  <a:gd name="T68" fmla="*/ 2147483646 w 2303"/>
                  <a:gd name="T69" fmla="*/ 2147483646 h 2304"/>
                  <a:gd name="T70" fmla="*/ 2147483646 w 2303"/>
                  <a:gd name="T71" fmla="*/ 2147483646 h 2304"/>
                  <a:gd name="T72" fmla="*/ 2147483646 w 2303"/>
                  <a:gd name="T73" fmla="*/ 2147483646 h 2304"/>
                  <a:gd name="T74" fmla="*/ 2147483646 w 2303"/>
                  <a:gd name="T75" fmla="*/ 2147483646 h 2304"/>
                  <a:gd name="T76" fmla="*/ 2147483646 w 2303"/>
                  <a:gd name="T77" fmla="*/ 2147483646 h 2304"/>
                  <a:gd name="T78" fmla="*/ 2147483646 w 2303"/>
                  <a:gd name="T79" fmla="*/ 2147483646 h 2304"/>
                  <a:gd name="T80" fmla="*/ 2147483646 w 2303"/>
                  <a:gd name="T81" fmla="*/ 2147483646 h 2304"/>
                  <a:gd name="T82" fmla="*/ 2147483646 w 2303"/>
                  <a:gd name="T83" fmla="*/ 2147483646 h 2304"/>
                  <a:gd name="T84" fmla="*/ 2147483646 w 2303"/>
                  <a:gd name="T85" fmla="*/ 2147483646 h 2304"/>
                  <a:gd name="T86" fmla="*/ 2147483646 w 2303"/>
                  <a:gd name="T87" fmla="*/ 2147483646 h 2304"/>
                  <a:gd name="T88" fmla="*/ 2147483646 w 2303"/>
                  <a:gd name="T89" fmla="*/ 2147483646 h 2304"/>
                  <a:gd name="T90" fmla="*/ 2147483646 w 2303"/>
                  <a:gd name="T91" fmla="*/ 2147483646 h 2304"/>
                  <a:gd name="T92" fmla="*/ 2147483646 w 2303"/>
                  <a:gd name="T93" fmla="*/ 2147483646 h 2304"/>
                  <a:gd name="T94" fmla="*/ 2147483646 w 2303"/>
                  <a:gd name="T95" fmla="*/ 2147483646 h 2304"/>
                  <a:gd name="T96" fmla="*/ 2147483646 w 2303"/>
                  <a:gd name="T97" fmla="*/ 2147483646 h 2304"/>
                  <a:gd name="T98" fmla="*/ 2147483646 w 2303"/>
                  <a:gd name="T99" fmla="*/ 2147483646 h 2304"/>
                  <a:gd name="T100" fmla="*/ 2147483646 w 2303"/>
                  <a:gd name="T101" fmla="*/ 2147483646 h 2304"/>
                  <a:gd name="T102" fmla="*/ 2147483646 w 2303"/>
                  <a:gd name="T103" fmla="*/ 2147483646 h 2304"/>
                  <a:gd name="T104" fmla="*/ 2147483646 w 2303"/>
                  <a:gd name="T105" fmla="*/ 2147483646 h 2304"/>
                  <a:gd name="T106" fmla="*/ 2147483646 w 2303"/>
                  <a:gd name="T107" fmla="*/ 2147483646 h 2304"/>
                  <a:gd name="T108" fmla="*/ 2147483646 w 2303"/>
                  <a:gd name="T109" fmla="*/ 2147483646 h 2304"/>
                  <a:gd name="T110" fmla="*/ 2147483646 w 2303"/>
                  <a:gd name="T111" fmla="*/ 2147483646 h 2304"/>
                  <a:gd name="T112" fmla="*/ 2147483646 w 2303"/>
                  <a:gd name="T113" fmla="*/ 2147483646 h 2304"/>
                  <a:gd name="T114" fmla="*/ 2147483646 w 2303"/>
                  <a:gd name="T115" fmla="*/ 2147483646 h 2304"/>
                  <a:gd name="T116" fmla="*/ 2147483646 w 2303"/>
                  <a:gd name="T117" fmla="*/ 2147483646 h 2304"/>
                  <a:gd name="T118" fmla="*/ 2147483646 w 2303"/>
                  <a:gd name="T119" fmla="*/ 2147483646 h 2304"/>
                  <a:gd name="T120" fmla="*/ 2147483646 w 2303"/>
                  <a:gd name="T121" fmla="*/ 2147483646 h 2304"/>
                  <a:gd name="T122" fmla="*/ 2147483646 w 2303"/>
                  <a:gd name="T123" fmla="*/ 2147483646 h 230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lnTo>
                      <a:pt x="225" y="1"/>
                    </a:lnTo>
                    <a:close/>
                  </a:path>
                </a:pathLst>
              </a:custGeom>
              <a:solidFill>
                <a:srgbClr val="233E4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198" name="Google Shape;576;p27">
              <a:extLst>
                <a:ext uri="{FF2B5EF4-FFF2-40B4-BE49-F238E27FC236}">
                  <a16:creationId xmlns:a16="http://schemas.microsoft.com/office/drawing/2014/main" id="{DC04897E-7BE3-4B88-BE8B-9BF6E78A833D}"/>
                </a:ext>
              </a:extLst>
            </p:cNvPr>
            <p:cNvSpPr>
              <a:spLocks/>
            </p:cNvSpPr>
            <p:nvPr/>
          </p:nvSpPr>
          <p:spPr bwMode="auto">
            <a:xfrm>
              <a:off x="3028510" y="5577559"/>
              <a:ext cx="389985" cy="49024"/>
            </a:xfrm>
            <a:custGeom>
              <a:avLst/>
              <a:gdLst>
                <a:gd name="T0" fmla="*/ 2147483646 w 7056"/>
                <a:gd name="T1" fmla="*/ 0 h 887"/>
                <a:gd name="T2" fmla="*/ 2147483646 w 7056"/>
                <a:gd name="T3" fmla="*/ 2147483646 h 887"/>
                <a:gd name="T4" fmla="*/ 2147483646 w 7056"/>
                <a:gd name="T5" fmla="*/ 2147483646 h 887"/>
                <a:gd name="T6" fmla="*/ 2147483646 w 7056"/>
                <a:gd name="T7" fmla="*/ 0 h 887"/>
                <a:gd name="T8" fmla="*/ 2147483646 w 7056"/>
                <a:gd name="T9" fmla="*/ 0 h 8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56" h="887" extrusionOk="0">
                  <a:moveTo>
                    <a:pt x="1" y="0"/>
                  </a:moveTo>
                  <a:lnTo>
                    <a:pt x="1" y="887"/>
                  </a:lnTo>
                  <a:lnTo>
                    <a:pt x="7055" y="887"/>
                  </a:lnTo>
                  <a:lnTo>
                    <a:pt x="7055" y="0"/>
                  </a:lnTo>
                  <a:lnTo>
                    <a:pt x="1" y="0"/>
                  </a:lnTo>
                  <a:close/>
                </a:path>
              </a:pathLst>
            </a:custGeom>
            <a:solidFill>
              <a:srgbClr val="8D7D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228" name="Google Shape;578;p27">
            <a:extLst>
              <a:ext uri="{FF2B5EF4-FFF2-40B4-BE49-F238E27FC236}">
                <a16:creationId xmlns:a16="http://schemas.microsoft.com/office/drawing/2014/main" id="{F2A61655-3931-4BC9-8D40-F52F1203046D}"/>
              </a:ext>
            </a:extLst>
          </p:cNvPr>
          <p:cNvSpPr>
            <a:spLocks/>
          </p:cNvSpPr>
          <p:nvPr/>
        </p:nvSpPr>
        <p:spPr bwMode="auto">
          <a:xfrm>
            <a:off x="3308351" y="6418263"/>
            <a:ext cx="264583" cy="165100"/>
          </a:xfrm>
          <a:custGeom>
            <a:avLst/>
            <a:gdLst>
              <a:gd name="T0" fmla="*/ 2147483646 w 4806"/>
              <a:gd name="T1" fmla="*/ 2147483646 h 2979"/>
              <a:gd name="T2" fmla="*/ 2147483646 w 4806"/>
              <a:gd name="T3" fmla="*/ 2147483646 h 2979"/>
              <a:gd name="T4" fmla="*/ 2147483646 w 4806"/>
              <a:gd name="T5" fmla="*/ 2147483646 h 2979"/>
              <a:gd name="T6" fmla="*/ 2147483646 w 4806"/>
              <a:gd name="T7" fmla="*/ 2147483646 h 2979"/>
              <a:gd name="T8" fmla="*/ 2147483646 w 4806"/>
              <a:gd name="T9" fmla="*/ 2147483646 h 29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06" h="2979" extrusionOk="0">
                <a:moveTo>
                  <a:pt x="1" y="1"/>
                </a:moveTo>
                <a:lnTo>
                  <a:pt x="1" y="2978"/>
                </a:lnTo>
                <a:lnTo>
                  <a:pt x="4805" y="2978"/>
                </a:lnTo>
                <a:lnTo>
                  <a:pt x="4805" y="1"/>
                </a:lnTo>
                <a:lnTo>
                  <a:pt x="1" y="1"/>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grpSp>
        <p:nvGrpSpPr>
          <p:cNvPr id="229" name="Group 228">
            <a:extLst>
              <a:ext uri="{FF2B5EF4-FFF2-40B4-BE49-F238E27FC236}">
                <a16:creationId xmlns:a16="http://schemas.microsoft.com/office/drawing/2014/main" id="{774B81B2-ACA3-4328-98BE-7223C00223C5}"/>
              </a:ext>
            </a:extLst>
          </p:cNvPr>
          <p:cNvGrpSpPr>
            <a:grpSpLocks/>
          </p:cNvGrpSpPr>
          <p:nvPr userDrawn="1"/>
        </p:nvGrpSpPr>
        <p:grpSpPr bwMode="auto">
          <a:xfrm>
            <a:off x="1524001" y="5626100"/>
            <a:ext cx="9319684" cy="1231900"/>
            <a:chOff x="1524301" y="5626805"/>
            <a:chExt cx="9320239" cy="1231195"/>
          </a:xfrm>
        </p:grpSpPr>
        <p:sp>
          <p:nvSpPr>
            <p:cNvPr id="230" name="Google Shape;577;p27">
              <a:extLst>
                <a:ext uri="{FF2B5EF4-FFF2-40B4-BE49-F238E27FC236}">
                  <a16:creationId xmlns:a16="http://schemas.microsoft.com/office/drawing/2014/main" id="{6CAF9143-1431-4BDC-BDBF-8905F5846CA4}"/>
                </a:ext>
              </a:extLst>
            </p:cNvPr>
            <p:cNvSpPr>
              <a:spLocks/>
            </p:cNvSpPr>
            <p:nvPr/>
          </p:nvSpPr>
          <p:spPr bwMode="auto">
            <a:xfrm>
              <a:off x="3307961" y="6403010"/>
              <a:ext cx="265628" cy="451390"/>
            </a:xfrm>
            <a:custGeom>
              <a:avLst/>
              <a:gdLst>
                <a:gd name="T0" fmla="*/ 2147483646 w 4806"/>
                <a:gd name="T1" fmla="*/ 2147483646 h 8167"/>
                <a:gd name="T2" fmla="*/ 2147483646 w 4806"/>
                <a:gd name="T3" fmla="*/ 2147483646 h 8167"/>
                <a:gd name="T4" fmla="*/ 2147483646 w 4806"/>
                <a:gd name="T5" fmla="*/ 2147483646 h 8167"/>
                <a:gd name="T6" fmla="*/ 2147483646 w 4806"/>
                <a:gd name="T7" fmla="*/ 2147483646 h 8167"/>
                <a:gd name="T8" fmla="*/ 2147483646 w 4806"/>
                <a:gd name="T9" fmla="*/ 2147483646 h 81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06" h="8167" extrusionOk="0">
                  <a:moveTo>
                    <a:pt x="1" y="1"/>
                  </a:moveTo>
                  <a:lnTo>
                    <a:pt x="1" y="8167"/>
                  </a:lnTo>
                  <a:lnTo>
                    <a:pt x="4805" y="8167"/>
                  </a:lnTo>
                  <a:lnTo>
                    <a:pt x="4805" y="1"/>
                  </a:lnTo>
                  <a:lnTo>
                    <a:pt x="1" y="1"/>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231" name="Google Shape;579;p27">
              <a:extLst>
                <a:ext uri="{FF2B5EF4-FFF2-40B4-BE49-F238E27FC236}">
                  <a16:creationId xmlns:a16="http://schemas.microsoft.com/office/drawing/2014/main" id="{D7EF12C4-CBA2-4703-BE6A-5A565ECEAE87}"/>
                </a:ext>
              </a:extLst>
            </p:cNvPr>
            <p:cNvGrpSpPr>
              <a:grpSpLocks/>
            </p:cNvGrpSpPr>
            <p:nvPr userDrawn="1"/>
          </p:nvGrpSpPr>
          <p:grpSpPr bwMode="auto">
            <a:xfrm>
              <a:off x="1524301" y="5626805"/>
              <a:ext cx="9320239" cy="1231195"/>
              <a:chOff x="929285" y="5051507"/>
              <a:chExt cx="7315206" cy="1231195"/>
            </a:xfrm>
          </p:grpSpPr>
          <p:sp>
            <p:nvSpPr>
              <p:cNvPr id="232" name="Google Shape;580;p27">
                <a:extLst>
                  <a:ext uri="{FF2B5EF4-FFF2-40B4-BE49-F238E27FC236}">
                    <a16:creationId xmlns:a16="http://schemas.microsoft.com/office/drawing/2014/main" id="{4A8D50EA-3A56-4A12-B597-B9ED5D7C31BB}"/>
                  </a:ext>
                </a:extLst>
              </p:cNvPr>
              <p:cNvSpPr>
                <a:spLocks/>
              </p:cNvSpPr>
              <p:nvPr/>
            </p:nvSpPr>
            <p:spPr bwMode="auto">
              <a:xfrm>
                <a:off x="929285" y="5051507"/>
                <a:ext cx="7315206" cy="420715"/>
              </a:xfrm>
              <a:custGeom>
                <a:avLst/>
                <a:gdLst>
                  <a:gd name="T0" fmla="*/ 2147483646 w 132354"/>
                  <a:gd name="T1" fmla="*/ 2147483646 h 7612"/>
                  <a:gd name="T2" fmla="*/ 2147483646 w 132354"/>
                  <a:gd name="T3" fmla="*/ 2147483646 h 7612"/>
                  <a:gd name="T4" fmla="*/ 2147483646 w 132354"/>
                  <a:gd name="T5" fmla="*/ 2147483646 h 7612"/>
                  <a:gd name="T6" fmla="*/ 2147483646 w 132354"/>
                  <a:gd name="T7" fmla="*/ 2147483646 h 7612"/>
                  <a:gd name="T8" fmla="*/ 2147483646 w 132354"/>
                  <a:gd name="T9" fmla="*/ 2147483646 h 76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354" h="7612" extrusionOk="0">
                    <a:moveTo>
                      <a:pt x="1" y="1"/>
                    </a:moveTo>
                    <a:lnTo>
                      <a:pt x="1" y="7611"/>
                    </a:lnTo>
                    <a:lnTo>
                      <a:pt x="132353" y="7611"/>
                    </a:lnTo>
                    <a:lnTo>
                      <a:pt x="132353" y="1"/>
                    </a:lnTo>
                    <a:lnTo>
                      <a:pt x="1" y="1"/>
                    </a:lnTo>
                    <a:close/>
                  </a:path>
                </a:pathLst>
              </a:custGeom>
              <a:solidFill>
                <a:srgbClr val="EFEDD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33" name="Google Shape;581;p27">
                <a:extLst>
                  <a:ext uri="{FF2B5EF4-FFF2-40B4-BE49-F238E27FC236}">
                    <a16:creationId xmlns:a16="http://schemas.microsoft.com/office/drawing/2014/main" id="{89A8907D-F319-458C-B2A4-3466268F3773}"/>
                  </a:ext>
                </a:extLst>
              </p:cNvPr>
              <p:cNvSpPr>
                <a:spLocks/>
              </p:cNvSpPr>
              <p:nvPr/>
            </p:nvSpPr>
            <p:spPr bwMode="auto">
              <a:xfrm>
                <a:off x="929285" y="5051507"/>
                <a:ext cx="7315206" cy="133919"/>
              </a:xfrm>
              <a:custGeom>
                <a:avLst/>
                <a:gdLst>
                  <a:gd name="T0" fmla="*/ 2147483646 w 132354"/>
                  <a:gd name="T1" fmla="*/ 2147483646 h 2423"/>
                  <a:gd name="T2" fmla="*/ 2147483646 w 132354"/>
                  <a:gd name="T3" fmla="*/ 2147483646 h 2423"/>
                  <a:gd name="T4" fmla="*/ 2147483646 w 132354"/>
                  <a:gd name="T5" fmla="*/ 2147483646 h 2423"/>
                  <a:gd name="T6" fmla="*/ 2147483646 w 132354"/>
                  <a:gd name="T7" fmla="*/ 2147483646 h 2423"/>
                  <a:gd name="T8" fmla="*/ 2147483646 w 132354"/>
                  <a:gd name="T9" fmla="*/ 2147483646 h 24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354" h="2423" extrusionOk="0">
                    <a:moveTo>
                      <a:pt x="1" y="1"/>
                    </a:moveTo>
                    <a:lnTo>
                      <a:pt x="1" y="2423"/>
                    </a:lnTo>
                    <a:lnTo>
                      <a:pt x="132353" y="2423"/>
                    </a:lnTo>
                    <a:lnTo>
                      <a:pt x="132353" y="1"/>
                    </a:lnTo>
                    <a:lnTo>
                      <a:pt x="1" y="1"/>
                    </a:lnTo>
                    <a:close/>
                  </a:path>
                </a:pathLst>
              </a:custGeom>
              <a:solidFill>
                <a:srgbClr val="FFFEF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34" name="Google Shape;582;p27">
                <a:extLst>
                  <a:ext uri="{FF2B5EF4-FFF2-40B4-BE49-F238E27FC236}">
                    <a16:creationId xmlns:a16="http://schemas.microsoft.com/office/drawing/2014/main" id="{F16F69B3-641D-4C5A-8FF0-A864485F0199}"/>
                  </a:ext>
                </a:extLst>
              </p:cNvPr>
              <p:cNvSpPr>
                <a:spLocks/>
              </p:cNvSpPr>
              <p:nvPr/>
            </p:nvSpPr>
            <p:spPr bwMode="auto">
              <a:xfrm>
                <a:off x="6668743" y="5831311"/>
                <a:ext cx="264854" cy="451390"/>
              </a:xfrm>
              <a:custGeom>
                <a:avLst/>
                <a:gdLst>
                  <a:gd name="T0" fmla="*/ 2147483646 w 4792"/>
                  <a:gd name="T1" fmla="*/ 2147483646 h 8167"/>
                  <a:gd name="T2" fmla="*/ 2147483646 w 4792"/>
                  <a:gd name="T3" fmla="*/ 2147483646 h 8167"/>
                  <a:gd name="T4" fmla="*/ 2147483646 w 4792"/>
                  <a:gd name="T5" fmla="*/ 2147483646 h 8167"/>
                  <a:gd name="T6" fmla="*/ 2147483646 w 4792"/>
                  <a:gd name="T7" fmla="*/ 2147483646 h 8167"/>
                  <a:gd name="T8" fmla="*/ 2147483646 w 4792"/>
                  <a:gd name="T9" fmla="*/ 2147483646 h 81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92" h="8167" extrusionOk="0">
                    <a:moveTo>
                      <a:pt x="1" y="1"/>
                    </a:moveTo>
                    <a:lnTo>
                      <a:pt x="1" y="8167"/>
                    </a:lnTo>
                    <a:lnTo>
                      <a:pt x="4792" y="8167"/>
                    </a:lnTo>
                    <a:lnTo>
                      <a:pt x="4792" y="1"/>
                    </a:lnTo>
                    <a:lnTo>
                      <a:pt x="1" y="1"/>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35" name="Google Shape;583;p27">
                <a:extLst>
                  <a:ext uri="{FF2B5EF4-FFF2-40B4-BE49-F238E27FC236}">
                    <a16:creationId xmlns:a16="http://schemas.microsoft.com/office/drawing/2014/main" id="{F88F22FD-38E5-4E77-8F9D-0D35B35A5671}"/>
                  </a:ext>
                </a:extLst>
              </p:cNvPr>
              <p:cNvSpPr>
                <a:spLocks/>
              </p:cNvSpPr>
              <p:nvPr/>
            </p:nvSpPr>
            <p:spPr bwMode="auto">
              <a:xfrm>
                <a:off x="6668743" y="5831311"/>
                <a:ext cx="264854" cy="164649"/>
              </a:xfrm>
              <a:custGeom>
                <a:avLst/>
                <a:gdLst>
                  <a:gd name="T0" fmla="*/ 2147483646 w 4792"/>
                  <a:gd name="T1" fmla="*/ 2147483646 h 2979"/>
                  <a:gd name="T2" fmla="*/ 2147483646 w 4792"/>
                  <a:gd name="T3" fmla="*/ 2147483646 h 2979"/>
                  <a:gd name="T4" fmla="*/ 2147483646 w 4792"/>
                  <a:gd name="T5" fmla="*/ 2147483646 h 2979"/>
                  <a:gd name="T6" fmla="*/ 2147483646 w 4792"/>
                  <a:gd name="T7" fmla="*/ 2147483646 h 2979"/>
                  <a:gd name="T8" fmla="*/ 2147483646 w 4792"/>
                  <a:gd name="T9" fmla="*/ 2147483646 h 29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92" h="2979" extrusionOk="0">
                    <a:moveTo>
                      <a:pt x="1" y="1"/>
                    </a:moveTo>
                    <a:lnTo>
                      <a:pt x="1" y="2978"/>
                    </a:lnTo>
                    <a:lnTo>
                      <a:pt x="4792" y="2978"/>
                    </a:lnTo>
                    <a:lnTo>
                      <a:pt x="4792" y="1"/>
                    </a:lnTo>
                    <a:lnTo>
                      <a:pt x="1" y="1"/>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36" name="Google Shape;584;p27">
                <a:extLst>
                  <a:ext uri="{FF2B5EF4-FFF2-40B4-BE49-F238E27FC236}">
                    <a16:creationId xmlns:a16="http://schemas.microsoft.com/office/drawing/2014/main" id="{037212CC-2D7A-40C9-8803-76C4AFF58C62}"/>
                  </a:ext>
                </a:extLst>
              </p:cNvPr>
              <p:cNvSpPr>
                <a:spLocks/>
              </p:cNvSpPr>
              <p:nvPr/>
            </p:nvSpPr>
            <p:spPr bwMode="auto">
              <a:xfrm>
                <a:off x="1654207" y="5472167"/>
                <a:ext cx="5864644" cy="359200"/>
              </a:xfrm>
              <a:custGeom>
                <a:avLst/>
                <a:gdLst>
                  <a:gd name="T0" fmla="*/ 2147483646 w 106109"/>
                  <a:gd name="T1" fmla="*/ 0 h 6499"/>
                  <a:gd name="T2" fmla="*/ 2147483646 w 106109"/>
                  <a:gd name="T3" fmla="*/ 2147483646 h 6499"/>
                  <a:gd name="T4" fmla="*/ 2147483646 w 106109"/>
                  <a:gd name="T5" fmla="*/ 2147483646 h 6499"/>
                  <a:gd name="T6" fmla="*/ 2147483646 w 106109"/>
                  <a:gd name="T7" fmla="*/ 0 h 6499"/>
                  <a:gd name="T8" fmla="*/ 2147483646 w 106109"/>
                  <a:gd name="T9" fmla="*/ 0 h 64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6109" h="6499" extrusionOk="0">
                    <a:moveTo>
                      <a:pt x="1" y="0"/>
                    </a:moveTo>
                    <a:lnTo>
                      <a:pt x="1" y="6499"/>
                    </a:lnTo>
                    <a:lnTo>
                      <a:pt x="106108" y="6499"/>
                    </a:lnTo>
                    <a:lnTo>
                      <a:pt x="106108" y="0"/>
                    </a:lnTo>
                    <a:lnTo>
                      <a:pt x="1" y="0"/>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37" name="Google Shape;585;p27">
                <a:extLst>
                  <a:ext uri="{FF2B5EF4-FFF2-40B4-BE49-F238E27FC236}">
                    <a16:creationId xmlns:a16="http://schemas.microsoft.com/office/drawing/2014/main" id="{40917A65-D298-40E8-8671-29610162EF44}"/>
                  </a:ext>
                </a:extLst>
              </p:cNvPr>
              <p:cNvSpPr>
                <a:spLocks/>
              </p:cNvSpPr>
              <p:nvPr/>
            </p:nvSpPr>
            <p:spPr bwMode="auto">
              <a:xfrm>
                <a:off x="1654207" y="5472167"/>
                <a:ext cx="5864644" cy="176311"/>
              </a:xfrm>
              <a:custGeom>
                <a:avLst/>
                <a:gdLst>
                  <a:gd name="T0" fmla="*/ 2147483646 w 106109"/>
                  <a:gd name="T1" fmla="*/ 0 h 3190"/>
                  <a:gd name="T2" fmla="*/ 2147483646 w 106109"/>
                  <a:gd name="T3" fmla="*/ 2147483646 h 3190"/>
                  <a:gd name="T4" fmla="*/ 2147483646 w 106109"/>
                  <a:gd name="T5" fmla="*/ 2147483646 h 3190"/>
                  <a:gd name="T6" fmla="*/ 2147483646 w 106109"/>
                  <a:gd name="T7" fmla="*/ 0 h 3190"/>
                  <a:gd name="T8" fmla="*/ 2147483646 w 106109"/>
                  <a:gd name="T9" fmla="*/ 0 h 31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6109" h="3190" extrusionOk="0">
                    <a:moveTo>
                      <a:pt x="1" y="0"/>
                    </a:moveTo>
                    <a:lnTo>
                      <a:pt x="1" y="3190"/>
                    </a:lnTo>
                    <a:lnTo>
                      <a:pt x="106108" y="3190"/>
                    </a:lnTo>
                    <a:lnTo>
                      <a:pt x="106108" y="0"/>
                    </a:lnTo>
                    <a:lnTo>
                      <a:pt x="1" y="0"/>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spTree>
    <p:extLst>
      <p:ext uri="{BB962C8B-B14F-4D97-AF65-F5344CB8AC3E}">
        <p14:creationId xmlns:p14="http://schemas.microsoft.com/office/powerpoint/2010/main" val="1270008494"/>
      </p:ext>
    </p:extLst>
  </p:cSld>
  <p:clrMapOvr>
    <a:masterClrMapping/>
  </p:clrMapOvr>
  <p:transition spd="slow" advClick="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5"/>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4"/>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42"/>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8"/>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39"/>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43"/>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29"/>
                                        </p:tgtEl>
                                        <p:attrNameLst>
                                          <p:attrName>style.visibility</p:attrName>
                                        </p:attrNameLst>
                                      </p:cBhvr>
                                      <p:to>
                                        <p:strVal val="visible"/>
                                      </p:to>
                                    </p:set>
                                    <p:anim calcmode="lin" valueType="num">
                                      <p:cBhvr additive="base">
                                        <p:cTn id="19" dur="500" fill="hold"/>
                                        <p:tgtEl>
                                          <p:spTgt spid="229"/>
                                        </p:tgtEl>
                                        <p:attrNameLst>
                                          <p:attrName>ppt_x</p:attrName>
                                        </p:attrNameLst>
                                      </p:cBhvr>
                                      <p:tavLst>
                                        <p:tav tm="0">
                                          <p:val>
                                            <p:strVal val="#ppt_x"/>
                                          </p:val>
                                        </p:tav>
                                        <p:tav tm="100000">
                                          <p:val>
                                            <p:strVal val="#ppt_x"/>
                                          </p:val>
                                        </p:tav>
                                      </p:tavLst>
                                    </p:anim>
                                    <p:anim calcmode="lin" valueType="num">
                                      <p:cBhvr additive="base">
                                        <p:cTn id="20" dur="500" fill="hold"/>
                                        <p:tgtEl>
                                          <p:spTgt spid="229"/>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155"/>
                                        </p:tgtEl>
                                        <p:attrNameLst>
                                          <p:attrName>style.visibility</p:attrName>
                                        </p:attrNameLst>
                                      </p:cBhvr>
                                      <p:to>
                                        <p:strVal val="visible"/>
                                      </p:to>
                                    </p:set>
                                    <p:anim calcmode="lin" valueType="num">
                                      <p:cBhvr additive="base">
                                        <p:cTn id="24" dur="500" fill="hold"/>
                                        <p:tgtEl>
                                          <p:spTgt spid="155"/>
                                        </p:tgtEl>
                                        <p:attrNameLst>
                                          <p:attrName>ppt_x</p:attrName>
                                        </p:attrNameLst>
                                      </p:cBhvr>
                                      <p:tavLst>
                                        <p:tav tm="0">
                                          <p:val>
                                            <p:strVal val="0-#ppt_w/2"/>
                                          </p:val>
                                        </p:tav>
                                        <p:tav tm="100000">
                                          <p:val>
                                            <p:strVal val="#ppt_x"/>
                                          </p:val>
                                        </p:tav>
                                      </p:tavLst>
                                    </p:anim>
                                    <p:anim calcmode="lin" valueType="num">
                                      <p:cBhvr additive="base">
                                        <p:cTn id="25" dur="500" fill="hold"/>
                                        <p:tgtEl>
                                          <p:spTgt spid="155"/>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98"/>
                                        </p:tgtEl>
                                        <p:attrNameLst>
                                          <p:attrName>style.visibility</p:attrName>
                                        </p:attrNameLst>
                                      </p:cBhvr>
                                      <p:to>
                                        <p:strVal val="visible"/>
                                      </p:to>
                                    </p:set>
                                    <p:anim calcmode="lin" valueType="num">
                                      <p:cBhvr additive="base">
                                        <p:cTn id="29" dur="500" fill="hold"/>
                                        <p:tgtEl>
                                          <p:spTgt spid="98"/>
                                        </p:tgtEl>
                                        <p:attrNameLst>
                                          <p:attrName>ppt_x</p:attrName>
                                        </p:attrNameLst>
                                      </p:cBhvr>
                                      <p:tavLst>
                                        <p:tav tm="0">
                                          <p:val>
                                            <p:strVal val="1+#ppt_w/2"/>
                                          </p:val>
                                        </p:tav>
                                        <p:tav tm="100000">
                                          <p:val>
                                            <p:strVal val="#ppt_x"/>
                                          </p:val>
                                        </p:tav>
                                      </p:tavLst>
                                    </p:anim>
                                    <p:anim calcmode="lin" valueType="num">
                                      <p:cBhvr additive="base">
                                        <p:cTn id="30" dur="500" fill="hold"/>
                                        <p:tgtEl>
                                          <p:spTgt spid="98"/>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92"/>
                                        </p:tgtEl>
                                        <p:attrNameLst>
                                          <p:attrName>style.visibility</p:attrName>
                                        </p:attrNameLst>
                                      </p:cBhvr>
                                      <p:to>
                                        <p:strVal val="visible"/>
                                      </p:to>
                                    </p:set>
                                    <p:animEffect transition="in" filter="fade">
                                      <p:cBhvr>
                                        <p:cTn id="34"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grpSp>
        <p:nvGrpSpPr>
          <p:cNvPr id="2" name="Google Shape;992;p14">
            <a:extLst>
              <a:ext uri="{FF2B5EF4-FFF2-40B4-BE49-F238E27FC236}">
                <a16:creationId xmlns:a16="http://schemas.microsoft.com/office/drawing/2014/main" id="{8A88E927-08C4-402B-97EB-78D77791D4C1}"/>
              </a:ext>
            </a:extLst>
          </p:cNvPr>
          <p:cNvGrpSpPr>
            <a:grpSpLocks/>
          </p:cNvGrpSpPr>
          <p:nvPr userDrawn="1"/>
        </p:nvGrpSpPr>
        <p:grpSpPr bwMode="auto">
          <a:xfrm>
            <a:off x="395818" y="219076"/>
            <a:ext cx="11614149" cy="6240463"/>
            <a:chOff x="395894" y="219519"/>
            <a:chExt cx="8518865" cy="4788281"/>
          </a:xfrm>
        </p:grpSpPr>
        <p:sp>
          <p:nvSpPr>
            <p:cNvPr id="3" name="Google Shape;993;p14">
              <a:extLst>
                <a:ext uri="{FF2B5EF4-FFF2-40B4-BE49-F238E27FC236}">
                  <a16:creationId xmlns:a16="http://schemas.microsoft.com/office/drawing/2014/main" id="{E9678FAD-DCD9-4635-A7B6-B74079396D9D}"/>
                </a:ext>
              </a:extLst>
            </p:cNvPr>
            <p:cNvSpPr/>
            <p:nvPr/>
          </p:nvSpPr>
          <p:spPr>
            <a:xfrm>
              <a:off x="661380" y="219519"/>
              <a:ext cx="8068625"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nvGrpSpPr>
            <p:cNvPr id="4" name="Google Shape;994;p14">
              <a:extLst>
                <a:ext uri="{FF2B5EF4-FFF2-40B4-BE49-F238E27FC236}">
                  <a16:creationId xmlns:a16="http://schemas.microsoft.com/office/drawing/2014/main" id="{28D77E90-61A1-45DA-AD91-49478C532544}"/>
                </a:ext>
              </a:extLst>
            </p:cNvPr>
            <p:cNvGrpSpPr>
              <a:grpSpLocks/>
            </p:cNvGrpSpPr>
            <p:nvPr/>
          </p:nvGrpSpPr>
          <p:grpSpPr bwMode="auto">
            <a:xfrm>
              <a:off x="8341543" y="2282008"/>
              <a:ext cx="569676" cy="380612"/>
              <a:chOff x="8341543" y="2282008"/>
              <a:chExt cx="569676" cy="380612"/>
            </a:xfrm>
          </p:grpSpPr>
          <p:sp>
            <p:nvSpPr>
              <p:cNvPr id="23" name="Google Shape;995;p14">
                <a:extLst>
                  <a:ext uri="{FF2B5EF4-FFF2-40B4-BE49-F238E27FC236}">
                    <a16:creationId xmlns:a16="http://schemas.microsoft.com/office/drawing/2014/main" id="{9503EA90-DD7C-4160-8A70-8EB59B303F73}"/>
                  </a:ext>
                </a:extLst>
              </p:cNvPr>
              <p:cNvSpPr>
                <a:spLocks/>
              </p:cNvSpPr>
              <p:nvPr/>
            </p:nvSpPr>
            <p:spPr bwMode="auto">
              <a:xfrm>
                <a:off x="8341543" y="2361783"/>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4" name="Google Shape;996;p14">
                <a:extLst>
                  <a:ext uri="{FF2B5EF4-FFF2-40B4-BE49-F238E27FC236}">
                    <a16:creationId xmlns:a16="http://schemas.microsoft.com/office/drawing/2014/main" id="{027B0291-96BD-42A2-8FD9-D0D35F906EAF}"/>
                  </a:ext>
                </a:extLst>
              </p:cNvPr>
              <p:cNvSpPr>
                <a:spLocks/>
              </p:cNvSpPr>
              <p:nvPr/>
            </p:nvSpPr>
            <p:spPr bwMode="auto">
              <a:xfrm>
                <a:off x="8341543" y="2282008"/>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5" name="Google Shape;997;p14">
              <a:extLst>
                <a:ext uri="{FF2B5EF4-FFF2-40B4-BE49-F238E27FC236}">
                  <a16:creationId xmlns:a16="http://schemas.microsoft.com/office/drawing/2014/main" id="{0E2924A1-646A-4928-A829-6216DB79755C}"/>
                </a:ext>
              </a:extLst>
            </p:cNvPr>
            <p:cNvSpPr>
              <a:spLocks/>
            </p:cNvSpPr>
            <p:nvPr/>
          </p:nvSpPr>
          <p:spPr bwMode="auto">
            <a:xfrm>
              <a:off x="8341543" y="4447718"/>
              <a:ext cx="569676" cy="308239"/>
            </a:xfrm>
            <a:custGeom>
              <a:avLst/>
              <a:gdLst>
                <a:gd name="T0" fmla="*/ 0 w 18186"/>
                <a:gd name="T1" fmla="*/ 0 h 9453"/>
                <a:gd name="T2" fmla="*/ 0 w 18186"/>
                <a:gd name="T3" fmla="*/ 2147483646 h 9453"/>
                <a:gd name="T4" fmla="*/ 2147483646 w 18186"/>
                <a:gd name="T5" fmla="*/ 2147483646 h 9453"/>
                <a:gd name="T6" fmla="*/ 2147483646 w 18186"/>
                <a:gd name="T7" fmla="*/ 2147483646 h 9453"/>
                <a:gd name="T8" fmla="*/ 2147483646 w 18186"/>
                <a:gd name="T9" fmla="*/ 0 h 9453"/>
                <a:gd name="T10" fmla="*/ 0 w 18186"/>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6" name="Google Shape;998;p14">
              <a:extLst>
                <a:ext uri="{FF2B5EF4-FFF2-40B4-BE49-F238E27FC236}">
                  <a16:creationId xmlns:a16="http://schemas.microsoft.com/office/drawing/2014/main" id="{5A6CDE49-BD80-43F7-89AD-22F212304BAF}"/>
                </a:ext>
              </a:extLst>
            </p:cNvPr>
            <p:cNvGrpSpPr>
              <a:grpSpLocks/>
            </p:cNvGrpSpPr>
            <p:nvPr/>
          </p:nvGrpSpPr>
          <p:grpSpPr bwMode="auto">
            <a:xfrm>
              <a:off x="8341543" y="1721094"/>
              <a:ext cx="569676" cy="380612"/>
              <a:chOff x="8341543" y="1721094"/>
              <a:chExt cx="569676" cy="380612"/>
            </a:xfrm>
          </p:grpSpPr>
          <p:sp>
            <p:nvSpPr>
              <p:cNvPr id="21" name="Google Shape;999;p14">
                <a:extLst>
                  <a:ext uri="{FF2B5EF4-FFF2-40B4-BE49-F238E27FC236}">
                    <a16:creationId xmlns:a16="http://schemas.microsoft.com/office/drawing/2014/main" id="{B1970C59-D4BC-466B-819F-0283541698B1}"/>
                  </a:ext>
                </a:extLst>
              </p:cNvPr>
              <p:cNvSpPr>
                <a:spLocks/>
              </p:cNvSpPr>
              <p:nvPr/>
            </p:nvSpPr>
            <p:spPr bwMode="auto">
              <a:xfrm>
                <a:off x="8341543" y="1800869"/>
                <a:ext cx="569676" cy="300837"/>
              </a:xfrm>
              <a:custGeom>
                <a:avLst/>
                <a:gdLst>
                  <a:gd name="T0" fmla="*/ 0 w 18186"/>
                  <a:gd name="T1" fmla="*/ 0 h 9226"/>
                  <a:gd name="T2" fmla="*/ 0 w 18186"/>
                  <a:gd name="T3" fmla="*/ 2147483646 h 9226"/>
                  <a:gd name="T4" fmla="*/ 2147483646 w 18186"/>
                  <a:gd name="T5" fmla="*/ 2147483646 h 9226"/>
                  <a:gd name="T6" fmla="*/ 2147483646 w 18186"/>
                  <a:gd name="T7" fmla="*/ 2147483646 h 9226"/>
                  <a:gd name="T8" fmla="*/ 2147483646 w 18186"/>
                  <a:gd name="T9" fmla="*/ 0 h 9226"/>
                  <a:gd name="T10" fmla="*/ 0 w 18186"/>
                  <a:gd name="T11" fmla="*/ 0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0"/>
                    </a:moveTo>
                    <a:lnTo>
                      <a:pt x="0" y="9225"/>
                    </a:lnTo>
                    <a:lnTo>
                      <a:pt x="18186" y="9225"/>
                    </a:lnTo>
                    <a:lnTo>
                      <a:pt x="16824" y="4462"/>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 name="Google Shape;1000;p14">
                <a:extLst>
                  <a:ext uri="{FF2B5EF4-FFF2-40B4-BE49-F238E27FC236}">
                    <a16:creationId xmlns:a16="http://schemas.microsoft.com/office/drawing/2014/main" id="{ABC2D2F9-4A3A-4956-8960-C14F9949630C}"/>
                  </a:ext>
                </a:extLst>
              </p:cNvPr>
              <p:cNvSpPr/>
              <p:nvPr/>
            </p:nvSpPr>
            <p:spPr>
              <a:xfrm>
                <a:off x="8341867" y="1721415"/>
                <a:ext cx="569787" cy="300866"/>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grpSp>
          <p:nvGrpSpPr>
            <p:cNvPr id="7" name="Google Shape;1001;p14">
              <a:extLst>
                <a:ext uri="{FF2B5EF4-FFF2-40B4-BE49-F238E27FC236}">
                  <a16:creationId xmlns:a16="http://schemas.microsoft.com/office/drawing/2014/main" id="{4FF95C15-0EED-4DBD-8043-6DDA63FF0428}"/>
                </a:ext>
              </a:extLst>
            </p:cNvPr>
            <p:cNvGrpSpPr>
              <a:grpSpLocks/>
            </p:cNvGrpSpPr>
            <p:nvPr/>
          </p:nvGrpSpPr>
          <p:grpSpPr bwMode="auto">
            <a:xfrm>
              <a:off x="8346273" y="1183592"/>
              <a:ext cx="568486" cy="388014"/>
              <a:chOff x="8346273" y="1183592"/>
              <a:chExt cx="568486" cy="388014"/>
            </a:xfrm>
          </p:grpSpPr>
          <p:sp>
            <p:nvSpPr>
              <p:cNvPr id="19" name="Google Shape;1002;p14">
                <a:extLst>
                  <a:ext uri="{FF2B5EF4-FFF2-40B4-BE49-F238E27FC236}">
                    <a16:creationId xmlns:a16="http://schemas.microsoft.com/office/drawing/2014/main" id="{18D9EC64-34BF-487B-BF95-1A0B65426B91}"/>
                  </a:ext>
                </a:extLst>
              </p:cNvPr>
              <p:cNvSpPr>
                <a:spLocks/>
              </p:cNvSpPr>
              <p:nvPr/>
            </p:nvSpPr>
            <p:spPr bwMode="auto">
              <a:xfrm>
                <a:off x="8346273" y="1263367"/>
                <a:ext cx="568486" cy="308239"/>
              </a:xfrm>
              <a:custGeom>
                <a:avLst/>
                <a:gdLst>
                  <a:gd name="T0" fmla="*/ 0 w 18148"/>
                  <a:gd name="T1" fmla="*/ 0 h 9453"/>
                  <a:gd name="T2" fmla="*/ 0 w 18148"/>
                  <a:gd name="T3" fmla="*/ 2147483646 h 9453"/>
                  <a:gd name="T4" fmla="*/ 2147483646 w 18148"/>
                  <a:gd name="T5" fmla="*/ 2147483646 h 9453"/>
                  <a:gd name="T6" fmla="*/ 2147483646 w 18148"/>
                  <a:gd name="T7" fmla="*/ 2147483646 h 9453"/>
                  <a:gd name="T8" fmla="*/ 2147483646 w 18148"/>
                  <a:gd name="T9" fmla="*/ 0 h 9453"/>
                  <a:gd name="T10" fmla="*/ 0 w 18148"/>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 name="Google Shape;1003;p14">
                <a:extLst>
                  <a:ext uri="{FF2B5EF4-FFF2-40B4-BE49-F238E27FC236}">
                    <a16:creationId xmlns:a16="http://schemas.microsoft.com/office/drawing/2014/main" id="{7E6EBAC4-0F6A-487D-B300-E4C099690EEF}"/>
                  </a:ext>
                </a:extLst>
              </p:cNvPr>
              <p:cNvSpPr>
                <a:spLocks/>
              </p:cNvSpPr>
              <p:nvPr/>
            </p:nvSpPr>
            <p:spPr bwMode="auto">
              <a:xfrm>
                <a:off x="8346273" y="1183592"/>
                <a:ext cx="568486" cy="308239"/>
              </a:xfrm>
              <a:custGeom>
                <a:avLst/>
                <a:gdLst>
                  <a:gd name="T0" fmla="*/ 0 w 18148"/>
                  <a:gd name="T1" fmla="*/ 0 h 9453"/>
                  <a:gd name="T2" fmla="*/ 0 w 18148"/>
                  <a:gd name="T3" fmla="*/ 2147483646 h 9453"/>
                  <a:gd name="T4" fmla="*/ 2147483646 w 18148"/>
                  <a:gd name="T5" fmla="*/ 2147483646 h 9453"/>
                  <a:gd name="T6" fmla="*/ 2147483646 w 18148"/>
                  <a:gd name="T7" fmla="*/ 2147483646 h 9453"/>
                  <a:gd name="T8" fmla="*/ 2147483646 w 18148"/>
                  <a:gd name="T9" fmla="*/ 0 h 9453"/>
                  <a:gd name="T10" fmla="*/ 0 w 18148"/>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8" name="Google Shape;1004;p14">
              <a:extLst>
                <a:ext uri="{FF2B5EF4-FFF2-40B4-BE49-F238E27FC236}">
                  <a16:creationId xmlns:a16="http://schemas.microsoft.com/office/drawing/2014/main" id="{176CCBD8-0154-4D6E-B0F2-595627A9C30A}"/>
                </a:ext>
              </a:extLst>
            </p:cNvPr>
            <p:cNvGrpSpPr>
              <a:grpSpLocks/>
            </p:cNvGrpSpPr>
            <p:nvPr/>
          </p:nvGrpSpPr>
          <p:grpSpPr bwMode="auto">
            <a:xfrm>
              <a:off x="8341543" y="606635"/>
              <a:ext cx="569676" cy="388014"/>
              <a:chOff x="8341543" y="606635"/>
              <a:chExt cx="569676" cy="388014"/>
            </a:xfrm>
          </p:grpSpPr>
          <p:sp>
            <p:nvSpPr>
              <p:cNvPr id="17" name="Google Shape;1005;p14">
                <a:extLst>
                  <a:ext uri="{FF2B5EF4-FFF2-40B4-BE49-F238E27FC236}">
                    <a16:creationId xmlns:a16="http://schemas.microsoft.com/office/drawing/2014/main" id="{3BEDDCA9-621F-40B2-82E0-98AE5C642954}"/>
                  </a:ext>
                </a:extLst>
              </p:cNvPr>
              <p:cNvSpPr>
                <a:spLocks/>
              </p:cNvSpPr>
              <p:nvPr/>
            </p:nvSpPr>
            <p:spPr bwMode="auto">
              <a:xfrm>
                <a:off x="8341543" y="686410"/>
                <a:ext cx="569676" cy="308239"/>
              </a:xfrm>
              <a:custGeom>
                <a:avLst/>
                <a:gdLst>
                  <a:gd name="T0" fmla="*/ 0 w 18186"/>
                  <a:gd name="T1" fmla="*/ 0 h 9453"/>
                  <a:gd name="T2" fmla="*/ 0 w 18186"/>
                  <a:gd name="T3" fmla="*/ 2147483646 h 9453"/>
                  <a:gd name="T4" fmla="*/ 2147483646 w 18186"/>
                  <a:gd name="T5" fmla="*/ 2147483646 h 9453"/>
                  <a:gd name="T6" fmla="*/ 2147483646 w 18186"/>
                  <a:gd name="T7" fmla="*/ 2147483646 h 9453"/>
                  <a:gd name="T8" fmla="*/ 2147483646 w 18186"/>
                  <a:gd name="T9" fmla="*/ 0 h 9453"/>
                  <a:gd name="T10" fmla="*/ 0 w 18186"/>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 name="Google Shape;1006;p14">
                <a:extLst>
                  <a:ext uri="{FF2B5EF4-FFF2-40B4-BE49-F238E27FC236}">
                    <a16:creationId xmlns:a16="http://schemas.microsoft.com/office/drawing/2014/main" id="{E1D0EE41-360E-4425-A169-C9C4C81B0052}"/>
                  </a:ext>
                </a:extLst>
              </p:cNvPr>
              <p:cNvSpPr/>
              <p:nvPr/>
            </p:nvSpPr>
            <p:spPr>
              <a:xfrm>
                <a:off x="8341867" y="606869"/>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grpSp>
          <p:nvGrpSpPr>
            <p:cNvPr id="9" name="Google Shape;1007;p14">
              <a:extLst>
                <a:ext uri="{FF2B5EF4-FFF2-40B4-BE49-F238E27FC236}">
                  <a16:creationId xmlns:a16="http://schemas.microsoft.com/office/drawing/2014/main" id="{2AEECC70-0F2F-4020-BCDE-EDFB840152BF}"/>
                </a:ext>
              </a:extLst>
            </p:cNvPr>
            <p:cNvGrpSpPr>
              <a:grpSpLocks/>
            </p:cNvGrpSpPr>
            <p:nvPr/>
          </p:nvGrpSpPr>
          <p:grpSpPr bwMode="auto">
            <a:xfrm>
              <a:off x="8341543" y="2842933"/>
              <a:ext cx="569676" cy="380612"/>
              <a:chOff x="8341543" y="2282008"/>
              <a:chExt cx="569676" cy="380612"/>
            </a:xfrm>
          </p:grpSpPr>
          <p:sp>
            <p:nvSpPr>
              <p:cNvPr id="15" name="Google Shape;1008;p14">
                <a:extLst>
                  <a:ext uri="{FF2B5EF4-FFF2-40B4-BE49-F238E27FC236}">
                    <a16:creationId xmlns:a16="http://schemas.microsoft.com/office/drawing/2014/main" id="{C64C1A51-CE84-4086-8747-1D703C6D22D9}"/>
                  </a:ext>
                </a:extLst>
              </p:cNvPr>
              <p:cNvSpPr>
                <a:spLocks/>
              </p:cNvSpPr>
              <p:nvPr/>
            </p:nvSpPr>
            <p:spPr bwMode="auto">
              <a:xfrm>
                <a:off x="8341543" y="2361783"/>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 name="Google Shape;1009;p14">
                <a:extLst>
                  <a:ext uri="{FF2B5EF4-FFF2-40B4-BE49-F238E27FC236}">
                    <a16:creationId xmlns:a16="http://schemas.microsoft.com/office/drawing/2014/main" id="{CC9BBB8A-E3CE-475D-8097-8D42514E74C5}"/>
                  </a:ext>
                </a:extLst>
              </p:cNvPr>
              <p:cNvSpPr>
                <a:spLocks/>
              </p:cNvSpPr>
              <p:nvPr/>
            </p:nvSpPr>
            <p:spPr bwMode="auto">
              <a:xfrm>
                <a:off x="8341543" y="2282008"/>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10" name="Google Shape;1010;p14">
              <a:extLst>
                <a:ext uri="{FF2B5EF4-FFF2-40B4-BE49-F238E27FC236}">
                  <a16:creationId xmlns:a16="http://schemas.microsoft.com/office/drawing/2014/main" id="{A8C04AC8-2AE1-4EEF-AD1C-ECADBD2D4EB4}"/>
                </a:ext>
              </a:extLst>
            </p:cNvPr>
            <p:cNvGrpSpPr>
              <a:grpSpLocks/>
            </p:cNvGrpSpPr>
            <p:nvPr/>
          </p:nvGrpSpPr>
          <p:grpSpPr bwMode="auto">
            <a:xfrm>
              <a:off x="8341543" y="3403858"/>
              <a:ext cx="569676" cy="380612"/>
              <a:chOff x="8341543" y="2282008"/>
              <a:chExt cx="569676" cy="380612"/>
            </a:xfrm>
          </p:grpSpPr>
          <p:sp>
            <p:nvSpPr>
              <p:cNvPr id="13" name="Google Shape;1011;p14">
                <a:extLst>
                  <a:ext uri="{FF2B5EF4-FFF2-40B4-BE49-F238E27FC236}">
                    <a16:creationId xmlns:a16="http://schemas.microsoft.com/office/drawing/2014/main" id="{C48A02C9-4182-4C3A-81A6-1BC0C05EB109}"/>
                  </a:ext>
                </a:extLst>
              </p:cNvPr>
              <p:cNvSpPr>
                <a:spLocks/>
              </p:cNvSpPr>
              <p:nvPr/>
            </p:nvSpPr>
            <p:spPr bwMode="auto">
              <a:xfrm>
                <a:off x="8341543" y="2361783"/>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 name="Google Shape;1012;p14">
                <a:extLst>
                  <a:ext uri="{FF2B5EF4-FFF2-40B4-BE49-F238E27FC236}">
                    <a16:creationId xmlns:a16="http://schemas.microsoft.com/office/drawing/2014/main" id="{8425BE2B-F702-4740-A2BA-20137EFBC898}"/>
                  </a:ext>
                </a:extLst>
              </p:cNvPr>
              <p:cNvSpPr/>
              <p:nvPr/>
            </p:nvSpPr>
            <p:spPr>
              <a:xfrm>
                <a:off x="8341867" y="2281736"/>
                <a:ext cx="569787" cy="30086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sp>
          <p:nvSpPr>
            <p:cNvPr id="11" name="Google Shape;1013;p14">
              <a:extLst>
                <a:ext uri="{FF2B5EF4-FFF2-40B4-BE49-F238E27FC236}">
                  <a16:creationId xmlns:a16="http://schemas.microsoft.com/office/drawing/2014/main" id="{AD50C69D-2752-42C0-B415-B2024754D730}"/>
                </a:ext>
              </a:extLst>
            </p:cNvPr>
            <p:cNvSpPr/>
            <p:nvPr/>
          </p:nvSpPr>
          <p:spPr>
            <a:xfrm>
              <a:off x="8341867" y="4368307"/>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2" name="Google Shape;1014;p14">
              <a:extLst>
                <a:ext uri="{FF2B5EF4-FFF2-40B4-BE49-F238E27FC236}">
                  <a16:creationId xmlns:a16="http://schemas.microsoft.com/office/drawing/2014/main" id="{933ED28B-5EF7-404E-98E4-4A7BD25BF96D}"/>
                </a:ext>
              </a:extLst>
            </p:cNvPr>
            <p:cNvSpPr>
              <a:spLocks/>
            </p:cNvSpPr>
            <p:nvPr/>
          </p:nvSpPr>
          <p:spPr bwMode="auto">
            <a:xfrm>
              <a:off x="395894" y="219519"/>
              <a:ext cx="8053438" cy="4788281"/>
            </a:xfrm>
            <a:custGeom>
              <a:avLst/>
              <a:gdLst>
                <a:gd name="T0" fmla="*/ 2147483646 w 257093"/>
                <a:gd name="T1" fmla="*/ 2147483646 h 146846"/>
                <a:gd name="T2" fmla="*/ 2147483646 w 257093"/>
                <a:gd name="T3" fmla="*/ 2147483646 h 146846"/>
                <a:gd name="T4" fmla="*/ 2147483646 w 257093"/>
                <a:gd name="T5" fmla="*/ 2147483646 h 146846"/>
                <a:gd name="T6" fmla="*/ 2147483646 w 257093"/>
                <a:gd name="T7" fmla="*/ 2147483646 h 146846"/>
                <a:gd name="T8" fmla="*/ 2147483646 w 257093"/>
                <a:gd name="T9" fmla="*/ 2147483646 h 146846"/>
                <a:gd name="T10" fmla="*/ 2147483646 w 257093"/>
                <a:gd name="T11" fmla="*/ 2147483646 h 146846"/>
                <a:gd name="T12" fmla="*/ 2147483646 w 257093"/>
                <a:gd name="T13" fmla="*/ 2147483646 h 146846"/>
                <a:gd name="T14" fmla="*/ 2147483646 w 257093"/>
                <a:gd name="T15" fmla="*/ 2147483646 h 146846"/>
                <a:gd name="T16" fmla="*/ 2147483646 w 257093"/>
                <a:gd name="T17" fmla="*/ 2147483646 h 1468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lnTo>
                    <a:pt x="7146" y="1"/>
                  </a:lnTo>
                  <a:close/>
                </a:path>
              </a:pathLst>
            </a:custGeom>
            <a:solidFill>
              <a:srgbClr val="FCFAF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25" name="Google Shape;1082;p14">
            <a:extLst>
              <a:ext uri="{FF2B5EF4-FFF2-40B4-BE49-F238E27FC236}">
                <a16:creationId xmlns:a16="http://schemas.microsoft.com/office/drawing/2014/main" id="{A84062C7-4F6D-45F6-A66E-56F3B47373FA}"/>
              </a:ext>
            </a:extLst>
          </p:cNvPr>
          <p:cNvSpPr>
            <a:spLocks/>
          </p:cNvSpPr>
          <p:nvPr userDrawn="1"/>
        </p:nvSpPr>
        <p:spPr bwMode="auto">
          <a:xfrm>
            <a:off x="465667" y="882651"/>
            <a:ext cx="110067" cy="176213"/>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6" name="Google Shape;1083;p14">
            <a:extLst>
              <a:ext uri="{FF2B5EF4-FFF2-40B4-BE49-F238E27FC236}">
                <a16:creationId xmlns:a16="http://schemas.microsoft.com/office/drawing/2014/main" id="{B5773408-3A7C-4F4F-91A9-7D166E9560C4}"/>
              </a:ext>
            </a:extLst>
          </p:cNvPr>
          <p:cNvSpPr>
            <a:spLocks/>
          </p:cNvSpPr>
          <p:nvPr userDrawn="1"/>
        </p:nvSpPr>
        <p:spPr bwMode="auto">
          <a:xfrm>
            <a:off x="201084" y="906463"/>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7" name="Google Shape;1084;p14">
            <a:extLst>
              <a:ext uri="{FF2B5EF4-FFF2-40B4-BE49-F238E27FC236}">
                <a16:creationId xmlns:a16="http://schemas.microsoft.com/office/drawing/2014/main" id="{F27C493F-F994-4502-90FC-BA30312909C5}"/>
              </a:ext>
            </a:extLst>
          </p:cNvPr>
          <p:cNvSpPr>
            <a:spLocks/>
          </p:cNvSpPr>
          <p:nvPr userDrawn="1"/>
        </p:nvSpPr>
        <p:spPr bwMode="auto">
          <a:xfrm>
            <a:off x="224367" y="989014"/>
            <a:ext cx="44451"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8" name="Google Shape;1085;p14">
            <a:extLst>
              <a:ext uri="{FF2B5EF4-FFF2-40B4-BE49-F238E27FC236}">
                <a16:creationId xmlns:a16="http://schemas.microsoft.com/office/drawing/2014/main" id="{B0CB1356-B459-4AA0-A7C7-38AF7FBFC812}"/>
              </a:ext>
            </a:extLst>
          </p:cNvPr>
          <p:cNvSpPr>
            <a:spLocks/>
          </p:cNvSpPr>
          <p:nvPr userDrawn="1"/>
        </p:nvSpPr>
        <p:spPr bwMode="auto">
          <a:xfrm>
            <a:off x="524934" y="947739"/>
            <a:ext cx="46567" cy="46037"/>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9" name="Google Shape;1086;p14">
            <a:extLst>
              <a:ext uri="{FF2B5EF4-FFF2-40B4-BE49-F238E27FC236}">
                <a16:creationId xmlns:a16="http://schemas.microsoft.com/office/drawing/2014/main" id="{99CCBDB0-8389-4346-A823-802504F66112}"/>
              </a:ext>
            </a:extLst>
          </p:cNvPr>
          <p:cNvSpPr>
            <a:spLocks/>
          </p:cNvSpPr>
          <p:nvPr userDrawn="1"/>
        </p:nvSpPr>
        <p:spPr bwMode="auto">
          <a:xfrm>
            <a:off x="201084" y="917575"/>
            <a:ext cx="448733" cy="96838"/>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0" name="Google Shape;1082;p14">
            <a:extLst>
              <a:ext uri="{FF2B5EF4-FFF2-40B4-BE49-F238E27FC236}">
                <a16:creationId xmlns:a16="http://schemas.microsoft.com/office/drawing/2014/main" id="{AF9153F7-1953-44DB-8328-595529CA842D}"/>
              </a:ext>
            </a:extLst>
          </p:cNvPr>
          <p:cNvSpPr>
            <a:spLocks/>
          </p:cNvSpPr>
          <p:nvPr userDrawn="1"/>
        </p:nvSpPr>
        <p:spPr bwMode="auto">
          <a:xfrm>
            <a:off x="463550" y="1495425"/>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1" name="Google Shape;1083;p14">
            <a:extLst>
              <a:ext uri="{FF2B5EF4-FFF2-40B4-BE49-F238E27FC236}">
                <a16:creationId xmlns:a16="http://schemas.microsoft.com/office/drawing/2014/main" id="{E3905A77-4D8F-463A-A8C4-A9D6DA6B232F}"/>
              </a:ext>
            </a:extLst>
          </p:cNvPr>
          <p:cNvSpPr>
            <a:spLocks/>
          </p:cNvSpPr>
          <p:nvPr userDrawn="1"/>
        </p:nvSpPr>
        <p:spPr bwMode="auto">
          <a:xfrm>
            <a:off x="198967" y="1520826"/>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2" name="Google Shape;1084;p14">
            <a:extLst>
              <a:ext uri="{FF2B5EF4-FFF2-40B4-BE49-F238E27FC236}">
                <a16:creationId xmlns:a16="http://schemas.microsoft.com/office/drawing/2014/main" id="{A436BFFD-1A94-4A11-BAD8-A912D760A428}"/>
              </a:ext>
            </a:extLst>
          </p:cNvPr>
          <p:cNvSpPr>
            <a:spLocks/>
          </p:cNvSpPr>
          <p:nvPr userDrawn="1"/>
        </p:nvSpPr>
        <p:spPr bwMode="auto">
          <a:xfrm>
            <a:off x="222251" y="1603375"/>
            <a:ext cx="46567" cy="46038"/>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3" name="Google Shape;1085;p14">
            <a:extLst>
              <a:ext uri="{FF2B5EF4-FFF2-40B4-BE49-F238E27FC236}">
                <a16:creationId xmlns:a16="http://schemas.microsoft.com/office/drawing/2014/main" id="{FCCB5B36-063B-4E59-92F5-7E0B764A0A1A}"/>
              </a:ext>
            </a:extLst>
          </p:cNvPr>
          <p:cNvSpPr>
            <a:spLocks/>
          </p:cNvSpPr>
          <p:nvPr userDrawn="1"/>
        </p:nvSpPr>
        <p:spPr bwMode="auto">
          <a:xfrm>
            <a:off x="522818" y="1562100"/>
            <a:ext cx="46567" cy="44450"/>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4" name="Google Shape;1086;p14">
            <a:extLst>
              <a:ext uri="{FF2B5EF4-FFF2-40B4-BE49-F238E27FC236}">
                <a16:creationId xmlns:a16="http://schemas.microsoft.com/office/drawing/2014/main" id="{083A06B7-B4C8-4D25-ABCF-F277C9A81E2E}"/>
              </a:ext>
            </a:extLst>
          </p:cNvPr>
          <p:cNvSpPr>
            <a:spLocks/>
          </p:cNvSpPr>
          <p:nvPr userDrawn="1"/>
        </p:nvSpPr>
        <p:spPr bwMode="auto">
          <a:xfrm>
            <a:off x="201084" y="1531938"/>
            <a:ext cx="446616"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5" name="Google Shape;1082;p14">
            <a:extLst>
              <a:ext uri="{FF2B5EF4-FFF2-40B4-BE49-F238E27FC236}">
                <a16:creationId xmlns:a16="http://schemas.microsoft.com/office/drawing/2014/main" id="{63561AA1-979B-4C26-9E18-85492401BA38}"/>
              </a:ext>
            </a:extLst>
          </p:cNvPr>
          <p:cNvSpPr>
            <a:spLocks/>
          </p:cNvSpPr>
          <p:nvPr userDrawn="1"/>
        </p:nvSpPr>
        <p:spPr bwMode="auto">
          <a:xfrm>
            <a:off x="463550" y="2109788"/>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6" name="Google Shape;1083;p14">
            <a:extLst>
              <a:ext uri="{FF2B5EF4-FFF2-40B4-BE49-F238E27FC236}">
                <a16:creationId xmlns:a16="http://schemas.microsoft.com/office/drawing/2014/main" id="{F47BFD9E-CD41-4FCD-8A93-809E51CD4D79}"/>
              </a:ext>
            </a:extLst>
          </p:cNvPr>
          <p:cNvSpPr>
            <a:spLocks/>
          </p:cNvSpPr>
          <p:nvPr userDrawn="1"/>
        </p:nvSpPr>
        <p:spPr bwMode="auto">
          <a:xfrm>
            <a:off x="198967" y="2135189"/>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7" name="Google Shape;1084;p14">
            <a:extLst>
              <a:ext uri="{FF2B5EF4-FFF2-40B4-BE49-F238E27FC236}">
                <a16:creationId xmlns:a16="http://schemas.microsoft.com/office/drawing/2014/main" id="{3808B76A-2EC8-4EF2-84D0-A7DAB73CE2EE}"/>
              </a:ext>
            </a:extLst>
          </p:cNvPr>
          <p:cNvSpPr>
            <a:spLocks/>
          </p:cNvSpPr>
          <p:nvPr userDrawn="1"/>
        </p:nvSpPr>
        <p:spPr bwMode="auto">
          <a:xfrm>
            <a:off x="222251" y="2217738"/>
            <a:ext cx="44449" cy="44450"/>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8" name="Google Shape;1085;p14">
            <a:extLst>
              <a:ext uri="{FF2B5EF4-FFF2-40B4-BE49-F238E27FC236}">
                <a16:creationId xmlns:a16="http://schemas.microsoft.com/office/drawing/2014/main" id="{F25F1891-6934-4B38-95A9-E52FBFFD61EF}"/>
              </a:ext>
            </a:extLst>
          </p:cNvPr>
          <p:cNvSpPr>
            <a:spLocks/>
          </p:cNvSpPr>
          <p:nvPr userDrawn="1"/>
        </p:nvSpPr>
        <p:spPr bwMode="auto">
          <a:xfrm>
            <a:off x="522818" y="2174875"/>
            <a:ext cx="44449"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9" name="Google Shape;1086;p14">
            <a:extLst>
              <a:ext uri="{FF2B5EF4-FFF2-40B4-BE49-F238E27FC236}">
                <a16:creationId xmlns:a16="http://schemas.microsoft.com/office/drawing/2014/main" id="{70FF1F82-BE12-44DE-AF25-78DEF196D685}"/>
              </a:ext>
            </a:extLst>
          </p:cNvPr>
          <p:cNvSpPr>
            <a:spLocks/>
          </p:cNvSpPr>
          <p:nvPr userDrawn="1"/>
        </p:nvSpPr>
        <p:spPr bwMode="auto">
          <a:xfrm>
            <a:off x="198967" y="2146300"/>
            <a:ext cx="448733"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0" name="Google Shape;1082;p14">
            <a:extLst>
              <a:ext uri="{FF2B5EF4-FFF2-40B4-BE49-F238E27FC236}">
                <a16:creationId xmlns:a16="http://schemas.microsoft.com/office/drawing/2014/main" id="{0BD29C94-E931-47B5-8768-ECD31E20B0EB}"/>
              </a:ext>
            </a:extLst>
          </p:cNvPr>
          <p:cNvSpPr>
            <a:spLocks/>
          </p:cNvSpPr>
          <p:nvPr userDrawn="1"/>
        </p:nvSpPr>
        <p:spPr bwMode="auto">
          <a:xfrm>
            <a:off x="461433" y="2724151"/>
            <a:ext cx="110067" cy="176213"/>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1" name="Google Shape;1083;p14">
            <a:extLst>
              <a:ext uri="{FF2B5EF4-FFF2-40B4-BE49-F238E27FC236}">
                <a16:creationId xmlns:a16="http://schemas.microsoft.com/office/drawing/2014/main" id="{26943815-B6A9-450F-95DC-D9909D25F10C}"/>
              </a:ext>
            </a:extLst>
          </p:cNvPr>
          <p:cNvSpPr>
            <a:spLocks/>
          </p:cNvSpPr>
          <p:nvPr userDrawn="1"/>
        </p:nvSpPr>
        <p:spPr bwMode="auto">
          <a:xfrm>
            <a:off x="196851" y="2747964"/>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2" name="Google Shape;1084;p14">
            <a:extLst>
              <a:ext uri="{FF2B5EF4-FFF2-40B4-BE49-F238E27FC236}">
                <a16:creationId xmlns:a16="http://schemas.microsoft.com/office/drawing/2014/main" id="{C1933EC2-D16D-4CCA-8B1E-4DCEB46B3F60}"/>
              </a:ext>
            </a:extLst>
          </p:cNvPr>
          <p:cNvSpPr>
            <a:spLocks/>
          </p:cNvSpPr>
          <p:nvPr userDrawn="1"/>
        </p:nvSpPr>
        <p:spPr bwMode="auto">
          <a:xfrm>
            <a:off x="220134" y="2830514"/>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3" name="Google Shape;1085;p14">
            <a:extLst>
              <a:ext uri="{FF2B5EF4-FFF2-40B4-BE49-F238E27FC236}">
                <a16:creationId xmlns:a16="http://schemas.microsoft.com/office/drawing/2014/main" id="{23063A4E-2B26-4D0E-823D-F9115AF5514E}"/>
              </a:ext>
            </a:extLst>
          </p:cNvPr>
          <p:cNvSpPr>
            <a:spLocks/>
          </p:cNvSpPr>
          <p:nvPr userDrawn="1"/>
        </p:nvSpPr>
        <p:spPr bwMode="auto">
          <a:xfrm>
            <a:off x="520701" y="2789239"/>
            <a:ext cx="46567" cy="46037"/>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4" name="Google Shape;1086;p14">
            <a:extLst>
              <a:ext uri="{FF2B5EF4-FFF2-40B4-BE49-F238E27FC236}">
                <a16:creationId xmlns:a16="http://schemas.microsoft.com/office/drawing/2014/main" id="{2C6AD35E-F747-461B-881E-01E84AEF62BC}"/>
              </a:ext>
            </a:extLst>
          </p:cNvPr>
          <p:cNvSpPr>
            <a:spLocks/>
          </p:cNvSpPr>
          <p:nvPr userDrawn="1"/>
        </p:nvSpPr>
        <p:spPr bwMode="auto">
          <a:xfrm>
            <a:off x="198968" y="2759075"/>
            <a:ext cx="446617" cy="96838"/>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5" name="Google Shape;1082;p14">
            <a:extLst>
              <a:ext uri="{FF2B5EF4-FFF2-40B4-BE49-F238E27FC236}">
                <a16:creationId xmlns:a16="http://schemas.microsoft.com/office/drawing/2014/main" id="{196953C2-7EF1-4500-9D14-45FDEDD4EA6E}"/>
              </a:ext>
            </a:extLst>
          </p:cNvPr>
          <p:cNvSpPr>
            <a:spLocks/>
          </p:cNvSpPr>
          <p:nvPr userDrawn="1"/>
        </p:nvSpPr>
        <p:spPr bwMode="auto">
          <a:xfrm>
            <a:off x="461433" y="3336925"/>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6" name="Google Shape;1083;p14">
            <a:extLst>
              <a:ext uri="{FF2B5EF4-FFF2-40B4-BE49-F238E27FC236}">
                <a16:creationId xmlns:a16="http://schemas.microsoft.com/office/drawing/2014/main" id="{37461881-8288-410F-B548-2398CAB2A52F}"/>
              </a:ext>
            </a:extLst>
          </p:cNvPr>
          <p:cNvSpPr>
            <a:spLocks/>
          </p:cNvSpPr>
          <p:nvPr userDrawn="1"/>
        </p:nvSpPr>
        <p:spPr bwMode="auto">
          <a:xfrm>
            <a:off x="194733" y="3362326"/>
            <a:ext cx="450851"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7" name="Google Shape;1084;p14">
            <a:extLst>
              <a:ext uri="{FF2B5EF4-FFF2-40B4-BE49-F238E27FC236}">
                <a16:creationId xmlns:a16="http://schemas.microsoft.com/office/drawing/2014/main" id="{A9EC4F40-306A-467F-A227-506C6AC7325E}"/>
              </a:ext>
            </a:extLst>
          </p:cNvPr>
          <p:cNvSpPr>
            <a:spLocks/>
          </p:cNvSpPr>
          <p:nvPr userDrawn="1"/>
        </p:nvSpPr>
        <p:spPr bwMode="auto">
          <a:xfrm>
            <a:off x="220133" y="3444875"/>
            <a:ext cx="44451" cy="46038"/>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8" name="Google Shape;1085;p14">
            <a:extLst>
              <a:ext uri="{FF2B5EF4-FFF2-40B4-BE49-F238E27FC236}">
                <a16:creationId xmlns:a16="http://schemas.microsoft.com/office/drawing/2014/main" id="{3610412B-D2A6-431B-BD09-E5399A677ED9}"/>
              </a:ext>
            </a:extLst>
          </p:cNvPr>
          <p:cNvSpPr>
            <a:spLocks/>
          </p:cNvSpPr>
          <p:nvPr userDrawn="1"/>
        </p:nvSpPr>
        <p:spPr bwMode="auto">
          <a:xfrm>
            <a:off x="520700" y="3403600"/>
            <a:ext cx="44451" cy="44450"/>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9" name="Google Shape;1086;p14">
            <a:extLst>
              <a:ext uri="{FF2B5EF4-FFF2-40B4-BE49-F238E27FC236}">
                <a16:creationId xmlns:a16="http://schemas.microsoft.com/office/drawing/2014/main" id="{1A5E9F65-7906-4797-9009-BC1C8ADBD5F0}"/>
              </a:ext>
            </a:extLst>
          </p:cNvPr>
          <p:cNvSpPr>
            <a:spLocks/>
          </p:cNvSpPr>
          <p:nvPr userDrawn="1"/>
        </p:nvSpPr>
        <p:spPr bwMode="auto">
          <a:xfrm>
            <a:off x="196851" y="3373439"/>
            <a:ext cx="448733" cy="96837"/>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0" name="Google Shape;1082;p14">
            <a:extLst>
              <a:ext uri="{FF2B5EF4-FFF2-40B4-BE49-F238E27FC236}">
                <a16:creationId xmlns:a16="http://schemas.microsoft.com/office/drawing/2014/main" id="{EDC8ED21-7803-44F8-901B-BFF6CA5B2FFC}"/>
              </a:ext>
            </a:extLst>
          </p:cNvPr>
          <p:cNvSpPr>
            <a:spLocks/>
          </p:cNvSpPr>
          <p:nvPr userDrawn="1"/>
        </p:nvSpPr>
        <p:spPr bwMode="auto">
          <a:xfrm>
            <a:off x="459317" y="3951288"/>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1" name="Google Shape;1083;p14">
            <a:extLst>
              <a:ext uri="{FF2B5EF4-FFF2-40B4-BE49-F238E27FC236}">
                <a16:creationId xmlns:a16="http://schemas.microsoft.com/office/drawing/2014/main" id="{CA5386C3-A51C-4F4C-95AA-FAD482FB7F21}"/>
              </a:ext>
            </a:extLst>
          </p:cNvPr>
          <p:cNvSpPr>
            <a:spLocks/>
          </p:cNvSpPr>
          <p:nvPr userDrawn="1"/>
        </p:nvSpPr>
        <p:spPr bwMode="auto">
          <a:xfrm>
            <a:off x="194734" y="3976689"/>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2" name="Google Shape;1084;p14">
            <a:extLst>
              <a:ext uri="{FF2B5EF4-FFF2-40B4-BE49-F238E27FC236}">
                <a16:creationId xmlns:a16="http://schemas.microsoft.com/office/drawing/2014/main" id="{EC61C667-B5EF-4683-9F81-7F0F867CC1D6}"/>
              </a:ext>
            </a:extLst>
          </p:cNvPr>
          <p:cNvSpPr>
            <a:spLocks/>
          </p:cNvSpPr>
          <p:nvPr userDrawn="1"/>
        </p:nvSpPr>
        <p:spPr bwMode="auto">
          <a:xfrm>
            <a:off x="218018" y="4059239"/>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3" name="Google Shape;1085;p14">
            <a:extLst>
              <a:ext uri="{FF2B5EF4-FFF2-40B4-BE49-F238E27FC236}">
                <a16:creationId xmlns:a16="http://schemas.microsoft.com/office/drawing/2014/main" id="{6DC03C05-FAFD-4F0E-9198-AA9887EB9C94}"/>
              </a:ext>
            </a:extLst>
          </p:cNvPr>
          <p:cNvSpPr>
            <a:spLocks/>
          </p:cNvSpPr>
          <p:nvPr userDrawn="1"/>
        </p:nvSpPr>
        <p:spPr bwMode="auto">
          <a:xfrm>
            <a:off x="518585" y="4016375"/>
            <a:ext cx="46567"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4" name="Google Shape;1086;p14">
            <a:extLst>
              <a:ext uri="{FF2B5EF4-FFF2-40B4-BE49-F238E27FC236}">
                <a16:creationId xmlns:a16="http://schemas.microsoft.com/office/drawing/2014/main" id="{E42AEA88-23F0-4C83-B6DC-C4049FB0044A}"/>
              </a:ext>
            </a:extLst>
          </p:cNvPr>
          <p:cNvSpPr>
            <a:spLocks/>
          </p:cNvSpPr>
          <p:nvPr userDrawn="1"/>
        </p:nvSpPr>
        <p:spPr bwMode="auto">
          <a:xfrm>
            <a:off x="194734" y="3987800"/>
            <a:ext cx="448733"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5" name="Google Shape;1082;p14">
            <a:extLst>
              <a:ext uri="{FF2B5EF4-FFF2-40B4-BE49-F238E27FC236}">
                <a16:creationId xmlns:a16="http://schemas.microsoft.com/office/drawing/2014/main" id="{2347830C-7FE4-46CD-8ECD-038244E3C7CA}"/>
              </a:ext>
            </a:extLst>
          </p:cNvPr>
          <p:cNvSpPr>
            <a:spLocks/>
          </p:cNvSpPr>
          <p:nvPr userDrawn="1"/>
        </p:nvSpPr>
        <p:spPr bwMode="auto">
          <a:xfrm>
            <a:off x="459317" y="4565650"/>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6" name="Google Shape;1083;p14">
            <a:extLst>
              <a:ext uri="{FF2B5EF4-FFF2-40B4-BE49-F238E27FC236}">
                <a16:creationId xmlns:a16="http://schemas.microsoft.com/office/drawing/2014/main" id="{BE798CD4-0E94-459C-9D91-D8DC2458CF89}"/>
              </a:ext>
            </a:extLst>
          </p:cNvPr>
          <p:cNvSpPr>
            <a:spLocks/>
          </p:cNvSpPr>
          <p:nvPr userDrawn="1"/>
        </p:nvSpPr>
        <p:spPr bwMode="auto">
          <a:xfrm>
            <a:off x="192618" y="4589464"/>
            <a:ext cx="450849"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7" name="Google Shape;1084;p14">
            <a:extLst>
              <a:ext uri="{FF2B5EF4-FFF2-40B4-BE49-F238E27FC236}">
                <a16:creationId xmlns:a16="http://schemas.microsoft.com/office/drawing/2014/main" id="{E5405292-6007-44DB-89A7-013D6E29A558}"/>
              </a:ext>
            </a:extLst>
          </p:cNvPr>
          <p:cNvSpPr>
            <a:spLocks/>
          </p:cNvSpPr>
          <p:nvPr userDrawn="1"/>
        </p:nvSpPr>
        <p:spPr bwMode="auto">
          <a:xfrm>
            <a:off x="215901" y="4672014"/>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8" name="Google Shape;1085;p14">
            <a:extLst>
              <a:ext uri="{FF2B5EF4-FFF2-40B4-BE49-F238E27FC236}">
                <a16:creationId xmlns:a16="http://schemas.microsoft.com/office/drawing/2014/main" id="{6611AAD8-578A-4886-8B46-8F801C4B1737}"/>
              </a:ext>
            </a:extLst>
          </p:cNvPr>
          <p:cNvSpPr>
            <a:spLocks/>
          </p:cNvSpPr>
          <p:nvPr userDrawn="1"/>
        </p:nvSpPr>
        <p:spPr bwMode="auto">
          <a:xfrm>
            <a:off x="518585" y="4630739"/>
            <a:ext cx="44449" cy="46037"/>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9" name="Google Shape;1086;p14">
            <a:extLst>
              <a:ext uri="{FF2B5EF4-FFF2-40B4-BE49-F238E27FC236}">
                <a16:creationId xmlns:a16="http://schemas.microsoft.com/office/drawing/2014/main" id="{37DF1A42-14C7-42DD-87D0-6D381F2FAAA3}"/>
              </a:ext>
            </a:extLst>
          </p:cNvPr>
          <p:cNvSpPr>
            <a:spLocks/>
          </p:cNvSpPr>
          <p:nvPr userDrawn="1"/>
        </p:nvSpPr>
        <p:spPr bwMode="auto">
          <a:xfrm>
            <a:off x="194734" y="4600575"/>
            <a:ext cx="446617" cy="96838"/>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0" name="Google Shape;1082;p14">
            <a:extLst>
              <a:ext uri="{FF2B5EF4-FFF2-40B4-BE49-F238E27FC236}">
                <a16:creationId xmlns:a16="http://schemas.microsoft.com/office/drawing/2014/main" id="{3F623086-E7F7-4079-93EA-64E6230D6CE8}"/>
              </a:ext>
            </a:extLst>
          </p:cNvPr>
          <p:cNvSpPr>
            <a:spLocks/>
          </p:cNvSpPr>
          <p:nvPr userDrawn="1"/>
        </p:nvSpPr>
        <p:spPr bwMode="auto">
          <a:xfrm>
            <a:off x="457200" y="5180013"/>
            <a:ext cx="110067" cy="176212"/>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1" name="Google Shape;1083;p14">
            <a:extLst>
              <a:ext uri="{FF2B5EF4-FFF2-40B4-BE49-F238E27FC236}">
                <a16:creationId xmlns:a16="http://schemas.microsoft.com/office/drawing/2014/main" id="{2CA04B0A-5BAE-4419-9C21-5556C3E74A88}"/>
              </a:ext>
            </a:extLst>
          </p:cNvPr>
          <p:cNvSpPr>
            <a:spLocks/>
          </p:cNvSpPr>
          <p:nvPr userDrawn="1"/>
        </p:nvSpPr>
        <p:spPr bwMode="auto">
          <a:xfrm>
            <a:off x="192618" y="5203826"/>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2" name="Google Shape;1084;p14">
            <a:extLst>
              <a:ext uri="{FF2B5EF4-FFF2-40B4-BE49-F238E27FC236}">
                <a16:creationId xmlns:a16="http://schemas.microsoft.com/office/drawing/2014/main" id="{B25049DC-500D-4D2D-9379-2996D6DDB3BB}"/>
              </a:ext>
            </a:extLst>
          </p:cNvPr>
          <p:cNvSpPr>
            <a:spLocks/>
          </p:cNvSpPr>
          <p:nvPr userDrawn="1"/>
        </p:nvSpPr>
        <p:spPr bwMode="auto">
          <a:xfrm>
            <a:off x="215901" y="5286375"/>
            <a:ext cx="46567" cy="46038"/>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3" name="Google Shape;1085;p14">
            <a:extLst>
              <a:ext uri="{FF2B5EF4-FFF2-40B4-BE49-F238E27FC236}">
                <a16:creationId xmlns:a16="http://schemas.microsoft.com/office/drawing/2014/main" id="{21DDC32E-32E5-48D7-AA31-1B0464A85639}"/>
              </a:ext>
            </a:extLst>
          </p:cNvPr>
          <p:cNvSpPr>
            <a:spLocks/>
          </p:cNvSpPr>
          <p:nvPr userDrawn="1"/>
        </p:nvSpPr>
        <p:spPr bwMode="auto">
          <a:xfrm>
            <a:off x="516467" y="5245100"/>
            <a:ext cx="46567"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4" name="Google Shape;1086;p14">
            <a:extLst>
              <a:ext uri="{FF2B5EF4-FFF2-40B4-BE49-F238E27FC236}">
                <a16:creationId xmlns:a16="http://schemas.microsoft.com/office/drawing/2014/main" id="{18686091-884E-494F-9B8F-B7D75A1BFE13}"/>
              </a:ext>
            </a:extLst>
          </p:cNvPr>
          <p:cNvSpPr>
            <a:spLocks/>
          </p:cNvSpPr>
          <p:nvPr userDrawn="1"/>
        </p:nvSpPr>
        <p:spPr bwMode="auto">
          <a:xfrm>
            <a:off x="192618" y="5214939"/>
            <a:ext cx="448733" cy="96837"/>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5" name="Google Shape;1082;p14">
            <a:extLst>
              <a:ext uri="{FF2B5EF4-FFF2-40B4-BE49-F238E27FC236}">
                <a16:creationId xmlns:a16="http://schemas.microsoft.com/office/drawing/2014/main" id="{9FE3CE4D-03A7-4E59-B6E0-C920F457742E}"/>
              </a:ext>
            </a:extLst>
          </p:cNvPr>
          <p:cNvSpPr>
            <a:spLocks/>
          </p:cNvSpPr>
          <p:nvPr userDrawn="1"/>
        </p:nvSpPr>
        <p:spPr bwMode="auto">
          <a:xfrm>
            <a:off x="457200" y="5792788"/>
            <a:ext cx="107951"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6" name="Google Shape;1083;p14">
            <a:extLst>
              <a:ext uri="{FF2B5EF4-FFF2-40B4-BE49-F238E27FC236}">
                <a16:creationId xmlns:a16="http://schemas.microsoft.com/office/drawing/2014/main" id="{6BEBE005-D33B-4B83-8916-8309A6A6BE1F}"/>
              </a:ext>
            </a:extLst>
          </p:cNvPr>
          <p:cNvSpPr>
            <a:spLocks/>
          </p:cNvSpPr>
          <p:nvPr userDrawn="1"/>
        </p:nvSpPr>
        <p:spPr bwMode="auto">
          <a:xfrm>
            <a:off x="190500" y="5818189"/>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7" name="Google Shape;1084;p14">
            <a:extLst>
              <a:ext uri="{FF2B5EF4-FFF2-40B4-BE49-F238E27FC236}">
                <a16:creationId xmlns:a16="http://schemas.microsoft.com/office/drawing/2014/main" id="{B18D380B-4E8D-46A3-8F82-6BF7CEB98823}"/>
              </a:ext>
            </a:extLst>
          </p:cNvPr>
          <p:cNvSpPr>
            <a:spLocks/>
          </p:cNvSpPr>
          <p:nvPr userDrawn="1"/>
        </p:nvSpPr>
        <p:spPr bwMode="auto">
          <a:xfrm>
            <a:off x="213784" y="5900739"/>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8" name="Google Shape;1085;p14">
            <a:extLst>
              <a:ext uri="{FF2B5EF4-FFF2-40B4-BE49-F238E27FC236}">
                <a16:creationId xmlns:a16="http://schemas.microsoft.com/office/drawing/2014/main" id="{C130CA83-DD1F-4745-A360-A81D1CD0D2BE}"/>
              </a:ext>
            </a:extLst>
          </p:cNvPr>
          <p:cNvSpPr>
            <a:spLocks/>
          </p:cNvSpPr>
          <p:nvPr userDrawn="1"/>
        </p:nvSpPr>
        <p:spPr bwMode="auto">
          <a:xfrm>
            <a:off x="514351" y="5857875"/>
            <a:ext cx="46567"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9" name="Google Shape;1086;p14">
            <a:extLst>
              <a:ext uri="{FF2B5EF4-FFF2-40B4-BE49-F238E27FC236}">
                <a16:creationId xmlns:a16="http://schemas.microsoft.com/office/drawing/2014/main" id="{B42215A6-13C7-44EA-8431-980956E38BD2}"/>
              </a:ext>
            </a:extLst>
          </p:cNvPr>
          <p:cNvSpPr>
            <a:spLocks/>
          </p:cNvSpPr>
          <p:nvPr userDrawn="1"/>
        </p:nvSpPr>
        <p:spPr bwMode="auto">
          <a:xfrm>
            <a:off x="192617" y="5829300"/>
            <a:ext cx="446616"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0" name="Google Shape;1765;p26">
            <a:extLst>
              <a:ext uri="{FF2B5EF4-FFF2-40B4-BE49-F238E27FC236}">
                <a16:creationId xmlns:a16="http://schemas.microsoft.com/office/drawing/2014/main" id="{E27E4E85-02D2-4FA7-8287-5835D0964108}"/>
              </a:ext>
            </a:extLst>
          </p:cNvPr>
          <p:cNvSpPr/>
          <p:nvPr userDrawn="1"/>
        </p:nvSpPr>
        <p:spPr>
          <a:xfrm rot="126755">
            <a:off x="3092451" y="1090613"/>
            <a:ext cx="5549900" cy="4730750"/>
          </a:xfrm>
          <a:prstGeom prst="rect">
            <a:avLst/>
          </a:prstGeom>
          <a:solidFill>
            <a:srgbClr val="FFE285"/>
          </a:solidFill>
          <a:ln>
            <a:noFill/>
          </a:ln>
        </p:spPr>
        <p:txBody>
          <a:bodyPr spcFirstLastPara="1" lIns="68569" tIns="68569" rIns="68569" bIns="68569" anchor="ctr"/>
          <a:lstStyle/>
          <a:p>
            <a:pPr eaLnBrk="1" fontAlgn="auto" hangingPunct="1">
              <a:spcBef>
                <a:spcPts val="0"/>
              </a:spcBef>
              <a:spcAft>
                <a:spcPts val="0"/>
              </a:spcAft>
              <a:defRPr/>
            </a:pPr>
            <a:endParaRPr sz="375" b="0" dirty="0">
              <a:solidFill>
                <a:prstClr val="black"/>
              </a:solidFill>
              <a:latin typeface="Arial"/>
            </a:endParaRPr>
          </a:p>
        </p:txBody>
      </p:sp>
      <p:sp>
        <p:nvSpPr>
          <p:cNvPr id="71" name="Google Shape;1766;p26">
            <a:extLst>
              <a:ext uri="{FF2B5EF4-FFF2-40B4-BE49-F238E27FC236}">
                <a16:creationId xmlns:a16="http://schemas.microsoft.com/office/drawing/2014/main" id="{52FFE2B1-E039-4E40-814C-3711AE7523D4}"/>
              </a:ext>
            </a:extLst>
          </p:cNvPr>
          <p:cNvSpPr/>
          <p:nvPr userDrawn="1"/>
        </p:nvSpPr>
        <p:spPr>
          <a:xfrm rot="21464125">
            <a:off x="2810934" y="773114"/>
            <a:ext cx="1284817" cy="1336675"/>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lIns="68569" tIns="68569" rIns="68569" bIns="68569" anchor="ctr"/>
          <a:lstStyle/>
          <a:p>
            <a:pPr eaLnBrk="1" fontAlgn="auto" hangingPunct="1">
              <a:spcBef>
                <a:spcPts val="0"/>
              </a:spcBef>
              <a:spcAft>
                <a:spcPts val="0"/>
              </a:spcAft>
              <a:defRPr/>
            </a:pPr>
            <a:endParaRPr sz="375" b="0">
              <a:solidFill>
                <a:prstClr val="black"/>
              </a:solidFill>
              <a:latin typeface="Arial"/>
            </a:endParaRPr>
          </a:p>
        </p:txBody>
      </p:sp>
      <p:sp>
        <p:nvSpPr>
          <p:cNvPr id="72" name="Google Shape;1767;p26">
            <a:extLst>
              <a:ext uri="{FF2B5EF4-FFF2-40B4-BE49-F238E27FC236}">
                <a16:creationId xmlns:a16="http://schemas.microsoft.com/office/drawing/2014/main" id="{8153E71C-32EC-4E05-8301-F8F96655B17A}"/>
              </a:ext>
            </a:extLst>
          </p:cNvPr>
          <p:cNvSpPr/>
          <p:nvPr userDrawn="1"/>
        </p:nvSpPr>
        <p:spPr>
          <a:xfrm rot="4829593">
            <a:off x="7640638" y="1029760"/>
            <a:ext cx="1546225" cy="11091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lIns="68569" tIns="68569" rIns="68569" bIns="68569" anchor="ctr"/>
          <a:lstStyle/>
          <a:p>
            <a:pPr eaLnBrk="1" fontAlgn="auto" hangingPunct="1">
              <a:spcBef>
                <a:spcPts val="0"/>
              </a:spcBef>
              <a:spcAft>
                <a:spcPts val="0"/>
              </a:spcAft>
              <a:defRPr/>
            </a:pPr>
            <a:endParaRPr sz="375" b="0">
              <a:solidFill>
                <a:prstClr val="black"/>
              </a:solidFill>
              <a:latin typeface="Arial"/>
            </a:endParaRPr>
          </a:p>
        </p:txBody>
      </p:sp>
      <p:grpSp>
        <p:nvGrpSpPr>
          <p:cNvPr id="73" name="Google Shape;211;p3">
            <a:extLst>
              <a:ext uri="{FF2B5EF4-FFF2-40B4-BE49-F238E27FC236}">
                <a16:creationId xmlns:a16="http://schemas.microsoft.com/office/drawing/2014/main" id="{9F0EA195-535E-4691-9D22-EA0346C5C9F6}"/>
              </a:ext>
            </a:extLst>
          </p:cNvPr>
          <p:cNvGrpSpPr>
            <a:grpSpLocks/>
          </p:cNvGrpSpPr>
          <p:nvPr userDrawn="1"/>
        </p:nvGrpSpPr>
        <p:grpSpPr bwMode="auto">
          <a:xfrm>
            <a:off x="1030818" y="1581150"/>
            <a:ext cx="444500" cy="398463"/>
            <a:chOff x="2495125" y="2142250"/>
            <a:chExt cx="444275" cy="398525"/>
          </a:xfrm>
        </p:grpSpPr>
        <p:sp>
          <p:nvSpPr>
            <p:cNvPr id="74" name="Google Shape;212;p3">
              <a:extLst>
                <a:ext uri="{FF2B5EF4-FFF2-40B4-BE49-F238E27FC236}">
                  <a16:creationId xmlns:a16="http://schemas.microsoft.com/office/drawing/2014/main" id="{F6BC53F6-B3A9-45D4-9802-0010DE0F8C89}"/>
                </a:ext>
              </a:extLst>
            </p:cNvPr>
            <p:cNvSpPr>
              <a:spLocks/>
            </p:cNvSpPr>
            <p:nvPr/>
          </p:nvSpPr>
          <p:spPr bwMode="auto">
            <a:xfrm>
              <a:off x="2495125" y="2142250"/>
              <a:ext cx="444275" cy="398525"/>
            </a:xfrm>
            <a:custGeom>
              <a:avLst/>
              <a:gdLst>
                <a:gd name="T0" fmla="*/ 2147483646 w 17771"/>
                <a:gd name="T1" fmla="*/ 2147483646 h 15941"/>
                <a:gd name="T2" fmla="*/ 2147483646 w 17771"/>
                <a:gd name="T3" fmla="*/ 2147483646 h 15941"/>
                <a:gd name="T4" fmla="*/ 2147483646 w 17771"/>
                <a:gd name="T5" fmla="*/ 2147483646 h 15941"/>
                <a:gd name="T6" fmla="*/ 2147483646 w 17771"/>
                <a:gd name="T7" fmla="*/ 2147483646 h 15941"/>
                <a:gd name="T8" fmla="*/ 2147483646 w 17771"/>
                <a:gd name="T9" fmla="*/ 2147483646 h 15941"/>
                <a:gd name="T10" fmla="*/ 2147483646 w 17771"/>
                <a:gd name="T11" fmla="*/ 2147483646 h 15941"/>
                <a:gd name="T12" fmla="*/ 2147483646 w 17771"/>
                <a:gd name="T13" fmla="*/ 2147483646 h 159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75" name="Google Shape;213;p3">
              <a:extLst>
                <a:ext uri="{FF2B5EF4-FFF2-40B4-BE49-F238E27FC236}">
                  <a16:creationId xmlns:a16="http://schemas.microsoft.com/office/drawing/2014/main" id="{981E759F-692D-44C8-8E5D-F0EDCB6FCF59}"/>
                </a:ext>
              </a:extLst>
            </p:cNvPr>
            <p:cNvSpPr/>
            <p:nvPr/>
          </p:nvSpPr>
          <p:spPr>
            <a:xfrm>
              <a:off x="2655910" y="2307376"/>
              <a:ext cx="95201" cy="73036"/>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grpSp>
        <p:nvGrpSpPr>
          <p:cNvPr id="76" name="Google Shape;214;p3">
            <a:extLst>
              <a:ext uri="{FF2B5EF4-FFF2-40B4-BE49-F238E27FC236}">
                <a16:creationId xmlns:a16="http://schemas.microsoft.com/office/drawing/2014/main" id="{954C2AC4-5D87-4CE6-9A25-A63D34CB3093}"/>
              </a:ext>
            </a:extLst>
          </p:cNvPr>
          <p:cNvGrpSpPr>
            <a:grpSpLocks/>
          </p:cNvGrpSpPr>
          <p:nvPr userDrawn="1"/>
        </p:nvGrpSpPr>
        <p:grpSpPr bwMode="auto">
          <a:xfrm>
            <a:off x="10560051" y="5038725"/>
            <a:ext cx="292100" cy="280988"/>
            <a:chOff x="3243875" y="2372825"/>
            <a:chExt cx="291375" cy="281375"/>
          </a:xfrm>
        </p:grpSpPr>
        <p:sp>
          <p:nvSpPr>
            <p:cNvPr id="77" name="Google Shape;215;p3">
              <a:extLst>
                <a:ext uri="{FF2B5EF4-FFF2-40B4-BE49-F238E27FC236}">
                  <a16:creationId xmlns:a16="http://schemas.microsoft.com/office/drawing/2014/main" id="{C1CF61DF-21D0-4E2E-98D5-4E996A401BB5}"/>
                </a:ext>
              </a:extLst>
            </p:cNvPr>
            <p:cNvSpPr/>
            <p:nvPr/>
          </p:nvSpPr>
          <p:spPr>
            <a:xfrm>
              <a:off x="3286103" y="2403030"/>
              <a:ext cx="206918" cy="200300"/>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78" name="Google Shape;216;p3">
              <a:extLst>
                <a:ext uri="{FF2B5EF4-FFF2-40B4-BE49-F238E27FC236}">
                  <a16:creationId xmlns:a16="http://schemas.microsoft.com/office/drawing/2014/main" id="{ACFBCA60-A505-452E-A745-A25D8C05D8FB}"/>
                </a:ext>
              </a:extLst>
            </p:cNvPr>
            <p:cNvSpPr/>
            <p:nvPr/>
          </p:nvSpPr>
          <p:spPr>
            <a:xfrm>
              <a:off x="3302995" y="2403030"/>
              <a:ext cx="192138" cy="211428"/>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79" name="Google Shape;217;p3">
              <a:extLst>
                <a:ext uri="{FF2B5EF4-FFF2-40B4-BE49-F238E27FC236}">
                  <a16:creationId xmlns:a16="http://schemas.microsoft.com/office/drawing/2014/main" id="{0AF67F04-D97C-40B1-8FB8-10EB55E7E70B}"/>
                </a:ext>
              </a:extLst>
            </p:cNvPr>
            <p:cNvSpPr/>
            <p:nvPr/>
          </p:nvSpPr>
          <p:spPr>
            <a:xfrm>
              <a:off x="3395897" y="2372825"/>
              <a:ext cx="10556"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80" name="Google Shape;218;p3">
              <a:extLst>
                <a:ext uri="{FF2B5EF4-FFF2-40B4-BE49-F238E27FC236}">
                  <a16:creationId xmlns:a16="http://schemas.microsoft.com/office/drawing/2014/main" id="{28E600F6-788C-4A96-94DF-EE886D6AD6C5}"/>
                </a:ext>
              </a:extLst>
            </p:cNvPr>
            <p:cNvSpPr/>
            <p:nvPr/>
          </p:nvSpPr>
          <p:spPr>
            <a:xfrm>
              <a:off x="3243875" y="2495231"/>
              <a:ext cx="285040" cy="11127"/>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81" name="Google Shape;219;p3">
              <a:extLst>
                <a:ext uri="{FF2B5EF4-FFF2-40B4-BE49-F238E27FC236}">
                  <a16:creationId xmlns:a16="http://schemas.microsoft.com/office/drawing/2014/main" id="{5A2F9C5D-AD6B-48B8-A707-C7B5D6969BBF}"/>
                </a:ext>
              </a:extLst>
            </p:cNvPr>
            <p:cNvSpPr/>
            <p:nvPr/>
          </p:nvSpPr>
          <p:spPr>
            <a:xfrm>
              <a:off x="3341000" y="2379184"/>
              <a:ext cx="103459" cy="267067"/>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82" name="Google Shape;220;p3">
              <a:extLst>
                <a:ext uri="{FF2B5EF4-FFF2-40B4-BE49-F238E27FC236}">
                  <a16:creationId xmlns:a16="http://schemas.microsoft.com/office/drawing/2014/main" id="{07C975BE-4782-4E49-8700-42758A6F7159}"/>
                </a:ext>
              </a:extLst>
            </p:cNvPr>
            <p:cNvSpPr/>
            <p:nvPr/>
          </p:nvSpPr>
          <p:spPr>
            <a:xfrm>
              <a:off x="3267100" y="2458668"/>
              <a:ext cx="268150" cy="93792"/>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83" name="Google Shape;221;p3">
              <a:extLst>
                <a:ext uri="{FF2B5EF4-FFF2-40B4-BE49-F238E27FC236}">
                  <a16:creationId xmlns:a16="http://schemas.microsoft.com/office/drawing/2014/main" id="{2233540C-6C94-4441-8F32-BCB86251C402}"/>
                </a:ext>
              </a:extLst>
            </p:cNvPr>
            <p:cNvSpPr/>
            <p:nvPr/>
          </p:nvSpPr>
          <p:spPr>
            <a:xfrm>
              <a:off x="3275546" y="2452309"/>
              <a:ext cx="257592" cy="112868"/>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dirty="0">
                <a:solidFill>
                  <a:prstClr val="black"/>
                </a:solidFill>
                <a:latin typeface="Arial"/>
              </a:endParaRPr>
            </a:p>
          </p:txBody>
        </p:sp>
        <p:sp>
          <p:nvSpPr>
            <p:cNvPr id="84" name="Google Shape;222;p3">
              <a:extLst>
                <a:ext uri="{FF2B5EF4-FFF2-40B4-BE49-F238E27FC236}">
                  <a16:creationId xmlns:a16="http://schemas.microsoft.com/office/drawing/2014/main" id="{42A6EBDA-2D06-4C7B-A9C6-0DC2BA56F031}"/>
                </a:ext>
              </a:extLst>
            </p:cNvPr>
            <p:cNvSpPr/>
            <p:nvPr/>
          </p:nvSpPr>
          <p:spPr>
            <a:xfrm>
              <a:off x="3328332" y="2385542"/>
              <a:ext cx="120350" cy="259119"/>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85" name="Google Shape;223;p3">
              <a:extLst>
                <a:ext uri="{FF2B5EF4-FFF2-40B4-BE49-F238E27FC236}">
                  <a16:creationId xmlns:a16="http://schemas.microsoft.com/office/drawing/2014/main" id="{2664BCAA-24DE-4E0B-AEDE-F9D2744E4D5A}"/>
                </a:ext>
              </a:extLst>
            </p:cNvPr>
            <p:cNvSpPr/>
            <p:nvPr/>
          </p:nvSpPr>
          <p:spPr>
            <a:xfrm>
              <a:off x="3328332" y="2438003"/>
              <a:ext cx="133018" cy="133534"/>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86" name="Google Shape;224;p3">
              <a:extLst>
                <a:ext uri="{FF2B5EF4-FFF2-40B4-BE49-F238E27FC236}">
                  <a16:creationId xmlns:a16="http://schemas.microsoft.com/office/drawing/2014/main" id="{8E8E9E9D-498B-401F-9902-F7D9EEAD7AFD}"/>
                </a:ext>
              </a:extLst>
            </p:cNvPr>
            <p:cNvSpPr>
              <a:spLocks/>
            </p:cNvSpPr>
            <p:nvPr/>
          </p:nvSpPr>
          <p:spPr bwMode="auto">
            <a:xfrm>
              <a:off x="3358550" y="2469325"/>
              <a:ext cx="72075" cy="71450"/>
            </a:xfrm>
            <a:custGeom>
              <a:avLst/>
              <a:gdLst>
                <a:gd name="T0" fmla="*/ 2147483646 w 2883"/>
                <a:gd name="T1" fmla="*/ 2147483646 h 2858"/>
                <a:gd name="T2" fmla="*/ 2147483646 w 2883"/>
                <a:gd name="T3" fmla="*/ 2147483646 h 2858"/>
                <a:gd name="T4" fmla="*/ 2147483646 w 2883"/>
                <a:gd name="T5" fmla="*/ 2147483646 h 2858"/>
                <a:gd name="T6" fmla="*/ 2147483646 w 2883"/>
                <a:gd name="T7" fmla="*/ 2147483646 h 2858"/>
                <a:gd name="T8" fmla="*/ 2147483646 w 2883"/>
                <a:gd name="T9" fmla="*/ 2147483646 h 28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87" name="Google Shape;225;p3">
            <a:extLst>
              <a:ext uri="{FF2B5EF4-FFF2-40B4-BE49-F238E27FC236}">
                <a16:creationId xmlns:a16="http://schemas.microsoft.com/office/drawing/2014/main" id="{A5A51F17-6944-45AE-B1BE-67FAEDFDCEB7}"/>
              </a:ext>
            </a:extLst>
          </p:cNvPr>
          <p:cNvGrpSpPr>
            <a:grpSpLocks/>
          </p:cNvGrpSpPr>
          <p:nvPr userDrawn="1"/>
        </p:nvGrpSpPr>
        <p:grpSpPr bwMode="auto">
          <a:xfrm>
            <a:off x="10778068" y="714376"/>
            <a:ext cx="167217" cy="168275"/>
            <a:chOff x="4954425" y="2036375"/>
            <a:chExt cx="166675" cy="168575"/>
          </a:xfrm>
        </p:grpSpPr>
        <p:sp>
          <p:nvSpPr>
            <p:cNvPr id="88" name="Google Shape;226;p3">
              <a:extLst>
                <a:ext uri="{FF2B5EF4-FFF2-40B4-BE49-F238E27FC236}">
                  <a16:creationId xmlns:a16="http://schemas.microsoft.com/office/drawing/2014/main" id="{BE455071-3D48-4336-8AA6-70F8B728A1EC}"/>
                </a:ext>
              </a:extLst>
            </p:cNvPr>
            <p:cNvSpPr>
              <a:spLocks/>
            </p:cNvSpPr>
            <p:nvPr/>
          </p:nvSpPr>
          <p:spPr bwMode="auto">
            <a:xfrm>
              <a:off x="4954425" y="2036375"/>
              <a:ext cx="166675" cy="168575"/>
            </a:xfrm>
            <a:custGeom>
              <a:avLst/>
              <a:gdLst>
                <a:gd name="T0" fmla="*/ 2147483646 w 6667"/>
                <a:gd name="T1" fmla="*/ 2147483646 h 6743"/>
                <a:gd name="T2" fmla="*/ 2147483646 w 6667"/>
                <a:gd name="T3" fmla="*/ 2147483646 h 6743"/>
                <a:gd name="T4" fmla="*/ 2147483646 w 6667"/>
                <a:gd name="T5" fmla="*/ 2147483646 h 6743"/>
                <a:gd name="T6" fmla="*/ 2147483646 w 6667"/>
                <a:gd name="T7" fmla="*/ 2147483646 h 6743"/>
                <a:gd name="T8" fmla="*/ 2147483646 w 6667"/>
                <a:gd name="T9" fmla="*/ 2147483646 h 6743"/>
                <a:gd name="T10" fmla="*/ 2147483646 w 6667"/>
                <a:gd name="T11" fmla="*/ 2147483646 h 6743"/>
                <a:gd name="T12" fmla="*/ 2147483646 w 6667"/>
                <a:gd name="T13" fmla="*/ 2147483646 h 6743"/>
                <a:gd name="T14" fmla="*/ 2147483646 w 6667"/>
                <a:gd name="T15" fmla="*/ 2147483646 h 674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9" name="Google Shape;227;p3">
              <a:extLst>
                <a:ext uri="{FF2B5EF4-FFF2-40B4-BE49-F238E27FC236}">
                  <a16:creationId xmlns:a16="http://schemas.microsoft.com/office/drawing/2014/main" id="{138BA09A-BA5F-4EFB-B0F3-75A051B1FC31}"/>
                </a:ext>
              </a:extLst>
            </p:cNvPr>
            <p:cNvSpPr/>
            <p:nvPr/>
          </p:nvSpPr>
          <p:spPr>
            <a:xfrm>
              <a:off x="5009280" y="2104760"/>
              <a:ext cx="52746" cy="41349"/>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sp>
        <p:nvSpPr>
          <p:cNvPr id="90" name="Google Shape;228;p3">
            <a:extLst>
              <a:ext uri="{FF2B5EF4-FFF2-40B4-BE49-F238E27FC236}">
                <a16:creationId xmlns:a16="http://schemas.microsoft.com/office/drawing/2014/main" id="{0F174F51-49A8-4E71-AF68-CA2FDFBB9FF0}"/>
              </a:ext>
            </a:extLst>
          </p:cNvPr>
          <p:cNvSpPr>
            <a:spLocks/>
          </p:cNvSpPr>
          <p:nvPr userDrawn="1"/>
        </p:nvSpPr>
        <p:spPr bwMode="auto">
          <a:xfrm>
            <a:off x="1576918" y="3597275"/>
            <a:ext cx="118533" cy="80963"/>
          </a:xfrm>
          <a:custGeom>
            <a:avLst/>
            <a:gdLst>
              <a:gd name="T0" fmla="*/ 2147483646 w 4765"/>
              <a:gd name="T1" fmla="*/ 2147483646 h 3248"/>
              <a:gd name="T2" fmla="*/ 2147483646 w 4765"/>
              <a:gd name="T3" fmla="*/ 2147483646 h 3248"/>
              <a:gd name="T4" fmla="*/ 2147483646 w 4765"/>
              <a:gd name="T5" fmla="*/ 2147483646 h 3248"/>
              <a:gd name="T6" fmla="*/ 2147483646 w 4765"/>
              <a:gd name="T7" fmla="*/ 2147483646 h 3248"/>
              <a:gd name="T8" fmla="*/ 2147483646 w 4765"/>
              <a:gd name="T9" fmla="*/ 2147483646 h 32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91" name="Google Shape;229;p3">
            <a:extLst>
              <a:ext uri="{FF2B5EF4-FFF2-40B4-BE49-F238E27FC236}">
                <a16:creationId xmlns:a16="http://schemas.microsoft.com/office/drawing/2014/main" id="{97AEBE7B-0866-4466-B7FD-0382FB889363}"/>
              </a:ext>
            </a:extLst>
          </p:cNvPr>
          <p:cNvSpPr/>
          <p:nvPr userDrawn="1"/>
        </p:nvSpPr>
        <p:spPr>
          <a:xfrm>
            <a:off x="9846733" y="3887788"/>
            <a:ext cx="86784" cy="61912"/>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lIns="68569" tIns="68569" rIns="68569" bIns="68569" anchor="ctr"/>
          <a:lstStyle/>
          <a:p>
            <a:pPr eaLnBrk="1" fontAlgn="auto" hangingPunct="1">
              <a:spcBef>
                <a:spcPts val="0"/>
              </a:spcBef>
              <a:spcAft>
                <a:spcPts val="0"/>
              </a:spcAft>
              <a:defRPr/>
            </a:pPr>
            <a:endParaRPr sz="1800" b="0">
              <a:solidFill>
                <a:prstClr val="black"/>
              </a:solidFill>
              <a:latin typeface="Arial"/>
            </a:endParaRPr>
          </a:p>
        </p:txBody>
      </p:sp>
      <p:grpSp>
        <p:nvGrpSpPr>
          <p:cNvPr id="92" name="Google Shape;230;p3">
            <a:extLst>
              <a:ext uri="{FF2B5EF4-FFF2-40B4-BE49-F238E27FC236}">
                <a16:creationId xmlns:a16="http://schemas.microsoft.com/office/drawing/2014/main" id="{EBB959D9-3F94-4165-9322-1FC70A7C5B64}"/>
              </a:ext>
            </a:extLst>
          </p:cNvPr>
          <p:cNvGrpSpPr>
            <a:grpSpLocks/>
          </p:cNvGrpSpPr>
          <p:nvPr userDrawn="1"/>
        </p:nvGrpSpPr>
        <p:grpSpPr bwMode="auto">
          <a:xfrm>
            <a:off x="1274234" y="5541964"/>
            <a:ext cx="167217" cy="168275"/>
            <a:chOff x="4954425" y="2036375"/>
            <a:chExt cx="166675" cy="168575"/>
          </a:xfrm>
        </p:grpSpPr>
        <p:sp>
          <p:nvSpPr>
            <p:cNvPr id="93" name="Google Shape;231;p3">
              <a:extLst>
                <a:ext uri="{FF2B5EF4-FFF2-40B4-BE49-F238E27FC236}">
                  <a16:creationId xmlns:a16="http://schemas.microsoft.com/office/drawing/2014/main" id="{ED634E53-3A1A-463E-851A-2C62EE4E11D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94" name="Google Shape;232;p3">
              <a:extLst>
                <a:ext uri="{FF2B5EF4-FFF2-40B4-BE49-F238E27FC236}">
                  <a16:creationId xmlns:a16="http://schemas.microsoft.com/office/drawing/2014/main" id="{FEBA9BBB-5C5B-4AAF-88D2-75941C66D1B2}"/>
                </a:ext>
              </a:extLst>
            </p:cNvPr>
            <p:cNvSpPr/>
            <p:nvPr/>
          </p:nvSpPr>
          <p:spPr>
            <a:xfrm>
              <a:off x="5009280" y="2104759"/>
              <a:ext cx="52746" cy="41349"/>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grpSp>
        <p:nvGrpSpPr>
          <p:cNvPr id="95" name="Google Shape;769;p31">
            <a:extLst>
              <a:ext uri="{FF2B5EF4-FFF2-40B4-BE49-F238E27FC236}">
                <a16:creationId xmlns:a16="http://schemas.microsoft.com/office/drawing/2014/main" id="{31E286E8-9E10-4BB6-BDE6-994249E52D42}"/>
              </a:ext>
            </a:extLst>
          </p:cNvPr>
          <p:cNvGrpSpPr>
            <a:grpSpLocks/>
          </p:cNvGrpSpPr>
          <p:nvPr userDrawn="1"/>
        </p:nvGrpSpPr>
        <p:grpSpPr bwMode="auto">
          <a:xfrm>
            <a:off x="2548467" y="3587750"/>
            <a:ext cx="2599267" cy="2522538"/>
            <a:chOff x="5641385" y="2381306"/>
            <a:chExt cx="2599446" cy="2521829"/>
          </a:xfrm>
        </p:grpSpPr>
        <p:sp>
          <p:nvSpPr>
            <p:cNvPr id="96" name="Google Shape;770;p31">
              <a:extLst>
                <a:ext uri="{FF2B5EF4-FFF2-40B4-BE49-F238E27FC236}">
                  <a16:creationId xmlns:a16="http://schemas.microsoft.com/office/drawing/2014/main" id="{8984E737-5DA0-41DA-81A4-FAD91FCFF35E}"/>
                </a:ext>
              </a:extLst>
            </p:cNvPr>
            <p:cNvSpPr>
              <a:spLocks/>
            </p:cNvSpPr>
            <p:nvPr/>
          </p:nvSpPr>
          <p:spPr bwMode="auto">
            <a:xfrm>
              <a:off x="5715495" y="4459755"/>
              <a:ext cx="2364987" cy="361232"/>
            </a:xfrm>
            <a:custGeom>
              <a:avLst/>
              <a:gdLst>
                <a:gd name="T0" fmla="*/ 2147483646 w 38516"/>
                <a:gd name="T1" fmla="*/ 2147483646 h 5883"/>
                <a:gd name="T2" fmla="*/ 0 w 38516"/>
                <a:gd name="T3" fmla="*/ 2147483646 h 5883"/>
                <a:gd name="T4" fmla="*/ 2147483646 w 38516"/>
                <a:gd name="T5" fmla="*/ 2147483646 h 5883"/>
                <a:gd name="T6" fmla="*/ 2147483646 w 38516"/>
                <a:gd name="T7" fmla="*/ 2147483646 h 5883"/>
                <a:gd name="T8" fmla="*/ 2147483646 w 38516"/>
                <a:gd name="T9" fmla="*/ 2147483646 h 58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97" name="Google Shape;771;p31">
              <a:extLst>
                <a:ext uri="{FF2B5EF4-FFF2-40B4-BE49-F238E27FC236}">
                  <a16:creationId xmlns:a16="http://schemas.microsoft.com/office/drawing/2014/main" id="{6991DCB5-0224-4FC3-A9A5-207AE26F5940}"/>
                </a:ext>
              </a:extLst>
            </p:cNvPr>
            <p:cNvGrpSpPr>
              <a:grpSpLocks/>
            </p:cNvGrpSpPr>
            <p:nvPr/>
          </p:nvGrpSpPr>
          <p:grpSpPr bwMode="auto">
            <a:xfrm flipH="1">
              <a:off x="6793275" y="3690844"/>
              <a:ext cx="1447557" cy="1002468"/>
              <a:chOff x="4799733" y="3457797"/>
              <a:chExt cx="2301388" cy="1593766"/>
            </a:xfrm>
          </p:grpSpPr>
          <p:sp>
            <p:nvSpPr>
              <p:cNvPr id="152" name="Google Shape;772;p31">
                <a:extLst>
                  <a:ext uri="{FF2B5EF4-FFF2-40B4-BE49-F238E27FC236}">
                    <a16:creationId xmlns:a16="http://schemas.microsoft.com/office/drawing/2014/main" id="{474BEFE7-8A4A-4DC3-83D1-EC532E7CF010}"/>
                  </a:ext>
                </a:extLst>
              </p:cNvPr>
              <p:cNvSpPr>
                <a:spLocks/>
              </p:cNvSpPr>
              <p:nvPr/>
            </p:nvSpPr>
            <p:spPr bwMode="auto">
              <a:xfrm>
                <a:off x="5512937" y="4441437"/>
                <a:ext cx="134693" cy="122202"/>
              </a:xfrm>
              <a:custGeom>
                <a:avLst/>
                <a:gdLst>
                  <a:gd name="T0" fmla="*/ 2147483646 w 2437"/>
                  <a:gd name="T1" fmla="*/ 2147483646 h 2211"/>
                  <a:gd name="T2" fmla="*/ 2147483646 w 2437"/>
                  <a:gd name="T3" fmla="*/ 2147483646 h 2211"/>
                  <a:gd name="T4" fmla="*/ 2147483646 w 2437"/>
                  <a:gd name="T5" fmla="*/ 2147483646 h 2211"/>
                  <a:gd name="T6" fmla="*/ 2147483646 w 2437"/>
                  <a:gd name="T7" fmla="*/ 2147483646 h 2211"/>
                  <a:gd name="T8" fmla="*/ 2147483646 w 2437"/>
                  <a:gd name="T9" fmla="*/ 2147483646 h 2211"/>
                  <a:gd name="T10" fmla="*/ 2147483646 w 2437"/>
                  <a:gd name="T11" fmla="*/ 2147483646 h 22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3" name="Google Shape;773;p31">
                <a:extLst>
                  <a:ext uri="{FF2B5EF4-FFF2-40B4-BE49-F238E27FC236}">
                    <a16:creationId xmlns:a16="http://schemas.microsoft.com/office/drawing/2014/main" id="{27714E05-17E1-448E-8296-FF31DEA916A4}"/>
                  </a:ext>
                </a:extLst>
              </p:cNvPr>
              <p:cNvSpPr>
                <a:spLocks/>
              </p:cNvSpPr>
              <p:nvPr/>
            </p:nvSpPr>
            <p:spPr bwMode="auto">
              <a:xfrm>
                <a:off x="5671673" y="4450943"/>
                <a:ext cx="91527" cy="79091"/>
              </a:xfrm>
              <a:custGeom>
                <a:avLst/>
                <a:gdLst>
                  <a:gd name="T0" fmla="*/ 2147483646 w 1656"/>
                  <a:gd name="T1" fmla="*/ 2147483646 h 1431"/>
                  <a:gd name="T2" fmla="*/ 2147483646 w 1656"/>
                  <a:gd name="T3" fmla="*/ 2147483646 h 1431"/>
                  <a:gd name="T4" fmla="*/ 2147483646 w 1656"/>
                  <a:gd name="T5" fmla="*/ 2147483646 h 1431"/>
                  <a:gd name="T6" fmla="*/ 2147483646 w 1656"/>
                  <a:gd name="T7" fmla="*/ 2147483646 h 1431"/>
                  <a:gd name="T8" fmla="*/ 2147483646 w 1656"/>
                  <a:gd name="T9" fmla="*/ 2147483646 h 14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56" h="1431" extrusionOk="0">
                    <a:moveTo>
                      <a:pt x="1" y="1"/>
                    </a:moveTo>
                    <a:lnTo>
                      <a:pt x="1" y="1430"/>
                    </a:lnTo>
                    <a:lnTo>
                      <a:pt x="1655" y="1430"/>
                    </a:lnTo>
                    <a:lnTo>
                      <a:pt x="1655" y="1"/>
                    </a:lnTo>
                    <a:lnTo>
                      <a:pt x="1" y="1"/>
                    </a:lnTo>
                    <a:close/>
                  </a:path>
                </a:pathLst>
              </a:custGeom>
              <a:solidFill>
                <a:srgbClr val="F9CF7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4" name="Google Shape;774;p31">
                <a:extLst>
                  <a:ext uri="{FF2B5EF4-FFF2-40B4-BE49-F238E27FC236}">
                    <a16:creationId xmlns:a16="http://schemas.microsoft.com/office/drawing/2014/main" id="{31730BB6-4EDB-477A-B757-55EF9A6B45D5}"/>
                  </a:ext>
                </a:extLst>
              </p:cNvPr>
              <p:cNvSpPr>
                <a:spLocks/>
              </p:cNvSpPr>
              <p:nvPr/>
            </p:nvSpPr>
            <p:spPr bwMode="auto">
              <a:xfrm>
                <a:off x="5670236" y="4448014"/>
                <a:ext cx="92246" cy="80528"/>
              </a:xfrm>
              <a:custGeom>
                <a:avLst/>
                <a:gdLst>
                  <a:gd name="T0" fmla="*/ 2147483646 w 1669"/>
                  <a:gd name="T1" fmla="*/ 2147483646 h 1457"/>
                  <a:gd name="T2" fmla="*/ 2147483646 w 1669"/>
                  <a:gd name="T3" fmla="*/ 2147483646 h 1457"/>
                  <a:gd name="T4" fmla="*/ 2147483646 w 1669"/>
                  <a:gd name="T5" fmla="*/ 2147483646 h 1457"/>
                  <a:gd name="T6" fmla="*/ 2147483646 w 1669"/>
                  <a:gd name="T7" fmla="*/ 2147483646 h 1457"/>
                  <a:gd name="T8" fmla="*/ 2147483646 w 1669"/>
                  <a:gd name="T9" fmla="*/ 2147483646 h 1457"/>
                  <a:gd name="T10" fmla="*/ 2147483646 w 1669"/>
                  <a:gd name="T11" fmla="*/ 2147483646 h 1457"/>
                  <a:gd name="T12" fmla="*/ 2147483646 w 1669"/>
                  <a:gd name="T13" fmla="*/ 2147483646 h 1457"/>
                  <a:gd name="T14" fmla="*/ 2147483646 w 1669"/>
                  <a:gd name="T15" fmla="*/ 2147483646 h 1457"/>
                  <a:gd name="T16" fmla="*/ 2147483646 w 1669"/>
                  <a:gd name="T17" fmla="*/ 2147483646 h 1457"/>
                  <a:gd name="T18" fmla="*/ 2147483646 w 1669"/>
                  <a:gd name="T19" fmla="*/ 2147483646 h 1457"/>
                  <a:gd name="T20" fmla="*/ 2147483646 w 1669"/>
                  <a:gd name="T21" fmla="*/ 2147483646 h 1457"/>
                  <a:gd name="T22" fmla="*/ 2147483646 w 1669"/>
                  <a:gd name="T23" fmla="*/ 2147483646 h 1457"/>
                  <a:gd name="T24" fmla="*/ 2147483646 w 1669"/>
                  <a:gd name="T25" fmla="*/ 2147483646 h 1457"/>
                  <a:gd name="T26" fmla="*/ 2147483646 w 1669"/>
                  <a:gd name="T27" fmla="*/ 2147483646 h 1457"/>
                  <a:gd name="T28" fmla="*/ 2147483646 w 1669"/>
                  <a:gd name="T29" fmla="*/ 2147483646 h 1457"/>
                  <a:gd name="T30" fmla="*/ 2147483646 w 1669"/>
                  <a:gd name="T31" fmla="*/ 2147483646 h 1457"/>
                  <a:gd name="T32" fmla="*/ 2147483646 w 1669"/>
                  <a:gd name="T33" fmla="*/ 2147483646 h 1457"/>
                  <a:gd name="T34" fmla="*/ 2147483646 w 1669"/>
                  <a:gd name="T35" fmla="*/ 2147483646 h 1457"/>
                  <a:gd name="T36" fmla="*/ 2147483646 w 1669"/>
                  <a:gd name="T37" fmla="*/ 2147483646 h 1457"/>
                  <a:gd name="T38" fmla="*/ 2147483646 w 1669"/>
                  <a:gd name="T39" fmla="*/ 2147483646 h 1457"/>
                  <a:gd name="T40" fmla="*/ 2147483646 w 1669"/>
                  <a:gd name="T41" fmla="*/ 2147483646 h 1457"/>
                  <a:gd name="T42" fmla="*/ 2147483646 w 1669"/>
                  <a:gd name="T43" fmla="*/ 2147483646 h 1457"/>
                  <a:gd name="T44" fmla="*/ 2147483646 w 1669"/>
                  <a:gd name="T45" fmla="*/ 2147483646 h 1457"/>
                  <a:gd name="T46" fmla="*/ 2147483646 w 1669"/>
                  <a:gd name="T47" fmla="*/ 2147483646 h 1457"/>
                  <a:gd name="T48" fmla="*/ 2147483646 w 1669"/>
                  <a:gd name="T49" fmla="*/ 2147483646 h 1457"/>
                  <a:gd name="T50" fmla="*/ 2147483646 w 1669"/>
                  <a:gd name="T51" fmla="*/ 2147483646 h 1457"/>
                  <a:gd name="T52" fmla="*/ 2147483646 w 1669"/>
                  <a:gd name="T53" fmla="*/ 2147483646 h 1457"/>
                  <a:gd name="T54" fmla="*/ 2147483646 w 1669"/>
                  <a:gd name="T55" fmla="*/ 2147483646 h 1457"/>
                  <a:gd name="T56" fmla="*/ 2147483646 w 1669"/>
                  <a:gd name="T57" fmla="*/ 2147483646 h 1457"/>
                  <a:gd name="T58" fmla="*/ 2147483646 w 1669"/>
                  <a:gd name="T59" fmla="*/ 2147483646 h 1457"/>
                  <a:gd name="T60" fmla="*/ 2147483646 w 1669"/>
                  <a:gd name="T61" fmla="*/ 2147483646 h 1457"/>
                  <a:gd name="T62" fmla="*/ 2147483646 w 1669"/>
                  <a:gd name="T63" fmla="*/ 2147483646 h 1457"/>
                  <a:gd name="T64" fmla="*/ 2147483646 w 1669"/>
                  <a:gd name="T65" fmla="*/ 2147483646 h 1457"/>
                  <a:gd name="T66" fmla="*/ 2147483646 w 1669"/>
                  <a:gd name="T67" fmla="*/ 2147483646 h 1457"/>
                  <a:gd name="T68" fmla="*/ 2147483646 w 1669"/>
                  <a:gd name="T69" fmla="*/ 2147483646 h 1457"/>
                  <a:gd name="T70" fmla="*/ 2147483646 w 1669"/>
                  <a:gd name="T71" fmla="*/ 2147483646 h 1457"/>
                  <a:gd name="T72" fmla="*/ 2147483646 w 1669"/>
                  <a:gd name="T73" fmla="*/ 2147483646 h 1457"/>
                  <a:gd name="T74" fmla="*/ 2147483646 w 1669"/>
                  <a:gd name="T75" fmla="*/ 2147483646 h 1457"/>
                  <a:gd name="T76" fmla="*/ 2147483646 w 1669"/>
                  <a:gd name="T77" fmla="*/ 2147483646 h 1457"/>
                  <a:gd name="T78" fmla="*/ 2147483646 w 1669"/>
                  <a:gd name="T79" fmla="*/ 2147483646 h 1457"/>
                  <a:gd name="T80" fmla="*/ 2147483646 w 1669"/>
                  <a:gd name="T81" fmla="*/ 2147483646 h 145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lnTo>
                      <a:pt x="239" y="1"/>
                    </a:lnTo>
                    <a:close/>
                  </a:path>
                </a:pathLst>
              </a:custGeom>
              <a:solidFill>
                <a:srgbClr val="F09C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5" name="Google Shape;775;p31">
                <a:extLst>
                  <a:ext uri="{FF2B5EF4-FFF2-40B4-BE49-F238E27FC236}">
                    <a16:creationId xmlns:a16="http://schemas.microsoft.com/office/drawing/2014/main" id="{C33F5182-8DB6-473F-94AA-EDA642C283EE}"/>
                  </a:ext>
                </a:extLst>
              </p:cNvPr>
              <p:cNvSpPr>
                <a:spLocks/>
              </p:cNvSpPr>
              <p:nvPr/>
            </p:nvSpPr>
            <p:spPr bwMode="auto">
              <a:xfrm>
                <a:off x="5668799" y="4448014"/>
                <a:ext cx="100260" cy="84895"/>
              </a:xfrm>
              <a:custGeom>
                <a:avLst/>
                <a:gdLst>
                  <a:gd name="T0" fmla="*/ 2147483646 w 1814"/>
                  <a:gd name="T1" fmla="*/ 2147483646 h 1536"/>
                  <a:gd name="T2" fmla="*/ 2147483646 w 1814"/>
                  <a:gd name="T3" fmla="*/ 2147483646 h 1536"/>
                  <a:gd name="T4" fmla="*/ 2147483646 w 1814"/>
                  <a:gd name="T5" fmla="*/ 2147483646 h 1536"/>
                  <a:gd name="T6" fmla="*/ 2147483646 w 1814"/>
                  <a:gd name="T7" fmla="*/ 2147483646 h 1536"/>
                  <a:gd name="T8" fmla="*/ 2147483646 w 1814"/>
                  <a:gd name="T9" fmla="*/ 2147483646 h 1536"/>
                  <a:gd name="T10" fmla="*/ 2147483646 w 1814"/>
                  <a:gd name="T11" fmla="*/ 2147483646 h 1536"/>
                  <a:gd name="T12" fmla="*/ 2147483646 w 1814"/>
                  <a:gd name="T13" fmla="*/ 2147483646 h 1536"/>
                  <a:gd name="T14" fmla="*/ 2147483646 w 1814"/>
                  <a:gd name="T15" fmla="*/ 2147483646 h 1536"/>
                  <a:gd name="T16" fmla="*/ 2147483646 w 1814"/>
                  <a:gd name="T17" fmla="*/ 2147483646 h 1536"/>
                  <a:gd name="T18" fmla="*/ 2147483646 w 1814"/>
                  <a:gd name="T19" fmla="*/ 2147483646 h 1536"/>
                  <a:gd name="T20" fmla="*/ 2147483646 w 1814"/>
                  <a:gd name="T21" fmla="*/ 2147483646 h 1536"/>
                  <a:gd name="T22" fmla="*/ 2147483646 w 1814"/>
                  <a:gd name="T23" fmla="*/ 2147483646 h 1536"/>
                  <a:gd name="T24" fmla="*/ 2147483646 w 1814"/>
                  <a:gd name="T25" fmla="*/ 2147483646 h 1536"/>
                  <a:gd name="T26" fmla="*/ 2147483646 w 1814"/>
                  <a:gd name="T27" fmla="*/ 2147483646 h 1536"/>
                  <a:gd name="T28" fmla="*/ 2147483646 w 1814"/>
                  <a:gd name="T29" fmla="*/ 2147483646 h 1536"/>
                  <a:gd name="T30" fmla="*/ 2147483646 w 1814"/>
                  <a:gd name="T31" fmla="*/ 2147483646 h 1536"/>
                  <a:gd name="T32" fmla="*/ 2147483646 w 1814"/>
                  <a:gd name="T33" fmla="*/ 2147483646 h 1536"/>
                  <a:gd name="T34" fmla="*/ 2147483646 w 1814"/>
                  <a:gd name="T35" fmla="*/ 2147483646 h 1536"/>
                  <a:gd name="T36" fmla="*/ 2147483646 w 1814"/>
                  <a:gd name="T37" fmla="*/ 2147483646 h 1536"/>
                  <a:gd name="T38" fmla="*/ 2147483646 w 1814"/>
                  <a:gd name="T39" fmla="*/ 2147483646 h 1536"/>
                  <a:gd name="T40" fmla="*/ 2147483646 w 1814"/>
                  <a:gd name="T41" fmla="*/ 2147483646 h 1536"/>
                  <a:gd name="T42" fmla="*/ 2147483646 w 1814"/>
                  <a:gd name="T43" fmla="*/ 2147483646 h 1536"/>
                  <a:gd name="T44" fmla="*/ 2147483646 w 1814"/>
                  <a:gd name="T45" fmla="*/ 2147483646 h 1536"/>
                  <a:gd name="T46" fmla="*/ 2147483646 w 1814"/>
                  <a:gd name="T47" fmla="*/ 2147483646 h 1536"/>
                  <a:gd name="T48" fmla="*/ 2147483646 w 1814"/>
                  <a:gd name="T49" fmla="*/ 2147483646 h 1536"/>
                  <a:gd name="T50" fmla="*/ 2147483646 w 1814"/>
                  <a:gd name="T51" fmla="*/ 2147483646 h 1536"/>
                  <a:gd name="T52" fmla="*/ 2147483646 w 1814"/>
                  <a:gd name="T53" fmla="*/ 2147483646 h 1536"/>
                  <a:gd name="T54" fmla="*/ 2147483646 w 1814"/>
                  <a:gd name="T55" fmla="*/ 2147483646 h 1536"/>
                  <a:gd name="T56" fmla="*/ 2147483646 w 1814"/>
                  <a:gd name="T57" fmla="*/ 2147483646 h 1536"/>
                  <a:gd name="T58" fmla="*/ 2147483646 w 1814"/>
                  <a:gd name="T59" fmla="*/ 2147483646 h 1536"/>
                  <a:gd name="T60" fmla="*/ 2147483646 w 1814"/>
                  <a:gd name="T61" fmla="*/ 2147483646 h 1536"/>
                  <a:gd name="T62" fmla="*/ 2147483646 w 1814"/>
                  <a:gd name="T63" fmla="*/ 2147483646 h 1536"/>
                  <a:gd name="T64" fmla="*/ 2147483646 w 1814"/>
                  <a:gd name="T65" fmla="*/ 2147483646 h 1536"/>
                  <a:gd name="T66" fmla="*/ 2147483646 w 1814"/>
                  <a:gd name="T67" fmla="*/ 2147483646 h 1536"/>
                  <a:gd name="T68" fmla="*/ 2147483646 w 1814"/>
                  <a:gd name="T69" fmla="*/ 2147483646 h 1536"/>
                  <a:gd name="T70" fmla="*/ 2147483646 w 1814"/>
                  <a:gd name="T71" fmla="*/ 2147483646 h 1536"/>
                  <a:gd name="T72" fmla="*/ 2147483646 w 1814"/>
                  <a:gd name="T73" fmla="*/ 2147483646 h 1536"/>
                  <a:gd name="T74" fmla="*/ 2147483646 w 1814"/>
                  <a:gd name="T75" fmla="*/ 2147483646 h 1536"/>
                  <a:gd name="T76" fmla="*/ 2147483646 w 1814"/>
                  <a:gd name="T77" fmla="*/ 2147483646 h 1536"/>
                  <a:gd name="T78" fmla="*/ 2147483646 w 1814"/>
                  <a:gd name="T79" fmla="*/ 2147483646 h 1536"/>
                  <a:gd name="T80" fmla="*/ 2147483646 w 1814"/>
                  <a:gd name="T81" fmla="*/ 2147483646 h 1536"/>
                  <a:gd name="T82" fmla="*/ 2147483646 w 1814"/>
                  <a:gd name="T83" fmla="*/ 2147483646 h 1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lnTo>
                      <a:pt x="768"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lnTo>
                      <a:pt x="106" y="1"/>
                    </a:lnTo>
                    <a:close/>
                  </a:path>
                </a:pathLst>
              </a:custGeom>
              <a:solidFill>
                <a:srgbClr val="F09C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6" name="Google Shape;776;p31">
                <a:extLst>
                  <a:ext uri="{FF2B5EF4-FFF2-40B4-BE49-F238E27FC236}">
                    <a16:creationId xmlns:a16="http://schemas.microsoft.com/office/drawing/2014/main" id="{F251C8E8-6C32-43E7-AAB4-A2E1C0078B82}"/>
                  </a:ext>
                </a:extLst>
              </p:cNvPr>
              <p:cNvSpPr>
                <a:spLocks/>
              </p:cNvSpPr>
              <p:nvPr/>
            </p:nvSpPr>
            <p:spPr bwMode="auto">
              <a:xfrm>
                <a:off x="4799733" y="3864528"/>
                <a:ext cx="1237772" cy="1187034"/>
              </a:xfrm>
              <a:custGeom>
                <a:avLst/>
                <a:gdLst>
                  <a:gd name="T0" fmla="*/ 2147483646 w 22395"/>
                  <a:gd name="T1" fmla="*/ 2147483646 h 21477"/>
                  <a:gd name="T2" fmla="*/ 2147483646 w 22395"/>
                  <a:gd name="T3" fmla="*/ 2147483646 h 21477"/>
                  <a:gd name="T4" fmla="*/ 2147483646 w 22395"/>
                  <a:gd name="T5" fmla="*/ 2147483646 h 21477"/>
                  <a:gd name="T6" fmla="*/ 2147483646 w 22395"/>
                  <a:gd name="T7" fmla="*/ 2147483646 h 21477"/>
                  <a:gd name="T8" fmla="*/ 2147483646 w 22395"/>
                  <a:gd name="T9" fmla="*/ 2147483646 h 21477"/>
                  <a:gd name="T10" fmla="*/ 2147483646 w 22395"/>
                  <a:gd name="T11" fmla="*/ 2147483646 h 21477"/>
                  <a:gd name="T12" fmla="*/ 2147483646 w 22395"/>
                  <a:gd name="T13" fmla="*/ 2147483646 h 21477"/>
                  <a:gd name="T14" fmla="*/ 2147483646 w 22395"/>
                  <a:gd name="T15" fmla="*/ 2147483646 h 21477"/>
                  <a:gd name="T16" fmla="*/ 2147483646 w 22395"/>
                  <a:gd name="T17" fmla="*/ 2147483646 h 21477"/>
                  <a:gd name="T18" fmla="*/ 2147483646 w 22395"/>
                  <a:gd name="T19" fmla="*/ 2147483646 h 21477"/>
                  <a:gd name="T20" fmla="*/ 2147483646 w 22395"/>
                  <a:gd name="T21" fmla="*/ 2147483646 h 21477"/>
                  <a:gd name="T22" fmla="*/ 2147483646 w 22395"/>
                  <a:gd name="T23" fmla="*/ 2147483646 h 21477"/>
                  <a:gd name="T24" fmla="*/ 2147483646 w 22395"/>
                  <a:gd name="T25" fmla="*/ 2147483646 h 21477"/>
                  <a:gd name="T26" fmla="*/ 2147483646 w 22395"/>
                  <a:gd name="T27" fmla="*/ 2147483646 h 21477"/>
                  <a:gd name="T28" fmla="*/ 2147483646 w 22395"/>
                  <a:gd name="T29" fmla="*/ 2147483646 h 21477"/>
                  <a:gd name="T30" fmla="*/ 2147483646 w 22395"/>
                  <a:gd name="T31" fmla="*/ 2147483646 h 2147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7" name="Google Shape;777;p31">
                <a:extLst>
                  <a:ext uri="{FF2B5EF4-FFF2-40B4-BE49-F238E27FC236}">
                    <a16:creationId xmlns:a16="http://schemas.microsoft.com/office/drawing/2014/main" id="{FA214D7C-AC13-4CFF-974A-63091FD19A89}"/>
                  </a:ext>
                </a:extLst>
              </p:cNvPr>
              <p:cNvSpPr>
                <a:spLocks/>
              </p:cNvSpPr>
              <p:nvPr/>
            </p:nvSpPr>
            <p:spPr bwMode="auto">
              <a:xfrm>
                <a:off x="4845828" y="3874532"/>
                <a:ext cx="1027082" cy="1046648"/>
              </a:xfrm>
              <a:custGeom>
                <a:avLst/>
                <a:gdLst>
                  <a:gd name="T0" fmla="*/ 2147483646 w 18583"/>
                  <a:gd name="T1" fmla="*/ 0 h 18937"/>
                  <a:gd name="T2" fmla="*/ 2147483646 w 18583"/>
                  <a:gd name="T3" fmla="*/ 2147483646 h 18937"/>
                  <a:gd name="T4" fmla="*/ 2147483646 w 18583"/>
                  <a:gd name="T5" fmla="*/ 2147483646 h 18937"/>
                  <a:gd name="T6" fmla="*/ 0 w 18583"/>
                  <a:gd name="T7" fmla="*/ 2147483646 h 18937"/>
                  <a:gd name="T8" fmla="*/ 0 w 18583"/>
                  <a:gd name="T9" fmla="*/ 2147483646 h 18937"/>
                  <a:gd name="T10" fmla="*/ 2147483646 w 18583"/>
                  <a:gd name="T11" fmla="*/ 2147483646 h 18937"/>
                  <a:gd name="T12" fmla="*/ 2147483646 w 18583"/>
                  <a:gd name="T13" fmla="*/ 2147483646 h 18937"/>
                  <a:gd name="T14" fmla="*/ 2147483646 w 18583"/>
                  <a:gd name="T15" fmla="*/ 2147483646 h 18937"/>
                  <a:gd name="T16" fmla="*/ 2147483646 w 18583"/>
                  <a:gd name="T17" fmla="*/ 0 h 189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8" name="Google Shape;778;p31">
                <a:extLst>
                  <a:ext uri="{FF2B5EF4-FFF2-40B4-BE49-F238E27FC236}">
                    <a16:creationId xmlns:a16="http://schemas.microsoft.com/office/drawing/2014/main" id="{A09314FC-D1D8-4CE8-A5DB-6EDFE984DC7A}"/>
                  </a:ext>
                </a:extLst>
              </p:cNvPr>
              <p:cNvSpPr>
                <a:spLocks/>
              </p:cNvSpPr>
              <p:nvPr/>
            </p:nvSpPr>
            <p:spPr bwMode="auto">
              <a:xfrm>
                <a:off x="5818028" y="3941796"/>
                <a:ext cx="76107" cy="67374"/>
              </a:xfrm>
              <a:custGeom>
                <a:avLst/>
                <a:gdLst>
                  <a:gd name="T0" fmla="*/ 0 w 1377"/>
                  <a:gd name="T1" fmla="*/ 2147483646 h 1219"/>
                  <a:gd name="T2" fmla="*/ 0 w 1377"/>
                  <a:gd name="T3" fmla="*/ 2147483646 h 1219"/>
                  <a:gd name="T4" fmla="*/ 2147483646 w 1377"/>
                  <a:gd name="T5" fmla="*/ 2147483646 h 1219"/>
                  <a:gd name="T6" fmla="*/ 2147483646 w 1377"/>
                  <a:gd name="T7" fmla="*/ 2147483646 h 1219"/>
                  <a:gd name="T8" fmla="*/ 2147483646 w 1377"/>
                  <a:gd name="T9" fmla="*/ 2147483646 h 1219"/>
                  <a:gd name="T10" fmla="*/ 2147483646 w 1377"/>
                  <a:gd name="T11" fmla="*/ 2147483646 h 1219"/>
                  <a:gd name="T12" fmla="*/ 0 w 1377"/>
                  <a:gd name="T13" fmla="*/ 2147483646 h 12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77" h="1219" extrusionOk="0">
                    <a:moveTo>
                      <a:pt x="0" y="1"/>
                    </a:moveTo>
                    <a:lnTo>
                      <a:pt x="0" y="160"/>
                    </a:lnTo>
                    <a:lnTo>
                      <a:pt x="1218" y="1219"/>
                    </a:lnTo>
                    <a:lnTo>
                      <a:pt x="1324" y="1219"/>
                    </a:lnTo>
                    <a:cubicBezTo>
                      <a:pt x="1376" y="1152"/>
                      <a:pt x="1376" y="1099"/>
                      <a:pt x="1324" y="1047"/>
                    </a:cubicBezTo>
                    <a:lnTo>
                      <a:pt x="172" y="1"/>
                    </a:lnTo>
                    <a:lnTo>
                      <a:pt x="0"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9" name="Google Shape;779;p31">
                <a:extLst>
                  <a:ext uri="{FF2B5EF4-FFF2-40B4-BE49-F238E27FC236}">
                    <a16:creationId xmlns:a16="http://schemas.microsoft.com/office/drawing/2014/main" id="{95A348A4-3729-4309-8F17-D0228CE0C745}"/>
                  </a:ext>
                </a:extLst>
              </p:cNvPr>
              <p:cNvSpPr>
                <a:spLocks/>
              </p:cNvSpPr>
              <p:nvPr/>
            </p:nvSpPr>
            <p:spPr bwMode="auto">
              <a:xfrm>
                <a:off x="5647575" y="4112967"/>
                <a:ext cx="76107" cy="69585"/>
              </a:xfrm>
              <a:custGeom>
                <a:avLst/>
                <a:gdLst>
                  <a:gd name="T0" fmla="*/ 2147483646 w 1377"/>
                  <a:gd name="T1" fmla="*/ 2147483646 h 1259"/>
                  <a:gd name="T2" fmla="*/ 2147483646 w 1377"/>
                  <a:gd name="T3" fmla="*/ 2147483646 h 1259"/>
                  <a:gd name="T4" fmla="*/ 2147483646 w 1377"/>
                  <a:gd name="T5" fmla="*/ 2147483646 h 1259"/>
                  <a:gd name="T6" fmla="*/ 2147483646 w 1377"/>
                  <a:gd name="T7" fmla="*/ 2147483646 h 1259"/>
                  <a:gd name="T8" fmla="*/ 2147483646 w 1377"/>
                  <a:gd name="T9" fmla="*/ 2147483646 h 1259"/>
                  <a:gd name="T10" fmla="*/ 2147483646 w 1377"/>
                  <a:gd name="T11" fmla="*/ 2147483646 h 1259"/>
                  <a:gd name="T12" fmla="*/ 2147483646 w 1377"/>
                  <a:gd name="T13" fmla="*/ 2147483646 h 1259"/>
                  <a:gd name="T14" fmla="*/ 2147483646 w 1377"/>
                  <a:gd name="T15" fmla="*/ 2147483646 h 125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0" name="Google Shape;780;p31">
                <a:extLst>
                  <a:ext uri="{FF2B5EF4-FFF2-40B4-BE49-F238E27FC236}">
                    <a16:creationId xmlns:a16="http://schemas.microsoft.com/office/drawing/2014/main" id="{82231E47-A951-433C-84A1-2656A3E13CFB}"/>
                  </a:ext>
                </a:extLst>
              </p:cNvPr>
              <p:cNvSpPr>
                <a:spLocks/>
              </p:cNvSpPr>
              <p:nvPr/>
            </p:nvSpPr>
            <p:spPr bwMode="auto">
              <a:xfrm>
                <a:off x="5775580" y="3984243"/>
                <a:ext cx="54883" cy="49080"/>
              </a:xfrm>
              <a:custGeom>
                <a:avLst/>
                <a:gdLst>
                  <a:gd name="T0" fmla="*/ 2147483646 w 993"/>
                  <a:gd name="T1" fmla="*/ 2147483646 h 888"/>
                  <a:gd name="T2" fmla="*/ 2147483646 w 993"/>
                  <a:gd name="T3" fmla="*/ 2147483646 h 888"/>
                  <a:gd name="T4" fmla="*/ 2147483646 w 993"/>
                  <a:gd name="T5" fmla="*/ 2147483646 h 888"/>
                  <a:gd name="T6" fmla="*/ 2147483646 w 993"/>
                  <a:gd name="T7" fmla="*/ 2147483646 h 888"/>
                  <a:gd name="T8" fmla="*/ 2147483646 w 993"/>
                  <a:gd name="T9" fmla="*/ 2147483646 h 888"/>
                  <a:gd name="T10" fmla="*/ 2147483646 w 993"/>
                  <a:gd name="T11" fmla="*/ 2147483646 h 888"/>
                  <a:gd name="T12" fmla="*/ 2147483646 w 993"/>
                  <a:gd name="T13" fmla="*/ 2147483646 h 8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3" h="888" extrusionOk="0">
                    <a:moveTo>
                      <a:pt x="53" y="1"/>
                    </a:moveTo>
                    <a:cubicBezTo>
                      <a:pt x="0" y="54"/>
                      <a:pt x="0" y="54"/>
                      <a:pt x="53" y="120"/>
                    </a:cubicBezTo>
                    <a:lnTo>
                      <a:pt x="874" y="887"/>
                    </a:lnTo>
                    <a:lnTo>
                      <a:pt x="993" y="887"/>
                    </a:lnTo>
                    <a:lnTo>
                      <a:pt x="993" y="781"/>
                    </a:lnTo>
                    <a:lnTo>
                      <a:pt x="106" y="1"/>
                    </a:lnTo>
                    <a:lnTo>
                      <a:pt x="53"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1" name="Google Shape;781;p31">
                <a:extLst>
                  <a:ext uri="{FF2B5EF4-FFF2-40B4-BE49-F238E27FC236}">
                    <a16:creationId xmlns:a16="http://schemas.microsoft.com/office/drawing/2014/main" id="{386D13B0-D4E2-4A45-8994-990C959008C8}"/>
                  </a:ext>
                </a:extLst>
              </p:cNvPr>
              <p:cNvSpPr>
                <a:spLocks/>
              </p:cNvSpPr>
              <p:nvPr/>
            </p:nvSpPr>
            <p:spPr bwMode="auto">
              <a:xfrm>
                <a:off x="5736062" y="4024646"/>
                <a:ext cx="54938" cy="50351"/>
              </a:xfrm>
              <a:custGeom>
                <a:avLst/>
                <a:gdLst>
                  <a:gd name="T0" fmla="*/ 2147483646 w 994"/>
                  <a:gd name="T1" fmla="*/ 2147483646 h 911"/>
                  <a:gd name="T2" fmla="*/ 2147483646 w 994"/>
                  <a:gd name="T3" fmla="*/ 2147483646 h 911"/>
                  <a:gd name="T4" fmla="*/ 2147483646 w 994"/>
                  <a:gd name="T5" fmla="*/ 2147483646 h 911"/>
                  <a:gd name="T6" fmla="*/ 2147483646 w 994"/>
                  <a:gd name="T7" fmla="*/ 2147483646 h 911"/>
                  <a:gd name="T8" fmla="*/ 2147483646 w 994"/>
                  <a:gd name="T9" fmla="*/ 2147483646 h 911"/>
                  <a:gd name="T10" fmla="*/ 2147483646 w 994"/>
                  <a:gd name="T11" fmla="*/ 2147483646 h 911"/>
                  <a:gd name="T12" fmla="*/ 2147483646 w 994"/>
                  <a:gd name="T13" fmla="*/ 2147483646 h 911"/>
                  <a:gd name="T14" fmla="*/ 2147483646 w 994"/>
                  <a:gd name="T15" fmla="*/ 2147483646 h 911"/>
                  <a:gd name="T16" fmla="*/ 2147483646 w 994"/>
                  <a:gd name="T17" fmla="*/ 2147483646 h 9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2" name="Google Shape;782;p31">
                <a:extLst>
                  <a:ext uri="{FF2B5EF4-FFF2-40B4-BE49-F238E27FC236}">
                    <a16:creationId xmlns:a16="http://schemas.microsoft.com/office/drawing/2014/main" id="{1AB3ED0E-84EF-448C-A5AE-55A9C43E5B15}"/>
                  </a:ext>
                </a:extLst>
              </p:cNvPr>
              <p:cNvSpPr>
                <a:spLocks/>
              </p:cNvSpPr>
              <p:nvPr/>
            </p:nvSpPr>
            <p:spPr bwMode="auto">
              <a:xfrm>
                <a:off x="5695826" y="4066927"/>
                <a:ext cx="54938" cy="48306"/>
              </a:xfrm>
              <a:custGeom>
                <a:avLst/>
                <a:gdLst>
                  <a:gd name="T0" fmla="*/ 2147483646 w 994"/>
                  <a:gd name="T1" fmla="*/ 0 h 874"/>
                  <a:gd name="T2" fmla="*/ 2147483646 w 994"/>
                  <a:gd name="T3" fmla="*/ 2147483646 h 874"/>
                  <a:gd name="T4" fmla="*/ 2147483646 w 994"/>
                  <a:gd name="T5" fmla="*/ 2147483646 h 874"/>
                  <a:gd name="T6" fmla="*/ 2147483646 w 994"/>
                  <a:gd name="T7" fmla="*/ 2147483646 h 874"/>
                  <a:gd name="T8" fmla="*/ 2147483646 w 994"/>
                  <a:gd name="T9" fmla="*/ 2147483646 h 874"/>
                  <a:gd name="T10" fmla="*/ 2147483646 w 994"/>
                  <a:gd name="T11" fmla="*/ 0 h 874"/>
                  <a:gd name="T12" fmla="*/ 2147483646 w 994"/>
                  <a:gd name="T13" fmla="*/ 0 h 8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4" h="874" extrusionOk="0">
                    <a:moveTo>
                      <a:pt x="1" y="0"/>
                    </a:moveTo>
                    <a:lnTo>
                      <a:pt x="1" y="106"/>
                    </a:lnTo>
                    <a:lnTo>
                      <a:pt x="887" y="874"/>
                    </a:lnTo>
                    <a:lnTo>
                      <a:pt x="940" y="874"/>
                    </a:lnTo>
                    <a:cubicBezTo>
                      <a:pt x="993" y="874"/>
                      <a:pt x="993" y="821"/>
                      <a:pt x="940" y="768"/>
                    </a:cubicBezTo>
                    <a:lnTo>
                      <a:pt x="120"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3" name="Google Shape;783;p31">
                <a:extLst>
                  <a:ext uri="{FF2B5EF4-FFF2-40B4-BE49-F238E27FC236}">
                    <a16:creationId xmlns:a16="http://schemas.microsoft.com/office/drawing/2014/main" id="{BE578067-ECAB-44F1-8FFC-127DFE6CAC2E}"/>
                  </a:ext>
                </a:extLst>
              </p:cNvPr>
              <p:cNvSpPr>
                <a:spLocks/>
              </p:cNvSpPr>
              <p:nvPr/>
            </p:nvSpPr>
            <p:spPr bwMode="auto">
              <a:xfrm>
                <a:off x="5604409" y="4158344"/>
                <a:ext cx="54883" cy="48361"/>
              </a:xfrm>
              <a:custGeom>
                <a:avLst/>
                <a:gdLst>
                  <a:gd name="T0" fmla="*/ 2147483646 w 993"/>
                  <a:gd name="T1" fmla="*/ 2147483646 h 875"/>
                  <a:gd name="T2" fmla="*/ 2147483646 w 993"/>
                  <a:gd name="T3" fmla="*/ 2147483646 h 875"/>
                  <a:gd name="T4" fmla="*/ 2147483646 w 993"/>
                  <a:gd name="T5" fmla="*/ 2147483646 h 875"/>
                  <a:gd name="T6" fmla="*/ 2147483646 w 993"/>
                  <a:gd name="T7" fmla="*/ 2147483646 h 875"/>
                  <a:gd name="T8" fmla="*/ 2147483646 w 993"/>
                  <a:gd name="T9" fmla="*/ 2147483646 h 875"/>
                  <a:gd name="T10" fmla="*/ 2147483646 w 993"/>
                  <a:gd name="T11" fmla="*/ 2147483646 h 875"/>
                  <a:gd name="T12" fmla="*/ 2147483646 w 993"/>
                  <a:gd name="T13" fmla="*/ 2147483646 h 8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3" h="875" extrusionOk="0">
                    <a:moveTo>
                      <a:pt x="66" y="1"/>
                    </a:moveTo>
                    <a:cubicBezTo>
                      <a:pt x="0" y="54"/>
                      <a:pt x="0" y="54"/>
                      <a:pt x="66" y="106"/>
                    </a:cubicBezTo>
                    <a:lnTo>
                      <a:pt x="887" y="874"/>
                    </a:lnTo>
                    <a:lnTo>
                      <a:pt x="993" y="874"/>
                    </a:lnTo>
                    <a:lnTo>
                      <a:pt x="993" y="768"/>
                    </a:lnTo>
                    <a:lnTo>
                      <a:pt x="119" y="1"/>
                    </a:lnTo>
                    <a:lnTo>
                      <a:pt x="66"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4" name="Google Shape;784;p31">
                <a:extLst>
                  <a:ext uri="{FF2B5EF4-FFF2-40B4-BE49-F238E27FC236}">
                    <a16:creationId xmlns:a16="http://schemas.microsoft.com/office/drawing/2014/main" id="{34202621-CC03-466F-B703-7C28E349B61D}"/>
                  </a:ext>
                </a:extLst>
              </p:cNvPr>
              <p:cNvSpPr>
                <a:spLocks/>
              </p:cNvSpPr>
              <p:nvPr/>
            </p:nvSpPr>
            <p:spPr bwMode="auto">
              <a:xfrm>
                <a:off x="5564891" y="4198580"/>
                <a:ext cx="54938" cy="50517"/>
              </a:xfrm>
              <a:custGeom>
                <a:avLst/>
                <a:gdLst>
                  <a:gd name="T0" fmla="*/ 2147483646 w 994"/>
                  <a:gd name="T1" fmla="*/ 2147483646 h 914"/>
                  <a:gd name="T2" fmla="*/ 2147483646 w 994"/>
                  <a:gd name="T3" fmla="*/ 2147483646 h 914"/>
                  <a:gd name="T4" fmla="*/ 2147483646 w 994"/>
                  <a:gd name="T5" fmla="*/ 2147483646 h 914"/>
                  <a:gd name="T6" fmla="*/ 2147483646 w 994"/>
                  <a:gd name="T7" fmla="*/ 2147483646 h 914"/>
                  <a:gd name="T8" fmla="*/ 2147483646 w 994"/>
                  <a:gd name="T9" fmla="*/ 2147483646 h 914"/>
                  <a:gd name="T10" fmla="*/ 2147483646 w 994"/>
                  <a:gd name="T11" fmla="*/ 2147483646 h 914"/>
                  <a:gd name="T12" fmla="*/ 2147483646 w 994"/>
                  <a:gd name="T13" fmla="*/ 2147483646 h 914"/>
                  <a:gd name="T14" fmla="*/ 2147483646 w 994"/>
                  <a:gd name="T15" fmla="*/ 2147483646 h 914"/>
                  <a:gd name="T16" fmla="*/ 2147483646 w 994"/>
                  <a:gd name="T17" fmla="*/ 2147483646 h 9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5" name="Google Shape;785;p31">
                <a:extLst>
                  <a:ext uri="{FF2B5EF4-FFF2-40B4-BE49-F238E27FC236}">
                    <a16:creationId xmlns:a16="http://schemas.microsoft.com/office/drawing/2014/main" id="{B6831CBC-CA3A-4B26-BC88-894575716293}"/>
                  </a:ext>
                </a:extLst>
              </p:cNvPr>
              <p:cNvSpPr>
                <a:spLocks/>
              </p:cNvSpPr>
              <p:nvPr/>
            </p:nvSpPr>
            <p:spPr bwMode="auto">
              <a:xfrm>
                <a:off x="5525373" y="4240254"/>
                <a:ext cx="54938" cy="49080"/>
              </a:xfrm>
              <a:custGeom>
                <a:avLst/>
                <a:gdLst>
                  <a:gd name="T0" fmla="*/ 2147483646 w 994"/>
                  <a:gd name="T1" fmla="*/ 2147483646 h 888"/>
                  <a:gd name="T2" fmla="*/ 2147483646 w 994"/>
                  <a:gd name="T3" fmla="*/ 2147483646 h 888"/>
                  <a:gd name="T4" fmla="*/ 2147483646 w 994"/>
                  <a:gd name="T5" fmla="*/ 2147483646 h 888"/>
                  <a:gd name="T6" fmla="*/ 2147483646 w 994"/>
                  <a:gd name="T7" fmla="*/ 2147483646 h 888"/>
                  <a:gd name="T8" fmla="*/ 2147483646 w 994"/>
                  <a:gd name="T9" fmla="*/ 2147483646 h 888"/>
                  <a:gd name="T10" fmla="*/ 2147483646 w 994"/>
                  <a:gd name="T11" fmla="*/ 2147483646 h 888"/>
                  <a:gd name="T12" fmla="*/ 2147483646 w 994"/>
                  <a:gd name="T13" fmla="*/ 2147483646 h 8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4" h="888" extrusionOk="0">
                    <a:moveTo>
                      <a:pt x="1" y="1"/>
                    </a:moveTo>
                    <a:lnTo>
                      <a:pt x="1" y="120"/>
                    </a:lnTo>
                    <a:lnTo>
                      <a:pt x="888" y="888"/>
                    </a:lnTo>
                    <a:lnTo>
                      <a:pt x="994" y="888"/>
                    </a:lnTo>
                    <a:cubicBezTo>
                      <a:pt x="994" y="888"/>
                      <a:pt x="994" y="835"/>
                      <a:pt x="941" y="782"/>
                    </a:cubicBezTo>
                    <a:lnTo>
                      <a:pt x="107" y="1"/>
                    </a:lnTo>
                    <a:lnTo>
                      <a:pt x="1"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6" name="Google Shape;786;p31">
                <a:extLst>
                  <a:ext uri="{FF2B5EF4-FFF2-40B4-BE49-F238E27FC236}">
                    <a16:creationId xmlns:a16="http://schemas.microsoft.com/office/drawing/2014/main" id="{9AE3EDA3-7A12-439F-927C-C1FD8E4B63EE}"/>
                  </a:ext>
                </a:extLst>
              </p:cNvPr>
              <p:cNvSpPr>
                <a:spLocks/>
              </p:cNvSpPr>
              <p:nvPr/>
            </p:nvSpPr>
            <p:spPr bwMode="auto">
              <a:xfrm>
                <a:off x="5433956" y="4331726"/>
                <a:ext cx="57868" cy="49080"/>
              </a:xfrm>
              <a:custGeom>
                <a:avLst/>
                <a:gdLst>
                  <a:gd name="T0" fmla="*/ 2147483646 w 1047"/>
                  <a:gd name="T1" fmla="*/ 0 h 888"/>
                  <a:gd name="T2" fmla="*/ 2147483646 w 1047"/>
                  <a:gd name="T3" fmla="*/ 2147483646 h 888"/>
                  <a:gd name="T4" fmla="*/ 2147483646 w 1047"/>
                  <a:gd name="T5" fmla="*/ 2147483646 h 888"/>
                  <a:gd name="T6" fmla="*/ 2147483646 w 1047"/>
                  <a:gd name="T7" fmla="*/ 2147483646 h 888"/>
                  <a:gd name="T8" fmla="*/ 2147483646 w 1047"/>
                  <a:gd name="T9" fmla="*/ 2147483646 h 888"/>
                  <a:gd name="T10" fmla="*/ 2147483646 w 1047"/>
                  <a:gd name="T11" fmla="*/ 0 h 888"/>
                  <a:gd name="T12" fmla="*/ 2147483646 w 1047"/>
                  <a:gd name="T13" fmla="*/ 0 h 8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7" h="888" extrusionOk="0">
                    <a:moveTo>
                      <a:pt x="53" y="0"/>
                    </a:moveTo>
                    <a:cubicBezTo>
                      <a:pt x="0" y="53"/>
                      <a:pt x="0" y="53"/>
                      <a:pt x="53" y="119"/>
                    </a:cubicBezTo>
                    <a:lnTo>
                      <a:pt x="940" y="887"/>
                    </a:lnTo>
                    <a:lnTo>
                      <a:pt x="993" y="887"/>
                    </a:lnTo>
                    <a:cubicBezTo>
                      <a:pt x="1046" y="887"/>
                      <a:pt x="1046" y="834"/>
                      <a:pt x="993" y="781"/>
                    </a:cubicBezTo>
                    <a:lnTo>
                      <a:pt x="173" y="0"/>
                    </a:lnTo>
                    <a:lnTo>
                      <a:pt x="53"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7" name="Google Shape;787;p31">
                <a:extLst>
                  <a:ext uri="{FF2B5EF4-FFF2-40B4-BE49-F238E27FC236}">
                    <a16:creationId xmlns:a16="http://schemas.microsoft.com/office/drawing/2014/main" id="{08D183B0-0BED-466C-B2C1-78D5CF9E1E3E}"/>
                  </a:ext>
                </a:extLst>
              </p:cNvPr>
              <p:cNvSpPr>
                <a:spLocks/>
              </p:cNvSpPr>
              <p:nvPr/>
            </p:nvSpPr>
            <p:spPr bwMode="auto">
              <a:xfrm>
                <a:off x="5394438" y="4372128"/>
                <a:ext cx="54938" cy="50351"/>
              </a:xfrm>
              <a:custGeom>
                <a:avLst/>
                <a:gdLst>
                  <a:gd name="T0" fmla="*/ 2147483646 w 994"/>
                  <a:gd name="T1" fmla="*/ 2147483646 h 911"/>
                  <a:gd name="T2" fmla="*/ 2147483646 w 994"/>
                  <a:gd name="T3" fmla="*/ 2147483646 h 911"/>
                  <a:gd name="T4" fmla="*/ 2147483646 w 994"/>
                  <a:gd name="T5" fmla="*/ 2147483646 h 911"/>
                  <a:gd name="T6" fmla="*/ 2147483646 w 994"/>
                  <a:gd name="T7" fmla="*/ 2147483646 h 911"/>
                  <a:gd name="T8" fmla="*/ 2147483646 w 994"/>
                  <a:gd name="T9" fmla="*/ 2147483646 h 911"/>
                  <a:gd name="T10" fmla="*/ 2147483646 w 994"/>
                  <a:gd name="T11" fmla="*/ 2147483646 h 911"/>
                  <a:gd name="T12" fmla="*/ 2147483646 w 994"/>
                  <a:gd name="T13" fmla="*/ 2147483646 h 911"/>
                  <a:gd name="T14" fmla="*/ 2147483646 w 994"/>
                  <a:gd name="T15" fmla="*/ 2147483646 h 911"/>
                  <a:gd name="T16" fmla="*/ 2147483646 w 994"/>
                  <a:gd name="T17" fmla="*/ 2147483646 h 9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8" name="Google Shape;788;p31">
                <a:extLst>
                  <a:ext uri="{FF2B5EF4-FFF2-40B4-BE49-F238E27FC236}">
                    <a16:creationId xmlns:a16="http://schemas.microsoft.com/office/drawing/2014/main" id="{661EFEC7-1036-4301-9012-35C469187925}"/>
                  </a:ext>
                </a:extLst>
              </p:cNvPr>
              <p:cNvSpPr>
                <a:spLocks/>
              </p:cNvSpPr>
              <p:nvPr/>
            </p:nvSpPr>
            <p:spPr bwMode="auto">
              <a:xfrm>
                <a:off x="5354975" y="4414354"/>
                <a:ext cx="54883" cy="48361"/>
              </a:xfrm>
              <a:custGeom>
                <a:avLst/>
                <a:gdLst>
                  <a:gd name="T0" fmla="*/ 0 w 993"/>
                  <a:gd name="T1" fmla="*/ 2147483646 h 875"/>
                  <a:gd name="T2" fmla="*/ 2147483646 w 993"/>
                  <a:gd name="T3" fmla="*/ 2147483646 h 875"/>
                  <a:gd name="T4" fmla="*/ 2147483646 w 993"/>
                  <a:gd name="T5" fmla="*/ 2147483646 h 875"/>
                  <a:gd name="T6" fmla="*/ 2147483646 w 993"/>
                  <a:gd name="T7" fmla="*/ 2147483646 h 875"/>
                  <a:gd name="T8" fmla="*/ 2147483646 w 993"/>
                  <a:gd name="T9" fmla="*/ 2147483646 h 875"/>
                  <a:gd name="T10" fmla="*/ 2147483646 w 993"/>
                  <a:gd name="T11" fmla="*/ 2147483646 h 875"/>
                  <a:gd name="T12" fmla="*/ 0 w 993"/>
                  <a:gd name="T13" fmla="*/ 2147483646 h 8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3" h="875" extrusionOk="0">
                    <a:moveTo>
                      <a:pt x="0" y="1"/>
                    </a:moveTo>
                    <a:cubicBezTo>
                      <a:pt x="0" y="54"/>
                      <a:pt x="0" y="54"/>
                      <a:pt x="53" y="107"/>
                    </a:cubicBezTo>
                    <a:lnTo>
                      <a:pt x="874" y="874"/>
                    </a:lnTo>
                    <a:lnTo>
                      <a:pt x="993" y="874"/>
                    </a:lnTo>
                    <a:lnTo>
                      <a:pt x="993" y="769"/>
                    </a:lnTo>
                    <a:lnTo>
                      <a:pt x="106" y="1"/>
                    </a:lnTo>
                    <a:lnTo>
                      <a:pt x="0"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9" name="Google Shape;789;p31">
                <a:extLst>
                  <a:ext uri="{FF2B5EF4-FFF2-40B4-BE49-F238E27FC236}">
                    <a16:creationId xmlns:a16="http://schemas.microsoft.com/office/drawing/2014/main" id="{9C71A134-94E0-4C8F-961E-EAEF1685FC54}"/>
                  </a:ext>
                </a:extLst>
              </p:cNvPr>
              <p:cNvSpPr>
                <a:spLocks/>
              </p:cNvSpPr>
              <p:nvPr/>
            </p:nvSpPr>
            <p:spPr bwMode="auto">
              <a:xfrm>
                <a:off x="5266433" y="4505826"/>
                <a:ext cx="54938" cy="48306"/>
              </a:xfrm>
              <a:custGeom>
                <a:avLst/>
                <a:gdLst>
                  <a:gd name="T0" fmla="*/ 2147483646 w 994"/>
                  <a:gd name="T1" fmla="*/ 0 h 874"/>
                  <a:gd name="T2" fmla="*/ 2147483646 w 994"/>
                  <a:gd name="T3" fmla="*/ 2147483646 h 874"/>
                  <a:gd name="T4" fmla="*/ 2147483646 w 994"/>
                  <a:gd name="T5" fmla="*/ 2147483646 h 874"/>
                  <a:gd name="T6" fmla="*/ 2147483646 w 994"/>
                  <a:gd name="T7" fmla="*/ 2147483646 h 874"/>
                  <a:gd name="T8" fmla="*/ 2147483646 w 994"/>
                  <a:gd name="T9" fmla="*/ 2147483646 h 874"/>
                  <a:gd name="T10" fmla="*/ 2147483646 w 994"/>
                  <a:gd name="T11" fmla="*/ 0 h 874"/>
                  <a:gd name="T12" fmla="*/ 2147483646 w 994"/>
                  <a:gd name="T13" fmla="*/ 0 h 8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4" h="874" extrusionOk="0">
                    <a:moveTo>
                      <a:pt x="1" y="0"/>
                    </a:moveTo>
                    <a:lnTo>
                      <a:pt x="1" y="106"/>
                    </a:lnTo>
                    <a:lnTo>
                      <a:pt x="887" y="874"/>
                    </a:lnTo>
                    <a:lnTo>
                      <a:pt x="940" y="874"/>
                    </a:lnTo>
                    <a:cubicBezTo>
                      <a:pt x="993" y="874"/>
                      <a:pt x="993" y="821"/>
                      <a:pt x="940" y="768"/>
                    </a:cubicBezTo>
                    <a:lnTo>
                      <a:pt x="106"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0" name="Google Shape;790;p31">
                <a:extLst>
                  <a:ext uri="{FF2B5EF4-FFF2-40B4-BE49-F238E27FC236}">
                    <a16:creationId xmlns:a16="http://schemas.microsoft.com/office/drawing/2014/main" id="{C6C1CD61-DD1C-4B56-949C-0F0AF3B91AFC}"/>
                  </a:ext>
                </a:extLst>
              </p:cNvPr>
              <p:cNvSpPr>
                <a:spLocks/>
              </p:cNvSpPr>
              <p:nvPr/>
            </p:nvSpPr>
            <p:spPr bwMode="auto">
              <a:xfrm>
                <a:off x="5223986" y="4546063"/>
                <a:ext cx="57868" cy="50517"/>
              </a:xfrm>
              <a:custGeom>
                <a:avLst/>
                <a:gdLst>
                  <a:gd name="T0" fmla="*/ 2147483646 w 1047"/>
                  <a:gd name="T1" fmla="*/ 0 h 914"/>
                  <a:gd name="T2" fmla="*/ 2147483646 w 1047"/>
                  <a:gd name="T3" fmla="*/ 2147483646 h 914"/>
                  <a:gd name="T4" fmla="*/ 2147483646 w 1047"/>
                  <a:gd name="T5" fmla="*/ 2147483646 h 914"/>
                  <a:gd name="T6" fmla="*/ 2147483646 w 1047"/>
                  <a:gd name="T7" fmla="*/ 2147483646 h 914"/>
                  <a:gd name="T8" fmla="*/ 2147483646 w 1047"/>
                  <a:gd name="T9" fmla="*/ 2147483646 h 914"/>
                  <a:gd name="T10" fmla="*/ 2147483646 w 1047"/>
                  <a:gd name="T11" fmla="*/ 2147483646 h 914"/>
                  <a:gd name="T12" fmla="*/ 2147483646 w 1047"/>
                  <a:gd name="T13" fmla="*/ 2147483646 h 914"/>
                  <a:gd name="T14" fmla="*/ 2147483646 w 1047"/>
                  <a:gd name="T15" fmla="*/ 2147483646 h 914"/>
                  <a:gd name="T16" fmla="*/ 2147483646 w 1047"/>
                  <a:gd name="T17" fmla="*/ 0 h 9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1" name="Google Shape;791;p31">
                <a:extLst>
                  <a:ext uri="{FF2B5EF4-FFF2-40B4-BE49-F238E27FC236}">
                    <a16:creationId xmlns:a16="http://schemas.microsoft.com/office/drawing/2014/main" id="{BC158FB6-ADD3-43CB-B9BE-41C74079D793}"/>
                  </a:ext>
                </a:extLst>
              </p:cNvPr>
              <p:cNvSpPr>
                <a:spLocks/>
              </p:cNvSpPr>
              <p:nvPr/>
            </p:nvSpPr>
            <p:spPr bwMode="auto">
              <a:xfrm>
                <a:off x="5183804" y="4587736"/>
                <a:ext cx="54883" cy="49080"/>
              </a:xfrm>
              <a:custGeom>
                <a:avLst/>
                <a:gdLst>
                  <a:gd name="T0" fmla="*/ 2147483646 w 993"/>
                  <a:gd name="T1" fmla="*/ 2147483646 h 888"/>
                  <a:gd name="T2" fmla="*/ 2147483646 w 993"/>
                  <a:gd name="T3" fmla="*/ 2147483646 h 888"/>
                  <a:gd name="T4" fmla="*/ 2147483646 w 993"/>
                  <a:gd name="T5" fmla="*/ 2147483646 h 888"/>
                  <a:gd name="T6" fmla="*/ 2147483646 w 993"/>
                  <a:gd name="T7" fmla="*/ 2147483646 h 888"/>
                  <a:gd name="T8" fmla="*/ 2147483646 w 993"/>
                  <a:gd name="T9" fmla="*/ 2147483646 h 888"/>
                  <a:gd name="T10" fmla="*/ 2147483646 w 993"/>
                  <a:gd name="T11" fmla="*/ 2147483646 h 888"/>
                  <a:gd name="T12" fmla="*/ 2147483646 w 993"/>
                  <a:gd name="T13" fmla="*/ 2147483646 h 8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3" h="888" extrusionOk="0">
                    <a:moveTo>
                      <a:pt x="66" y="1"/>
                    </a:moveTo>
                    <a:cubicBezTo>
                      <a:pt x="0" y="54"/>
                      <a:pt x="0" y="120"/>
                      <a:pt x="66" y="120"/>
                    </a:cubicBezTo>
                    <a:lnTo>
                      <a:pt x="887" y="887"/>
                    </a:lnTo>
                    <a:lnTo>
                      <a:pt x="993" y="887"/>
                    </a:lnTo>
                    <a:lnTo>
                      <a:pt x="993" y="782"/>
                    </a:lnTo>
                    <a:lnTo>
                      <a:pt x="119" y="1"/>
                    </a:lnTo>
                    <a:lnTo>
                      <a:pt x="66"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2" name="Google Shape;792;p31">
                <a:extLst>
                  <a:ext uri="{FF2B5EF4-FFF2-40B4-BE49-F238E27FC236}">
                    <a16:creationId xmlns:a16="http://schemas.microsoft.com/office/drawing/2014/main" id="{98A16524-86F2-4B76-AE7E-E29DCCEEB6C8}"/>
                  </a:ext>
                </a:extLst>
              </p:cNvPr>
              <p:cNvSpPr>
                <a:spLocks/>
              </p:cNvSpPr>
              <p:nvPr/>
            </p:nvSpPr>
            <p:spPr bwMode="auto">
              <a:xfrm>
                <a:off x="5095980" y="4679208"/>
                <a:ext cx="54938" cy="49024"/>
              </a:xfrm>
              <a:custGeom>
                <a:avLst/>
                <a:gdLst>
                  <a:gd name="T0" fmla="*/ 2147483646 w 994"/>
                  <a:gd name="T1" fmla="*/ 0 h 887"/>
                  <a:gd name="T2" fmla="*/ 2147483646 w 994"/>
                  <a:gd name="T3" fmla="*/ 2147483646 h 887"/>
                  <a:gd name="T4" fmla="*/ 2147483646 w 994"/>
                  <a:gd name="T5" fmla="*/ 2147483646 h 887"/>
                  <a:gd name="T6" fmla="*/ 2147483646 w 994"/>
                  <a:gd name="T7" fmla="*/ 2147483646 h 887"/>
                  <a:gd name="T8" fmla="*/ 2147483646 w 994"/>
                  <a:gd name="T9" fmla="*/ 2147483646 h 887"/>
                  <a:gd name="T10" fmla="*/ 2147483646 w 994"/>
                  <a:gd name="T11" fmla="*/ 0 h 887"/>
                  <a:gd name="T12" fmla="*/ 2147483646 w 994"/>
                  <a:gd name="T13" fmla="*/ 0 h 8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4" h="887" extrusionOk="0">
                    <a:moveTo>
                      <a:pt x="1" y="0"/>
                    </a:moveTo>
                    <a:lnTo>
                      <a:pt x="1" y="119"/>
                    </a:lnTo>
                    <a:lnTo>
                      <a:pt x="874" y="887"/>
                    </a:lnTo>
                    <a:lnTo>
                      <a:pt x="993" y="887"/>
                    </a:lnTo>
                    <a:cubicBezTo>
                      <a:pt x="993" y="887"/>
                      <a:pt x="993" y="834"/>
                      <a:pt x="927" y="781"/>
                    </a:cubicBezTo>
                    <a:lnTo>
                      <a:pt x="107"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3" name="Google Shape;793;p31">
                <a:extLst>
                  <a:ext uri="{FF2B5EF4-FFF2-40B4-BE49-F238E27FC236}">
                    <a16:creationId xmlns:a16="http://schemas.microsoft.com/office/drawing/2014/main" id="{A9854EBE-2D95-4DC5-8871-20642E0C07EA}"/>
                  </a:ext>
                </a:extLst>
              </p:cNvPr>
              <p:cNvSpPr>
                <a:spLocks/>
              </p:cNvSpPr>
              <p:nvPr/>
            </p:nvSpPr>
            <p:spPr bwMode="auto">
              <a:xfrm>
                <a:off x="5055744" y="4719611"/>
                <a:ext cx="54938" cy="50351"/>
              </a:xfrm>
              <a:custGeom>
                <a:avLst/>
                <a:gdLst>
                  <a:gd name="T0" fmla="*/ 2147483646 w 994"/>
                  <a:gd name="T1" fmla="*/ 0 h 911"/>
                  <a:gd name="T2" fmla="*/ 2147483646 w 994"/>
                  <a:gd name="T3" fmla="*/ 2147483646 h 911"/>
                  <a:gd name="T4" fmla="*/ 2147483646 w 994"/>
                  <a:gd name="T5" fmla="*/ 2147483646 h 911"/>
                  <a:gd name="T6" fmla="*/ 2147483646 w 994"/>
                  <a:gd name="T7" fmla="*/ 2147483646 h 911"/>
                  <a:gd name="T8" fmla="*/ 2147483646 w 994"/>
                  <a:gd name="T9" fmla="*/ 2147483646 h 911"/>
                  <a:gd name="T10" fmla="*/ 2147483646 w 994"/>
                  <a:gd name="T11" fmla="*/ 2147483646 h 911"/>
                  <a:gd name="T12" fmla="*/ 2147483646 w 994"/>
                  <a:gd name="T13" fmla="*/ 2147483646 h 911"/>
                  <a:gd name="T14" fmla="*/ 2147483646 w 994"/>
                  <a:gd name="T15" fmla="*/ 2147483646 h 911"/>
                  <a:gd name="T16" fmla="*/ 2147483646 w 994"/>
                  <a:gd name="T17" fmla="*/ 0 h 9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4" name="Google Shape;794;p31">
                <a:extLst>
                  <a:ext uri="{FF2B5EF4-FFF2-40B4-BE49-F238E27FC236}">
                    <a16:creationId xmlns:a16="http://schemas.microsoft.com/office/drawing/2014/main" id="{1E3966F8-BC38-4A64-934C-F11C580728AE}"/>
                  </a:ext>
                </a:extLst>
              </p:cNvPr>
              <p:cNvSpPr>
                <a:spLocks/>
              </p:cNvSpPr>
              <p:nvPr/>
            </p:nvSpPr>
            <p:spPr bwMode="auto">
              <a:xfrm>
                <a:off x="5013352" y="4761837"/>
                <a:ext cx="54883" cy="48361"/>
              </a:xfrm>
              <a:custGeom>
                <a:avLst/>
                <a:gdLst>
                  <a:gd name="T0" fmla="*/ 2147483646 w 993"/>
                  <a:gd name="T1" fmla="*/ 2147483646 h 875"/>
                  <a:gd name="T2" fmla="*/ 2147483646 w 993"/>
                  <a:gd name="T3" fmla="*/ 2147483646 h 875"/>
                  <a:gd name="T4" fmla="*/ 2147483646 w 993"/>
                  <a:gd name="T5" fmla="*/ 2147483646 h 875"/>
                  <a:gd name="T6" fmla="*/ 2147483646 w 993"/>
                  <a:gd name="T7" fmla="*/ 2147483646 h 875"/>
                  <a:gd name="T8" fmla="*/ 2147483646 w 993"/>
                  <a:gd name="T9" fmla="*/ 2147483646 h 875"/>
                  <a:gd name="T10" fmla="*/ 2147483646 w 993"/>
                  <a:gd name="T11" fmla="*/ 2147483646 h 875"/>
                  <a:gd name="T12" fmla="*/ 2147483646 w 993"/>
                  <a:gd name="T13" fmla="*/ 2147483646 h 8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3" h="875" extrusionOk="0">
                    <a:moveTo>
                      <a:pt x="53" y="1"/>
                    </a:moveTo>
                    <a:cubicBezTo>
                      <a:pt x="0" y="54"/>
                      <a:pt x="0" y="107"/>
                      <a:pt x="53" y="107"/>
                    </a:cubicBezTo>
                    <a:lnTo>
                      <a:pt x="887" y="874"/>
                    </a:lnTo>
                    <a:lnTo>
                      <a:pt x="993" y="874"/>
                    </a:lnTo>
                    <a:lnTo>
                      <a:pt x="993" y="768"/>
                    </a:lnTo>
                    <a:lnTo>
                      <a:pt x="106" y="1"/>
                    </a:lnTo>
                    <a:lnTo>
                      <a:pt x="53"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5" name="Google Shape;795;p31">
                <a:extLst>
                  <a:ext uri="{FF2B5EF4-FFF2-40B4-BE49-F238E27FC236}">
                    <a16:creationId xmlns:a16="http://schemas.microsoft.com/office/drawing/2014/main" id="{797310D5-0905-4853-8A7E-00A50F6A72D6}"/>
                  </a:ext>
                </a:extLst>
              </p:cNvPr>
              <p:cNvSpPr>
                <a:spLocks/>
              </p:cNvSpPr>
              <p:nvPr/>
            </p:nvSpPr>
            <p:spPr bwMode="auto">
              <a:xfrm>
                <a:off x="4924809" y="4853309"/>
                <a:ext cx="54938" cy="48306"/>
              </a:xfrm>
              <a:custGeom>
                <a:avLst/>
                <a:gdLst>
                  <a:gd name="T0" fmla="*/ 2147483646 w 994"/>
                  <a:gd name="T1" fmla="*/ 0 h 874"/>
                  <a:gd name="T2" fmla="*/ 2147483646 w 994"/>
                  <a:gd name="T3" fmla="*/ 2147483646 h 874"/>
                  <a:gd name="T4" fmla="*/ 2147483646 w 994"/>
                  <a:gd name="T5" fmla="*/ 2147483646 h 874"/>
                  <a:gd name="T6" fmla="*/ 2147483646 w 994"/>
                  <a:gd name="T7" fmla="*/ 2147483646 h 874"/>
                  <a:gd name="T8" fmla="*/ 2147483646 w 994"/>
                  <a:gd name="T9" fmla="*/ 2147483646 h 874"/>
                  <a:gd name="T10" fmla="*/ 2147483646 w 994"/>
                  <a:gd name="T11" fmla="*/ 0 h 874"/>
                  <a:gd name="T12" fmla="*/ 2147483646 w 994"/>
                  <a:gd name="T13" fmla="*/ 0 h 8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4" h="874" extrusionOk="0">
                    <a:moveTo>
                      <a:pt x="1" y="0"/>
                    </a:moveTo>
                    <a:lnTo>
                      <a:pt x="1" y="106"/>
                    </a:lnTo>
                    <a:lnTo>
                      <a:pt x="887" y="874"/>
                    </a:lnTo>
                    <a:lnTo>
                      <a:pt x="993" y="874"/>
                    </a:lnTo>
                    <a:lnTo>
                      <a:pt x="993" y="768"/>
                    </a:lnTo>
                    <a:lnTo>
                      <a:pt x="120"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6" name="Google Shape;796;p31">
                <a:extLst>
                  <a:ext uri="{FF2B5EF4-FFF2-40B4-BE49-F238E27FC236}">
                    <a16:creationId xmlns:a16="http://schemas.microsoft.com/office/drawing/2014/main" id="{8187DB07-9705-4101-9B9F-569BAB11FA70}"/>
                  </a:ext>
                </a:extLst>
              </p:cNvPr>
              <p:cNvSpPr>
                <a:spLocks/>
              </p:cNvSpPr>
              <p:nvPr/>
            </p:nvSpPr>
            <p:spPr bwMode="auto">
              <a:xfrm>
                <a:off x="4885346" y="4893490"/>
                <a:ext cx="54883" cy="51291"/>
              </a:xfrm>
              <a:custGeom>
                <a:avLst/>
                <a:gdLst>
                  <a:gd name="T0" fmla="*/ 2147483646 w 993"/>
                  <a:gd name="T1" fmla="*/ 2147483646 h 928"/>
                  <a:gd name="T2" fmla="*/ 0 w 993"/>
                  <a:gd name="T3" fmla="*/ 2147483646 h 928"/>
                  <a:gd name="T4" fmla="*/ 0 w 993"/>
                  <a:gd name="T5" fmla="*/ 2147483646 h 928"/>
                  <a:gd name="T6" fmla="*/ 2147483646 w 993"/>
                  <a:gd name="T7" fmla="*/ 2147483646 h 928"/>
                  <a:gd name="T8" fmla="*/ 2147483646 w 993"/>
                  <a:gd name="T9" fmla="*/ 2147483646 h 928"/>
                  <a:gd name="T10" fmla="*/ 2147483646 w 993"/>
                  <a:gd name="T11" fmla="*/ 2147483646 h 928"/>
                  <a:gd name="T12" fmla="*/ 2147483646 w 993"/>
                  <a:gd name="T13" fmla="*/ 2147483646 h 928"/>
                  <a:gd name="T14" fmla="*/ 2147483646 w 993"/>
                  <a:gd name="T15" fmla="*/ 2147483646 h 92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7" name="Google Shape;797;p31">
                <a:extLst>
                  <a:ext uri="{FF2B5EF4-FFF2-40B4-BE49-F238E27FC236}">
                    <a16:creationId xmlns:a16="http://schemas.microsoft.com/office/drawing/2014/main" id="{8CEB0BD8-D4AB-4604-9489-26DED1BA6961}"/>
                  </a:ext>
                </a:extLst>
              </p:cNvPr>
              <p:cNvSpPr>
                <a:spLocks/>
              </p:cNvSpPr>
              <p:nvPr/>
            </p:nvSpPr>
            <p:spPr bwMode="auto">
              <a:xfrm>
                <a:off x="5480051" y="4287068"/>
                <a:ext cx="76107" cy="68645"/>
              </a:xfrm>
              <a:custGeom>
                <a:avLst/>
                <a:gdLst>
                  <a:gd name="T0" fmla="*/ 2147483646 w 1377"/>
                  <a:gd name="T1" fmla="*/ 2147483646 h 1242"/>
                  <a:gd name="T2" fmla="*/ 0 w 1377"/>
                  <a:gd name="T3" fmla="*/ 2147483646 h 1242"/>
                  <a:gd name="T4" fmla="*/ 0 w 1377"/>
                  <a:gd name="T5" fmla="*/ 2147483646 h 1242"/>
                  <a:gd name="T6" fmla="*/ 2147483646 w 1377"/>
                  <a:gd name="T7" fmla="*/ 2147483646 h 1242"/>
                  <a:gd name="T8" fmla="*/ 2147483646 w 1377"/>
                  <a:gd name="T9" fmla="*/ 2147483646 h 1242"/>
                  <a:gd name="T10" fmla="*/ 2147483646 w 1377"/>
                  <a:gd name="T11" fmla="*/ 2147483646 h 1242"/>
                  <a:gd name="T12" fmla="*/ 2147483646 w 1377"/>
                  <a:gd name="T13" fmla="*/ 2147483646 h 1242"/>
                  <a:gd name="T14" fmla="*/ 2147483646 w 1377"/>
                  <a:gd name="T15" fmla="*/ 2147483646 h 1242"/>
                  <a:gd name="T16" fmla="*/ 2147483646 w 1377"/>
                  <a:gd name="T17" fmla="*/ 2147483646 h 12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8" name="Google Shape;798;p31">
                <a:extLst>
                  <a:ext uri="{FF2B5EF4-FFF2-40B4-BE49-F238E27FC236}">
                    <a16:creationId xmlns:a16="http://schemas.microsoft.com/office/drawing/2014/main" id="{D26E702D-D823-47FC-9D8C-CE726F172623}"/>
                  </a:ext>
                </a:extLst>
              </p:cNvPr>
              <p:cNvSpPr>
                <a:spLocks/>
              </p:cNvSpPr>
              <p:nvPr/>
            </p:nvSpPr>
            <p:spPr bwMode="auto">
              <a:xfrm>
                <a:off x="5308880" y="4459731"/>
                <a:ext cx="76107" cy="69530"/>
              </a:xfrm>
              <a:custGeom>
                <a:avLst/>
                <a:gdLst>
                  <a:gd name="T0" fmla="*/ 2147483646 w 1377"/>
                  <a:gd name="T1" fmla="*/ 0 h 1258"/>
                  <a:gd name="T2" fmla="*/ 2147483646 w 1377"/>
                  <a:gd name="T3" fmla="*/ 2147483646 h 1258"/>
                  <a:gd name="T4" fmla="*/ 2147483646 w 1377"/>
                  <a:gd name="T5" fmla="*/ 2147483646 h 1258"/>
                  <a:gd name="T6" fmla="*/ 2147483646 w 1377"/>
                  <a:gd name="T7" fmla="*/ 2147483646 h 1258"/>
                  <a:gd name="T8" fmla="*/ 2147483646 w 1377"/>
                  <a:gd name="T9" fmla="*/ 2147483646 h 1258"/>
                  <a:gd name="T10" fmla="*/ 2147483646 w 1377"/>
                  <a:gd name="T11" fmla="*/ 2147483646 h 1258"/>
                  <a:gd name="T12" fmla="*/ 2147483646 w 1377"/>
                  <a:gd name="T13" fmla="*/ 0 h 1258"/>
                  <a:gd name="T14" fmla="*/ 2147483646 w 1377"/>
                  <a:gd name="T15" fmla="*/ 0 h 125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lnTo>
                      <a:pt x="53"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9" name="Google Shape;799;p31">
                <a:extLst>
                  <a:ext uri="{FF2B5EF4-FFF2-40B4-BE49-F238E27FC236}">
                    <a16:creationId xmlns:a16="http://schemas.microsoft.com/office/drawing/2014/main" id="{8F2F6E0B-1E50-4FEF-B253-E5BC6411A817}"/>
                  </a:ext>
                </a:extLst>
              </p:cNvPr>
              <p:cNvSpPr>
                <a:spLocks/>
              </p:cNvSpPr>
              <p:nvPr/>
            </p:nvSpPr>
            <p:spPr bwMode="auto">
              <a:xfrm>
                <a:off x="5138428" y="4631621"/>
                <a:ext cx="79036" cy="68811"/>
              </a:xfrm>
              <a:custGeom>
                <a:avLst/>
                <a:gdLst>
                  <a:gd name="T0" fmla="*/ 2147483646 w 1430"/>
                  <a:gd name="T1" fmla="*/ 2147483646 h 1245"/>
                  <a:gd name="T2" fmla="*/ 2147483646 w 1430"/>
                  <a:gd name="T3" fmla="*/ 2147483646 h 1245"/>
                  <a:gd name="T4" fmla="*/ 2147483646 w 1430"/>
                  <a:gd name="T5" fmla="*/ 2147483646 h 1245"/>
                  <a:gd name="T6" fmla="*/ 2147483646 w 1430"/>
                  <a:gd name="T7" fmla="*/ 2147483646 h 1245"/>
                  <a:gd name="T8" fmla="*/ 2147483646 w 1430"/>
                  <a:gd name="T9" fmla="*/ 2147483646 h 1245"/>
                  <a:gd name="T10" fmla="*/ 2147483646 w 1430"/>
                  <a:gd name="T11" fmla="*/ 2147483646 h 1245"/>
                  <a:gd name="T12" fmla="*/ 2147483646 w 1430"/>
                  <a:gd name="T13" fmla="*/ 2147483646 h 1245"/>
                  <a:gd name="T14" fmla="*/ 2147483646 w 1430"/>
                  <a:gd name="T15" fmla="*/ 2147483646 h 124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0" name="Google Shape;800;p31">
                <a:extLst>
                  <a:ext uri="{FF2B5EF4-FFF2-40B4-BE49-F238E27FC236}">
                    <a16:creationId xmlns:a16="http://schemas.microsoft.com/office/drawing/2014/main" id="{4297C610-3F17-43A3-B835-F5C52AE2AEF9}"/>
                  </a:ext>
                </a:extLst>
              </p:cNvPr>
              <p:cNvSpPr>
                <a:spLocks/>
              </p:cNvSpPr>
              <p:nvPr/>
            </p:nvSpPr>
            <p:spPr bwMode="auto">
              <a:xfrm>
                <a:off x="4970904" y="4805003"/>
                <a:ext cx="76107" cy="68811"/>
              </a:xfrm>
              <a:custGeom>
                <a:avLst/>
                <a:gdLst>
                  <a:gd name="T0" fmla="*/ 2147483646 w 1377"/>
                  <a:gd name="T1" fmla="*/ 2147483646 h 1245"/>
                  <a:gd name="T2" fmla="*/ 2147483646 w 1377"/>
                  <a:gd name="T3" fmla="*/ 2147483646 h 1245"/>
                  <a:gd name="T4" fmla="*/ 2147483646 w 1377"/>
                  <a:gd name="T5" fmla="*/ 2147483646 h 1245"/>
                  <a:gd name="T6" fmla="*/ 2147483646 w 1377"/>
                  <a:gd name="T7" fmla="*/ 2147483646 h 1245"/>
                  <a:gd name="T8" fmla="*/ 2147483646 w 1377"/>
                  <a:gd name="T9" fmla="*/ 2147483646 h 1245"/>
                  <a:gd name="T10" fmla="*/ 2147483646 w 1377"/>
                  <a:gd name="T11" fmla="*/ 2147483646 h 1245"/>
                  <a:gd name="T12" fmla="*/ 2147483646 w 1377"/>
                  <a:gd name="T13" fmla="*/ 2147483646 h 1245"/>
                  <a:gd name="T14" fmla="*/ 2147483646 w 1377"/>
                  <a:gd name="T15" fmla="*/ 2147483646 h 1245"/>
                  <a:gd name="T16" fmla="*/ 2147483646 w 1377"/>
                  <a:gd name="T17" fmla="*/ 2147483646 h 12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1" name="Google Shape;801;p31">
                <a:extLst>
                  <a:ext uri="{FF2B5EF4-FFF2-40B4-BE49-F238E27FC236}">
                    <a16:creationId xmlns:a16="http://schemas.microsoft.com/office/drawing/2014/main" id="{DDCA0CBF-0E07-4757-849B-4AC2102F402F}"/>
                  </a:ext>
                </a:extLst>
              </p:cNvPr>
              <p:cNvSpPr/>
              <p:nvPr/>
            </p:nvSpPr>
            <p:spPr>
              <a:xfrm>
                <a:off x="5819450" y="4746787"/>
                <a:ext cx="1120679" cy="305304"/>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82" name="Google Shape;802;p31">
                <a:extLst>
                  <a:ext uri="{FF2B5EF4-FFF2-40B4-BE49-F238E27FC236}">
                    <a16:creationId xmlns:a16="http://schemas.microsoft.com/office/drawing/2014/main" id="{7ED31282-0D0B-45C5-ABE2-DD42B92271C8}"/>
                  </a:ext>
                </a:extLst>
              </p:cNvPr>
              <p:cNvSpPr/>
              <p:nvPr/>
            </p:nvSpPr>
            <p:spPr>
              <a:xfrm>
                <a:off x="5980989" y="4746787"/>
                <a:ext cx="1120679" cy="305304"/>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83" name="Google Shape;803;p31">
                <a:extLst>
                  <a:ext uri="{FF2B5EF4-FFF2-40B4-BE49-F238E27FC236}">
                    <a16:creationId xmlns:a16="http://schemas.microsoft.com/office/drawing/2014/main" id="{DFC95CBD-8319-4830-9154-21D165EBDD9D}"/>
                  </a:ext>
                </a:extLst>
              </p:cNvPr>
              <p:cNvSpPr>
                <a:spLocks/>
              </p:cNvSpPr>
              <p:nvPr/>
            </p:nvSpPr>
            <p:spPr bwMode="auto">
              <a:xfrm>
                <a:off x="6052814" y="4807214"/>
                <a:ext cx="1011717" cy="182944"/>
              </a:xfrm>
              <a:custGeom>
                <a:avLst/>
                <a:gdLst>
                  <a:gd name="T0" fmla="*/ 2147483646 w 18305"/>
                  <a:gd name="T1" fmla="*/ 0 h 3310"/>
                  <a:gd name="T2" fmla="*/ 2147483646 w 18305"/>
                  <a:gd name="T3" fmla="*/ 2147483646 h 3310"/>
                  <a:gd name="T4" fmla="*/ 2147483646 w 18305"/>
                  <a:gd name="T5" fmla="*/ 2147483646 h 3310"/>
                  <a:gd name="T6" fmla="*/ 2147483646 w 18305"/>
                  <a:gd name="T7" fmla="*/ 2147483646 h 3310"/>
                  <a:gd name="T8" fmla="*/ 2147483646 w 18305"/>
                  <a:gd name="T9" fmla="*/ 2147483646 h 3310"/>
                  <a:gd name="T10" fmla="*/ 2147483646 w 18305"/>
                  <a:gd name="T11" fmla="*/ 0 h 3310"/>
                  <a:gd name="T12" fmla="*/ 2147483646 w 18305"/>
                  <a:gd name="T13" fmla="*/ 0 h 33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lnTo>
                      <a:pt x="821"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4" name="Google Shape;804;p31">
                <a:extLst>
                  <a:ext uri="{FF2B5EF4-FFF2-40B4-BE49-F238E27FC236}">
                    <a16:creationId xmlns:a16="http://schemas.microsoft.com/office/drawing/2014/main" id="{4EE435AB-79F6-4364-8BFB-DB3653EEED2E}"/>
                  </a:ext>
                </a:extLst>
              </p:cNvPr>
              <p:cNvSpPr>
                <a:spLocks/>
              </p:cNvSpPr>
              <p:nvPr/>
            </p:nvSpPr>
            <p:spPr bwMode="auto">
              <a:xfrm>
                <a:off x="6052814" y="4898630"/>
                <a:ext cx="1011717" cy="91527"/>
              </a:xfrm>
              <a:custGeom>
                <a:avLst/>
                <a:gdLst>
                  <a:gd name="T0" fmla="*/ 2147483646 w 18305"/>
                  <a:gd name="T1" fmla="*/ 2147483646 h 1656"/>
                  <a:gd name="T2" fmla="*/ 2147483646 w 18305"/>
                  <a:gd name="T3" fmla="*/ 2147483646 h 1656"/>
                  <a:gd name="T4" fmla="*/ 2147483646 w 18305"/>
                  <a:gd name="T5" fmla="*/ 2147483646 h 1656"/>
                  <a:gd name="T6" fmla="*/ 2147483646 w 18305"/>
                  <a:gd name="T7" fmla="*/ 2147483646 h 1656"/>
                  <a:gd name="T8" fmla="*/ 2147483646 w 18305"/>
                  <a:gd name="T9" fmla="*/ 2147483646 h 1656"/>
                  <a:gd name="T10" fmla="*/ 2147483646 w 18305"/>
                  <a:gd name="T11" fmla="*/ 2147483646 h 16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305" h="1656" extrusionOk="0">
                    <a:moveTo>
                      <a:pt x="1" y="1"/>
                    </a:moveTo>
                    <a:lnTo>
                      <a:pt x="1" y="715"/>
                    </a:lnTo>
                    <a:cubicBezTo>
                      <a:pt x="1" y="1218"/>
                      <a:pt x="331" y="1655"/>
                      <a:pt x="821" y="1655"/>
                    </a:cubicBezTo>
                    <a:lnTo>
                      <a:pt x="18305" y="1655"/>
                    </a:lnTo>
                    <a:lnTo>
                      <a:pt x="18305" y="1"/>
                    </a:lnTo>
                    <a:lnTo>
                      <a:pt x="1" y="1"/>
                    </a:lnTo>
                    <a:close/>
                  </a:path>
                </a:pathLst>
              </a:custGeom>
              <a:solidFill>
                <a:srgbClr val="E3E8D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5" name="Google Shape;805;p31">
                <a:extLst>
                  <a:ext uri="{FF2B5EF4-FFF2-40B4-BE49-F238E27FC236}">
                    <a16:creationId xmlns:a16="http://schemas.microsoft.com/office/drawing/2014/main" id="{6A0A8BD8-2ACB-49C9-BDCB-3FAF4DE22C8D}"/>
                  </a:ext>
                </a:extLst>
              </p:cNvPr>
              <p:cNvSpPr>
                <a:spLocks/>
              </p:cNvSpPr>
              <p:nvPr/>
            </p:nvSpPr>
            <p:spPr bwMode="auto">
              <a:xfrm>
                <a:off x="5818028" y="4137120"/>
                <a:ext cx="1121428" cy="304372"/>
              </a:xfrm>
              <a:custGeom>
                <a:avLst/>
                <a:gdLst>
                  <a:gd name="T0" fmla="*/ 2147483646 w 20290"/>
                  <a:gd name="T1" fmla="*/ 2147483646 h 5507"/>
                  <a:gd name="T2" fmla="*/ 0 w 20290"/>
                  <a:gd name="T3" fmla="*/ 2147483646 h 5507"/>
                  <a:gd name="T4" fmla="*/ 0 w 20290"/>
                  <a:gd name="T5" fmla="*/ 2147483646 h 5507"/>
                  <a:gd name="T6" fmla="*/ 2147483646 w 20290"/>
                  <a:gd name="T7" fmla="*/ 2147483646 h 5507"/>
                  <a:gd name="T8" fmla="*/ 2147483646 w 20290"/>
                  <a:gd name="T9" fmla="*/ 2147483646 h 5507"/>
                  <a:gd name="T10" fmla="*/ 2147483646 w 20290"/>
                  <a:gd name="T11" fmla="*/ 2147483646 h 5507"/>
                  <a:gd name="T12" fmla="*/ 2147483646 w 20290"/>
                  <a:gd name="T13" fmla="*/ 2147483646 h 5507"/>
                  <a:gd name="T14" fmla="*/ 2147483646 w 20290"/>
                  <a:gd name="T15" fmla="*/ 2147483646 h 5507"/>
                  <a:gd name="T16" fmla="*/ 2147483646 w 20290"/>
                  <a:gd name="T17" fmla="*/ 2147483646 h 55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lnTo>
                      <a:pt x="2316" y="1"/>
                    </a:lnTo>
                    <a:close/>
                  </a:path>
                </a:pathLst>
              </a:custGeom>
              <a:solidFill>
                <a:srgbClr val="3FB6D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6" name="Google Shape;806;p31">
                <a:extLst>
                  <a:ext uri="{FF2B5EF4-FFF2-40B4-BE49-F238E27FC236}">
                    <a16:creationId xmlns:a16="http://schemas.microsoft.com/office/drawing/2014/main" id="{9DAE50DC-E356-445C-9BD1-809F79886429}"/>
                  </a:ext>
                </a:extLst>
              </p:cNvPr>
              <p:cNvSpPr>
                <a:spLocks/>
              </p:cNvSpPr>
              <p:nvPr/>
            </p:nvSpPr>
            <p:spPr bwMode="auto">
              <a:xfrm>
                <a:off x="5979692" y="4137120"/>
                <a:ext cx="1121428" cy="304372"/>
              </a:xfrm>
              <a:custGeom>
                <a:avLst/>
                <a:gdLst>
                  <a:gd name="T0" fmla="*/ 2147483646 w 20290"/>
                  <a:gd name="T1" fmla="*/ 2147483646 h 5507"/>
                  <a:gd name="T2" fmla="*/ 0 w 20290"/>
                  <a:gd name="T3" fmla="*/ 2147483646 h 5507"/>
                  <a:gd name="T4" fmla="*/ 0 w 20290"/>
                  <a:gd name="T5" fmla="*/ 2147483646 h 5507"/>
                  <a:gd name="T6" fmla="*/ 2147483646 w 20290"/>
                  <a:gd name="T7" fmla="*/ 2147483646 h 5507"/>
                  <a:gd name="T8" fmla="*/ 2147483646 w 20290"/>
                  <a:gd name="T9" fmla="*/ 2147483646 h 5507"/>
                  <a:gd name="T10" fmla="*/ 2147483646 w 20290"/>
                  <a:gd name="T11" fmla="*/ 2147483646 h 5507"/>
                  <a:gd name="T12" fmla="*/ 2147483646 w 20290"/>
                  <a:gd name="T13" fmla="*/ 2147483646 h 5507"/>
                  <a:gd name="T14" fmla="*/ 2147483646 w 20290"/>
                  <a:gd name="T15" fmla="*/ 2147483646 h 5507"/>
                  <a:gd name="T16" fmla="*/ 2147483646 w 20290"/>
                  <a:gd name="T17" fmla="*/ 2147483646 h 5507"/>
                  <a:gd name="T18" fmla="*/ 2147483646 w 20290"/>
                  <a:gd name="T19" fmla="*/ 2147483646 h 5507"/>
                  <a:gd name="T20" fmla="*/ 2147483646 w 20290"/>
                  <a:gd name="T21" fmla="*/ 2147483646 h 5507"/>
                  <a:gd name="T22" fmla="*/ 2147483646 w 20290"/>
                  <a:gd name="T23" fmla="*/ 2147483646 h 5507"/>
                  <a:gd name="T24" fmla="*/ 2147483646 w 20290"/>
                  <a:gd name="T25" fmla="*/ 2147483646 h 55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lnTo>
                      <a:pt x="2263"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7" name="Google Shape;807;p31">
                <a:extLst>
                  <a:ext uri="{FF2B5EF4-FFF2-40B4-BE49-F238E27FC236}">
                    <a16:creationId xmlns:a16="http://schemas.microsoft.com/office/drawing/2014/main" id="{45B494A0-0188-4541-93DF-E2FE94422323}"/>
                  </a:ext>
                </a:extLst>
              </p:cNvPr>
              <p:cNvSpPr>
                <a:spLocks/>
              </p:cNvSpPr>
              <p:nvPr/>
            </p:nvSpPr>
            <p:spPr bwMode="auto">
              <a:xfrm>
                <a:off x="6052814" y="4197862"/>
                <a:ext cx="1011717" cy="182944"/>
              </a:xfrm>
              <a:custGeom>
                <a:avLst/>
                <a:gdLst>
                  <a:gd name="T0" fmla="*/ 2147483646 w 18305"/>
                  <a:gd name="T1" fmla="*/ 0 h 3310"/>
                  <a:gd name="T2" fmla="*/ 2147483646 w 18305"/>
                  <a:gd name="T3" fmla="*/ 2147483646 h 3310"/>
                  <a:gd name="T4" fmla="*/ 2147483646 w 18305"/>
                  <a:gd name="T5" fmla="*/ 2147483646 h 3310"/>
                  <a:gd name="T6" fmla="*/ 2147483646 w 18305"/>
                  <a:gd name="T7" fmla="*/ 2147483646 h 3310"/>
                  <a:gd name="T8" fmla="*/ 2147483646 w 18305"/>
                  <a:gd name="T9" fmla="*/ 2147483646 h 3310"/>
                  <a:gd name="T10" fmla="*/ 2147483646 w 18305"/>
                  <a:gd name="T11" fmla="*/ 0 h 3310"/>
                  <a:gd name="T12" fmla="*/ 2147483646 w 18305"/>
                  <a:gd name="T13" fmla="*/ 0 h 33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lnTo>
                      <a:pt x="821"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8" name="Google Shape;808;p31">
                <a:extLst>
                  <a:ext uri="{FF2B5EF4-FFF2-40B4-BE49-F238E27FC236}">
                    <a16:creationId xmlns:a16="http://schemas.microsoft.com/office/drawing/2014/main" id="{C5E16BEC-C60C-4EFF-A656-D0B80017B7F3}"/>
                  </a:ext>
                </a:extLst>
              </p:cNvPr>
              <p:cNvSpPr>
                <a:spLocks/>
              </p:cNvSpPr>
              <p:nvPr/>
            </p:nvSpPr>
            <p:spPr bwMode="auto">
              <a:xfrm>
                <a:off x="6052814" y="4289278"/>
                <a:ext cx="1011717" cy="91527"/>
              </a:xfrm>
              <a:custGeom>
                <a:avLst/>
                <a:gdLst>
                  <a:gd name="T0" fmla="*/ 2147483646 w 18305"/>
                  <a:gd name="T1" fmla="*/ 2147483646 h 1656"/>
                  <a:gd name="T2" fmla="*/ 2147483646 w 18305"/>
                  <a:gd name="T3" fmla="*/ 2147483646 h 1656"/>
                  <a:gd name="T4" fmla="*/ 2147483646 w 18305"/>
                  <a:gd name="T5" fmla="*/ 2147483646 h 1656"/>
                  <a:gd name="T6" fmla="*/ 2147483646 w 18305"/>
                  <a:gd name="T7" fmla="*/ 2147483646 h 1656"/>
                  <a:gd name="T8" fmla="*/ 2147483646 w 18305"/>
                  <a:gd name="T9" fmla="*/ 2147483646 h 1656"/>
                  <a:gd name="T10" fmla="*/ 2147483646 w 18305"/>
                  <a:gd name="T11" fmla="*/ 2147483646 h 16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305" h="1656" extrusionOk="0">
                    <a:moveTo>
                      <a:pt x="1" y="1"/>
                    </a:moveTo>
                    <a:lnTo>
                      <a:pt x="1" y="715"/>
                    </a:lnTo>
                    <a:cubicBezTo>
                      <a:pt x="1" y="1218"/>
                      <a:pt x="331" y="1655"/>
                      <a:pt x="821" y="1655"/>
                    </a:cubicBezTo>
                    <a:lnTo>
                      <a:pt x="18305" y="1655"/>
                    </a:lnTo>
                    <a:lnTo>
                      <a:pt x="18305" y="1"/>
                    </a:lnTo>
                    <a:lnTo>
                      <a:pt x="1" y="1"/>
                    </a:lnTo>
                    <a:close/>
                  </a:path>
                </a:pathLst>
              </a:custGeom>
              <a:solidFill>
                <a:srgbClr val="E3E8D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9" name="Google Shape;809;p31">
                <a:extLst>
                  <a:ext uri="{FF2B5EF4-FFF2-40B4-BE49-F238E27FC236}">
                    <a16:creationId xmlns:a16="http://schemas.microsoft.com/office/drawing/2014/main" id="{B688FBBF-9A51-43C2-B60D-149824A80B15}"/>
                  </a:ext>
                </a:extLst>
              </p:cNvPr>
              <p:cNvSpPr/>
              <p:nvPr/>
            </p:nvSpPr>
            <p:spPr>
              <a:xfrm>
                <a:off x="5880027" y="4441485"/>
                <a:ext cx="1120679" cy="305302"/>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90" name="Google Shape;810;p31">
                <a:extLst>
                  <a:ext uri="{FF2B5EF4-FFF2-40B4-BE49-F238E27FC236}">
                    <a16:creationId xmlns:a16="http://schemas.microsoft.com/office/drawing/2014/main" id="{00FFBBA4-10ED-4371-8DD7-D1069117A90B}"/>
                  </a:ext>
                </a:extLst>
              </p:cNvPr>
              <p:cNvSpPr>
                <a:spLocks/>
              </p:cNvSpPr>
              <p:nvPr/>
            </p:nvSpPr>
            <p:spPr bwMode="auto">
              <a:xfrm>
                <a:off x="5723626" y="4441437"/>
                <a:ext cx="1121484" cy="305090"/>
              </a:xfrm>
              <a:custGeom>
                <a:avLst/>
                <a:gdLst>
                  <a:gd name="T0" fmla="*/ 2147483646 w 20291"/>
                  <a:gd name="T1" fmla="*/ 2147483646 h 5520"/>
                  <a:gd name="T2" fmla="*/ 2147483646 w 20291"/>
                  <a:gd name="T3" fmla="*/ 2147483646 h 5520"/>
                  <a:gd name="T4" fmla="*/ 2147483646 w 20291"/>
                  <a:gd name="T5" fmla="*/ 2147483646 h 5520"/>
                  <a:gd name="T6" fmla="*/ 2147483646 w 20291"/>
                  <a:gd name="T7" fmla="*/ 2147483646 h 5520"/>
                  <a:gd name="T8" fmla="*/ 2147483646 w 20291"/>
                  <a:gd name="T9" fmla="*/ 2147483646 h 5520"/>
                  <a:gd name="T10" fmla="*/ 2147483646 w 20291"/>
                  <a:gd name="T11" fmla="*/ 2147483646 h 5520"/>
                  <a:gd name="T12" fmla="*/ 2147483646 w 20291"/>
                  <a:gd name="T13" fmla="*/ 2147483646 h 5520"/>
                  <a:gd name="T14" fmla="*/ 2147483646 w 20291"/>
                  <a:gd name="T15" fmla="*/ 2147483646 h 5520"/>
                  <a:gd name="T16" fmla="*/ 2147483646 w 20291"/>
                  <a:gd name="T17" fmla="*/ 2147483646 h 5520"/>
                  <a:gd name="T18" fmla="*/ 2147483646 w 20291"/>
                  <a:gd name="T19" fmla="*/ 2147483646 h 5520"/>
                  <a:gd name="T20" fmla="*/ 2147483646 w 20291"/>
                  <a:gd name="T21" fmla="*/ 2147483646 h 5520"/>
                  <a:gd name="T22" fmla="*/ 2147483646 w 20291"/>
                  <a:gd name="T23" fmla="*/ 2147483646 h 5520"/>
                  <a:gd name="T24" fmla="*/ 2147483646 w 20291"/>
                  <a:gd name="T25" fmla="*/ 2147483646 h 55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lnTo>
                      <a:pt x="1" y="1"/>
                    </a:lnTo>
                    <a:close/>
                  </a:path>
                </a:pathLst>
              </a:custGeom>
              <a:solidFill>
                <a:srgbClr val="EE1D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1" name="Google Shape;811;p31">
                <a:extLst>
                  <a:ext uri="{FF2B5EF4-FFF2-40B4-BE49-F238E27FC236}">
                    <a16:creationId xmlns:a16="http://schemas.microsoft.com/office/drawing/2014/main" id="{0E521CB7-2FF6-4B89-9294-43C75FD84B19}"/>
                  </a:ext>
                </a:extLst>
              </p:cNvPr>
              <p:cNvSpPr>
                <a:spLocks/>
              </p:cNvSpPr>
              <p:nvPr/>
            </p:nvSpPr>
            <p:spPr bwMode="auto">
              <a:xfrm>
                <a:off x="5760215" y="4502897"/>
                <a:ext cx="1011717" cy="182944"/>
              </a:xfrm>
              <a:custGeom>
                <a:avLst/>
                <a:gdLst>
                  <a:gd name="T0" fmla="*/ 0 w 18305"/>
                  <a:gd name="T1" fmla="*/ 0 h 3310"/>
                  <a:gd name="T2" fmla="*/ 0 w 18305"/>
                  <a:gd name="T3" fmla="*/ 2147483646 h 3310"/>
                  <a:gd name="T4" fmla="*/ 2147483646 w 18305"/>
                  <a:gd name="T5" fmla="*/ 2147483646 h 3310"/>
                  <a:gd name="T6" fmla="*/ 2147483646 w 18305"/>
                  <a:gd name="T7" fmla="*/ 2147483646 h 3310"/>
                  <a:gd name="T8" fmla="*/ 2147483646 w 18305"/>
                  <a:gd name="T9" fmla="*/ 2147483646 h 3310"/>
                  <a:gd name="T10" fmla="*/ 2147483646 w 18305"/>
                  <a:gd name="T11" fmla="*/ 0 h 3310"/>
                  <a:gd name="T12" fmla="*/ 0 w 18305"/>
                  <a:gd name="T13" fmla="*/ 0 h 33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lnTo>
                      <a:pt x="0"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2" name="Google Shape;812;p31">
                <a:extLst>
                  <a:ext uri="{FF2B5EF4-FFF2-40B4-BE49-F238E27FC236}">
                    <a16:creationId xmlns:a16="http://schemas.microsoft.com/office/drawing/2014/main" id="{4B8455A9-4FE2-4D03-BB43-E7E44126594C}"/>
                  </a:ext>
                </a:extLst>
              </p:cNvPr>
              <p:cNvSpPr>
                <a:spLocks/>
              </p:cNvSpPr>
              <p:nvPr/>
            </p:nvSpPr>
            <p:spPr bwMode="auto">
              <a:xfrm>
                <a:off x="5760215" y="4594314"/>
                <a:ext cx="1011717" cy="91527"/>
              </a:xfrm>
              <a:custGeom>
                <a:avLst/>
                <a:gdLst>
                  <a:gd name="T0" fmla="*/ 0 w 18305"/>
                  <a:gd name="T1" fmla="*/ 2147483646 h 1656"/>
                  <a:gd name="T2" fmla="*/ 0 w 18305"/>
                  <a:gd name="T3" fmla="*/ 2147483646 h 1656"/>
                  <a:gd name="T4" fmla="*/ 2147483646 w 18305"/>
                  <a:gd name="T5" fmla="*/ 2147483646 h 1656"/>
                  <a:gd name="T6" fmla="*/ 2147483646 w 18305"/>
                  <a:gd name="T7" fmla="*/ 2147483646 h 1656"/>
                  <a:gd name="T8" fmla="*/ 2147483646 w 18305"/>
                  <a:gd name="T9" fmla="*/ 2147483646 h 1656"/>
                  <a:gd name="T10" fmla="*/ 0 w 18305"/>
                  <a:gd name="T11" fmla="*/ 2147483646 h 16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305" h="1656" extrusionOk="0">
                    <a:moveTo>
                      <a:pt x="0" y="1"/>
                    </a:moveTo>
                    <a:lnTo>
                      <a:pt x="0" y="1655"/>
                    </a:lnTo>
                    <a:lnTo>
                      <a:pt x="17537" y="1655"/>
                    </a:lnTo>
                    <a:cubicBezTo>
                      <a:pt x="18027" y="1655"/>
                      <a:pt x="18305" y="1205"/>
                      <a:pt x="18305" y="715"/>
                    </a:cubicBezTo>
                    <a:lnTo>
                      <a:pt x="18305" y="1"/>
                    </a:lnTo>
                    <a:lnTo>
                      <a:pt x="0" y="1"/>
                    </a:lnTo>
                    <a:close/>
                  </a:path>
                </a:pathLst>
              </a:custGeom>
              <a:solidFill>
                <a:srgbClr val="E3E8D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3" name="Google Shape;813;p31">
                <a:extLst>
                  <a:ext uri="{FF2B5EF4-FFF2-40B4-BE49-F238E27FC236}">
                    <a16:creationId xmlns:a16="http://schemas.microsoft.com/office/drawing/2014/main" id="{9AF5E65F-599B-41F0-90B3-60C63B44D9F9}"/>
                  </a:ext>
                </a:extLst>
              </p:cNvPr>
              <p:cNvSpPr>
                <a:spLocks/>
              </p:cNvSpPr>
              <p:nvPr/>
            </p:nvSpPr>
            <p:spPr bwMode="auto">
              <a:xfrm>
                <a:off x="5485910" y="4847726"/>
                <a:ext cx="200077" cy="203836"/>
              </a:xfrm>
              <a:custGeom>
                <a:avLst/>
                <a:gdLst>
                  <a:gd name="T0" fmla="*/ 2147483646 w 3620"/>
                  <a:gd name="T1" fmla="*/ 0 h 3688"/>
                  <a:gd name="T2" fmla="*/ 0 w 3620"/>
                  <a:gd name="T3" fmla="*/ 2147483646 h 3688"/>
                  <a:gd name="T4" fmla="*/ 2147483646 w 3620"/>
                  <a:gd name="T5" fmla="*/ 2147483646 h 3688"/>
                  <a:gd name="T6" fmla="*/ 2147483646 w 3620"/>
                  <a:gd name="T7" fmla="*/ 2147483646 h 3688"/>
                  <a:gd name="T8" fmla="*/ 2147483646 w 3620"/>
                  <a:gd name="T9" fmla="*/ 0 h 36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4" name="Google Shape;814;p31">
                <a:extLst>
                  <a:ext uri="{FF2B5EF4-FFF2-40B4-BE49-F238E27FC236}">
                    <a16:creationId xmlns:a16="http://schemas.microsoft.com/office/drawing/2014/main" id="{5D0FAA96-549A-4231-92A4-395D4C7B751F}"/>
                  </a:ext>
                </a:extLst>
              </p:cNvPr>
              <p:cNvSpPr>
                <a:spLocks/>
              </p:cNvSpPr>
              <p:nvPr/>
            </p:nvSpPr>
            <p:spPr bwMode="auto">
              <a:xfrm>
                <a:off x="5528302" y="4988168"/>
                <a:ext cx="64445" cy="63395"/>
              </a:xfrm>
              <a:custGeom>
                <a:avLst/>
                <a:gdLst>
                  <a:gd name="T0" fmla="*/ 2147483646 w 1166"/>
                  <a:gd name="T1" fmla="*/ 0 h 1147"/>
                  <a:gd name="T2" fmla="*/ 2147483646 w 1166"/>
                  <a:gd name="T3" fmla="*/ 2147483646 h 1147"/>
                  <a:gd name="T4" fmla="*/ 2147483646 w 1166"/>
                  <a:gd name="T5" fmla="*/ 2147483646 h 1147"/>
                  <a:gd name="T6" fmla="*/ 2147483646 w 1166"/>
                  <a:gd name="T7" fmla="*/ 2147483646 h 1147"/>
                  <a:gd name="T8" fmla="*/ 2147483646 w 1166"/>
                  <a:gd name="T9" fmla="*/ 2147483646 h 1147"/>
                  <a:gd name="T10" fmla="*/ 2147483646 w 1166"/>
                  <a:gd name="T11" fmla="*/ 0 h 114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5" name="Google Shape;815;p31">
                <a:extLst>
                  <a:ext uri="{FF2B5EF4-FFF2-40B4-BE49-F238E27FC236}">
                    <a16:creationId xmlns:a16="http://schemas.microsoft.com/office/drawing/2014/main" id="{E05EC8A4-6CDA-405C-963F-68B7E3CB5ED8}"/>
                  </a:ext>
                </a:extLst>
              </p:cNvPr>
              <p:cNvSpPr>
                <a:spLocks/>
              </p:cNvSpPr>
              <p:nvPr/>
            </p:nvSpPr>
            <p:spPr bwMode="auto">
              <a:xfrm>
                <a:off x="5644646" y="4085222"/>
                <a:ext cx="228265" cy="152158"/>
              </a:xfrm>
              <a:custGeom>
                <a:avLst/>
                <a:gdLst>
                  <a:gd name="T0" fmla="*/ 2147483646 w 4130"/>
                  <a:gd name="T1" fmla="*/ 0 h 2753"/>
                  <a:gd name="T2" fmla="*/ 2147483646 w 4130"/>
                  <a:gd name="T3" fmla="*/ 2147483646 h 2753"/>
                  <a:gd name="T4" fmla="*/ 2147483646 w 4130"/>
                  <a:gd name="T5" fmla="*/ 2147483646 h 2753"/>
                  <a:gd name="T6" fmla="*/ 2147483646 w 4130"/>
                  <a:gd name="T7" fmla="*/ 2147483646 h 2753"/>
                  <a:gd name="T8" fmla="*/ 2147483646 w 4130"/>
                  <a:gd name="T9" fmla="*/ 2147483646 h 2753"/>
                  <a:gd name="T10" fmla="*/ 2147483646 w 4130"/>
                  <a:gd name="T11" fmla="*/ 2147483646 h 2753"/>
                  <a:gd name="T12" fmla="*/ 2147483646 w 4130"/>
                  <a:gd name="T13" fmla="*/ 2147483646 h 2753"/>
                  <a:gd name="T14" fmla="*/ 2147483646 w 4130"/>
                  <a:gd name="T15" fmla="*/ 2147483646 h 2753"/>
                  <a:gd name="T16" fmla="*/ 2147483646 w 4130"/>
                  <a:gd name="T17" fmla="*/ 2147483646 h 2753"/>
                  <a:gd name="T18" fmla="*/ 2147483646 w 4130"/>
                  <a:gd name="T19" fmla="*/ 2147483646 h 2753"/>
                  <a:gd name="T20" fmla="*/ 2147483646 w 4130"/>
                  <a:gd name="T21" fmla="*/ 2147483646 h 2753"/>
                  <a:gd name="T22" fmla="*/ 2147483646 w 4130"/>
                  <a:gd name="T23" fmla="*/ 0 h 275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6" name="Google Shape;816;p31">
                <a:extLst>
                  <a:ext uri="{FF2B5EF4-FFF2-40B4-BE49-F238E27FC236}">
                    <a16:creationId xmlns:a16="http://schemas.microsoft.com/office/drawing/2014/main" id="{0A26E09F-7BB3-4F6E-BF05-49F4E7CA9D99}"/>
                  </a:ext>
                </a:extLst>
              </p:cNvPr>
              <p:cNvSpPr>
                <a:spLocks/>
              </p:cNvSpPr>
              <p:nvPr/>
            </p:nvSpPr>
            <p:spPr bwMode="auto">
              <a:xfrm>
                <a:off x="5644646" y="4137120"/>
                <a:ext cx="215829" cy="100260"/>
              </a:xfrm>
              <a:custGeom>
                <a:avLst/>
                <a:gdLst>
                  <a:gd name="T0" fmla="*/ 2147483646 w 3905"/>
                  <a:gd name="T1" fmla="*/ 2147483646 h 1814"/>
                  <a:gd name="T2" fmla="*/ 2147483646 w 3905"/>
                  <a:gd name="T3" fmla="*/ 2147483646 h 1814"/>
                  <a:gd name="T4" fmla="*/ 2147483646 w 3905"/>
                  <a:gd name="T5" fmla="*/ 2147483646 h 1814"/>
                  <a:gd name="T6" fmla="*/ 2147483646 w 3905"/>
                  <a:gd name="T7" fmla="*/ 2147483646 h 1814"/>
                  <a:gd name="T8" fmla="*/ 2147483646 w 3905"/>
                  <a:gd name="T9" fmla="*/ 2147483646 h 1814"/>
                  <a:gd name="T10" fmla="*/ 2147483646 w 3905"/>
                  <a:gd name="T11" fmla="*/ 2147483646 h 1814"/>
                  <a:gd name="T12" fmla="*/ 2147483646 w 3905"/>
                  <a:gd name="T13" fmla="*/ 2147483646 h 1814"/>
                  <a:gd name="T14" fmla="*/ 2147483646 w 3905"/>
                  <a:gd name="T15" fmla="*/ 2147483646 h 1814"/>
                  <a:gd name="T16" fmla="*/ 2147483646 w 3905"/>
                  <a:gd name="T17" fmla="*/ 2147483646 h 1814"/>
                  <a:gd name="T18" fmla="*/ 2147483646 w 3905"/>
                  <a:gd name="T19" fmla="*/ 2147483646 h 18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7" name="Google Shape;817;p31">
                <a:extLst>
                  <a:ext uri="{FF2B5EF4-FFF2-40B4-BE49-F238E27FC236}">
                    <a16:creationId xmlns:a16="http://schemas.microsoft.com/office/drawing/2014/main" id="{1B0B9A74-B104-4B5E-855B-45FA668A28C9}"/>
                  </a:ext>
                </a:extLst>
              </p:cNvPr>
              <p:cNvSpPr>
                <a:spLocks/>
              </p:cNvSpPr>
              <p:nvPr/>
            </p:nvSpPr>
            <p:spPr bwMode="auto">
              <a:xfrm>
                <a:off x="5629280" y="4231521"/>
                <a:ext cx="209971" cy="688388"/>
              </a:xfrm>
              <a:custGeom>
                <a:avLst/>
                <a:gdLst>
                  <a:gd name="T0" fmla="*/ 2147483646 w 3799"/>
                  <a:gd name="T1" fmla="*/ 0 h 12455"/>
                  <a:gd name="T2" fmla="*/ 0 w 3799"/>
                  <a:gd name="T3" fmla="*/ 2147483646 h 12455"/>
                  <a:gd name="T4" fmla="*/ 2147483646 w 3799"/>
                  <a:gd name="T5" fmla="*/ 2147483646 h 12455"/>
                  <a:gd name="T6" fmla="*/ 2147483646 w 3799"/>
                  <a:gd name="T7" fmla="*/ 2147483646 h 12455"/>
                  <a:gd name="T8" fmla="*/ 2147483646 w 3799"/>
                  <a:gd name="T9" fmla="*/ 0 h 124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99" h="12455" extrusionOk="0">
                    <a:moveTo>
                      <a:pt x="2753" y="0"/>
                    </a:moveTo>
                    <a:lnTo>
                      <a:pt x="0" y="11528"/>
                    </a:lnTo>
                    <a:lnTo>
                      <a:pt x="874" y="12454"/>
                    </a:lnTo>
                    <a:lnTo>
                      <a:pt x="3799" y="278"/>
                    </a:lnTo>
                    <a:lnTo>
                      <a:pt x="2753" y="0"/>
                    </a:lnTo>
                    <a:close/>
                  </a:path>
                </a:pathLst>
              </a:custGeom>
              <a:solidFill>
                <a:srgbClr val="309AB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8" name="Google Shape;818;p31">
                <a:extLst>
                  <a:ext uri="{FF2B5EF4-FFF2-40B4-BE49-F238E27FC236}">
                    <a16:creationId xmlns:a16="http://schemas.microsoft.com/office/drawing/2014/main" id="{117C860C-C0B5-4189-965A-7B8775CEF943}"/>
                  </a:ext>
                </a:extLst>
              </p:cNvPr>
              <p:cNvSpPr>
                <a:spLocks/>
              </p:cNvSpPr>
              <p:nvPr/>
            </p:nvSpPr>
            <p:spPr bwMode="auto">
              <a:xfrm>
                <a:off x="5559032" y="4216156"/>
                <a:ext cx="222462" cy="685459"/>
              </a:xfrm>
              <a:custGeom>
                <a:avLst/>
                <a:gdLst>
                  <a:gd name="T0" fmla="*/ 2147483646 w 4025"/>
                  <a:gd name="T1" fmla="*/ 0 h 12402"/>
                  <a:gd name="T2" fmla="*/ 2147483646 w 4025"/>
                  <a:gd name="T3" fmla="*/ 2147483646 h 12402"/>
                  <a:gd name="T4" fmla="*/ 2147483646 w 4025"/>
                  <a:gd name="T5" fmla="*/ 2147483646 h 12402"/>
                  <a:gd name="T6" fmla="*/ 2147483646 w 4025"/>
                  <a:gd name="T7" fmla="*/ 2147483646 h 12402"/>
                  <a:gd name="T8" fmla="*/ 2147483646 w 4025"/>
                  <a:gd name="T9" fmla="*/ 2147483646 h 12402"/>
                  <a:gd name="T10" fmla="*/ 2147483646 w 4025"/>
                  <a:gd name="T11" fmla="*/ 0 h 1240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9" name="Google Shape;819;p31">
                <a:extLst>
                  <a:ext uri="{FF2B5EF4-FFF2-40B4-BE49-F238E27FC236}">
                    <a16:creationId xmlns:a16="http://schemas.microsoft.com/office/drawing/2014/main" id="{0314E13A-BD07-4032-A576-1C02B81B672B}"/>
                  </a:ext>
                </a:extLst>
              </p:cNvPr>
              <p:cNvSpPr>
                <a:spLocks/>
              </p:cNvSpPr>
              <p:nvPr/>
            </p:nvSpPr>
            <p:spPr bwMode="auto">
              <a:xfrm>
                <a:off x="5485910" y="4200791"/>
                <a:ext cx="225336" cy="673741"/>
              </a:xfrm>
              <a:custGeom>
                <a:avLst/>
                <a:gdLst>
                  <a:gd name="T0" fmla="*/ 2147483646 w 4077"/>
                  <a:gd name="T1" fmla="*/ 0 h 12190"/>
                  <a:gd name="T2" fmla="*/ 0 w 4077"/>
                  <a:gd name="T3" fmla="*/ 2147483646 h 12190"/>
                  <a:gd name="T4" fmla="*/ 0 w 4077"/>
                  <a:gd name="T5" fmla="*/ 2147483646 h 12190"/>
                  <a:gd name="T6" fmla="*/ 2147483646 w 4077"/>
                  <a:gd name="T7" fmla="*/ 2147483646 h 12190"/>
                  <a:gd name="T8" fmla="*/ 2147483646 w 4077"/>
                  <a:gd name="T9" fmla="*/ 2147483646 h 12190"/>
                  <a:gd name="T10" fmla="*/ 2147483646 w 4077"/>
                  <a:gd name="T11" fmla="*/ 0 h 1219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77" h="12190" extrusionOk="0">
                    <a:moveTo>
                      <a:pt x="2925" y="0"/>
                    </a:moveTo>
                    <a:lnTo>
                      <a:pt x="0" y="12190"/>
                    </a:lnTo>
                    <a:lnTo>
                      <a:pt x="1324" y="11753"/>
                    </a:lnTo>
                    <a:lnTo>
                      <a:pt x="4077" y="278"/>
                    </a:lnTo>
                    <a:lnTo>
                      <a:pt x="2925" y="0"/>
                    </a:lnTo>
                    <a:close/>
                  </a:path>
                </a:pathLst>
              </a:custGeom>
              <a:solidFill>
                <a:srgbClr val="309AB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0" name="Google Shape;820;p31">
                <a:extLst>
                  <a:ext uri="{FF2B5EF4-FFF2-40B4-BE49-F238E27FC236}">
                    <a16:creationId xmlns:a16="http://schemas.microsoft.com/office/drawing/2014/main" id="{604B7217-FC24-4ABF-8319-61C39D3D2CAE}"/>
                  </a:ext>
                </a:extLst>
              </p:cNvPr>
              <p:cNvSpPr>
                <a:spLocks/>
              </p:cNvSpPr>
              <p:nvPr/>
            </p:nvSpPr>
            <p:spPr bwMode="auto">
              <a:xfrm>
                <a:off x="5616845" y="4167132"/>
                <a:ext cx="240701" cy="161720"/>
              </a:xfrm>
              <a:custGeom>
                <a:avLst/>
                <a:gdLst>
                  <a:gd name="T0" fmla="*/ 2147483646 w 4355"/>
                  <a:gd name="T1" fmla="*/ 0 h 2926"/>
                  <a:gd name="T2" fmla="*/ 2147483646 w 4355"/>
                  <a:gd name="T3" fmla="*/ 2147483646 h 2926"/>
                  <a:gd name="T4" fmla="*/ 2147483646 w 4355"/>
                  <a:gd name="T5" fmla="*/ 2147483646 h 2926"/>
                  <a:gd name="T6" fmla="*/ 2147483646 w 4355"/>
                  <a:gd name="T7" fmla="*/ 2147483646 h 2926"/>
                  <a:gd name="T8" fmla="*/ 2147483646 w 4355"/>
                  <a:gd name="T9" fmla="*/ 2147483646 h 2926"/>
                  <a:gd name="T10" fmla="*/ 2147483646 w 4355"/>
                  <a:gd name="T11" fmla="*/ 2147483646 h 2926"/>
                  <a:gd name="T12" fmla="*/ 2147483646 w 4355"/>
                  <a:gd name="T13" fmla="*/ 2147483646 h 2926"/>
                  <a:gd name="T14" fmla="*/ 2147483646 w 4355"/>
                  <a:gd name="T15" fmla="*/ 2147483646 h 2926"/>
                  <a:gd name="T16" fmla="*/ 2147483646 w 4355"/>
                  <a:gd name="T17" fmla="*/ 2147483646 h 2926"/>
                  <a:gd name="T18" fmla="*/ 2147483646 w 4355"/>
                  <a:gd name="T19" fmla="*/ 2147483646 h 2926"/>
                  <a:gd name="T20" fmla="*/ 2147483646 w 4355"/>
                  <a:gd name="T21" fmla="*/ 2147483646 h 2926"/>
                  <a:gd name="T22" fmla="*/ 2147483646 w 4355"/>
                  <a:gd name="T23" fmla="*/ 0 h 29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1" name="Google Shape;821;p31">
                <a:extLst>
                  <a:ext uri="{FF2B5EF4-FFF2-40B4-BE49-F238E27FC236}">
                    <a16:creationId xmlns:a16="http://schemas.microsoft.com/office/drawing/2014/main" id="{DD8CF767-F6E8-43FD-8238-A2E88DA3461A}"/>
                  </a:ext>
                </a:extLst>
              </p:cNvPr>
              <p:cNvSpPr>
                <a:spLocks/>
              </p:cNvSpPr>
              <p:nvPr/>
            </p:nvSpPr>
            <p:spPr bwMode="auto">
              <a:xfrm>
                <a:off x="5629280" y="4167132"/>
                <a:ext cx="228265" cy="106837"/>
              </a:xfrm>
              <a:custGeom>
                <a:avLst/>
                <a:gdLst>
                  <a:gd name="T0" fmla="*/ 2147483646 w 4130"/>
                  <a:gd name="T1" fmla="*/ 0 h 1933"/>
                  <a:gd name="T2" fmla="*/ 2147483646 w 4130"/>
                  <a:gd name="T3" fmla="*/ 2147483646 h 1933"/>
                  <a:gd name="T4" fmla="*/ 2147483646 w 4130"/>
                  <a:gd name="T5" fmla="*/ 2147483646 h 1933"/>
                  <a:gd name="T6" fmla="*/ 0 w 4130"/>
                  <a:gd name="T7" fmla="*/ 2147483646 h 1933"/>
                  <a:gd name="T8" fmla="*/ 2147483646 w 4130"/>
                  <a:gd name="T9" fmla="*/ 2147483646 h 1933"/>
                  <a:gd name="T10" fmla="*/ 2147483646 w 4130"/>
                  <a:gd name="T11" fmla="*/ 2147483646 h 1933"/>
                  <a:gd name="T12" fmla="*/ 2147483646 w 4130"/>
                  <a:gd name="T13" fmla="*/ 2147483646 h 1933"/>
                  <a:gd name="T14" fmla="*/ 2147483646 w 4130"/>
                  <a:gd name="T15" fmla="*/ 2147483646 h 1933"/>
                  <a:gd name="T16" fmla="*/ 2147483646 w 4130"/>
                  <a:gd name="T17" fmla="*/ 2147483646 h 1933"/>
                  <a:gd name="T18" fmla="*/ 2147483646 w 4130"/>
                  <a:gd name="T19" fmla="*/ 0 h 19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2" name="Google Shape;822;p31">
                <a:extLst>
                  <a:ext uri="{FF2B5EF4-FFF2-40B4-BE49-F238E27FC236}">
                    <a16:creationId xmlns:a16="http://schemas.microsoft.com/office/drawing/2014/main" id="{59D307EA-2C4C-4B4B-8130-CC5E653A848C}"/>
                  </a:ext>
                </a:extLst>
              </p:cNvPr>
              <p:cNvSpPr>
                <a:spLocks/>
              </p:cNvSpPr>
              <p:nvPr/>
            </p:nvSpPr>
            <p:spPr bwMode="auto">
              <a:xfrm>
                <a:off x="5626351" y="4160499"/>
                <a:ext cx="243630" cy="80584"/>
              </a:xfrm>
              <a:custGeom>
                <a:avLst/>
                <a:gdLst>
                  <a:gd name="T0" fmla="*/ 2147483646 w 4408"/>
                  <a:gd name="T1" fmla="*/ 0 h 1458"/>
                  <a:gd name="T2" fmla="*/ 2147483646 w 4408"/>
                  <a:gd name="T3" fmla="*/ 2147483646 h 1458"/>
                  <a:gd name="T4" fmla="*/ 2147483646 w 4408"/>
                  <a:gd name="T5" fmla="*/ 2147483646 h 1458"/>
                  <a:gd name="T6" fmla="*/ 2147483646 w 4408"/>
                  <a:gd name="T7" fmla="*/ 2147483646 h 1458"/>
                  <a:gd name="T8" fmla="*/ 2147483646 w 4408"/>
                  <a:gd name="T9" fmla="*/ 2147483646 h 1458"/>
                  <a:gd name="T10" fmla="*/ 2147483646 w 4408"/>
                  <a:gd name="T11" fmla="*/ 2147483646 h 1458"/>
                  <a:gd name="T12" fmla="*/ 2147483646 w 4408"/>
                  <a:gd name="T13" fmla="*/ 2147483646 h 1458"/>
                  <a:gd name="T14" fmla="*/ 2147483646 w 4408"/>
                  <a:gd name="T15" fmla="*/ 2147483646 h 1458"/>
                  <a:gd name="T16" fmla="*/ 2147483646 w 4408"/>
                  <a:gd name="T17" fmla="*/ 0 h 14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3" name="Google Shape;823;p31">
                <a:extLst>
                  <a:ext uri="{FF2B5EF4-FFF2-40B4-BE49-F238E27FC236}">
                    <a16:creationId xmlns:a16="http://schemas.microsoft.com/office/drawing/2014/main" id="{2C0139E1-B0D6-4635-A0A6-7F155E748B56}"/>
                  </a:ext>
                </a:extLst>
              </p:cNvPr>
              <p:cNvSpPr>
                <a:spLocks/>
              </p:cNvSpPr>
              <p:nvPr/>
            </p:nvSpPr>
            <p:spPr bwMode="auto">
              <a:xfrm>
                <a:off x="5604409" y="4252690"/>
                <a:ext cx="244349" cy="79865"/>
              </a:xfrm>
              <a:custGeom>
                <a:avLst/>
                <a:gdLst>
                  <a:gd name="T0" fmla="*/ 2147483646 w 4421"/>
                  <a:gd name="T1" fmla="*/ 2147483646 h 1445"/>
                  <a:gd name="T2" fmla="*/ 2147483646 w 4421"/>
                  <a:gd name="T3" fmla="*/ 2147483646 h 1445"/>
                  <a:gd name="T4" fmla="*/ 2147483646 w 4421"/>
                  <a:gd name="T5" fmla="*/ 2147483646 h 1445"/>
                  <a:gd name="T6" fmla="*/ 2147483646 w 4421"/>
                  <a:gd name="T7" fmla="*/ 2147483646 h 1445"/>
                  <a:gd name="T8" fmla="*/ 2147483646 w 4421"/>
                  <a:gd name="T9" fmla="*/ 2147483646 h 1445"/>
                  <a:gd name="T10" fmla="*/ 2147483646 w 4421"/>
                  <a:gd name="T11" fmla="*/ 2147483646 h 1445"/>
                  <a:gd name="T12" fmla="*/ 2147483646 w 4421"/>
                  <a:gd name="T13" fmla="*/ 2147483646 h 1445"/>
                  <a:gd name="T14" fmla="*/ 2147483646 w 4421"/>
                  <a:gd name="T15" fmla="*/ 2147483646 h 144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4" name="Google Shape;824;p31">
                <a:extLst>
                  <a:ext uri="{FF2B5EF4-FFF2-40B4-BE49-F238E27FC236}">
                    <a16:creationId xmlns:a16="http://schemas.microsoft.com/office/drawing/2014/main" id="{17732754-CA31-4C7C-90BE-361C82F43A5C}"/>
                  </a:ext>
                </a:extLst>
              </p:cNvPr>
              <p:cNvSpPr>
                <a:spLocks/>
              </p:cNvSpPr>
              <p:nvPr/>
            </p:nvSpPr>
            <p:spPr bwMode="auto">
              <a:xfrm>
                <a:off x="6376144" y="3457797"/>
                <a:ext cx="158072" cy="233903"/>
              </a:xfrm>
              <a:custGeom>
                <a:avLst/>
                <a:gdLst>
                  <a:gd name="T0" fmla="*/ 2147483646 w 2860"/>
                  <a:gd name="T1" fmla="*/ 0 h 4232"/>
                  <a:gd name="T2" fmla="*/ 2147483646 w 2860"/>
                  <a:gd name="T3" fmla="*/ 2147483646 h 4232"/>
                  <a:gd name="T4" fmla="*/ 2147483646 w 2860"/>
                  <a:gd name="T5" fmla="*/ 2147483646 h 4232"/>
                  <a:gd name="T6" fmla="*/ 2147483646 w 2860"/>
                  <a:gd name="T7" fmla="*/ 2147483646 h 4232"/>
                  <a:gd name="T8" fmla="*/ 2147483646 w 2860"/>
                  <a:gd name="T9" fmla="*/ 2147483646 h 4232"/>
                  <a:gd name="T10" fmla="*/ 2147483646 w 2860"/>
                  <a:gd name="T11" fmla="*/ 2147483646 h 4232"/>
                  <a:gd name="T12" fmla="*/ 2147483646 w 2860"/>
                  <a:gd name="T13" fmla="*/ 2147483646 h 4232"/>
                  <a:gd name="T14" fmla="*/ 2147483646 w 2860"/>
                  <a:gd name="T15" fmla="*/ 2147483646 h 4232"/>
                  <a:gd name="T16" fmla="*/ 2147483646 w 2860"/>
                  <a:gd name="T17" fmla="*/ 0 h 42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5" name="Google Shape;825;p31">
                <a:extLst>
                  <a:ext uri="{FF2B5EF4-FFF2-40B4-BE49-F238E27FC236}">
                    <a16:creationId xmlns:a16="http://schemas.microsoft.com/office/drawing/2014/main" id="{BC9815CE-8E18-4689-A99F-650FE4693D45}"/>
                  </a:ext>
                </a:extLst>
              </p:cNvPr>
              <p:cNvSpPr/>
              <p:nvPr/>
            </p:nvSpPr>
            <p:spPr>
              <a:xfrm>
                <a:off x="6179549" y="3608840"/>
                <a:ext cx="528367" cy="527341"/>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206" name="Google Shape;826;p31">
                <a:extLst>
                  <a:ext uri="{FF2B5EF4-FFF2-40B4-BE49-F238E27FC236}">
                    <a16:creationId xmlns:a16="http://schemas.microsoft.com/office/drawing/2014/main" id="{21E8B9D4-0C9C-435C-A7BF-2CDB7F835333}"/>
                  </a:ext>
                </a:extLst>
              </p:cNvPr>
              <p:cNvSpPr/>
              <p:nvPr/>
            </p:nvSpPr>
            <p:spPr>
              <a:xfrm>
                <a:off x="6243490" y="3659304"/>
                <a:ext cx="205290" cy="146344"/>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207" name="Google Shape;827;p31">
                <a:extLst>
                  <a:ext uri="{FF2B5EF4-FFF2-40B4-BE49-F238E27FC236}">
                    <a16:creationId xmlns:a16="http://schemas.microsoft.com/office/drawing/2014/main" id="{975CC693-0C3B-4062-9A56-87B5FE6BFC71}"/>
                  </a:ext>
                </a:extLst>
              </p:cNvPr>
              <p:cNvSpPr/>
              <p:nvPr/>
            </p:nvSpPr>
            <p:spPr>
              <a:xfrm>
                <a:off x="6189644" y="3719860"/>
                <a:ext cx="518271" cy="41632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sp>
          <p:nvSpPr>
            <p:cNvPr id="98" name="Google Shape;828;p31">
              <a:extLst>
                <a:ext uri="{FF2B5EF4-FFF2-40B4-BE49-F238E27FC236}">
                  <a16:creationId xmlns:a16="http://schemas.microsoft.com/office/drawing/2014/main" id="{5A7C1530-7783-4B98-845E-926B782DFE9B}"/>
                </a:ext>
              </a:extLst>
            </p:cNvPr>
            <p:cNvSpPr>
              <a:spLocks/>
            </p:cNvSpPr>
            <p:nvPr/>
          </p:nvSpPr>
          <p:spPr bwMode="auto">
            <a:xfrm>
              <a:off x="5641385" y="4715193"/>
              <a:ext cx="204624" cy="152288"/>
            </a:xfrm>
            <a:custGeom>
              <a:avLst/>
              <a:gdLst>
                <a:gd name="T0" fmla="*/ 2147483646 w 6588"/>
                <a:gd name="T1" fmla="*/ 2147483646 h 4903"/>
                <a:gd name="T2" fmla="*/ 2147483646 w 6588"/>
                <a:gd name="T3" fmla="*/ 2147483646 h 4903"/>
                <a:gd name="T4" fmla="*/ 2147483646 w 6588"/>
                <a:gd name="T5" fmla="*/ 2147483646 h 4903"/>
                <a:gd name="T6" fmla="*/ 2147483646 w 6588"/>
                <a:gd name="T7" fmla="*/ 2147483646 h 4903"/>
                <a:gd name="T8" fmla="*/ 2147483646 w 6588"/>
                <a:gd name="T9" fmla="*/ 2147483646 h 4903"/>
                <a:gd name="T10" fmla="*/ 2147483646 w 6588"/>
                <a:gd name="T11" fmla="*/ 2147483646 h 4903"/>
                <a:gd name="T12" fmla="*/ 2147483646 w 6588"/>
                <a:gd name="T13" fmla="*/ 2147483646 h 4903"/>
                <a:gd name="T14" fmla="*/ 2147483646 w 6588"/>
                <a:gd name="T15" fmla="*/ 2147483646 h 4903"/>
                <a:gd name="T16" fmla="*/ 2147483646 w 6588"/>
                <a:gd name="T17" fmla="*/ 2147483646 h 490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9" name="Google Shape;829;p31">
              <a:extLst>
                <a:ext uri="{FF2B5EF4-FFF2-40B4-BE49-F238E27FC236}">
                  <a16:creationId xmlns:a16="http://schemas.microsoft.com/office/drawing/2014/main" id="{C6F4E1DA-2CCB-4631-B9CD-016B9BF1781D}"/>
                </a:ext>
              </a:extLst>
            </p:cNvPr>
            <p:cNvSpPr>
              <a:spLocks/>
            </p:cNvSpPr>
            <p:nvPr/>
          </p:nvSpPr>
          <p:spPr bwMode="auto">
            <a:xfrm>
              <a:off x="5767676" y="4250752"/>
              <a:ext cx="622196" cy="512492"/>
            </a:xfrm>
            <a:custGeom>
              <a:avLst/>
              <a:gdLst>
                <a:gd name="T0" fmla="*/ 2147483646 w 20032"/>
                <a:gd name="T1" fmla="*/ 2147483646 h 16500"/>
                <a:gd name="T2" fmla="*/ 2147483646 w 20032"/>
                <a:gd name="T3" fmla="*/ 2147483646 h 16500"/>
                <a:gd name="T4" fmla="*/ 2147483646 w 20032"/>
                <a:gd name="T5" fmla="*/ 2147483646 h 16500"/>
                <a:gd name="T6" fmla="*/ 2147483646 w 20032"/>
                <a:gd name="T7" fmla="*/ 2147483646 h 16500"/>
                <a:gd name="T8" fmla="*/ 2147483646 w 20032"/>
                <a:gd name="T9" fmla="*/ 2147483646 h 16500"/>
                <a:gd name="T10" fmla="*/ 2147483646 w 20032"/>
                <a:gd name="T11" fmla="*/ 2147483646 h 16500"/>
                <a:gd name="T12" fmla="*/ 2147483646 w 20032"/>
                <a:gd name="T13" fmla="*/ 2147483646 h 16500"/>
                <a:gd name="T14" fmla="*/ 2147483646 w 20032"/>
                <a:gd name="T15" fmla="*/ 2147483646 h 16500"/>
                <a:gd name="T16" fmla="*/ 2147483646 w 20032"/>
                <a:gd name="T17" fmla="*/ 2147483646 h 16500"/>
                <a:gd name="T18" fmla="*/ 2147483646 w 20032"/>
                <a:gd name="T19" fmla="*/ 2147483646 h 16500"/>
                <a:gd name="T20" fmla="*/ 2147483646 w 20032"/>
                <a:gd name="T21" fmla="*/ 2147483646 h 16500"/>
                <a:gd name="T22" fmla="*/ 2147483646 w 20032"/>
                <a:gd name="T23" fmla="*/ 2147483646 h 16500"/>
                <a:gd name="T24" fmla="*/ 2147483646 w 20032"/>
                <a:gd name="T25" fmla="*/ 2147483646 h 16500"/>
                <a:gd name="T26" fmla="*/ 2147483646 w 20032"/>
                <a:gd name="T27" fmla="*/ 2147483646 h 16500"/>
                <a:gd name="T28" fmla="*/ 2147483646 w 20032"/>
                <a:gd name="T29" fmla="*/ 2147483646 h 165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0" name="Google Shape;830;p31">
              <a:extLst>
                <a:ext uri="{FF2B5EF4-FFF2-40B4-BE49-F238E27FC236}">
                  <a16:creationId xmlns:a16="http://schemas.microsoft.com/office/drawing/2014/main" id="{2285A431-70CE-4D5E-87FC-E3921BA32130}"/>
                </a:ext>
              </a:extLst>
            </p:cNvPr>
            <p:cNvSpPr>
              <a:spLocks/>
            </p:cNvSpPr>
            <p:nvPr/>
          </p:nvSpPr>
          <p:spPr bwMode="auto">
            <a:xfrm>
              <a:off x="5767676" y="4250752"/>
              <a:ext cx="622196" cy="512492"/>
            </a:xfrm>
            <a:custGeom>
              <a:avLst/>
              <a:gdLst>
                <a:gd name="T0" fmla="*/ 2147483646 w 20032"/>
                <a:gd name="T1" fmla="*/ 2147483646 h 16500"/>
                <a:gd name="T2" fmla="*/ 2147483646 w 20032"/>
                <a:gd name="T3" fmla="*/ 2147483646 h 16500"/>
                <a:gd name="T4" fmla="*/ 2147483646 w 20032"/>
                <a:gd name="T5" fmla="*/ 2147483646 h 16500"/>
                <a:gd name="T6" fmla="*/ 2147483646 w 20032"/>
                <a:gd name="T7" fmla="*/ 2147483646 h 16500"/>
                <a:gd name="T8" fmla="*/ 2147483646 w 20032"/>
                <a:gd name="T9" fmla="*/ 2147483646 h 16500"/>
                <a:gd name="T10" fmla="*/ 2147483646 w 20032"/>
                <a:gd name="T11" fmla="*/ 2147483646 h 16500"/>
                <a:gd name="T12" fmla="*/ 2147483646 w 20032"/>
                <a:gd name="T13" fmla="*/ 2147483646 h 16500"/>
                <a:gd name="T14" fmla="*/ 2147483646 w 20032"/>
                <a:gd name="T15" fmla="*/ 2147483646 h 16500"/>
                <a:gd name="T16" fmla="*/ 2147483646 w 20032"/>
                <a:gd name="T17" fmla="*/ 2147483646 h 16500"/>
                <a:gd name="T18" fmla="*/ 2147483646 w 20032"/>
                <a:gd name="T19" fmla="*/ 2147483646 h 16500"/>
                <a:gd name="T20" fmla="*/ 2147483646 w 20032"/>
                <a:gd name="T21" fmla="*/ 2147483646 h 16500"/>
                <a:gd name="T22" fmla="*/ 2147483646 w 20032"/>
                <a:gd name="T23" fmla="*/ 2147483646 h 16500"/>
                <a:gd name="T24" fmla="*/ 2147483646 w 20032"/>
                <a:gd name="T25" fmla="*/ 2147483646 h 16500"/>
                <a:gd name="T26" fmla="*/ 2147483646 w 20032"/>
                <a:gd name="T27" fmla="*/ 2147483646 h 16500"/>
                <a:gd name="T28" fmla="*/ 2147483646 w 20032"/>
                <a:gd name="T29" fmla="*/ 2147483646 h 16500"/>
                <a:gd name="T30" fmla="*/ 2147483646 w 20032"/>
                <a:gd name="T31" fmla="*/ 2147483646 h 16500"/>
                <a:gd name="T32" fmla="*/ 2147483646 w 20032"/>
                <a:gd name="T33" fmla="*/ 2147483646 h 165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1" name="Google Shape;831;p31">
              <a:extLst>
                <a:ext uri="{FF2B5EF4-FFF2-40B4-BE49-F238E27FC236}">
                  <a16:creationId xmlns:a16="http://schemas.microsoft.com/office/drawing/2014/main" id="{2BC5DA21-BF23-4558-904A-A3906472036C}"/>
                </a:ext>
              </a:extLst>
            </p:cNvPr>
            <p:cNvSpPr>
              <a:spLocks/>
            </p:cNvSpPr>
            <p:nvPr/>
          </p:nvSpPr>
          <p:spPr bwMode="auto">
            <a:xfrm>
              <a:off x="5802121" y="4428136"/>
              <a:ext cx="435338" cy="335107"/>
            </a:xfrm>
            <a:custGeom>
              <a:avLst/>
              <a:gdLst>
                <a:gd name="T0" fmla="*/ 2147483646 w 14016"/>
                <a:gd name="T1" fmla="*/ 0 h 10789"/>
                <a:gd name="T2" fmla="*/ 2147483646 w 14016"/>
                <a:gd name="T3" fmla="*/ 2147483646 h 10789"/>
                <a:gd name="T4" fmla="*/ 2147483646 w 14016"/>
                <a:gd name="T5" fmla="*/ 2147483646 h 10789"/>
                <a:gd name="T6" fmla="*/ 2147483646 w 14016"/>
                <a:gd name="T7" fmla="*/ 2147483646 h 10789"/>
                <a:gd name="T8" fmla="*/ 2147483646 w 14016"/>
                <a:gd name="T9" fmla="*/ 2147483646 h 10789"/>
                <a:gd name="T10" fmla="*/ 2147483646 w 14016"/>
                <a:gd name="T11" fmla="*/ 2147483646 h 10789"/>
                <a:gd name="T12" fmla="*/ 2147483646 w 14016"/>
                <a:gd name="T13" fmla="*/ 2147483646 h 10789"/>
                <a:gd name="T14" fmla="*/ 2147483646 w 14016"/>
                <a:gd name="T15" fmla="*/ 2147483646 h 10789"/>
                <a:gd name="T16" fmla="*/ 2147483646 w 14016"/>
                <a:gd name="T17" fmla="*/ 2147483646 h 10789"/>
                <a:gd name="T18" fmla="*/ 2147483646 w 14016"/>
                <a:gd name="T19" fmla="*/ 2147483646 h 10789"/>
                <a:gd name="T20" fmla="*/ 2147483646 w 14016"/>
                <a:gd name="T21" fmla="*/ 0 h 107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2" name="Google Shape;832;p31">
              <a:extLst>
                <a:ext uri="{FF2B5EF4-FFF2-40B4-BE49-F238E27FC236}">
                  <a16:creationId xmlns:a16="http://schemas.microsoft.com/office/drawing/2014/main" id="{314643EE-1BBB-4F27-A1D5-E5DBDB996D72}"/>
                </a:ext>
              </a:extLst>
            </p:cNvPr>
            <p:cNvSpPr>
              <a:spLocks/>
            </p:cNvSpPr>
            <p:nvPr/>
          </p:nvSpPr>
          <p:spPr bwMode="auto">
            <a:xfrm>
              <a:off x="5993172" y="3849238"/>
              <a:ext cx="435338" cy="325727"/>
            </a:xfrm>
            <a:custGeom>
              <a:avLst/>
              <a:gdLst>
                <a:gd name="T0" fmla="*/ 2147483646 w 14016"/>
                <a:gd name="T1" fmla="*/ 0 h 10487"/>
                <a:gd name="T2" fmla="*/ 2147483646 w 14016"/>
                <a:gd name="T3" fmla="*/ 2147483646 h 10487"/>
                <a:gd name="T4" fmla="*/ 2147483646 w 14016"/>
                <a:gd name="T5" fmla="*/ 2147483646 h 10487"/>
                <a:gd name="T6" fmla="*/ 2147483646 w 14016"/>
                <a:gd name="T7" fmla="*/ 2147483646 h 10487"/>
                <a:gd name="T8" fmla="*/ 0 w 14016"/>
                <a:gd name="T9" fmla="*/ 2147483646 h 10487"/>
                <a:gd name="T10" fmla="*/ 2147483646 w 14016"/>
                <a:gd name="T11" fmla="*/ 2147483646 h 10487"/>
                <a:gd name="T12" fmla="*/ 2147483646 w 14016"/>
                <a:gd name="T13" fmla="*/ 2147483646 h 10487"/>
                <a:gd name="T14" fmla="*/ 2147483646 w 14016"/>
                <a:gd name="T15" fmla="*/ 2147483646 h 10487"/>
                <a:gd name="T16" fmla="*/ 2147483646 w 14016"/>
                <a:gd name="T17" fmla="*/ 2147483646 h 10487"/>
                <a:gd name="T18" fmla="*/ 2147483646 w 14016"/>
                <a:gd name="T19" fmla="*/ 2147483646 h 10487"/>
                <a:gd name="T20" fmla="*/ 2147483646 w 14016"/>
                <a:gd name="T21" fmla="*/ 0 h 1048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3" name="Google Shape;833;p31">
              <a:extLst>
                <a:ext uri="{FF2B5EF4-FFF2-40B4-BE49-F238E27FC236}">
                  <a16:creationId xmlns:a16="http://schemas.microsoft.com/office/drawing/2014/main" id="{F9D60314-E1F1-450E-B1B2-92AEBC329CB5}"/>
                </a:ext>
              </a:extLst>
            </p:cNvPr>
            <p:cNvSpPr>
              <a:spLocks/>
            </p:cNvSpPr>
            <p:nvPr/>
          </p:nvSpPr>
          <p:spPr bwMode="auto">
            <a:xfrm>
              <a:off x="6106945" y="3870700"/>
              <a:ext cx="178533" cy="304824"/>
            </a:xfrm>
            <a:custGeom>
              <a:avLst/>
              <a:gdLst>
                <a:gd name="T0" fmla="*/ 2147483646 w 5748"/>
                <a:gd name="T1" fmla="*/ 0 h 9814"/>
                <a:gd name="T2" fmla="*/ 2147483646 w 5748"/>
                <a:gd name="T3" fmla="*/ 0 h 9814"/>
                <a:gd name="T4" fmla="*/ 2147483646 w 5748"/>
                <a:gd name="T5" fmla="*/ 2147483646 h 9814"/>
                <a:gd name="T6" fmla="*/ 2147483646 w 5748"/>
                <a:gd name="T7" fmla="*/ 2147483646 h 9814"/>
                <a:gd name="T8" fmla="*/ 2147483646 w 5748"/>
                <a:gd name="T9" fmla="*/ 2147483646 h 9814"/>
                <a:gd name="T10" fmla="*/ 2147483646 w 5748"/>
                <a:gd name="T11" fmla="*/ 2147483646 h 9814"/>
                <a:gd name="T12" fmla="*/ 2147483646 w 5748"/>
                <a:gd name="T13" fmla="*/ 2147483646 h 9814"/>
                <a:gd name="T14" fmla="*/ 2147483646 w 5748"/>
                <a:gd name="T15" fmla="*/ 2147483646 h 9814"/>
                <a:gd name="T16" fmla="*/ 2147483646 w 5748"/>
                <a:gd name="T17" fmla="*/ 2147483646 h 9814"/>
                <a:gd name="T18" fmla="*/ 2147483646 w 5748"/>
                <a:gd name="T19" fmla="*/ 0 h 98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4" name="Google Shape;834;p31">
              <a:extLst>
                <a:ext uri="{FF2B5EF4-FFF2-40B4-BE49-F238E27FC236}">
                  <a16:creationId xmlns:a16="http://schemas.microsoft.com/office/drawing/2014/main" id="{5849F43E-47BA-4B91-BDD8-F29CD2B53C20}"/>
                </a:ext>
              </a:extLst>
            </p:cNvPr>
            <p:cNvSpPr>
              <a:spLocks/>
            </p:cNvSpPr>
            <p:nvPr/>
          </p:nvSpPr>
          <p:spPr bwMode="auto">
            <a:xfrm>
              <a:off x="6175836" y="3779880"/>
              <a:ext cx="439532" cy="506031"/>
            </a:xfrm>
            <a:custGeom>
              <a:avLst/>
              <a:gdLst>
                <a:gd name="T0" fmla="*/ 2147483646 w 14151"/>
                <a:gd name="T1" fmla="*/ 0 h 16292"/>
                <a:gd name="T2" fmla="*/ 2147483646 w 14151"/>
                <a:gd name="T3" fmla="*/ 2147483646 h 16292"/>
                <a:gd name="T4" fmla="*/ 2147483646 w 14151"/>
                <a:gd name="T5" fmla="*/ 2147483646 h 16292"/>
                <a:gd name="T6" fmla="*/ 2147483646 w 14151"/>
                <a:gd name="T7" fmla="*/ 2147483646 h 16292"/>
                <a:gd name="T8" fmla="*/ 2147483646 w 14151"/>
                <a:gd name="T9" fmla="*/ 2147483646 h 16292"/>
                <a:gd name="T10" fmla="*/ 2147483646 w 14151"/>
                <a:gd name="T11" fmla="*/ 2147483646 h 16292"/>
                <a:gd name="T12" fmla="*/ 2147483646 w 14151"/>
                <a:gd name="T13" fmla="*/ 2147483646 h 16292"/>
                <a:gd name="T14" fmla="*/ 2147483646 w 14151"/>
                <a:gd name="T15" fmla="*/ 2147483646 h 16292"/>
                <a:gd name="T16" fmla="*/ 2147483646 w 14151"/>
                <a:gd name="T17" fmla="*/ 2147483646 h 16292"/>
                <a:gd name="T18" fmla="*/ 2147483646 w 14151"/>
                <a:gd name="T19" fmla="*/ 0 h 162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5" name="Google Shape;835;p31">
              <a:extLst>
                <a:ext uri="{FF2B5EF4-FFF2-40B4-BE49-F238E27FC236}">
                  <a16:creationId xmlns:a16="http://schemas.microsoft.com/office/drawing/2014/main" id="{AB66CBE1-19CD-4B7B-9392-086A1EDEA7B6}"/>
                </a:ext>
              </a:extLst>
            </p:cNvPr>
            <p:cNvSpPr>
              <a:spLocks/>
            </p:cNvSpPr>
            <p:nvPr/>
          </p:nvSpPr>
          <p:spPr bwMode="auto">
            <a:xfrm>
              <a:off x="6446215" y="3823706"/>
              <a:ext cx="169153" cy="460404"/>
            </a:xfrm>
            <a:custGeom>
              <a:avLst/>
              <a:gdLst>
                <a:gd name="T0" fmla="*/ 2147483646 w 5446"/>
                <a:gd name="T1" fmla="*/ 2147483646 h 14823"/>
                <a:gd name="T2" fmla="*/ 2147483646 w 5446"/>
                <a:gd name="T3" fmla="*/ 2147483646 h 14823"/>
                <a:gd name="T4" fmla="*/ 2147483646 w 5446"/>
                <a:gd name="T5" fmla="*/ 2147483646 h 14823"/>
                <a:gd name="T6" fmla="*/ 2147483646 w 5446"/>
                <a:gd name="T7" fmla="*/ 2147483646 h 14823"/>
                <a:gd name="T8" fmla="*/ 2147483646 w 5446"/>
                <a:gd name="T9" fmla="*/ 2147483646 h 14823"/>
                <a:gd name="T10" fmla="*/ 2147483646 w 5446"/>
                <a:gd name="T11" fmla="*/ 2147483646 h 14823"/>
                <a:gd name="T12" fmla="*/ 2147483646 w 5446"/>
                <a:gd name="T13" fmla="*/ 2147483646 h 14823"/>
                <a:gd name="T14" fmla="*/ 2147483646 w 5446"/>
                <a:gd name="T15" fmla="*/ 2147483646 h 1482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6" name="Google Shape;836;p31">
              <a:extLst>
                <a:ext uri="{FF2B5EF4-FFF2-40B4-BE49-F238E27FC236}">
                  <a16:creationId xmlns:a16="http://schemas.microsoft.com/office/drawing/2014/main" id="{D17B1B61-D731-4E2B-A33A-F361BDCC0873}"/>
                </a:ext>
              </a:extLst>
            </p:cNvPr>
            <p:cNvSpPr>
              <a:spLocks/>
            </p:cNvSpPr>
            <p:nvPr/>
          </p:nvSpPr>
          <p:spPr bwMode="auto">
            <a:xfrm>
              <a:off x="6123655" y="4195040"/>
              <a:ext cx="501093" cy="361229"/>
            </a:xfrm>
            <a:custGeom>
              <a:avLst/>
              <a:gdLst>
                <a:gd name="T0" fmla="*/ 2147483646 w 16133"/>
                <a:gd name="T1" fmla="*/ 2147483646 h 11630"/>
                <a:gd name="T2" fmla="*/ 2147483646 w 16133"/>
                <a:gd name="T3" fmla="*/ 2147483646 h 11630"/>
                <a:gd name="T4" fmla="*/ 2147483646 w 16133"/>
                <a:gd name="T5" fmla="*/ 2147483646 h 11630"/>
                <a:gd name="T6" fmla="*/ 2147483646 w 16133"/>
                <a:gd name="T7" fmla="*/ 2147483646 h 11630"/>
                <a:gd name="T8" fmla="*/ 2147483646 w 16133"/>
                <a:gd name="T9" fmla="*/ 2147483646 h 11630"/>
                <a:gd name="T10" fmla="*/ 2147483646 w 16133"/>
                <a:gd name="T11" fmla="*/ 2147483646 h 11630"/>
                <a:gd name="T12" fmla="*/ 2147483646 w 16133"/>
                <a:gd name="T13" fmla="*/ 2147483646 h 11630"/>
                <a:gd name="T14" fmla="*/ 2147483646 w 16133"/>
                <a:gd name="T15" fmla="*/ 2147483646 h 11630"/>
                <a:gd name="T16" fmla="*/ 2147483646 w 16133"/>
                <a:gd name="T17" fmla="*/ 2147483646 h 11630"/>
                <a:gd name="T18" fmla="*/ 2147483646 w 16133"/>
                <a:gd name="T19" fmla="*/ 2147483646 h 11630"/>
                <a:gd name="T20" fmla="*/ 2147483646 w 16133"/>
                <a:gd name="T21" fmla="*/ 2147483646 h 11630"/>
                <a:gd name="T22" fmla="*/ 2147483646 w 16133"/>
                <a:gd name="T23" fmla="*/ 2147483646 h 116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7" name="Google Shape;837;p31">
              <a:extLst>
                <a:ext uri="{FF2B5EF4-FFF2-40B4-BE49-F238E27FC236}">
                  <a16:creationId xmlns:a16="http://schemas.microsoft.com/office/drawing/2014/main" id="{843992B5-EE52-40AE-AA4B-A8E48D8C9749}"/>
                </a:ext>
              </a:extLst>
            </p:cNvPr>
            <p:cNvSpPr>
              <a:spLocks/>
            </p:cNvSpPr>
            <p:nvPr/>
          </p:nvSpPr>
          <p:spPr bwMode="auto">
            <a:xfrm>
              <a:off x="6319893" y="3623306"/>
              <a:ext cx="143063" cy="253078"/>
            </a:xfrm>
            <a:custGeom>
              <a:avLst/>
              <a:gdLst>
                <a:gd name="T0" fmla="*/ 2147483646 w 4606"/>
                <a:gd name="T1" fmla="*/ 0 h 8148"/>
                <a:gd name="T2" fmla="*/ 2147483646 w 4606"/>
                <a:gd name="T3" fmla="*/ 2147483646 h 8148"/>
                <a:gd name="T4" fmla="*/ 2147483646 w 4606"/>
                <a:gd name="T5" fmla="*/ 2147483646 h 8148"/>
                <a:gd name="T6" fmla="*/ 2147483646 w 4606"/>
                <a:gd name="T7" fmla="*/ 2147483646 h 8148"/>
                <a:gd name="T8" fmla="*/ 2147483646 w 4606"/>
                <a:gd name="T9" fmla="*/ 2147483646 h 8148"/>
                <a:gd name="T10" fmla="*/ 2147483646 w 4606"/>
                <a:gd name="T11" fmla="*/ 2147483646 h 8148"/>
                <a:gd name="T12" fmla="*/ 2147483646 w 4606"/>
                <a:gd name="T13" fmla="*/ 2147483646 h 8148"/>
                <a:gd name="T14" fmla="*/ 2147483646 w 4606"/>
                <a:gd name="T15" fmla="*/ 2147483646 h 8148"/>
                <a:gd name="T16" fmla="*/ 2147483646 w 4606"/>
                <a:gd name="T17" fmla="*/ 0 h 8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8" name="Google Shape;838;p31">
              <a:extLst>
                <a:ext uri="{FF2B5EF4-FFF2-40B4-BE49-F238E27FC236}">
                  <a16:creationId xmlns:a16="http://schemas.microsoft.com/office/drawing/2014/main" id="{44D12E50-4B55-45B1-88E8-E9F3025CF617}"/>
                </a:ext>
              </a:extLst>
            </p:cNvPr>
            <p:cNvSpPr>
              <a:spLocks/>
            </p:cNvSpPr>
            <p:nvPr/>
          </p:nvSpPr>
          <p:spPr bwMode="auto">
            <a:xfrm>
              <a:off x="5802125" y="4764263"/>
              <a:ext cx="234920" cy="138872"/>
            </a:xfrm>
            <a:custGeom>
              <a:avLst/>
              <a:gdLst>
                <a:gd name="T0" fmla="*/ 2147483646 w 6420"/>
                <a:gd name="T1" fmla="*/ 2147483646 h 4389"/>
                <a:gd name="T2" fmla="*/ 2147483646 w 6420"/>
                <a:gd name="T3" fmla="*/ 2147483646 h 4389"/>
                <a:gd name="T4" fmla="*/ 2147483646 w 6420"/>
                <a:gd name="T5" fmla="*/ 2147483646 h 4389"/>
                <a:gd name="T6" fmla="*/ 2147483646 w 6420"/>
                <a:gd name="T7" fmla="*/ 2147483646 h 4389"/>
                <a:gd name="T8" fmla="*/ 2147483646 w 6420"/>
                <a:gd name="T9" fmla="*/ 2147483646 h 4389"/>
                <a:gd name="T10" fmla="*/ 2147483646 w 6420"/>
                <a:gd name="T11" fmla="*/ 2147483646 h 4389"/>
                <a:gd name="T12" fmla="*/ 2147483646 w 6420"/>
                <a:gd name="T13" fmla="*/ 2147483646 h 4389"/>
                <a:gd name="T14" fmla="*/ 2147483646 w 6420"/>
                <a:gd name="T15" fmla="*/ 2147483646 h 4389"/>
                <a:gd name="T16" fmla="*/ 2147483646 w 6420"/>
                <a:gd name="T17" fmla="*/ 2147483646 h 43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9" name="Google Shape;839;p31">
              <a:extLst>
                <a:ext uri="{FF2B5EF4-FFF2-40B4-BE49-F238E27FC236}">
                  <a16:creationId xmlns:a16="http://schemas.microsoft.com/office/drawing/2014/main" id="{9E822069-CCAD-42EF-9DE3-1260EB69D299}"/>
                </a:ext>
              </a:extLst>
            </p:cNvPr>
            <p:cNvSpPr>
              <a:spLocks/>
            </p:cNvSpPr>
            <p:nvPr/>
          </p:nvSpPr>
          <p:spPr bwMode="auto">
            <a:xfrm>
              <a:off x="5950371" y="4370395"/>
              <a:ext cx="674377" cy="457578"/>
            </a:xfrm>
            <a:custGeom>
              <a:avLst/>
              <a:gdLst>
                <a:gd name="T0" fmla="*/ 2147483646 w 21712"/>
                <a:gd name="T1" fmla="*/ 2147483646 h 14732"/>
                <a:gd name="T2" fmla="*/ 2147483646 w 21712"/>
                <a:gd name="T3" fmla="*/ 2147483646 h 14732"/>
                <a:gd name="T4" fmla="*/ 2147483646 w 21712"/>
                <a:gd name="T5" fmla="*/ 2147483646 h 14732"/>
                <a:gd name="T6" fmla="*/ 2147483646 w 21712"/>
                <a:gd name="T7" fmla="*/ 2147483646 h 14732"/>
                <a:gd name="T8" fmla="*/ 2147483646 w 21712"/>
                <a:gd name="T9" fmla="*/ 2147483646 h 14732"/>
                <a:gd name="T10" fmla="*/ 2147483646 w 21712"/>
                <a:gd name="T11" fmla="*/ 2147483646 h 14732"/>
                <a:gd name="T12" fmla="*/ 0 w 21712"/>
                <a:gd name="T13" fmla="*/ 2147483646 h 14732"/>
                <a:gd name="T14" fmla="*/ 2147483646 w 21712"/>
                <a:gd name="T15" fmla="*/ 2147483646 h 14732"/>
                <a:gd name="T16" fmla="*/ 2147483646 w 21712"/>
                <a:gd name="T17" fmla="*/ 2147483646 h 14732"/>
                <a:gd name="T18" fmla="*/ 2147483646 w 21712"/>
                <a:gd name="T19" fmla="*/ 2147483646 h 14732"/>
                <a:gd name="T20" fmla="*/ 2147483646 w 21712"/>
                <a:gd name="T21" fmla="*/ 2147483646 h 14732"/>
                <a:gd name="T22" fmla="*/ 2147483646 w 21712"/>
                <a:gd name="T23" fmla="*/ 2147483646 h 14732"/>
                <a:gd name="T24" fmla="*/ 2147483646 w 21712"/>
                <a:gd name="T25" fmla="*/ 2147483646 h 14732"/>
                <a:gd name="T26" fmla="*/ 2147483646 w 21712"/>
                <a:gd name="T27" fmla="*/ 2147483646 h 14732"/>
                <a:gd name="T28" fmla="*/ 2147483646 w 21712"/>
                <a:gd name="T29" fmla="*/ 2147483646 h 147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0" name="Google Shape;840;p31">
              <a:extLst>
                <a:ext uri="{FF2B5EF4-FFF2-40B4-BE49-F238E27FC236}">
                  <a16:creationId xmlns:a16="http://schemas.microsoft.com/office/drawing/2014/main" id="{FB57E63F-84F9-4E99-8435-D4D610DC5042}"/>
                </a:ext>
              </a:extLst>
            </p:cNvPr>
            <p:cNvSpPr>
              <a:spLocks/>
            </p:cNvSpPr>
            <p:nvPr/>
          </p:nvSpPr>
          <p:spPr bwMode="auto">
            <a:xfrm>
              <a:off x="6428479" y="4371762"/>
              <a:ext cx="196269" cy="273515"/>
            </a:xfrm>
            <a:custGeom>
              <a:avLst/>
              <a:gdLst>
                <a:gd name="T0" fmla="*/ 2147483646 w 6319"/>
                <a:gd name="T1" fmla="*/ 0 h 8806"/>
                <a:gd name="T2" fmla="*/ 2147483646 w 6319"/>
                <a:gd name="T3" fmla="*/ 2147483646 h 8806"/>
                <a:gd name="T4" fmla="*/ 2147483646 w 6319"/>
                <a:gd name="T5" fmla="*/ 2147483646 h 8806"/>
                <a:gd name="T6" fmla="*/ 2147483646 w 6319"/>
                <a:gd name="T7" fmla="*/ 2147483646 h 8806"/>
                <a:gd name="T8" fmla="*/ 0 w 6319"/>
                <a:gd name="T9" fmla="*/ 2147483646 h 8806"/>
                <a:gd name="T10" fmla="*/ 0 w 6319"/>
                <a:gd name="T11" fmla="*/ 2147483646 h 8806"/>
                <a:gd name="T12" fmla="*/ 2147483646 w 6319"/>
                <a:gd name="T13" fmla="*/ 2147483646 h 8806"/>
                <a:gd name="T14" fmla="*/ 2147483646 w 6319"/>
                <a:gd name="T15" fmla="*/ 2147483646 h 8806"/>
                <a:gd name="T16" fmla="*/ 2147483646 w 6319"/>
                <a:gd name="T17" fmla="*/ 2147483646 h 8806"/>
                <a:gd name="T18" fmla="*/ 2147483646 w 6319"/>
                <a:gd name="T19" fmla="*/ 2147483646 h 8806"/>
                <a:gd name="T20" fmla="*/ 2147483646 w 6319"/>
                <a:gd name="T21" fmla="*/ 2147483646 h 8806"/>
                <a:gd name="T22" fmla="*/ 2147483646 w 6319"/>
                <a:gd name="T23" fmla="*/ 2147483646 h 8806"/>
                <a:gd name="T24" fmla="*/ 2147483646 w 6319"/>
                <a:gd name="T25" fmla="*/ 0 h 8806"/>
                <a:gd name="T26" fmla="*/ 2147483646 w 6319"/>
                <a:gd name="T27" fmla="*/ 0 h 880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lnTo>
                    <a:pt x="2790" y="0"/>
                  </a:lnTo>
                  <a:close/>
                </a:path>
              </a:pathLst>
            </a:custGeom>
            <a:solidFill>
              <a:srgbClr val="8D7D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1" name="Google Shape;841;p31">
              <a:extLst>
                <a:ext uri="{FF2B5EF4-FFF2-40B4-BE49-F238E27FC236}">
                  <a16:creationId xmlns:a16="http://schemas.microsoft.com/office/drawing/2014/main" id="{55CD962D-DD6E-474C-9BC8-9251DE65E90D}"/>
                </a:ext>
              </a:extLst>
            </p:cNvPr>
            <p:cNvSpPr>
              <a:spLocks/>
            </p:cNvSpPr>
            <p:nvPr/>
          </p:nvSpPr>
          <p:spPr bwMode="auto">
            <a:xfrm>
              <a:off x="6476498" y="3874086"/>
              <a:ext cx="226552" cy="540508"/>
            </a:xfrm>
            <a:custGeom>
              <a:avLst/>
              <a:gdLst>
                <a:gd name="T0" fmla="*/ 2147483646 w 7294"/>
                <a:gd name="T1" fmla="*/ 0 h 17402"/>
                <a:gd name="T2" fmla="*/ 2147483646 w 7294"/>
                <a:gd name="T3" fmla="*/ 2147483646 h 17402"/>
                <a:gd name="T4" fmla="*/ 2147483646 w 7294"/>
                <a:gd name="T5" fmla="*/ 2147483646 h 17402"/>
                <a:gd name="T6" fmla="*/ 2147483646 w 7294"/>
                <a:gd name="T7" fmla="*/ 2147483646 h 17402"/>
                <a:gd name="T8" fmla="*/ 2147483646 w 7294"/>
                <a:gd name="T9" fmla="*/ 2147483646 h 17402"/>
                <a:gd name="T10" fmla="*/ 2147483646 w 7294"/>
                <a:gd name="T11" fmla="*/ 2147483646 h 17402"/>
                <a:gd name="T12" fmla="*/ 2147483646 w 7294"/>
                <a:gd name="T13" fmla="*/ 2147483646 h 17402"/>
                <a:gd name="T14" fmla="*/ 2147483646 w 7294"/>
                <a:gd name="T15" fmla="*/ 0 h 1740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2" name="Google Shape;842;p31">
              <a:extLst>
                <a:ext uri="{FF2B5EF4-FFF2-40B4-BE49-F238E27FC236}">
                  <a16:creationId xmlns:a16="http://schemas.microsoft.com/office/drawing/2014/main" id="{F4D06E3F-A5AA-4289-A7EE-7FDFCF840232}"/>
                </a:ext>
              </a:extLst>
            </p:cNvPr>
            <p:cNvSpPr>
              <a:spLocks/>
            </p:cNvSpPr>
            <p:nvPr/>
          </p:nvSpPr>
          <p:spPr bwMode="auto">
            <a:xfrm>
              <a:off x="6645590" y="4402045"/>
              <a:ext cx="148281" cy="95013"/>
            </a:xfrm>
            <a:custGeom>
              <a:avLst/>
              <a:gdLst>
                <a:gd name="T0" fmla="*/ 2147483646 w 4774"/>
                <a:gd name="T1" fmla="*/ 0 h 3059"/>
                <a:gd name="T2" fmla="*/ 2147483646 w 4774"/>
                <a:gd name="T3" fmla="*/ 2147483646 h 3059"/>
                <a:gd name="T4" fmla="*/ 2147483646 w 4774"/>
                <a:gd name="T5" fmla="*/ 2147483646 h 3059"/>
                <a:gd name="T6" fmla="*/ 2147483646 w 4774"/>
                <a:gd name="T7" fmla="*/ 2147483646 h 3059"/>
                <a:gd name="T8" fmla="*/ 2147483646 w 4774"/>
                <a:gd name="T9" fmla="*/ 2147483646 h 3059"/>
                <a:gd name="T10" fmla="*/ 2147483646 w 4774"/>
                <a:gd name="T11" fmla="*/ 2147483646 h 3059"/>
                <a:gd name="T12" fmla="*/ 2147483646 w 4774"/>
                <a:gd name="T13" fmla="*/ 2147483646 h 3059"/>
                <a:gd name="T14" fmla="*/ 2147483646 w 4774"/>
                <a:gd name="T15" fmla="*/ 0 h 305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3" name="Google Shape;843;p31">
              <a:extLst>
                <a:ext uri="{FF2B5EF4-FFF2-40B4-BE49-F238E27FC236}">
                  <a16:creationId xmlns:a16="http://schemas.microsoft.com/office/drawing/2014/main" id="{1EA8F405-30AF-4EB0-826D-38009D78DFD6}"/>
                </a:ext>
              </a:extLst>
            </p:cNvPr>
            <p:cNvSpPr>
              <a:spLocks/>
            </p:cNvSpPr>
            <p:nvPr/>
          </p:nvSpPr>
          <p:spPr bwMode="auto">
            <a:xfrm>
              <a:off x="6454570" y="3753790"/>
              <a:ext cx="4193" cy="26122"/>
            </a:xfrm>
            <a:custGeom>
              <a:avLst/>
              <a:gdLst>
                <a:gd name="T0" fmla="*/ 0 w 135"/>
                <a:gd name="T1" fmla="*/ 0 h 841"/>
                <a:gd name="T2" fmla="*/ 0 w 135"/>
                <a:gd name="T3" fmla="*/ 0 h 841"/>
                <a:gd name="T4" fmla="*/ 2147483646 w 135"/>
                <a:gd name="T5" fmla="*/ 2147483646 h 841"/>
                <a:gd name="T6" fmla="*/ 2147483646 w 135"/>
                <a:gd name="T7" fmla="*/ 2147483646 h 841"/>
                <a:gd name="T8" fmla="*/ 2147483646 w 135"/>
                <a:gd name="T9" fmla="*/ 2147483646 h 841"/>
                <a:gd name="T10" fmla="*/ 0 w 135"/>
                <a:gd name="T11" fmla="*/ 0 h 8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5" h="841" extrusionOk="0">
                  <a:moveTo>
                    <a:pt x="0" y="0"/>
                  </a:moveTo>
                  <a:lnTo>
                    <a:pt x="0" y="0"/>
                  </a:lnTo>
                  <a:lnTo>
                    <a:pt x="135" y="840"/>
                  </a:lnTo>
                  <a:lnTo>
                    <a:pt x="0" y="0"/>
                  </a:lnTo>
                  <a:close/>
                </a:path>
              </a:pathLst>
            </a:custGeom>
            <a:solidFill>
              <a:srgbClr val="D2BDA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4" name="Google Shape;844;p31">
              <a:extLst>
                <a:ext uri="{FF2B5EF4-FFF2-40B4-BE49-F238E27FC236}">
                  <a16:creationId xmlns:a16="http://schemas.microsoft.com/office/drawing/2014/main" id="{C777F25C-41CA-4AA5-A6E2-2CFAA741EEEC}"/>
                </a:ext>
              </a:extLst>
            </p:cNvPr>
            <p:cNvSpPr>
              <a:spLocks/>
            </p:cNvSpPr>
            <p:nvPr/>
          </p:nvSpPr>
          <p:spPr bwMode="auto">
            <a:xfrm>
              <a:off x="6458732" y="3779880"/>
              <a:ext cx="31" cy="31"/>
            </a:xfrm>
            <a:custGeom>
              <a:avLst/>
              <a:gdLst>
                <a:gd name="T0" fmla="*/ 2147483646 w 1"/>
                <a:gd name="T1" fmla="*/ 0 h 1"/>
                <a:gd name="T2" fmla="*/ 2147483646 w 1"/>
                <a:gd name="T3" fmla="*/ 0 h 1"/>
                <a:gd name="T4" fmla="*/ 2147483646 w 1"/>
                <a:gd name="T5" fmla="*/ 0 h 1"/>
                <a:gd name="T6" fmla="*/ 0 60000 65536"/>
                <a:gd name="T7" fmla="*/ 0 60000 65536"/>
                <a:gd name="T8" fmla="*/ 0 60000 65536"/>
              </a:gdLst>
              <a:ahLst/>
              <a:cxnLst>
                <a:cxn ang="T6">
                  <a:pos x="T0" y="T1"/>
                </a:cxn>
                <a:cxn ang="T7">
                  <a:pos x="T2" y="T3"/>
                </a:cxn>
                <a:cxn ang="T8">
                  <a:pos x="T4" y="T5"/>
                </a:cxn>
              </a:cxnLst>
              <a:rect l="0" t="0" r="r" b="b"/>
              <a:pathLst>
                <a:path w="1" h="1" extrusionOk="0">
                  <a:moveTo>
                    <a:pt x="1" y="0"/>
                  </a:moveTo>
                  <a:lnTo>
                    <a:pt x="1" y="0"/>
                  </a:lnTo>
                  <a:close/>
                </a:path>
              </a:pathLst>
            </a:custGeom>
            <a:solidFill>
              <a:srgbClr val="CBAA7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5" name="Google Shape;845;p31">
              <a:extLst>
                <a:ext uri="{FF2B5EF4-FFF2-40B4-BE49-F238E27FC236}">
                  <a16:creationId xmlns:a16="http://schemas.microsoft.com/office/drawing/2014/main" id="{12F8687F-481C-4043-8C26-E228AC2A7CDD}"/>
                </a:ext>
              </a:extLst>
            </p:cNvPr>
            <p:cNvSpPr>
              <a:spLocks/>
            </p:cNvSpPr>
            <p:nvPr/>
          </p:nvSpPr>
          <p:spPr bwMode="auto">
            <a:xfrm>
              <a:off x="6328248" y="3762114"/>
              <a:ext cx="4224" cy="21959"/>
            </a:xfrm>
            <a:custGeom>
              <a:avLst/>
              <a:gdLst>
                <a:gd name="T0" fmla="*/ 2147483646 w 136"/>
                <a:gd name="T1" fmla="*/ 2147483646 h 707"/>
                <a:gd name="T2" fmla="*/ 2147483646 w 136"/>
                <a:gd name="T3" fmla="*/ 2147483646 h 707"/>
                <a:gd name="T4" fmla="*/ 2147483646 w 136"/>
                <a:gd name="T5" fmla="*/ 2147483646 h 707"/>
                <a:gd name="T6" fmla="*/ 2147483646 w 136"/>
                <a:gd name="T7" fmla="*/ 2147483646 h 70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6" h="707" extrusionOk="0">
                  <a:moveTo>
                    <a:pt x="1" y="1"/>
                  </a:moveTo>
                  <a:lnTo>
                    <a:pt x="135" y="707"/>
                  </a:lnTo>
                  <a:lnTo>
                    <a:pt x="1" y="1"/>
                  </a:lnTo>
                  <a:close/>
                </a:path>
              </a:pathLst>
            </a:custGeom>
            <a:solidFill>
              <a:srgbClr val="D2BDA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6" name="Google Shape;846;p31">
              <a:extLst>
                <a:ext uri="{FF2B5EF4-FFF2-40B4-BE49-F238E27FC236}">
                  <a16:creationId xmlns:a16="http://schemas.microsoft.com/office/drawing/2014/main" id="{1FAEED39-58B3-46F6-A3BA-6E1C327E25A8}"/>
                </a:ext>
              </a:extLst>
            </p:cNvPr>
            <p:cNvSpPr>
              <a:spLocks/>
            </p:cNvSpPr>
            <p:nvPr/>
          </p:nvSpPr>
          <p:spPr bwMode="auto">
            <a:xfrm>
              <a:off x="6328248" y="3753790"/>
              <a:ext cx="130515" cy="56374"/>
            </a:xfrm>
            <a:custGeom>
              <a:avLst/>
              <a:gdLst>
                <a:gd name="T0" fmla="*/ 2147483646 w 4202"/>
                <a:gd name="T1" fmla="*/ 0 h 1815"/>
                <a:gd name="T2" fmla="*/ 2147483646 w 4202"/>
                <a:gd name="T3" fmla="*/ 2147483646 h 1815"/>
                <a:gd name="T4" fmla="*/ 2147483646 w 4202"/>
                <a:gd name="T5" fmla="*/ 2147483646 h 1815"/>
                <a:gd name="T6" fmla="*/ 2147483646 w 4202"/>
                <a:gd name="T7" fmla="*/ 2147483646 h 1815"/>
                <a:gd name="T8" fmla="*/ 2147483646 w 4202"/>
                <a:gd name="T9" fmla="*/ 2147483646 h 1815"/>
                <a:gd name="T10" fmla="*/ 2147483646 w 4202"/>
                <a:gd name="T11" fmla="*/ 2147483646 h 1815"/>
                <a:gd name="T12" fmla="*/ 2147483646 w 4202"/>
                <a:gd name="T13" fmla="*/ 0 h 18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7" name="Google Shape;847;p31">
              <a:extLst>
                <a:ext uri="{FF2B5EF4-FFF2-40B4-BE49-F238E27FC236}">
                  <a16:creationId xmlns:a16="http://schemas.microsoft.com/office/drawing/2014/main" id="{6897899F-A3F3-4063-B2CE-830E2F5CFDB7}"/>
                </a:ext>
              </a:extLst>
            </p:cNvPr>
            <p:cNvSpPr>
              <a:spLocks/>
            </p:cNvSpPr>
            <p:nvPr/>
          </p:nvSpPr>
          <p:spPr bwMode="auto">
            <a:xfrm>
              <a:off x="5797959" y="2518871"/>
              <a:ext cx="1226595" cy="1243460"/>
            </a:xfrm>
            <a:custGeom>
              <a:avLst/>
              <a:gdLst>
                <a:gd name="T0" fmla="*/ 2147483646 w 39491"/>
                <a:gd name="T1" fmla="*/ 0 h 40034"/>
                <a:gd name="T2" fmla="*/ 2147483646 w 39491"/>
                <a:gd name="T3" fmla="*/ 2147483646 h 40034"/>
                <a:gd name="T4" fmla="*/ 2147483646 w 39491"/>
                <a:gd name="T5" fmla="*/ 2147483646 h 40034"/>
                <a:gd name="T6" fmla="*/ 2147483646 w 39491"/>
                <a:gd name="T7" fmla="*/ 2147483646 h 40034"/>
                <a:gd name="T8" fmla="*/ 2147483646 w 39491"/>
                <a:gd name="T9" fmla="*/ 2147483646 h 40034"/>
                <a:gd name="T10" fmla="*/ 2147483646 w 39491"/>
                <a:gd name="T11" fmla="*/ 2147483646 h 40034"/>
                <a:gd name="T12" fmla="*/ 2147483646 w 39491"/>
                <a:gd name="T13" fmla="*/ 2147483646 h 40034"/>
                <a:gd name="T14" fmla="*/ 2147483646 w 39491"/>
                <a:gd name="T15" fmla="*/ 2147483646 h 40034"/>
                <a:gd name="T16" fmla="*/ 2147483646 w 39491"/>
                <a:gd name="T17" fmla="*/ 2147483646 h 40034"/>
                <a:gd name="T18" fmla="*/ 2147483646 w 39491"/>
                <a:gd name="T19" fmla="*/ 2147483646 h 40034"/>
                <a:gd name="T20" fmla="*/ 2147483646 w 39491"/>
                <a:gd name="T21" fmla="*/ 2147483646 h 40034"/>
                <a:gd name="T22" fmla="*/ 2147483646 w 39491"/>
                <a:gd name="T23" fmla="*/ 2147483646 h 40034"/>
                <a:gd name="T24" fmla="*/ 2147483646 w 39491"/>
                <a:gd name="T25" fmla="*/ 2147483646 h 40034"/>
                <a:gd name="T26" fmla="*/ 2147483646 w 39491"/>
                <a:gd name="T27" fmla="*/ 2147483646 h 40034"/>
                <a:gd name="T28" fmla="*/ 2147483646 w 39491"/>
                <a:gd name="T29" fmla="*/ 0 h 400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8" name="Google Shape;848;p31">
              <a:extLst>
                <a:ext uri="{FF2B5EF4-FFF2-40B4-BE49-F238E27FC236}">
                  <a16:creationId xmlns:a16="http://schemas.microsoft.com/office/drawing/2014/main" id="{D9BB952E-3979-4CCE-A244-E80977BA584C}"/>
                </a:ext>
              </a:extLst>
            </p:cNvPr>
            <p:cNvSpPr>
              <a:spLocks/>
            </p:cNvSpPr>
            <p:nvPr/>
          </p:nvSpPr>
          <p:spPr bwMode="auto">
            <a:xfrm>
              <a:off x="5854333" y="3348735"/>
              <a:ext cx="1026164" cy="330945"/>
            </a:xfrm>
            <a:custGeom>
              <a:avLst/>
              <a:gdLst>
                <a:gd name="T0" fmla="*/ 2147483646 w 33038"/>
                <a:gd name="T1" fmla="*/ 2147483646 h 10655"/>
                <a:gd name="T2" fmla="*/ 2147483646 w 33038"/>
                <a:gd name="T3" fmla="*/ 2147483646 h 10655"/>
                <a:gd name="T4" fmla="*/ 2147483646 w 33038"/>
                <a:gd name="T5" fmla="*/ 2147483646 h 10655"/>
                <a:gd name="T6" fmla="*/ 2147483646 w 33038"/>
                <a:gd name="T7" fmla="*/ 2147483646 h 10655"/>
                <a:gd name="T8" fmla="*/ 2147483646 w 33038"/>
                <a:gd name="T9" fmla="*/ 2147483646 h 10655"/>
                <a:gd name="T10" fmla="*/ 2147483646 w 33038"/>
                <a:gd name="T11" fmla="*/ 2147483646 h 10655"/>
                <a:gd name="T12" fmla="*/ 2147483646 w 33038"/>
                <a:gd name="T13" fmla="*/ 2147483646 h 10655"/>
                <a:gd name="T14" fmla="*/ 2147483646 w 33038"/>
                <a:gd name="T15" fmla="*/ 2147483646 h 10655"/>
                <a:gd name="T16" fmla="*/ 0 w 33038"/>
                <a:gd name="T17" fmla="*/ 2147483646 h 10655"/>
                <a:gd name="T18" fmla="*/ 0 w 33038"/>
                <a:gd name="T19" fmla="*/ 2147483646 h 10655"/>
                <a:gd name="T20" fmla="*/ 2147483646 w 33038"/>
                <a:gd name="T21" fmla="*/ 2147483646 h 10655"/>
                <a:gd name="T22" fmla="*/ 2147483646 w 33038"/>
                <a:gd name="T23" fmla="*/ 2147483646 h 10655"/>
                <a:gd name="T24" fmla="*/ 2147483646 w 33038"/>
                <a:gd name="T25" fmla="*/ 2147483646 h 10655"/>
                <a:gd name="T26" fmla="*/ 0 w 33038"/>
                <a:gd name="T27" fmla="*/ 2147483646 h 1065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9" name="Google Shape;849;p31">
              <a:extLst>
                <a:ext uri="{FF2B5EF4-FFF2-40B4-BE49-F238E27FC236}">
                  <a16:creationId xmlns:a16="http://schemas.microsoft.com/office/drawing/2014/main" id="{78398C04-8D96-412D-A597-4066879A444E}"/>
                </a:ext>
              </a:extLst>
            </p:cNvPr>
            <p:cNvSpPr>
              <a:spLocks/>
            </p:cNvSpPr>
            <p:nvPr/>
          </p:nvSpPr>
          <p:spPr bwMode="auto">
            <a:xfrm>
              <a:off x="5854333" y="3127432"/>
              <a:ext cx="1122202" cy="552249"/>
            </a:xfrm>
            <a:custGeom>
              <a:avLst/>
              <a:gdLst>
                <a:gd name="T0" fmla="*/ 2147483646 w 36130"/>
                <a:gd name="T1" fmla="*/ 2147483646 h 17780"/>
                <a:gd name="T2" fmla="*/ 2147483646 w 36130"/>
                <a:gd name="T3" fmla="*/ 2147483646 h 17780"/>
                <a:gd name="T4" fmla="*/ 2147483646 w 36130"/>
                <a:gd name="T5" fmla="*/ 2147483646 h 17780"/>
                <a:gd name="T6" fmla="*/ 0 w 36130"/>
                <a:gd name="T7" fmla="*/ 2147483646 h 17780"/>
                <a:gd name="T8" fmla="*/ 2147483646 w 36130"/>
                <a:gd name="T9" fmla="*/ 2147483646 h 17780"/>
                <a:gd name="T10" fmla="*/ 2147483646 w 36130"/>
                <a:gd name="T11" fmla="*/ 2147483646 h 17780"/>
                <a:gd name="T12" fmla="*/ 2147483646 w 36130"/>
                <a:gd name="T13" fmla="*/ 2147483646 h 17780"/>
                <a:gd name="T14" fmla="*/ 2147483646 w 36130"/>
                <a:gd name="T15" fmla="*/ 2147483646 h 17780"/>
                <a:gd name="T16" fmla="*/ 2147483646 w 36130"/>
                <a:gd name="T17" fmla="*/ 2147483646 h 17780"/>
                <a:gd name="T18" fmla="*/ 2147483646 w 36130"/>
                <a:gd name="T19" fmla="*/ 2147483646 h 17780"/>
                <a:gd name="T20" fmla="*/ 2147483646 w 36130"/>
                <a:gd name="T21" fmla="*/ 2147483646 h 17780"/>
                <a:gd name="T22" fmla="*/ 2147483646 w 36130"/>
                <a:gd name="T23" fmla="*/ 2147483646 h 17780"/>
                <a:gd name="T24" fmla="*/ 2147483646 w 36130"/>
                <a:gd name="T25" fmla="*/ 2147483646 h 17780"/>
                <a:gd name="T26" fmla="*/ 2147483646 w 36130"/>
                <a:gd name="T27" fmla="*/ 2147483646 h 17780"/>
                <a:gd name="T28" fmla="*/ 2147483646 w 36130"/>
                <a:gd name="T29" fmla="*/ 2147483646 h 17780"/>
                <a:gd name="T30" fmla="*/ 2147483646 w 36130"/>
                <a:gd name="T31" fmla="*/ 2147483646 h 17780"/>
                <a:gd name="T32" fmla="*/ 2147483646 w 36130"/>
                <a:gd name="T33" fmla="*/ 2147483646 h 17780"/>
                <a:gd name="T34" fmla="*/ 2147483646 w 36130"/>
                <a:gd name="T35" fmla="*/ 2147483646 h 17780"/>
                <a:gd name="T36" fmla="*/ 2147483646 w 36130"/>
                <a:gd name="T37" fmla="*/ 2147483646 h 17780"/>
                <a:gd name="T38" fmla="*/ 2147483646 w 36130"/>
                <a:gd name="T39" fmla="*/ 2147483646 h 17780"/>
                <a:gd name="T40" fmla="*/ 2147483646 w 36130"/>
                <a:gd name="T41" fmla="*/ 2147483646 h 17780"/>
                <a:gd name="T42" fmla="*/ 2147483646 w 36130"/>
                <a:gd name="T43" fmla="*/ 2147483646 h 17780"/>
                <a:gd name="T44" fmla="*/ 2147483646 w 36130"/>
                <a:gd name="T45" fmla="*/ 2147483646 h 17780"/>
                <a:gd name="T46" fmla="*/ 2147483646 w 36130"/>
                <a:gd name="T47" fmla="*/ 2147483646 h 17780"/>
                <a:gd name="T48" fmla="*/ 2147483646 w 36130"/>
                <a:gd name="T49" fmla="*/ 2147483646 h 17780"/>
                <a:gd name="T50" fmla="*/ 2147483646 w 36130"/>
                <a:gd name="T51" fmla="*/ 2147483646 h 17780"/>
                <a:gd name="T52" fmla="*/ 2147483646 w 36130"/>
                <a:gd name="T53" fmla="*/ 2147483646 h 17780"/>
                <a:gd name="T54" fmla="*/ 2147483646 w 36130"/>
                <a:gd name="T55" fmla="*/ 2147483646 h 17780"/>
                <a:gd name="T56" fmla="*/ 2147483646 w 36130"/>
                <a:gd name="T57" fmla="*/ 2147483646 h 1778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cubicBezTo>
                    <a:pt x="25072" y="2085"/>
                    <a:pt x="24367" y="2522"/>
                    <a:pt x="23392" y="2522"/>
                  </a:cubicBezTo>
                  <a:cubicBezTo>
                    <a:pt x="21980" y="2522"/>
                    <a:pt x="20166" y="1681"/>
                    <a:pt x="20166" y="270"/>
                  </a:cubicBezTo>
                  <a:lnTo>
                    <a:pt x="20166" y="1"/>
                  </a:lnTo>
                  <a:close/>
                </a:path>
              </a:pathLst>
            </a:custGeom>
            <a:solidFill>
              <a:srgbClr val="895C3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0" name="Google Shape;850;p31">
              <a:extLst>
                <a:ext uri="{FF2B5EF4-FFF2-40B4-BE49-F238E27FC236}">
                  <a16:creationId xmlns:a16="http://schemas.microsoft.com/office/drawing/2014/main" id="{CF641B9E-2B8C-4F0E-8463-442BFC970DD9}"/>
                </a:ext>
              </a:extLst>
            </p:cNvPr>
            <p:cNvSpPr/>
            <p:nvPr/>
          </p:nvSpPr>
          <p:spPr>
            <a:xfrm>
              <a:off x="5641385" y="2381306"/>
              <a:ext cx="1492354" cy="1007780"/>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21" name="Google Shape;851;p31">
              <a:extLst>
                <a:ext uri="{FF2B5EF4-FFF2-40B4-BE49-F238E27FC236}">
                  <a16:creationId xmlns:a16="http://schemas.microsoft.com/office/drawing/2014/main" id="{2DAF99E0-4C30-48F1-B37B-DC4D961AF63F}"/>
                </a:ext>
              </a:extLst>
            </p:cNvPr>
            <p:cNvSpPr>
              <a:spLocks/>
            </p:cNvSpPr>
            <p:nvPr/>
          </p:nvSpPr>
          <p:spPr bwMode="auto">
            <a:xfrm>
              <a:off x="5715495" y="3061677"/>
              <a:ext cx="8386" cy="5249"/>
            </a:xfrm>
            <a:custGeom>
              <a:avLst/>
              <a:gdLst>
                <a:gd name="T0" fmla="*/ 2147483646 w 270"/>
                <a:gd name="T1" fmla="*/ 2147483646 h 169"/>
                <a:gd name="T2" fmla="*/ 0 w 270"/>
                <a:gd name="T3" fmla="*/ 2147483646 h 169"/>
                <a:gd name="T4" fmla="*/ 2147483646 w 270"/>
                <a:gd name="T5" fmla="*/ 2147483646 h 169"/>
                <a:gd name="T6" fmla="*/ 0 60000 65536"/>
                <a:gd name="T7" fmla="*/ 0 60000 65536"/>
                <a:gd name="T8" fmla="*/ 0 60000 65536"/>
              </a:gdLst>
              <a:ahLst/>
              <a:cxnLst>
                <a:cxn ang="T6">
                  <a:pos x="T0" y="T1"/>
                </a:cxn>
                <a:cxn ang="T7">
                  <a:pos x="T2" y="T3"/>
                </a:cxn>
                <a:cxn ang="T8">
                  <a:pos x="T4" y="T5"/>
                </a:cxn>
              </a:cxnLst>
              <a:rect l="0" t="0"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2" name="Google Shape;852;p31">
              <a:extLst>
                <a:ext uri="{FF2B5EF4-FFF2-40B4-BE49-F238E27FC236}">
                  <a16:creationId xmlns:a16="http://schemas.microsoft.com/office/drawing/2014/main" id="{FC8F8048-6DA9-4F1F-934A-7642EAFEB8A6}"/>
                </a:ext>
              </a:extLst>
            </p:cNvPr>
            <p:cNvSpPr>
              <a:spLocks/>
            </p:cNvSpPr>
            <p:nvPr/>
          </p:nvSpPr>
          <p:spPr bwMode="auto">
            <a:xfrm>
              <a:off x="6324086" y="3197379"/>
              <a:ext cx="96069" cy="52243"/>
            </a:xfrm>
            <a:custGeom>
              <a:avLst/>
              <a:gdLst>
                <a:gd name="T0" fmla="*/ 2147483646 w 3093"/>
                <a:gd name="T1" fmla="*/ 2147483646 h 1682"/>
                <a:gd name="T2" fmla="*/ 2147483646 w 3093"/>
                <a:gd name="T3" fmla="*/ 2147483646 h 1682"/>
                <a:gd name="T4" fmla="*/ 0 w 3093"/>
                <a:gd name="T5" fmla="*/ 2147483646 h 1682"/>
                <a:gd name="T6" fmla="*/ 2147483646 w 3093"/>
                <a:gd name="T7" fmla="*/ 2147483646 h 16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3" name="Google Shape;853;p31">
              <a:extLst>
                <a:ext uri="{FF2B5EF4-FFF2-40B4-BE49-F238E27FC236}">
                  <a16:creationId xmlns:a16="http://schemas.microsoft.com/office/drawing/2014/main" id="{2A30672F-92CA-46E5-B545-46748E6F637C}"/>
                </a:ext>
              </a:extLst>
            </p:cNvPr>
            <p:cNvSpPr>
              <a:spLocks/>
            </p:cNvSpPr>
            <p:nvPr/>
          </p:nvSpPr>
          <p:spPr bwMode="auto">
            <a:xfrm>
              <a:off x="6420124" y="3127432"/>
              <a:ext cx="221334" cy="78334"/>
            </a:xfrm>
            <a:custGeom>
              <a:avLst/>
              <a:gdLst>
                <a:gd name="T0" fmla="*/ 2147483646 w 7126"/>
                <a:gd name="T1" fmla="*/ 2147483646 h 2522"/>
                <a:gd name="T2" fmla="*/ 2147483646 w 7126"/>
                <a:gd name="T3" fmla="*/ 2147483646 h 2522"/>
                <a:gd name="T4" fmla="*/ 2147483646 w 7126"/>
                <a:gd name="T5" fmla="*/ 2147483646 h 2522"/>
                <a:gd name="T6" fmla="*/ 2147483646 w 7126"/>
                <a:gd name="T7" fmla="*/ 2147483646 h 2522"/>
                <a:gd name="T8" fmla="*/ 2147483646 w 7126"/>
                <a:gd name="T9" fmla="*/ 2147483646 h 2522"/>
                <a:gd name="T10" fmla="*/ 2147483646 w 7126"/>
                <a:gd name="T11" fmla="*/ 2147483646 h 2522"/>
                <a:gd name="T12" fmla="*/ 2147483646 w 7126"/>
                <a:gd name="T13" fmla="*/ 2147483646 h 2522"/>
                <a:gd name="T14" fmla="*/ 0 w 7126"/>
                <a:gd name="T15" fmla="*/ 2147483646 h 2522"/>
                <a:gd name="T16" fmla="*/ 0 w 7126"/>
                <a:gd name="T17" fmla="*/ 2147483646 h 2522"/>
                <a:gd name="T18" fmla="*/ 2147483646 w 7126"/>
                <a:gd name="T19" fmla="*/ 2147483646 h 25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126" h="2522" extrusionOk="0">
                  <a:moveTo>
                    <a:pt x="1950" y="270"/>
                  </a:moveTo>
                  <a:cubicBezTo>
                    <a:pt x="1950" y="1681"/>
                    <a:pt x="3764" y="2522"/>
                    <a:pt x="5176" y="2522"/>
                  </a:cubicBezTo>
                  <a:cubicBezTo>
                    <a:pt x="6151" y="2522"/>
                    <a:pt x="6856" y="2085"/>
                    <a:pt x="7125" y="1412"/>
                  </a:cubicBezTo>
                  <a:cubicBezTo>
                    <a:pt x="6856" y="2085"/>
                    <a:pt x="6151" y="2522"/>
                    <a:pt x="5176" y="2522"/>
                  </a:cubicBezTo>
                  <a:cubicBezTo>
                    <a:pt x="3764" y="2522"/>
                    <a:pt x="1950" y="1681"/>
                    <a:pt x="1950" y="270"/>
                  </a:cubicBezTo>
                  <a:close/>
                  <a:moveTo>
                    <a:pt x="1950" y="1"/>
                  </a:moveTo>
                  <a:cubicBezTo>
                    <a:pt x="1378" y="841"/>
                    <a:pt x="706" y="1547"/>
                    <a:pt x="0" y="2253"/>
                  </a:cubicBezTo>
                  <a:cubicBezTo>
                    <a:pt x="706" y="1547"/>
                    <a:pt x="1378" y="841"/>
                    <a:pt x="1950" y="1"/>
                  </a:cubicBezTo>
                  <a:close/>
                </a:path>
              </a:pathLst>
            </a:custGeom>
            <a:solidFill>
              <a:srgbClr val="6E472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4" name="Google Shape;854;p31">
              <a:extLst>
                <a:ext uri="{FF2B5EF4-FFF2-40B4-BE49-F238E27FC236}">
                  <a16:creationId xmlns:a16="http://schemas.microsoft.com/office/drawing/2014/main" id="{A0948EB3-EC99-4C69-B195-9CFC3686E269}"/>
                </a:ext>
              </a:extLst>
            </p:cNvPr>
            <p:cNvSpPr>
              <a:spLocks/>
            </p:cNvSpPr>
            <p:nvPr/>
          </p:nvSpPr>
          <p:spPr bwMode="auto">
            <a:xfrm>
              <a:off x="6119462" y="3187999"/>
              <a:ext cx="126353" cy="61623"/>
            </a:xfrm>
            <a:custGeom>
              <a:avLst/>
              <a:gdLst>
                <a:gd name="T0" fmla="*/ 2147483646 w 4068"/>
                <a:gd name="T1" fmla="*/ 0 h 1984"/>
                <a:gd name="T2" fmla="*/ 2147483646 w 4068"/>
                <a:gd name="T3" fmla="*/ 2147483646 h 1984"/>
                <a:gd name="T4" fmla="*/ 2147483646 w 4068"/>
                <a:gd name="T5" fmla="*/ 0 h 1984"/>
                <a:gd name="T6" fmla="*/ 2147483646 w 4068"/>
                <a:gd name="T7" fmla="*/ 0 h 19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068" h="1984" extrusionOk="0">
                  <a:moveTo>
                    <a:pt x="3933" y="0"/>
                  </a:moveTo>
                  <a:cubicBezTo>
                    <a:pt x="3093" y="1143"/>
                    <a:pt x="1413" y="1983"/>
                    <a:pt x="1" y="1983"/>
                  </a:cubicBezTo>
                  <a:cubicBezTo>
                    <a:pt x="1413" y="1983"/>
                    <a:pt x="3093" y="1143"/>
                    <a:pt x="4068" y="0"/>
                  </a:cubicBezTo>
                  <a:lnTo>
                    <a:pt x="3933" y="0"/>
                  </a:lnTo>
                  <a:close/>
                </a:path>
              </a:pathLst>
            </a:custGeom>
            <a:solidFill>
              <a:srgbClr val="865F4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5" name="Google Shape;855;p31">
              <a:extLst>
                <a:ext uri="{FF2B5EF4-FFF2-40B4-BE49-F238E27FC236}">
                  <a16:creationId xmlns:a16="http://schemas.microsoft.com/office/drawing/2014/main" id="{17089E58-0EE3-442D-8191-4B673DC0A410}"/>
                </a:ext>
              </a:extLst>
            </p:cNvPr>
            <p:cNvSpPr>
              <a:spLocks/>
            </p:cNvSpPr>
            <p:nvPr/>
          </p:nvSpPr>
          <p:spPr bwMode="auto">
            <a:xfrm>
              <a:off x="5854333" y="3344573"/>
              <a:ext cx="31" cy="4193"/>
            </a:xfrm>
            <a:custGeom>
              <a:avLst/>
              <a:gdLst>
                <a:gd name="T0" fmla="*/ 0 w 1"/>
                <a:gd name="T1" fmla="*/ 0 h 135"/>
                <a:gd name="T2" fmla="*/ 0 w 1"/>
                <a:gd name="T3" fmla="*/ 0 h 135"/>
                <a:gd name="T4" fmla="*/ 0 w 1"/>
                <a:gd name="T5" fmla="*/ 2147483646 h 135"/>
                <a:gd name="T6" fmla="*/ 0 w 1"/>
                <a:gd name="T7" fmla="*/ 2147483646 h 135"/>
                <a:gd name="T8" fmla="*/ 0 w 1"/>
                <a:gd name="T9" fmla="*/ 0 h 1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135" extrusionOk="0">
                  <a:moveTo>
                    <a:pt x="0" y="0"/>
                  </a:moveTo>
                  <a:lnTo>
                    <a:pt x="0" y="0"/>
                  </a:lnTo>
                  <a:lnTo>
                    <a:pt x="0" y="135"/>
                  </a:lnTo>
                  <a:lnTo>
                    <a:pt x="0" y="0"/>
                  </a:lnTo>
                  <a:close/>
                </a:path>
              </a:pathLst>
            </a:custGeom>
            <a:solidFill>
              <a:srgbClr val="A9928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6" name="Google Shape;856;p31">
              <a:extLst>
                <a:ext uri="{FF2B5EF4-FFF2-40B4-BE49-F238E27FC236}">
                  <a16:creationId xmlns:a16="http://schemas.microsoft.com/office/drawing/2014/main" id="{E3F1DA98-49FB-4490-B08B-64190A26D1E1}"/>
                </a:ext>
              </a:extLst>
            </p:cNvPr>
            <p:cNvSpPr>
              <a:spLocks/>
            </p:cNvSpPr>
            <p:nvPr/>
          </p:nvSpPr>
          <p:spPr bwMode="auto">
            <a:xfrm>
              <a:off x="5854333" y="3276272"/>
              <a:ext cx="43639" cy="72494"/>
            </a:xfrm>
            <a:custGeom>
              <a:avLst/>
              <a:gdLst>
                <a:gd name="T0" fmla="*/ 2147483646 w 1405"/>
                <a:gd name="T1" fmla="*/ 2147483646 h 2334"/>
                <a:gd name="T2" fmla="*/ 2147483646 w 1405"/>
                <a:gd name="T3" fmla="*/ 2147483646 h 2334"/>
                <a:gd name="T4" fmla="*/ 0 w 1405"/>
                <a:gd name="T5" fmla="*/ 2147483646 h 2334"/>
                <a:gd name="T6" fmla="*/ 0 w 1405"/>
                <a:gd name="T7" fmla="*/ 2147483646 h 2334"/>
                <a:gd name="T8" fmla="*/ 2147483646 w 1405"/>
                <a:gd name="T9" fmla="*/ 2147483646 h 23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7" name="Google Shape;857;p31">
              <a:extLst>
                <a:ext uri="{FF2B5EF4-FFF2-40B4-BE49-F238E27FC236}">
                  <a16:creationId xmlns:a16="http://schemas.microsoft.com/office/drawing/2014/main" id="{5B5E684D-202F-42F9-AF8D-C2EECCCFDFD7}"/>
                </a:ext>
              </a:extLst>
            </p:cNvPr>
            <p:cNvSpPr>
              <a:spLocks/>
            </p:cNvSpPr>
            <p:nvPr/>
          </p:nvSpPr>
          <p:spPr bwMode="auto">
            <a:xfrm>
              <a:off x="5659120" y="3179644"/>
              <a:ext cx="1465664" cy="208817"/>
            </a:xfrm>
            <a:custGeom>
              <a:avLst/>
              <a:gdLst>
                <a:gd name="T0" fmla="*/ 2147483646 w 47188"/>
                <a:gd name="T1" fmla="*/ 2147483646 h 6723"/>
                <a:gd name="T2" fmla="*/ 2147483646 w 47188"/>
                <a:gd name="T3" fmla="*/ 2147483646 h 6723"/>
                <a:gd name="T4" fmla="*/ 2147483646 w 47188"/>
                <a:gd name="T5" fmla="*/ 2147483646 h 6723"/>
                <a:gd name="T6" fmla="*/ 2147483646 w 47188"/>
                <a:gd name="T7" fmla="*/ 2147483646 h 6723"/>
                <a:gd name="T8" fmla="*/ 2147483646 w 47188"/>
                <a:gd name="T9" fmla="*/ 2147483646 h 6723"/>
                <a:gd name="T10" fmla="*/ 2147483646 w 47188"/>
                <a:gd name="T11" fmla="*/ 2147483646 h 6723"/>
                <a:gd name="T12" fmla="*/ 2147483646 w 47188"/>
                <a:gd name="T13" fmla="*/ 2147483646 h 6723"/>
                <a:gd name="T14" fmla="*/ 2147483646 w 47188"/>
                <a:gd name="T15" fmla="*/ 2147483646 h 6723"/>
                <a:gd name="T16" fmla="*/ 2147483646 w 47188"/>
                <a:gd name="T17" fmla="*/ 2147483646 h 6723"/>
                <a:gd name="T18" fmla="*/ 2147483646 w 47188"/>
                <a:gd name="T19" fmla="*/ 2147483646 h 6723"/>
                <a:gd name="T20" fmla="*/ 2147483646 w 47188"/>
                <a:gd name="T21" fmla="*/ 2147483646 h 6723"/>
                <a:gd name="T22" fmla="*/ 2147483646 w 47188"/>
                <a:gd name="T23" fmla="*/ 2147483646 h 6723"/>
                <a:gd name="T24" fmla="*/ 2147483646 w 47188"/>
                <a:gd name="T25" fmla="*/ 2147483646 h 6723"/>
                <a:gd name="T26" fmla="*/ 2147483646 w 47188"/>
                <a:gd name="T27" fmla="*/ 2147483646 h 6723"/>
                <a:gd name="T28" fmla="*/ 2147483646 w 47188"/>
                <a:gd name="T29" fmla="*/ 2147483646 h 6723"/>
                <a:gd name="T30" fmla="*/ 2147483646 w 47188"/>
                <a:gd name="T31" fmla="*/ 2147483646 h 6723"/>
                <a:gd name="T32" fmla="*/ 2147483646 w 47188"/>
                <a:gd name="T33" fmla="*/ 2147483646 h 6723"/>
                <a:gd name="T34" fmla="*/ 2147483646 w 47188"/>
                <a:gd name="T35" fmla="*/ 2147483646 h 6723"/>
                <a:gd name="T36" fmla="*/ 2147483646 w 47188"/>
                <a:gd name="T37" fmla="*/ 0 h 6723"/>
                <a:gd name="T38" fmla="*/ 2147483646 w 47188"/>
                <a:gd name="T39" fmla="*/ 2147483646 h 6723"/>
                <a:gd name="T40" fmla="*/ 2147483646 w 47188"/>
                <a:gd name="T41" fmla="*/ 2147483646 h 6723"/>
                <a:gd name="T42" fmla="*/ 2147483646 w 47188"/>
                <a:gd name="T43" fmla="*/ 0 h 672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7188" h="6723" extrusionOk="0">
                  <a:moveTo>
                    <a:pt x="45372" y="4470"/>
                  </a:moveTo>
                  <a:cubicBezTo>
                    <a:pt x="45204" y="5613"/>
                    <a:pt x="44095" y="6722"/>
                    <a:pt x="42986" y="6722"/>
                  </a:cubicBezTo>
                  <a:lnTo>
                    <a:pt x="42683" y="6722"/>
                  </a:lnTo>
                  <a:cubicBezTo>
                    <a:pt x="42549" y="6722"/>
                    <a:pt x="42280" y="6722"/>
                    <a:pt x="42146" y="6588"/>
                  </a:cubicBez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cubicBezTo>
                    <a:pt x="46347" y="2924"/>
                    <a:pt x="47053" y="1412"/>
                    <a:pt x="47187" y="0"/>
                  </a:cubicBezTo>
                  <a:close/>
                </a:path>
              </a:pathLst>
            </a:custGeom>
            <a:solidFill>
              <a:srgbClr val="CDC4C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8" name="Google Shape;858;p31">
              <a:extLst>
                <a:ext uri="{FF2B5EF4-FFF2-40B4-BE49-F238E27FC236}">
                  <a16:creationId xmlns:a16="http://schemas.microsoft.com/office/drawing/2014/main" id="{E6791D3D-1C9B-4AE5-A51D-6970D32F6771}"/>
                </a:ext>
              </a:extLst>
            </p:cNvPr>
            <p:cNvSpPr>
              <a:spLocks/>
            </p:cNvSpPr>
            <p:nvPr/>
          </p:nvSpPr>
          <p:spPr bwMode="auto">
            <a:xfrm>
              <a:off x="6968149" y="3384237"/>
              <a:ext cx="31" cy="31"/>
            </a:xfrm>
            <a:custGeom>
              <a:avLst/>
              <a:gdLst>
                <a:gd name="T0" fmla="*/ 2147483646 w 1"/>
                <a:gd name="T1" fmla="*/ 2147483646 h 1"/>
                <a:gd name="T2" fmla="*/ 2147483646 w 1"/>
                <a:gd name="T3" fmla="*/ 2147483646 h 1"/>
                <a:gd name="T4" fmla="*/ 2147483646 w 1"/>
                <a:gd name="T5" fmla="*/ 2147483646 h 1"/>
                <a:gd name="T6" fmla="*/ 2147483646 w 1"/>
                <a:gd name="T7" fmla="*/ 2147483646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extrusionOk="0">
                  <a:moveTo>
                    <a:pt x="1" y="1"/>
                  </a:moveTo>
                  <a:lnTo>
                    <a:pt x="1" y="1"/>
                  </a:lnTo>
                  <a:close/>
                </a:path>
              </a:pathLst>
            </a:custGeom>
            <a:solidFill>
              <a:srgbClr val="865F4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9" name="Google Shape;859;p31">
              <a:extLst>
                <a:ext uri="{FF2B5EF4-FFF2-40B4-BE49-F238E27FC236}">
                  <a16:creationId xmlns:a16="http://schemas.microsoft.com/office/drawing/2014/main" id="{454CCC0D-B2C4-45A7-BFA8-E1DA19D0CBB4}"/>
                </a:ext>
              </a:extLst>
            </p:cNvPr>
            <p:cNvSpPr>
              <a:spLocks/>
            </p:cNvSpPr>
            <p:nvPr/>
          </p:nvSpPr>
          <p:spPr bwMode="auto">
            <a:xfrm>
              <a:off x="6880497" y="3314289"/>
              <a:ext cx="87683" cy="69978"/>
            </a:xfrm>
            <a:custGeom>
              <a:avLst/>
              <a:gdLst>
                <a:gd name="T0" fmla="*/ 0 w 2823"/>
                <a:gd name="T1" fmla="*/ 2147483646 h 2253"/>
                <a:gd name="T2" fmla="*/ 2147483646 w 2823"/>
                <a:gd name="T3" fmla="*/ 2147483646 h 2253"/>
                <a:gd name="T4" fmla="*/ 0 w 2823"/>
                <a:gd name="T5" fmla="*/ 2147483646 h 2253"/>
                <a:gd name="T6" fmla="*/ 0 60000 65536"/>
                <a:gd name="T7" fmla="*/ 0 60000 65536"/>
                <a:gd name="T8" fmla="*/ 0 60000 65536"/>
              </a:gdLst>
              <a:ahLst/>
              <a:cxnLst>
                <a:cxn ang="T6">
                  <a:pos x="T0" y="T1"/>
                </a:cxn>
                <a:cxn ang="T7">
                  <a:pos x="T2" y="T3"/>
                </a:cxn>
                <a:cxn ang="T8">
                  <a:pos x="T4" y="T5"/>
                </a:cxn>
              </a:cxnLst>
              <a:rect l="0" t="0"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0" name="Google Shape;860;p31">
              <a:extLst>
                <a:ext uri="{FF2B5EF4-FFF2-40B4-BE49-F238E27FC236}">
                  <a16:creationId xmlns:a16="http://schemas.microsoft.com/office/drawing/2014/main" id="{C3701530-0805-4906-BF6B-15F4CA2EF058}"/>
                </a:ext>
              </a:extLst>
            </p:cNvPr>
            <p:cNvSpPr/>
            <p:nvPr/>
          </p:nvSpPr>
          <p:spPr>
            <a:xfrm>
              <a:off x="5658320" y="2836791"/>
              <a:ext cx="1466952" cy="552295"/>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31" name="Google Shape;861;p31">
              <a:extLst>
                <a:ext uri="{FF2B5EF4-FFF2-40B4-BE49-F238E27FC236}">
                  <a16:creationId xmlns:a16="http://schemas.microsoft.com/office/drawing/2014/main" id="{1BBF6061-EADB-4818-AB5C-C7CCCB886296}"/>
                </a:ext>
              </a:extLst>
            </p:cNvPr>
            <p:cNvSpPr>
              <a:spLocks/>
            </p:cNvSpPr>
            <p:nvPr/>
          </p:nvSpPr>
          <p:spPr bwMode="auto">
            <a:xfrm>
              <a:off x="6133036" y="3492792"/>
              <a:ext cx="178533" cy="122190"/>
            </a:xfrm>
            <a:custGeom>
              <a:avLst/>
              <a:gdLst>
                <a:gd name="T0" fmla="*/ 2147483646 w 5748"/>
                <a:gd name="T1" fmla="*/ 2147483646 h 3934"/>
                <a:gd name="T2" fmla="*/ 2147483646 w 5748"/>
                <a:gd name="T3" fmla="*/ 2147483646 h 3934"/>
                <a:gd name="T4" fmla="*/ 2147483646 w 5748"/>
                <a:gd name="T5" fmla="*/ 2147483646 h 3934"/>
                <a:gd name="T6" fmla="*/ 2147483646 w 5748"/>
                <a:gd name="T7" fmla="*/ 2147483646 h 3934"/>
                <a:gd name="T8" fmla="*/ 2147483646 w 5748"/>
                <a:gd name="T9" fmla="*/ 2147483646 h 3934"/>
                <a:gd name="T10" fmla="*/ 2147483646 w 5748"/>
                <a:gd name="T11" fmla="*/ 2147483646 h 3934"/>
                <a:gd name="T12" fmla="*/ 2147483646 w 5748"/>
                <a:gd name="T13" fmla="*/ 2147483646 h 3934"/>
                <a:gd name="T14" fmla="*/ 2147483646 w 5748"/>
                <a:gd name="T15" fmla="*/ 2147483646 h 3934"/>
                <a:gd name="T16" fmla="*/ 2147483646 w 5748"/>
                <a:gd name="T17" fmla="*/ 2147483646 h 3934"/>
                <a:gd name="T18" fmla="*/ 2147483646 w 5748"/>
                <a:gd name="T19" fmla="*/ 2147483646 h 3934"/>
                <a:gd name="T20" fmla="*/ 2147483646 w 5748"/>
                <a:gd name="T21" fmla="*/ 2147483646 h 3934"/>
                <a:gd name="T22" fmla="*/ 2147483646 w 5748"/>
                <a:gd name="T23" fmla="*/ 2147483646 h 39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2" name="Google Shape;862;p31">
              <a:extLst>
                <a:ext uri="{FF2B5EF4-FFF2-40B4-BE49-F238E27FC236}">
                  <a16:creationId xmlns:a16="http://schemas.microsoft.com/office/drawing/2014/main" id="{610E4E03-7FD3-49F3-B59B-0D43B13DC5B5}"/>
                </a:ext>
              </a:extLst>
            </p:cNvPr>
            <p:cNvSpPr>
              <a:spLocks/>
            </p:cNvSpPr>
            <p:nvPr/>
          </p:nvSpPr>
          <p:spPr bwMode="auto">
            <a:xfrm>
              <a:off x="6337660" y="3256735"/>
              <a:ext cx="234908" cy="209376"/>
            </a:xfrm>
            <a:custGeom>
              <a:avLst/>
              <a:gdLst>
                <a:gd name="T0" fmla="*/ 2147483646 w 7563"/>
                <a:gd name="T1" fmla="*/ 0 h 6741"/>
                <a:gd name="T2" fmla="*/ 2147483646 w 7563"/>
                <a:gd name="T3" fmla="*/ 2147483646 h 6741"/>
                <a:gd name="T4" fmla="*/ 2147483646 w 7563"/>
                <a:gd name="T5" fmla="*/ 2147483646 h 6741"/>
                <a:gd name="T6" fmla="*/ 2147483646 w 7563"/>
                <a:gd name="T7" fmla="*/ 2147483646 h 6741"/>
                <a:gd name="T8" fmla="*/ 2147483646 w 7563"/>
                <a:gd name="T9" fmla="*/ 2147483646 h 6741"/>
                <a:gd name="T10" fmla="*/ 2147483646 w 7563"/>
                <a:gd name="T11" fmla="*/ 2147483646 h 6741"/>
                <a:gd name="T12" fmla="*/ 2147483646 w 7563"/>
                <a:gd name="T13" fmla="*/ 0 h 67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3" name="Google Shape;863;p31">
              <a:extLst>
                <a:ext uri="{FF2B5EF4-FFF2-40B4-BE49-F238E27FC236}">
                  <a16:creationId xmlns:a16="http://schemas.microsoft.com/office/drawing/2014/main" id="{224AF978-C88C-4C03-BBBF-C2A90B10CD61}"/>
                </a:ext>
              </a:extLst>
            </p:cNvPr>
            <p:cNvSpPr/>
            <p:nvPr/>
          </p:nvSpPr>
          <p:spPr>
            <a:xfrm>
              <a:off x="6384387" y="3439871"/>
              <a:ext cx="266718" cy="134899"/>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34" name="Google Shape;864;p31">
              <a:extLst>
                <a:ext uri="{FF2B5EF4-FFF2-40B4-BE49-F238E27FC236}">
                  <a16:creationId xmlns:a16="http://schemas.microsoft.com/office/drawing/2014/main" id="{FB24F897-AA45-4C05-9AEB-811C7C8BEE69}"/>
                </a:ext>
              </a:extLst>
            </p:cNvPr>
            <p:cNvSpPr>
              <a:spLocks/>
            </p:cNvSpPr>
            <p:nvPr/>
          </p:nvSpPr>
          <p:spPr bwMode="auto">
            <a:xfrm>
              <a:off x="5893997" y="3288416"/>
              <a:ext cx="217172" cy="192914"/>
            </a:xfrm>
            <a:custGeom>
              <a:avLst/>
              <a:gdLst>
                <a:gd name="T0" fmla="*/ 2147483646 w 6992"/>
                <a:gd name="T1" fmla="*/ 2147483646 h 6211"/>
                <a:gd name="T2" fmla="*/ 2147483646 w 6992"/>
                <a:gd name="T3" fmla="*/ 2147483646 h 6211"/>
                <a:gd name="T4" fmla="*/ 2147483646 w 6992"/>
                <a:gd name="T5" fmla="*/ 2147483646 h 6211"/>
                <a:gd name="T6" fmla="*/ 2147483646 w 6992"/>
                <a:gd name="T7" fmla="*/ 2147483646 h 6211"/>
                <a:gd name="T8" fmla="*/ 2147483646 w 6992"/>
                <a:gd name="T9" fmla="*/ 2147483646 h 6211"/>
                <a:gd name="T10" fmla="*/ 2147483646 w 6992"/>
                <a:gd name="T11" fmla="*/ 2147483646 h 6211"/>
                <a:gd name="T12" fmla="*/ 2147483646 w 6992"/>
                <a:gd name="T13" fmla="*/ 2147483646 h 62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5" name="Google Shape;865;p31">
              <a:extLst>
                <a:ext uri="{FF2B5EF4-FFF2-40B4-BE49-F238E27FC236}">
                  <a16:creationId xmlns:a16="http://schemas.microsoft.com/office/drawing/2014/main" id="{06ADBF96-A721-4941-84B1-94638A45789D}"/>
                </a:ext>
              </a:extLst>
            </p:cNvPr>
            <p:cNvSpPr/>
            <p:nvPr/>
          </p:nvSpPr>
          <p:spPr>
            <a:xfrm>
              <a:off x="5880586" y="3458916"/>
              <a:ext cx="182046" cy="120616"/>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36" name="Google Shape;866;p31">
              <a:extLst>
                <a:ext uri="{FF2B5EF4-FFF2-40B4-BE49-F238E27FC236}">
                  <a16:creationId xmlns:a16="http://schemas.microsoft.com/office/drawing/2014/main" id="{7A35D643-F137-40FB-8FA1-C87A2186FF6B}"/>
                </a:ext>
              </a:extLst>
            </p:cNvPr>
            <p:cNvSpPr>
              <a:spLocks/>
            </p:cNvSpPr>
            <p:nvPr/>
          </p:nvSpPr>
          <p:spPr bwMode="auto">
            <a:xfrm>
              <a:off x="5858495" y="3818488"/>
              <a:ext cx="248481" cy="358775"/>
            </a:xfrm>
            <a:custGeom>
              <a:avLst/>
              <a:gdLst>
                <a:gd name="T0" fmla="*/ 2147483646 w 8000"/>
                <a:gd name="T1" fmla="*/ 2147483646 h 11551"/>
                <a:gd name="T2" fmla="*/ 2147483646 w 8000"/>
                <a:gd name="T3" fmla="*/ 2147483646 h 11551"/>
                <a:gd name="T4" fmla="*/ 2147483646 w 8000"/>
                <a:gd name="T5" fmla="*/ 2147483646 h 11551"/>
                <a:gd name="T6" fmla="*/ 2147483646 w 8000"/>
                <a:gd name="T7" fmla="*/ 2147483646 h 11551"/>
                <a:gd name="T8" fmla="*/ 2147483646 w 8000"/>
                <a:gd name="T9" fmla="*/ 2147483646 h 11551"/>
                <a:gd name="T10" fmla="*/ 2147483646 w 8000"/>
                <a:gd name="T11" fmla="*/ 2147483646 h 11551"/>
                <a:gd name="T12" fmla="*/ 2147483646 w 8000"/>
                <a:gd name="T13" fmla="*/ 2147483646 h 11551"/>
                <a:gd name="T14" fmla="*/ 2147483646 w 8000"/>
                <a:gd name="T15" fmla="*/ 2147483646 h 11551"/>
                <a:gd name="T16" fmla="*/ 2147483646 w 8000"/>
                <a:gd name="T17" fmla="*/ 2147483646 h 115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7" name="Google Shape;867;p31">
              <a:extLst>
                <a:ext uri="{FF2B5EF4-FFF2-40B4-BE49-F238E27FC236}">
                  <a16:creationId xmlns:a16="http://schemas.microsoft.com/office/drawing/2014/main" id="{09CD0DD8-DC69-46BA-AC30-70F493927A43}"/>
                </a:ext>
              </a:extLst>
            </p:cNvPr>
            <p:cNvSpPr>
              <a:spLocks/>
            </p:cNvSpPr>
            <p:nvPr/>
          </p:nvSpPr>
          <p:spPr bwMode="auto">
            <a:xfrm>
              <a:off x="5858495" y="3818488"/>
              <a:ext cx="248481" cy="357036"/>
            </a:xfrm>
            <a:custGeom>
              <a:avLst/>
              <a:gdLst>
                <a:gd name="T0" fmla="*/ 2147483646 w 8000"/>
                <a:gd name="T1" fmla="*/ 2147483646 h 11495"/>
                <a:gd name="T2" fmla="*/ 2147483646 w 8000"/>
                <a:gd name="T3" fmla="*/ 2147483646 h 11495"/>
                <a:gd name="T4" fmla="*/ 2147483646 w 8000"/>
                <a:gd name="T5" fmla="*/ 2147483646 h 11495"/>
                <a:gd name="T6" fmla="*/ 2147483646 w 8000"/>
                <a:gd name="T7" fmla="*/ 2147483646 h 11495"/>
                <a:gd name="T8" fmla="*/ 2147483646 w 8000"/>
                <a:gd name="T9" fmla="*/ 2147483646 h 11495"/>
                <a:gd name="T10" fmla="*/ 2147483646 w 8000"/>
                <a:gd name="T11" fmla="*/ 2147483646 h 11495"/>
                <a:gd name="T12" fmla="*/ 2147483646 w 8000"/>
                <a:gd name="T13" fmla="*/ 2147483646 h 11495"/>
                <a:gd name="T14" fmla="*/ 2147483646 w 8000"/>
                <a:gd name="T15" fmla="*/ 2147483646 h 11495"/>
                <a:gd name="T16" fmla="*/ 2147483646 w 8000"/>
                <a:gd name="T17" fmla="*/ 2147483646 h 11495"/>
                <a:gd name="T18" fmla="*/ 2147483646 w 8000"/>
                <a:gd name="T19" fmla="*/ 2147483646 h 11495"/>
                <a:gd name="T20" fmla="*/ 2147483646 w 8000"/>
                <a:gd name="T21" fmla="*/ 2147483646 h 11495"/>
                <a:gd name="T22" fmla="*/ 2147483646 w 8000"/>
                <a:gd name="T23" fmla="*/ 2147483646 h 11495"/>
                <a:gd name="T24" fmla="*/ 2147483646 w 8000"/>
                <a:gd name="T25" fmla="*/ 2147483646 h 11495"/>
                <a:gd name="T26" fmla="*/ 2147483646 w 8000"/>
                <a:gd name="T27" fmla="*/ 2147483646 h 11495"/>
                <a:gd name="T28" fmla="*/ 2147483646 w 8000"/>
                <a:gd name="T29" fmla="*/ 2147483646 h 11495"/>
                <a:gd name="T30" fmla="*/ 2147483646 w 8000"/>
                <a:gd name="T31" fmla="*/ 2147483646 h 11495"/>
                <a:gd name="T32" fmla="*/ 2147483646 w 8000"/>
                <a:gd name="T33" fmla="*/ 2147483646 h 11495"/>
                <a:gd name="T34" fmla="*/ 2147483646 w 8000"/>
                <a:gd name="T35" fmla="*/ 2147483646 h 11495"/>
                <a:gd name="T36" fmla="*/ 2147483646 w 8000"/>
                <a:gd name="T37" fmla="*/ 2147483646 h 1149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000" h="11495" extrusionOk="0">
                  <a:moveTo>
                    <a:pt x="8000" y="1"/>
                  </a:moveTo>
                  <a:lnTo>
                    <a:pt x="8000" y="1"/>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8" name="Google Shape;868;p31">
              <a:extLst>
                <a:ext uri="{FF2B5EF4-FFF2-40B4-BE49-F238E27FC236}">
                  <a16:creationId xmlns:a16="http://schemas.microsoft.com/office/drawing/2014/main" id="{0AD97C09-0857-4B0B-8F5B-32E9A5586F45}"/>
                </a:ext>
              </a:extLst>
            </p:cNvPr>
            <p:cNvSpPr>
              <a:spLocks/>
            </p:cNvSpPr>
            <p:nvPr/>
          </p:nvSpPr>
          <p:spPr bwMode="auto">
            <a:xfrm>
              <a:off x="6106945" y="3980311"/>
              <a:ext cx="31" cy="138870"/>
            </a:xfrm>
            <a:custGeom>
              <a:avLst/>
              <a:gdLst>
                <a:gd name="T0" fmla="*/ 2147483646 w 1"/>
                <a:gd name="T1" fmla="*/ 0 h 4471"/>
                <a:gd name="T2" fmla="*/ 2147483646 w 1"/>
                <a:gd name="T3" fmla="*/ 2147483646 h 4471"/>
                <a:gd name="T4" fmla="*/ 2147483646 w 1"/>
                <a:gd name="T5" fmla="*/ 2147483646 h 4471"/>
                <a:gd name="T6" fmla="*/ 2147483646 w 1"/>
                <a:gd name="T7" fmla="*/ 0 h 447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4471" extrusionOk="0">
                  <a:moveTo>
                    <a:pt x="1" y="0"/>
                  </a:moveTo>
                  <a:lnTo>
                    <a:pt x="1" y="4470"/>
                  </a:lnTo>
                  <a:lnTo>
                    <a:pt x="1" y="0"/>
                  </a:lnTo>
                  <a:close/>
                </a:path>
              </a:pathLst>
            </a:custGeom>
            <a:solidFill>
              <a:srgbClr val="DB9F5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9" name="Google Shape;869;p31">
              <a:extLst>
                <a:ext uri="{FF2B5EF4-FFF2-40B4-BE49-F238E27FC236}">
                  <a16:creationId xmlns:a16="http://schemas.microsoft.com/office/drawing/2014/main" id="{1AF66773-CE92-42BD-9CBC-1E1D4304DB32}"/>
                </a:ext>
              </a:extLst>
            </p:cNvPr>
            <p:cNvSpPr>
              <a:spLocks/>
            </p:cNvSpPr>
            <p:nvPr/>
          </p:nvSpPr>
          <p:spPr bwMode="auto">
            <a:xfrm>
              <a:off x="6080855" y="3827899"/>
              <a:ext cx="26122" cy="12548"/>
            </a:xfrm>
            <a:custGeom>
              <a:avLst/>
              <a:gdLst>
                <a:gd name="T0" fmla="*/ 2147483646 w 841"/>
                <a:gd name="T1" fmla="*/ 0 h 404"/>
                <a:gd name="T2" fmla="*/ 2147483646 w 841"/>
                <a:gd name="T3" fmla="*/ 2147483646 h 404"/>
                <a:gd name="T4" fmla="*/ 2147483646 w 841"/>
                <a:gd name="T5" fmla="*/ 2147483646 h 404"/>
                <a:gd name="T6" fmla="*/ 2147483646 w 841"/>
                <a:gd name="T7" fmla="*/ 0 h 404"/>
                <a:gd name="T8" fmla="*/ 2147483646 w 841"/>
                <a:gd name="T9" fmla="*/ 2147483646 h 404"/>
                <a:gd name="T10" fmla="*/ 2147483646 w 841"/>
                <a:gd name="T11" fmla="*/ 2147483646 h 404"/>
                <a:gd name="T12" fmla="*/ 2147483646 w 841"/>
                <a:gd name="T13" fmla="*/ 2147483646 h 404"/>
                <a:gd name="T14" fmla="*/ 2147483646 w 841"/>
                <a:gd name="T15" fmla="*/ 2147483646 h 404"/>
                <a:gd name="T16" fmla="*/ 2147483646 w 841"/>
                <a:gd name="T17" fmla="*/ 2147483646 h 404"/>
                <a:gd name="T18" fmla="*/ 2147483646 w 841"/>
                <a:gd name="T19" fmla="*/ 2147483646 h 404"/>
                <a:gd name="T20" fmla="*/ 2147483646 w 841"/>
                <a:gd name="T21" fmla="*/ 2147483646 h 404"/>
                <a:gd name="T22" fmla="*/ 0 w 841"/>
                <a:gd name="T23" fmla="*/ 2147483646 h 404"/>
                <a:gd name="T24" fmla="*/ 2147483646 w 841"/>
                <a:gd name="T25" fmla="*/ 2147483646 h 40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41" h="404" extrusionOk="0">
                  <a:moveTo>
                    <a:pt x="841" y="0"/>
                  </a:moveTo>
                  <a:cubicBezTo>
                    <a:pt x="841" y="0"/>
                    <a:pt x="730" y="0"/>
                    <a:pt x="709" y="101"/>
                  </a:cubicBezTo>
                  <a:cubicBezTo>
                    <a:pt x="763" y="68"/>
                    <a:pt x="807" y="34"/>
                    <a:pt x="841" y="0"/>
                  </a:cubicBezTo>
                  <a:close/>
                  <a:moveTo>
                    <a:pt x="709" y="101"/>
                  </a:moveTo>
                  <a:lnTo>
                    <a:pt x="709" y="101"/>
                  </a:lnTo>
                  <a:cubicBezTo>
                    <a:pt x="609" y="164"/>
                    <a:pt x="476" y="227"/>
                    <a:pt x="317" y="289"/>
                  </a:cubicBez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0" name="Google Shape;870;p31">
              <a:extLst>
                <a:ext uri="{FF2B5EF4-FFF2-40B4-BE49-F238E27FC236}">
                  <a16:creationId xmlns:a16="http://schemas.microsoft.com/office/drawing/2014/main" id="{9B8CAF58-3F18-4C99-99A1-C696B64E878C}"/>
                </a:ext>
              </a:extLst>
            </p:cNvPr>
            <p:cNvSpPr>
              <a:spLocks/>
            </p:cNvSpPr>
            <p:nvPr/>
          </p:nvSpPr>
          <p:spPr bwMode="auto">
            <a:xfrm>
              <a:off x="5858495" y="3827899"/>
              <a:ext cx="248481" cy="347625"/>
            </a:xfrm>
            <a:custGeom>
              <a:avLst/>
              <a:gdLst>
                <a:gd name="T0" fmla="*/ 2147483646 w 8000"/>
                <a:gd name="T1" fmla="*/ 0 h 11192"/>
                <a:gd name="T2" fmla="*/ 2147483646 w 8000"/>
                <a:gd name="T3" fmla="*/ 2147483646 h 11192"/>
                <a:gd name="T4" fmla="*/ 2147483646 w 8000"/>
                <a:gd name="T5" fmla="*/ 2147483646 h 11192"/>
                <a:gd name="T6" fmla="*/ 2147483646 w 8000"/>
                <a:gd name="T7" fmla="*/ 2147483646 h 11192"/>
                <a:gd name="T8" fmla="*/ 2147483646 w 8000"/>
                <a:gd name="T9" fmla="*/ 2147483646 h 11192"/>
                <a:gd name="T10" fmla="*/ 2147483646 w 8000"/>
                <a:gd name="T11" fmla="*/ 2147483646 h 11192"/>
                <a:gd name="T12" fmla="*/ 2147483646 w 8000"/>
                <a:gd name="T13" fmla="*/ 2147483646 h 11192"/>
                <a:gd name="T14" fmla="*/ 2147483646 w 8000"/>
                <a:gd name="T15" fmla="*/ 2147483646 h 11192"/>
                <a:gd name="T16" fmla="*/ 2147483646 w 8000"/>
                <a:gd name="T17" fmla="*/ 0 h 11192"/>
                <a:gd name="T18" fmla="*/ 2147483646 w 8000"/>
                <a:gd name="T19" fmla="*/ 2147483646 h 11192"/>
                <a:gd name="T20" fmla="*/ 2147483646 w 8000"/>
                <a:gd name="T21" fmla="*/ 2147483646 h 11192"/>
                <a:gd name="T22" fmla="*/ 2147483646 w 8000"/>
                <a:gd name="T23" fmla="*/ 2147483646 h 11192"/>
                <a:gd name="T24" fmla="*/ 2147483646 w 8000"/>
                <a:gd name="T25" fmla="*/ 2147483646 h 11192"/>
                <a:gd name="T26" fmla="*/ 2147483646 w 8000"/>
                <a:gd name="T27" fmla="*/ 2147483646 h 11192"/>
                <a:gd name="T28" fmla="*/ 2147483646 w 8000"/>
                <a:gd name="T29" fmla="*/ 2147483646 h 11192"/>
                <a:gd name="T30" fmla="*/ 2147483646 w 8000"/>
                <a:gd name="T31" fmla="*/ 2147483646 h 11192"/>
                <a:gd name="T32" fmla="*/ 2147483646 w 8000"/>
                <a:gd name="T33" fmla="*/ 2147483646 h 11192"/>
                <a:gd name="T34" fmla="*/ 2147483646 w 8000"/>
                <a:gd name="T35" fmla="*/ 2147483646 h 11192"/>
                <a:gd name="T36" fmla="*/ 2147483646 w 8000"/>
                <a:gd name="T37" fmla="*/ 2147483646 h 11192"/>
                <a:gd name="T38" fmla="*/ 2147483646 w 8000"/>
                <a:gd name="T39" fmla="*/ 2147483646 h 11192"/>
                <a:gd name="T40" fmla="*/ 2147483646 w 8000"/>
                <a:gd name="T41" fmla="*/ 0 h 1119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1" name="Google Shape;871;p31">
              <a:extLst>
                <a:ext uri="{FF2B5EF4-FFF2-40B4-BE49-F238E27FC236}">
                  <a16:creationId xmlns:a16="http://schemas.microsoft.com/office/drawing/2014/main" id="{DC22B6C0-EAD0-4612-B873-CDA55863198D}"/>
                </a:ext>
              </a:extLst>
            </p:cNvPr>
            <p:cNvSpPr>
              <a:spLocks/>
            </p:cNvSpPr>
            <p:nvPr/>
          </p:nvSpPr>
          <p:spPr bwMode="auto">
            <a:xfrm>
              <a:off x="5858495" y="3784042"/>
              <a:ext cx="248481" cy="69978"/>
            </a:xfrm>
            <a:custGeom>
              <a:avLst/>
              <a:gdLst>
                <a:gd name="T0" fmla="*/ 2147483646 w 8000"/>
                <a:gd name="T1" fmla="*/ 2147483646 h 2253"/>
                <a:gd name="T2" fmla="*/ 2147483646 w 8000"/>
                <a:gd name="T3" fmla="*/ 2147483646 h 2253"/>
                <a:gd name="T4" fmla="*/ 2147483646 w 8000"/>
                <a:gd name="T5" fmla="*/ 2147483646 h 2253"/>
                <a:gd name="T6" fmla="*/ 2147483646 w 8000"/>
                <a:gd name="T7" fmla="*/ 2147483646 h 2253"/>
                <a:gd name="T8" fmla="*/ 2147483646 w 8000"/>
                <a:gd name="T9" fmla="*/ 2147483646 h 2253"/>
                <a:gd name="T10" fmla="*/ 2147483646 w 8000"/>
                <a:gd name="T11" fmla="*/ 2147483646 h 2253"/>
                <a:gd name="T12" fmla="*/ 2147483646 w 8000"/>
                <a:gd name="T13" fmla="*/ 2147483646 h 2253"/>
                <a:gd name="T14" fmla="*/ 2147483646 w 8000"/>
                <a:gd name="T15" fmla="*/ 2147483646 h 2253"/>
                <a:gd name="T16" fmla="*/ 2147483646 w 8000"/>
                <a:gd name="T17" fmla="*/ 2147483646 h 2253"/>
                <a:gd name="T18" fmla="*/ 2147483646 w 8000"/>
                <a:gd name="T19" fmla="*/ 2147483646 h 2253"/>
                <a:gd name="T20" fmla="*/ 2147483646 w 8000"/>
                <a:gd name="T21" fmla="*/ 2147483646 h 22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2" name="Google Shape;872;p31">
              <a:extLst>
                <a:ext uri="{FF2B5EF4-FFF2-40B4-BE49-F238E27FC236}">
                  <a16:creationId xmlns:a16="http://schemas.microsoft.com/office/drawing/2014/main" id="{8AAD5363-3840-4F77-934A-9300B6797C74}"/>
                </a:ext>
              </a:extLst>
            </p:cNvPr>
            <p:cNvSpPr>
              <a:spLocks/>
            </p:cNvSpPr>
            <p:nvPr/>
          </p:nvSpPr>
          <p:spPr bwMode="auto">
            <a:xfrm>
              <a:off x="5872069" y="3797616"/>
              <a:ext cx="221334" cy="42832"/>
            </a:xfrm>
            <a:custGeom>
              <a:avLst/>
              <a:gdLst>
                <a:gd name="T0" fmla="*/ 2147483646 w 7126"/>
                <a:gd name="T1" fmla="*/ 2147483646 h 1379"/>
                <a:gd name="T2" fmla="*/ 2147483646 w 7126"/>
                <a:gd name="T3" fmla="*/ 2147483646 h 1379"/>
                <a:gd name="T4" fmla="*/ 2147483646 w 7126"/>
                <a:gd name="T5" fmla="*/ 2147483646 h 1379"/>
                <a:gd name="T6" fmla="*/ 2147483646 w 7126"/>
                <a:gd name="T7" fmla="*/ 2147483646 h 1379"/>
                <a:gd name="T8" fmla="*/ 2147483646 w 7126"/>
                <a:gd name="T9" fmla="*/ 2147483646 h 1379"/>
                <a:gd name="T10" fmla="*/ 2147483646 w 7126"/>
                <a:gd name="T11" fmla="*/ 2147483646 h 1379"/>
                <a:gd name="T12" fmla="*/ 2147483646 w 7126"/>
                <a:gd name="T13" fmla="*/ 2147483646 h 1379"/>
                <a:gd name="T14" fmla="*/ 2147483646 w 7126"/>
                <a:gd name="T15" fmla="*/ 2147483646 h 1379"/>
                <a:gd name="T16" fmla="*/ 2147483646 w 7126"/>
                <a:gd name="T17" fmla="*/ 2147483646 h 1379"/>
                <a:gd name="T18" fmla="*/ 2147483646 w 7126"/>
                <a:gd name="T19" fmla="*/ 2147483646 h 1379"/>
                <a:gd name="T20" fmla="*/ 2147483646 w 7126"/>
                <a:gd name="T21" fmla="*/ 2147483646 h 137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lnTo>
                    <a:pt x="3630" y="1"/>
                  </a:ln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3" name="Google Shape;873;p31">
              <a:extLst>
                <a:ext uri="{FF2B5EF4-FFF2-40B4-BE49-F238E27FC236}">
                  <a16:creationId xmlns:a16="http://schemas.microsoft.com/office/drawing/2014/main" id="{0EF03ADE-FD5D-4272-A77C-B6F56C8A6676}"/>
                </a:ext>
              </a:extLst>
            </p:cNvPr>
            <p:cNvSpPr>
              <a:spLocks/>
            </p:cNvSpPr>
            <p:nvPr/>
          </p:nvSpPr>
          <p:spPr bwMode="auto">
            <a:xfrm>
              <a:off x="5888779" y="3814326"/>
              <a:ext cx="187914" cy="39695"/>
            </a:xfrm>
            <a:custGeom>
              <a:avLst/>
              <a:gdLst>
                <a:gd name="T0" fmla="*/ 2147483646 w 6050"/>
                <a:gd name="T1" fmla="*/ 0 h 1278"/>
                <a:gd name="T2" fmla="*/ 0 w 6050"/>
                <a:gd name="T3" fmla="*/ 2147483646 h 1278"/>
                <a:gd name="T4" fmla="*/ 0 w 6050"/>
                <a:gd name="T5" fmla="*/ 2147483646 h 1278"/>
                <a:gd name="T6" fmla="*/ 2147483646 w 6050"/>
                <a:gd name="T7" fmla="*/ 2147483646 h 1278"/>
                <a:gd name="T8" fmla="*/ 2147483646 w 6050"/>
                <a:gd name="T9" fmla="*/ 2147483646 h 1278"/>
                <a:gd name="T10" fmla="*/ 2147483646 w 6050"/>
                <a:gd name="T11" fmla="*/ 2147483646 h 1278"/>
                <a:gd name="T12" fmla="*/ 2147483646 w 6050"/>
                <a:gd name="T13" fmla="*/ 0 h 127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4" name="Google Shape;874;p31">
              <a:extLst>
                <a:ext uri="{FF2B5EF4-FFF2-40B4-BE49-F238E27FC236}">
                  <a16:creationId xmlns:a16="http://schemas.microsoft.com/office/drawing/2014/main" id="{7D362FED-B14B-470E-B70F-B13A640BA4BA}"/>
                </a:ext>
              </a:extLst>
            </p:cNvPr>
            <p:cNvSpPr>
              <a:spLocks/>
            </p:cNvSpPr>
            <p:nvPr/>
          </p:nvSpPr>
          <p:spPr bwMode="auto">
            <a:xfrm>
              <a:off x="5737423" y="3468130"/>
              <a:ext cx="217141" cy="311781"/>
            </a:xfrm>
            <a:custGeom>
              <a:avLst/>
              <a:gdLst>
                <a:gd name="T0" fmla="*/ 2147483646 w 6991"/>
                <a:gd name="T1" fmla="*/ 2147483646 h 10038"/>
                <a:gd name="T2" fmla="*/ 2147483646 w 6991"/>
                <a:gd name="T3" fmla="*/ 2147483646 h 10038"/>
                <a:gd name="T4" fmla="*/ 2147483646 w 6991"/>
                <a:gd name="T5" fmla="*/ 2147483646 h 10038"/>
                <a:gd name="T6" fmla="*/ 2147483646 w 6991"/>
                <a:gd name="T7" fmla="*/ 2147483646 h 10038"/>
                <a:gd name="T8" fmla="*/ 2147483646 w 6991"/>
                <a:gd name="T9" fmla="*/ 2147483646 h 10038"/>
                <a:gd name="T10" fmla="*/ 2147483646 w 6991"/>
                <a:gd name="T11" fmla="*/ 2147483646 h 10038"/>
                <a:gd name="T12" fmla="*/ 2147483646 w 6991"/>
                <a:gd name="T13" fmla="*/ 2147483646 h 10038"/>
                <a:gd name="T14" fmla="*/ 2147483646 w 6991"/>
                <a:gd name="T15" fmla="*/ 2147483646 h 10038"/>
                <a:gd name="T16" fmla="*/ 2147483646 w 6991"/>
                <a:gd name="T17" fmla="*/ 2147483646 h 10038"/>
                <a:gd name="T18" fmla="*/ 2147483646 w 6991"/>
                <a:gd name="T19" fmla="*/ 2147483646 h 10038"/>
                <a:gd name="T20" fmla="*/ 2147483646 w 6991"/>
                <a:gd name="T21" fmla="*/ 2147483646 h 10038"/>
                <a:gd name="T22" fmla="*/ 2147483646 w 6991"/>
                <a:gd name="T23" fmla="*/ 2147483646 h 10038"/>
                <a:gd name="T24" fmla="*/ 2147483646 w 6991"/>
                <a:gd name="T25" fmla="*/ 2147483646 h 10038"/>
                <a:gd name="T26" fmla="*/ 2147483646 w 6991"/>
                <a:gd name="T27" fmla="*/ 2147483646 h 10038"/>
                <a:gd name="T28" fmla="*/ 2147483646 w 6991"/>
                <a:gd name="T29" fmla="*/ 2147483646 h 10038"/>
                <a:gd name="T30" fmla="*/ 2147483646 w 6991"/>
                <a:gd name="T31" fmla="*/ 2147483646 h 10038"/>
                <a:gd name="T32" fmla="*/ 2147483646 w 6991"/>
                <a:gd name="T33" fmla="*/ 2147483646 h 10038"/>
                <a:gd name="T34" fmla="*/ 2147483646 w 6991"/>
                <a:gd name="T35" fmla="*/ 2147483646 h 10038"/>
                <a:gd name="T36" fmla="*/ 2147483646 w 6991"/>
                <a:gd name="T37" fmla="*/ 2147483646 h 100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5" name="Google Shape;875;p31">
              <a:extLst>
                <a:ext uri="{FF2B5EF4-FFF2-40B4-BE49-F238E27FC236}">
                  <a16:creationId xmlns:a16="http://schemas.microsoft.com/office/drawing/2014/main" id="{FA379BD2-0E04-4352-ADB6-369B90D84461}"/>
                </a:ext>
              </a:extLst>
            </p:cNvPr>
            <p:cNvSpPr>
              <a:spLocks/>
            </p:cNvSpPr>
            <p:nvPr/>
          </p:nvSpPr>
          <p:spPr bwMode="auto">
            <a:xfrm>
              <a:off x="5771869" y="3709933"/>
              <a:ext cx="143032" cy="43888"/>
            </a:xfrm>
            <a:custGeom>
              <a:avLst/>
              <a:gdLst>
                <a:gd name="T0" fmla="*/ 2147483646 w 4605"/>
                <a:gd name="T1" fmla="*/ 2147483646 h 1413"/>
                <a:gd name="T2" fmla="*/ 2147483646 w 4605"/>
                <a:gd name="T3" fmla="*/ 2147483646 h 1413"/>
                <a:gd name="T4" fmla="*/ 2147483646 w 4605"/>
                <a:gd name="T5" fmla="*/ 2147483646 h 1413"/>
                <a:gd name="T6" fmla="*/ 2147483646 w 4605"/>
                <a:gd name="T7" fmla="*/ 2147483646 h 1413"/>
                <a:gd name="T8" fmla="*/ 2147483646 w 4605"/>
                <a:gd name="T9" fmla="*/ 2147483646 h 1413"/>
                <a:gd name="T10" fmla="*/ 2147483646 w 4605"/>
                <a:gd name="T11" fmla="*/ 2147483646 h 1413"/>
                <a:gd name="T12" fmla="*/ 2147483646 w 4605"/>
                <a:gd name="T13" fmla="*/ 2147483646 h 1413"/>
                <a:gd name="T14" fmla="*/ 2147483646 w 4605"/>
                <a:gd name="T15" fmla="*/ 2147483646 h 1413"/>
                <a:gd name="T16" fmla="*/ 2147483646 w 4605"/>
                <a:gd name="T17" fmla="*/ 2147483646 h 1413"/>
                <a:gd name="T18" fmla="*/ 2147483646 w 4605"/>
                <a:gd name="T19" fmla="*/ 2147483646 h 1413"/>
                <a:gd name="T20" fmla="*/ 2147483646 w 4605"/>
                <a:gd name="T21" fmla="*/ 2147483646 h 1413"/>
                <a:gd name="T22" fmla="*/ 2147483646 w 4605"/>
                <a:gd name="T23" fmla="*/ 2147483646 h 1413"/>
                <a:gd name="T24" fmla="*/ 2147483646 w 4605"/>
                <a:gd name="T25" fmla="*/ 2147483646 h 1413"/>
                <a:gd name="T26" fmla="*/ 2147483646 w 4605"/>
                <a:gd name="T27" fmla="*/ 2147483646 h 1413"/>
                <a:gd name="T28" fmla="*/ 2147483646 w 4605"/>
                <a:gd name="T29" fmla="*/ 2147483646 h 1413"/>
                <a:gd name="T30" fmla="*/ 2147483646 w 4605"/>
                <a:gd name="T31" fmla="*/ 2147483646 h 1413"/>
                <a:gd name="T32" fmla="*/ 2147483646 w 4605"/>
                <a:gd name="T33" fmla="*/ 2147483646 h 1413"/>
                <a:gd name="T34" fmla="*/ 0 w 4605"/>
                <a:gd name="T35" fmla="*/ 2147483646 h 1413"/>
                <a:gd name="T36" fmla="*/ 2147483646 w 4605"/>
                <a:gd name="T37" fmla="*/ 2147483646 h 1413"/>
                <a:gd name="T38" fmla="*/ 0 w 4605"/>
                <a:gd name="T39" fmla="*/ 2147483646 h 141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605" h="1413" extrusionOk="0">
                  <a:moveTo>
                    <a:pt x="1815" y="437"/>
                  </a:moveTo>
                  <a:lnTo>
                    <a:pt x="1815" y="437"/>
                  </a:lnTo>
                  <a:close/>
                  <a:moveTo>
                    <a:pt x="3227" y="303"/>
                  </a:moveTo>
                  <a:lnTo>
                    <a:pt x="3227" y="303"/>
                  </a:lnTo>
                  <a:close/>
                  <a:moveTo>
                    <a:pt x="3227" y="303"/>
                  </a:moveTo>
                  <a:lnTo>
                    <a:pt x="3227" y="303"/>
                  </a:lnTo>
                  <a:close/>
                  <a:moveTo>
                    <a:pt x="3630" y="303"/>
                  </a:moveTo>
                  <a:cubicBezTo>
                    <a:pt x="4201" y="303"/>
                    <a:pt x="4605" y="706"/>
                    <a:pt x="4605" y="1412"/>
                  </a:cubicBezTo>
                  <a:cubicBezTo>
                    <a:pt x="4605" y="706"/>
                    <a:pt x="4201" y="303"/>
                    <a:pt x="3630" y="303"/>
                  </a:cubicBezTo>
                  <a:close/>
                  <a:moveTo>
                    <a:pt x="3630" y="303"/>
                  </a:move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6" name="Google Shape;876;p31">
              <a:extLst>
                <a:ext uri="{FF2B5EF4-FFF2-40B4-BE49-F238E27FC236}">
                  <a16:creationId xmlns:a16="http://schemas.microsoft.com/office/drawing/2014/main" id="{6D63EACE-26D6-4602-B04C-854E3D98773A}"/>
                </a:ext>
              </a:extLst>
            </p:cNvPr>
            <p:cNvSpPr>
              <a:spLocks/>
            </p:cNvSpPr>
            <p:nvPr/>
          </p:nvSpPr>
          <p:spPr bwMode="auto">
            <a:xfrm>
              <a:off x="5749940" y="3583612"/>
              <a:ext cx="191051" cy="196300"/>
            </a:xfrm>
            <a:custGeom>
              <a:avLst/>
              <a:gdLst>
                <a:gd name="T0" fmla="*/ 2147483646 w 6151"/>
                <a:gd name="T1" fmla="*/ 2147483646 h 6320"/>
                <a:gd name="T2" fmla="*/ 2147483646 w 6151"/>
                <a:gd name="T3" fmla="*/ 2147483646 h 6320"/>
                <a:gd name="T4" fmla="*/ 2147483646 w 6151"/>
                <a:gd name="T5" fmla="*/ 2147483646 h 6320"/>
                <a:gd name="T6" fmla="*/ 2147483646 w 6151"/>
                <a:gd name="T7" fmla="*/ 2147483646 h 6320"/>
                <a:gd name="T8" fmla="*/ 2147483646 w 6151"/>
                <a:gd name="T9" fmla="*/ 2147483646 h 6320"/>
                <a:gd name="T10" fmla="*/ 2147483646 w 6151"/>
                <a:gd name="T11" fmla="*/ 2147483646 h 6320"/>
                <a:gd name="T12" fmla="*/ 2147483646 w 6151"/>
                <a:gd name="T13" fmla="*/ 2147483646 h 6320"/>
                <a:gd name="T14" fmla="*/ 2147483646 w 6151"/>
                <a:gd name="T15" fmla="*/ 2147483646 h 6320"/>
                <a:gd name="T16" fmla="*/ 2147483646 w 6151"/>
                <a:gd name="T17" fmla="*/ 2147483646 h 6320"/>
                <a:gd name="T18" fmla="*/ 2147483646 w 6151"/>
                <a:gd name="T19" fmla="*/ 2147483646 h 6320"/>
                <a:gd name="T20" fmla="*/ 2147483646 w 6151"/>
                <a:gd name="T21" fmla="*/ 2147483646 h 6320"/>
                <a:gd name="T22" fmla="*/ 2147483646 w 6151"/>
                <a:gd name="T23" fmla="*/ 2147483646 h 6320"/>
                <a:gd name="T24" fmla="*/ 2147483646 w 6151"/>
                <a:gd name="T25" fmla="*/ 2147483646 h 6320"/>
                <a:gd name="T26" fmla="*/ 2147483646 w 6151"/>
                <a:gd name="T27" fmla="*/ 2147483646 h 6320"/>
                <a:gd name="T28" fmla="*/ 2147483646 w 6151"/>
                <a:gd name="T29" fmla="*/ 2147483646 h 63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7" name="Google Shape;877;p31">
              <a:extLst>
                <a:ext uri="{FF2B5EF4-FFF2-40B4-BE49-F238E27FC236}">
                  <a16:creationId xmlns:a16="http://schemas.microsoft.com/office/drawing/2014/main" id="{B3C5AB73-F691-4991-81CC-454A6B3BD9C1}"/>
                </a:ext>
              </a:extLst>
            </p:cNvPr>
            <p:cNvSpPr>
              <a:spLocks/>
            </p:cNvSpPr>
            <p:nvPr/>
          </p:nvSpPr>
          <p:spPr bwMode="auto">
            <a:xfrm>
              <a:off x="5984817" y="3614951"/>
              <a:ext cx="91876" cy="199406"/>
            </a:xfrm>
            <a:custGeom>
              <a:avLst/>
              <a:gdLst>
                <a:gd name="T0" fmla="*/ 2147483646 w 2958"/>
                <a:gd name="T1" fmla="*/ 0 h 6420"/>
                <a:gd name="T2" fmla="*/ 2147483646 w 2958"/>
                <a:gd name="T3" fmla="*/ 2147483646 h 6420"/>
                <a:gd name="T4" fmla="*/ 2147483646 w 2958"/>
                <a:gd name="T5" fmla="*/ 2147483646 h 6420"/>
                <a:gd name="T6" fmla="*/ 2147483646 w 2958"/>
                <a:gd name="T7" fmla="*/ 2147483646 h 6420"/>
                <a:gd name="T8" fmla="*/ 2147483646 w 2958"/>
                <a:gd name="T9" fmla="*/ 2147483646 h 6420"/>
                <a:gd name="T10" fmla="*/ 2147483646 w 2958"/>
                <a:gd name="T11" fmla="*/ 2147483646 h 6420"/>
                <a:gd name="T12" fmla="*/ 0 w 2958"/>
                <a:gd name="T13" fmla="*/ 2147483646 h 6420"/>
                <a:gd name="T14" fmla="*/ 2147483646 w 2958"/>
                <a:gd name="T15" fmla="*/ 2147483646 h 6420"/>
                <a:gd name="T16" fmla="*/ 2147483646 w 2958"/>
                <a:gd name="T17" fmla="*/ 2147483646 h 6420"/>
                <a:gd name="T18" fmla="*/ 2147483646 w 2958"/>
                <a:gd name="T19" fmla="*/ 2147483646 h 6420"/>
                <a:gd name="T20" fmla="*/ 2147483646 w 2958"/>
                <a:gd name="T21" fmla="*/ 2147483646 h 6420"/>
                <a:gd name="T22" fmla="*/ 2147483646 w 2958"/>
                <a:gd name="T23" fmla="*/ 0 h 64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8" name="Google Shape;878;p31">
              <a:extLst>
                <a:ext uri="{FF2B5EF4-FFF2-40B4-BE49-F238E27FC236}">
                  <a16:creationId xmlns:a16="http://schemas.microsoft.com/office/drawing/2014/main" id="{2868A5EE-67A4-4A78-8A46-03B9CD2002BD}"/>
                </a:ext>
              </a:extLst>
            </p:cNvPr>
            <p:cNvSpPr>
              <a:spLocks/>
            </p:cNvSpPr>
            <p:nvPr/>
          </p:nvSpPr>
          <p:spPr bwMode="auto">
            <a:xfrm>
              <a:off x="5984817" y="3645204"/>
              <a:ext cx="74140" cy="169153"/>
            </a:xfrm>
            <a:custGeom>
              <a:avLst/>
              <a:gdLst>
                <a:gd name="T0" fmla="*/ 2147483646 w 2387"/>
                <a:gd name="T1" fmla="*/ 2147483646 h 5446"/>
                <a:gd name="T2" fmla="*/ 2147483646 w 2387"/>
                <a:gd name="T3" fmla="*/ 2147483646 h 5446"/>
                <a:gd name="T4" fmla="*/ 2147483646 w 2387"/>
                <a:gd name="T5" fmla="*/ 2147483646 h 5446"/>
                <a:gd name="T6" fmla="*/ 2147483646 w 2387"/>
                <a:gd name="T7" fmla="*/ 2147483646 h 5446"/>
                <a:gd name="T8" fmla="*/ 2147483646 w 2387"/>
                <a:gd name="T9" fmla="*/ 2147483646 h 5446"/>
                <a:gd name="T10" fmla="*/ 2147483646 w 2387"/>
                <a:gd name="T11" fmla="*/ 2147483646 h 5446"/>
                <a:gd name="T12" fmla="*/ 2147483646 w 2387"/>
                <a:gd name="T13" fmla="*/ 2147483646 h 5446"/>
                <a:gd name="T14" fmla="*/ 2147483646 w 2387"/>
                <a:gd name="T15" fmla="*/ 2147483646 h 5446"/>
                <a:gd name="T16" fmla="*/ 2147483646 w 2387"/>
                <a:gd name="T17" fmla="*/ 2147483646 h 5446"/>
                <a:gd name="T18" fmla="*/ 2147483646 w 2387"/>
                <a:gd name="T19" fmla="*/ 2147483646 h 5446"/>
                <a:gd name="T20" fmla="*/ 2147483646 w 2387"/>
                <a:gd name="T21" fmla="*/ 2147483646 h 5446"/>
                <a:gd name="T22" fmla="*/ 2147483646 w 2387"/>
                <a:gd name="T23" fmla="*/ 2147483646 h 5446"/>
                <a:gd name="T24" fmla="*/ 2147483646 w 2387"/>
                <a:gd name="T25" fmla="*/ 2147483646 h 5446"/>
                <a:gd name="T26" fmla="*/ 0 w 2387"/>
                <a:gd name="T27" fmla="*/ 2147483646 h 5446"/>
                <a:gd name="T28" fmla="*/ 2147483646 w 2387"/>
                <a:gd name="T29" fmla="*/ 2147483646 h 5446"/>
                <a:gd name="T30" fmla="*/ 2147483646 w 2387"/>
                <a:gd name="T31" fmla="*/ 2147483646 h 5446"/>
                <a:gd name="T32" fmla="*/ 2147483646 w 2387"/>
                <a:gd name="T33" fmla="*/ 2147483646 h 5446"/>
                <a:gd name="T34" fmla="*/ 2147483646 w 2387"/>
                <a:gd name="T35" fmla="*/ 2147483646 h 54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87" h="5446" extrusionOk="0">
                  <a:moveTo>
                    <a:pt x="572" y="1"/>
                  </a:moveTo>
                  <a:lnTo>
                    <a:pt x="572" y="1"/>
                  </a:lnTo>
                  <a:cubicBezTo>
                    <a:pt x="568" y="24"/>
                    <a:pt x="565" y="47"/>
                    <a:pt x="561" y="70"/>
                  </a:cubicBez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9" name="Google Shape;879;p31">
              <a:extLst>
                <a:ext uri="{FF2B5EF4-FFF2-40B4-BE49-F238E27FC236}">
                  <a16:creationId xmlns:a16="http://schemas.microsoft.com/office/drawing/2014/main" id="{58B24FDD-04E4-4328-AD7A-598B841AD40B}"/>
                </a:ext>
              </a:extLst>
            </p:cNvPr>
            <p:cNvSpPr>
              <a:spLocks/>
            </p:cNvSpPr>
            <p:nvPr/>
          </p:nvSpPr>
          <p:spPr bwMode="auto">
            <a:xfrm>
              <a:off x="5972300" y="3370663"/>
              <a:ext cx="73084" cy="78334"/>
            </a:xfrm>
            <a:custGeom>
              <a:avLst/>
              <a:gdLst>
                <a:gd name="T0" fmla="*/ 2147483646 w 2353"/>
                <a:gd name="T1" fmla="*/ 2147483646 h 2522"/>
                <a:gd name="T2" fmla="*/ 0 w 2353"/>
                <a:gd name="T3" fmla="*/ 2147483646 h 2522"/>
                <a:gd name="T4" fmla="*/ 2147483646 w 2353"/>
                <a:gd name="T5" fmla="*/ 2147483646 h 2522"/>
                <a:gd name="T6" fmla="*/ 2147483646 w 2353"/>
                <a:gd name="T7" fmla="*/ 2147483646 h 2522"/>
                <a:gd name="T8" fmla="*/ 2147483646 w 2353"/>
                <a:gd name="T9" fmla="*/ 2147483646 h 25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0" name="Google Shape;880;p31">
              <a:extLst>
                <a:ext uri="{FF2B5EF4-FFF2-40B4-BE49-F238E27FC236}">
                  <a16:creationId xmlns:a16="http://schemas.microsoft.com/office/drawing/2014/main" id="{6278779E-C91E-4349-9F21-B622458C7BC6}"/>
                </a:ext>
              </a:extLst>
            </p:cNvPr>
            <p:cNvSpPr>
              <a:spLocks/>
            </p:cNvSpPr>
            <p:nvPr/>
          </p:nvSpPr>
          <p:spPr bwMode="auto">
            <a:xfrm>
              <a:off x="6398196" y="3353953"/>
              <a:ext cx="74140" cy="73115"/>
            </a:xfrm>
            <a:custGeom>
              <a:avLst/>
              <a:gdLst>
                <a:gd name="T0" fmla="*/ 2147483646 w 2387"/>
                <a:gd name="T1" fmla="*/ 2147483646 h 2354"/>
                <a:gd name="T2" fmla="*/ 0 w 2387"/>
                <a:gd name="T3" fmla="*/ 2147483646 h 2354"/>
                <a:gd name="T4" fmla="*/ 2147483646 w 2387"/>
                <a:gd name="T5" fmla="*/ 2147483646 h 2354"/>
                <a:gd name="T6" fmla="*/ 2147483646 w 2387"/>
                <a:gd name="T7" fmla="*/ 2147483646 h 2354"/>
                <a:gd name="T8" fmla="*/ 2147483646 w 2387"/>
                <a:gd name="T9" fmla="*/ 2147483646 h 23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1" name="Google Shape;881;p31">
              <a:extLst>
                <a:ext uri="{FF2B5EF4-FFF2-40B4-BE49-F238E27FC236}">
                  <a16:creationId xmlns:a16="http://schemas.microsoft.com/office/drawing/2014/main" id="{5589B58A-8297-4D7B-B340-DB7B17CED5D1}"/>
                </a:ext>
              </a:extLst>
            </p:cNvPr>
            <p:cNvSpPr/>
            <p:nvPr/>
          </p:nvSpPr>
          <p:spPr>
            <a:xfrm>
              <a:off x="5950440" y="4373059"/>
              <a:ext cx="673146" cy="457071"/>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sp>
        <p:nvSpPr>
          <p:cNvPr id="208" name="TextBox 207">
            <a:extLst>
              <a:ext uri="{FF2B5EF4-FFF2-40B4-BE49-F238E27FC236}">
                <a16:creationId xmlns:a16="http://schemas.microsoft.com/office/drawing/2014/main" id="{BA1EF739-2178-48E4-805E-8A1E4E1BBD79}"/>
              </a:ext>
            </a:extLst>
          </p:cNvPr>
          <p:cNvSpPr txBox="1"/>
          <p:nvPr userDrawn="1"/>
        </p:nvSpPr>
        <p:spPr>
          <a:xfrm>
            <a:off x="4334934" y="1571626"/>
            <a:ext cx="3725333" cy="2747963"/>
          </a:xfrm>
          <a:prstGeom prst="rect">
            <a:avLst/>
          </a:prstGeom>
          <a:noFill/>
        </p:spPr>
        <p:txBody>
          <a:bodyPr>
            <a:spAutoFit/>
          </a:bodyPr>
          <a:lstStyle/>
          <a:p>
            <a:pPr algn="ctr" eaLnBrk="1" fontAlgn="auto" hangingPunct="1">
              <a:spcBef>
                <a:spcPts val="0"/>
              </a:spcBef>
              <a:spcAft>
                <a:spcPts val="0"/>
              </a:spcAft>
              <a:defRPr/>
            </a:pPr>
            <a:r>
              <a:rPr lang="vi-VN" sz="8625" b="0" dirty="0">
                <a:solidFill>
                  <a:srgbClr val="F79646">
                    <a:lumMod val="50000"/>
                  </a:srgbClr>
                </a:solidFill>
                <a:latin typeface="UTM Cookies"/>
              </a:rPr>
              <a:t>KHÁM PHÁ</a:t>
            </a:r>
          </a:p>
        </p:txBody>
      </p:sp>
    </p:spTree>
    <p:extLst>
      <p:ext uri="{BB962C8B-B14F-4D97-AF65-F5344CB8AC3E}">
        <p14:creationId xmlns:p14="http://schemas.microsoft.com/office/powerpoint/2010/main" val="686387679"/>
      </p:ext>
    </p:extLst>
  </p:cSld>
  <p:clrMapOvr>
    <a:masterClrMapping/>
  </p:clrMapOvr>
  <p:transition spd="slow" advClick="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73"/>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90"/>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92"/>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87"/>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91"/>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76"/>
                                        </p:tgtEl>
                                      </p:cBhvr>
                                      <p:by x="150000" y="150000"/>
                                    </p:animScale>
                                  </p:childTnLst>
                                </p:cTn>
                              </p:par>
                              <p:par>
                                <p:cTn id="17" presetID="16" presetClass="entr" presetSubtype="21" fill="hold" nodeType="withEffect">
                                  <p:stCondLst>
                                    <p:cond delay="0"/>
                                  </p:stCondLst>
                                  <p:childTnLst>
                                    <p:set>
                                      <p:cBhvr>
                                        <p:cTn id="18" dur="1" fill="hold">
                                          <p:stCondLst>
                                            <p:cond delay="0"/>
                                          </p:stCondLst>
                                        </p:cTn>
                                        <p:tgtEl>
                                          <p:spTgt spid="71"/>
                                        </p:tgtEl>
                                        <p:attrNameLst>
                                          <p:attrName>style.visibility</p:attrName>
                                        </p:attrNameLst>
                                      </p:cBhvr>
                                      <p:to>
                                        <p:strVal val="visible"/>
                                      </p:to>
                                    </p:set>
                                    <p:animEffect transition="in" filter="barn(inVertical)">
                                      <p:cBhvr>
                                        <p:cTn id="19" dur="500"/>
                                        <p:tgtEl>
                                          <p:spTgt spid="71"/>
                                        </p:tgtEl>
                                      </p:cBhvr>
                                    </p:animEffect>
                                  </p:childTnLst>
                                </p:cTn>
                              </p:par>
                              <p:par>
                                <p:cTn id="20" presetID="16" presetClass="entr" presetSubtype="21" fill="hold" nodeType="withEffect">
                                  <p:stCondLst>
                                    <p:cond delay="0"/>
                                  </p:stCondLst>
                                  <p:childTnLst>
                                    <p:set>
                                      <p:cBhvr>
                                        <p:cTn id="21" dur="1" fill="hold">
                                          <p:stCondLst>
                                            <p:cond delay="0"/>
                                          </p:stCondLst>
                                        </p:cTn>
                                        <p:tgtEl>
                                          <p:spTgt spid="72"/>
                                        </p:tgtEl>
                                        <p:attrNameLst>
                                          <p:attrName>style.visibility</p:attrName>
                                        </p:attrNameLst>
                                      </p:cBhvr>
                                      <p:to>
                                        <p:strVal val="visible"/>
                                      </p:to>
                                    </p:set>
                                    <p:animEffect transition="in" filter="barn(inVertical)">
                                      <p:cBhvr>
                                        <p:cTn id="22" dur="500"/>
                                        <p:tgtEl>
                                          <p:spTgt spid="72"/>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70"/>
                                        </p:tgtEl>
                                        <p:attrNameLst>
                                          <p:attrName>style.visibility</p:attrName>
                                        </p:attrNameLst>
                                      </p:cBhvr>
                                      <p:to>
                                        <p:strVal val="visible"/>
                                      </p:to>
                                    </p:set>
                                    <p:animEffect transition="in" filter="fade">
                                      <p:cBhvr>
                                        <p:cTn id="26" dur="500"/>
                                        <p:tgtEl>
                                          <p:spTgt spid="70"/>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95"/>
                                        </p:tgtEl>
                                        <p:attrNameLst>
                                          <p:attrName>style.visibility</p:attrName>
                                        </p:attrNameLst>
                                      </p:cBhvr>
                                      <p:to>
                                        <p:strVal val="visible"/>
                                      </p:to>
                                    </p:set>
                                    <p:anim calcmode="lin" valueType="num">
                                      <p:cBhvr>
                                        <p:cTn id="30" dur="1000" fill="hold"/>
                                        <p:tgtEl>
                                          <p:spTgt spid="95"/>
                                        </p:tgtEl>
                                        <p:attrNameLst>
                                          <p:attrName>ppt_w</p:attrName>
                                        </p:attrNameLst>
                                      </p:cBhvr>
                                      <p:tavLst>
                                        <p:tav tm="0">
                                          <p:val>
                                            <p:fltVal val="0"/>
                                          </p:val>
                                        </p:tav>
                                        <p:tav tm="100000">
                                          <p:val>
                                            <p:strVal val="#ppt_w"/>
                                          </p:val>
                                        </p:tav>
                                      </p:tavLst>
                                    </p:anim>
                                    <p:anim calcmode="lin" valueType="num">
                                      <p:cBhvr>
                                        <p:cTn id="31" dur="1000" fill="hold"/>
                                        <p:tgtEl>
                                          <p:spTgt spid="95"/>
                                        </p:tgtEl>
                                        <p:attrNameLst>
                                          <p:attrName>ppt_h</p:attrName>
                                        </p:attrNameLst>
                                      </p:cBhvr>
                                      <p:tavLst>
                                        <p:tav tm="0">
                                          <p:val>
                                            <p:fltVal val="0"/>
                                          </p:val>
                                        </p:tav>
                                        <p:tav tm="100000">
                                          <p:val>
                                            <p:strVal val="#ppt_h"/>
                                          </p:val>
                                        </p:tav>
                                      </p:tavLst>
                                    </p:anim>
                                    <p:anim calcmode="lin" valueType="num">
                                      <p:cBhvr>
                                        <p:cTn id="32" dur="1000" fill="hold"/>
                                        <p:tgtEl>
                                          <p:spTgt spid="95"/>
                                        </p:tgtEl>
                                        <p:attrNameLst>
                                          <p:attrName>style.rotation</p:attrName>
                                        </p:attrNameLst>
                                      </p:cBhvr>
                                      <p:tavLst>
                                        <p:tav tm="0">
                                          <p:val>
                                            <p:fltVal val="90"/>
                                          </p:val>
                                        </p:tav>
                                        <p:tav tm="100000">
                                          <p:val>
                                            <p:fltVal val="0"/>
                                          </p:val>
                                        </p:tav>
                                      </p:tavLst>
                                    </p:anim>
                                    <p:animEffect transition="in" filter="fade">
                                      <p:cBhvr>
                                        <p:cTn id="33" dur="1000"/>
                                        <p:tgtEl>
                                          <p:spTgt spid="95"/>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08"/>
                                        </p:tgtEl>
                                        <p:attrNameLst>
                                          <p:attrName>style.visibility</p:attrName>
                                        </p:attrNameLst>
                                      </p:cBhvr>
                                      <p:to>
                                        <p:strVal val="visible"/>
                                      </p:to>
                                    </p:set>
                                    <p:animEffect transition="in" filter="randombar(horizontal)">
                                      <p:cBhvr>
                                        <p:cTn id="37" dur="500"/>
                                        <p:tgtEl>
                                          <p:spTgt spid="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208" grpId="0"/>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grpSp>
        <p:nvGrpSpPr>
          <p:cNvPr id="2" name="Google Shape;992;p14">
            <a:extLst>
              <a:ext uri="{FF2B5EF4-FFF2-40B4-BE49-F238E27FC236}">
                <a16:creationId xmlns:a16="http://schemas.microsoft.com/office/drawing/2014/main" id="{A6B941B1-D01F-4707-82EA-CEA11908050A}"/>
              </a:ext>
            </a:extLst>
          </p:cNvPr>
          <p:cNvGrpSpPr>
            <a:grpSpLocks/>
          </p:cNvGrpSpPr>
          <p:nvPr userDrawn="1"/>
        </p:nvGrpSpPr>
        <p:grpSpPr bwMode="auto">
          <a:xfrm>
            <a:off x="395818" y="219076"/>
            <a:ext cx="11614149" cy="6240463"/>
            <a:chOff x="395894" y="219519"/>
            <a:chExt cx="8518865" cy="4788281"/>
          </a:xfrm>
        </p:grpSpPr>
        <p:sp>
          <p:nvSpPr>
            <p:cNvPr id="3" name="Google Shape;993;p14">
              <a:extLst>
                <a:ext uri="{FF2B5EF4-FFF2-40B4-BE49-F238E27FC236}">
                  <a16:creationId xmlns:a16="http://schemas.microsoft.com/office/drawing/2014/main" id="{123D26CE-7F58-4792-8957-5C2A9B30D823}"/>
                </a:ext>
              </a:extLst>
            </p:cNvPr>
            <p:cNvSpPr/>
            <p:nvPr/>
          </p:nvSpPr>
          <p:spPr>
            <a:xfrm>
              <a:off x="661380" y="219519"/>
              <a:ext cx="8068625"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nvGrpSpPr>
            <p:cNvPr id="4" name="Google Shape;994;p14">
              <a:extLst>
                <a:ext uri="{FF2B5EF4-FFF2-40B4-BE49-F238E27FC236}">
                  <a16:creationId xmlns:a16="http://schemas.microsoft.com/office/drawing/2014/main" id="{AB5FD196-77E9-4E10-BF5F-2CA3D4CC4014}"/>
                </a:ext>
              </a:extLst>
            </p:cNvPr>
            <p:cNvGrpSpPr>
              <a:grpSpLocks/>
            </p:cNvGrpSpPr>
            <p:nvPr/>
          </p:nvGrpSpPr>
          <p:grpSpPr bwMode="auto">
            <a:xfrm>
              <a:off x="8341543" y="2282008"/>
              <a:ext cx="569676" cy="380612"/>
              <a:chOff x="8341543" y="2282008"/>
              <a:chExt cx="569676" cy="380612"/>
            </a:xfrm>
          </p:grpSpPr>
          <p:sp>
            <p:nvSpPr>
              <p:cNvPr id="23" name="Google Shape;995;p14">
                <a:extLst>
                  <a:ext uri="{FF2B5EF4-FFF2-40B4-BE49-F238E27FC236}">
                    <a16:creationId xmlns:a16="http://schemas.microsoft.com/office/drawing/2014/main" id="{0397D4A5-75C4-4E5D-925A-CF4A35A4559F}"/>
                  </a:ext>
                </a:extLst>
              </p:cNvPr>
              <p:cNvSpPr>
                <a:spLocks/>
              </p:cNvSpPr>
              <p:nvPr/>
            </p:nvSpPr>
            <p:spPr bwMode="auto">
              <a:xfrm>
                <a:off x="8341543" y="2361783"/>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4" name="Google Shape;996;p14">
                <a:extLst>
                  <a:ext uri="{FF2B5EF4-FFF2-40B4-BE49-F238E27FC236}">
                    <a16:creationId xmlns:a16="http://schemas.microsoft.com/office/drawing/2014/main" id="{4D2223E8-121F-4DA0-BF26-66D0B4FAE473}"/>
                  </a:ext>
                </a:extLst>
              </p:cNvPr>
              <p:cNvSpPr>
                <a:spLocks/>
              </p:cNvSpPr>
              <p:nvPr/>
            </p:nvSpPr>
            <p:spPr bwMode="auto">
              <a:xfrm>
                <a:off x="8341543" y="2282008"/>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5" name="Google Shape;997;p14">
              <a:extLst>
                <a:ext uri="{FF2B5EF4-FFF2-40B4-BE49-F238E27FC236}">
                  <a16:creationId xmlns:a16="http://schemas.microsoft.com/office/drawing/2014/main" id="{B0C6A662-0798-47AE-BE69-AE569D525577}"/>
                </a:ext>
              </a:extLst>
            </p:cNvPr>
            <p:cNvSpPr>
              <a:spLocks/>
            </p:cNvSpPr>
            <p:nvPr/>
          </p:nvSpPr>
          <p:spPr bwMode="auto">
            <a:xfrm>
              <a:off x="8341543" y="4447718"/>
              <a:ext cx="569676" cy="308239"/>
            </a:xfrm>
            <a:custGeom>
              <a:avLst/>
              <a:gdLst>
                <a:gd name="T0" fmla="*/ 0 w 18186"/>
                <a:gd name="T1" fmla="*/ 0 h 9453"/>
                <a:gd name="T2" fmla="*/ 0 w 18186"/>
                <a:gd name="T3" fmla="*/ 2147483646 h 9453"/>
                <a:gd name="T4" fmla="*/ 2147483646 w 18186"/>
                <a:gd name="T5" fmla="*/ 2147483646 h 9453"/>
                <a:gd name="T6" fmla="*/ 2147483646 w 18186"/>
                <a:gd name="T7" fmla="*/ 2147483646 h 9453"/>
                <a:gd name="T8" fmla="*/ 2147483646 w 18186"/>
                <a:gd name="T9" fmla="*/ 0 h 9453"/>
                <a:gd name="T10" fmla="*/ 0 w 18186"/>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6" name="Google Shape;998;p14">
              <a:extLst>
                <a:ext uri="{FF2B5EF4-FFF2-40B4-BE49-F238E27FC236}">
                  <a16:creationId xmlns:a16="http://schemas.microsoft.com/office/drawing/2014/main" id="{2A58716A-33AF-44ED-9898-62DF37F780AA}"/>
                </a:ext>
              </a:extLst>
            </p:cNvPr>
            <p:cNvGrpSpPr>
              <a:grpSpLocks/>
            </p:cNvGrpSpPr>
            <p:nvPr/>
          </p:nvGrpSpPr>
          <p:grpSpPr bwMode="auto">
            <a:xfrm>
              <a:off x="8341543" y="1721094"/>
              <a:ext cx="569676" cy="380612"/>
              <a:chOff x="8341543" y="1721094"/>
              <a:chExt cx="569676" cy="380612"/>
            </a:xfrm>
          </p:grpSpPr>
          <p:sp>
            <p:nvSpPr>
              <p:cNvPr id="21" name="Google Shape;999;p14">
                <a:extLst>
                  <a:ext uri="{FF2B5EF4-FFF2-40B4-BE49-F238E27FC236}">
                    <a16:creationId xmlns:a16="http://schemas.microsoft.com/office/drawing/2014/main" id="{F67358F0-122C-4E35-BE72-579FF5EF9751}"/>
                  </a:ext>
                </a:extLst>
              </p:cNvPr>
              <p:cNvSpPr>
                <a:spLocks/>
              </p:cNvSpPr>
              <p:nvPr/>
            </p:nvSpPr>
            <p:spPr bwMode="auto">
              <a:xfrm>
                <a:off x="8341543" y="1800869"/>
                <a:ext cx="569676" cy="300837"/>
              </a:xfrm>
              <a:custGeom>
                <a:avLst/>
                <a:gdLst>
                  <a:gd name="T0" fmla="*/ 0 w 18186"/>
                  <a:gd name="T1" fmla="*/ 0 h 9226"/>
                  <a:gd name="T2" fmla="*/ 0 w 18186"/>
                  <a:gd name="T3" fmla="*/ 2147483646 h 9226"/>
                  <a:gd name="T4" fmla="*/ 2147483646 w 18186"/>
                  <a:gd name="T5" fmla="*/ 2147483646 h 9226"/>
                  <a:gd name="T6" fmla="*/ 2147483646 w 18186"/>
                  <a:gd name="T7" fmla="*/ 2147483646 h 9226"/>
                  <a:gd name="T8" fmla="*/ 2147483646 w 18186"/>
                  <a:gd name="T9" fmla="*/ 0 h 9226"/>
                  <a:gd name="T10" fmla="*/ 0 w 18186"/>
                  <a:gd name="T11" fmla="*/ 0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0"/>
                    </a:moveTo>
                    <a:lnTo>
                      <a:pt x="0" y="9225"/>
                    </a:lnTo>
                    <a:lnTo>
                      <a:pt x="18186" y="9225"/>
                    </a:lnTo>
                    <a:lnTo>
                      <a:pt x="16824" y="4462"/>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 name="Google Shape;1000;p14">
                <a:extLst>
                  <a:ext uri="{FF2B5EF4-FFF2-40B4-BE49-F238E27FC236}">
                    <a16:creationId xmlns:a16="http://schemas.microsoft.com/office/drawing/2014/main" id="{5B54FE8D-922D-4C22-96B1-12064B5BB6BD}"/>
                  </a:ext>
                </a:extLst>
              </p:cNvPr>
              <p:cNvSpPr/>
              <p:nvPr/>
            </p:nvSpPr>
            <p:spPr>
              <a:xfrm>
                <a:off x="8341867" y="1721415"/>
                <a:ext cx="569787" cy="300866"/>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grpSp>
          <p:nvGrpSpPr>
            <p:cNvPr id="7" name="Google Shape;1001;p14">
              <a:extLst>
                <a:ext uri="{FF2B5EF4-FFF2-40B4-BE49-F238E27FC236}">
                  <a16:creationId xmlns:a16="http://schemas.microsoft.com/office/drawing/2014/main" id="{CB0FD222-A502-4F20-B948-7895D142ECF9}"/>
                </a:ext>
              </a:extLst>
            </p:cNvPr>
            <p:cNvGrpSpPr>
              <a:grpSpLocks/>
            </p:cNvGrpSpPr>
            <p:nvPr/>
          </p:nvGrpSpPr>
          <p:grpSpPr bwMode="auto">
            <a:xfrm>
              <a:off x="8346273" y="1183592"/>
              <a:ext cx="568486" cy="388014"/>
              <a:chOff x="8346273" y="1183592"/>
              <a:chExt cx="568486" cy="388014"/>
            </a:xfrm>
          </p:grpSpPr>
          <p:sp>
            <p:nvSpPr>
              <p:cNvPr id="19" name="Google Shape;1002;p14">
                <a:extLst>
                  <a:ext uri="{FF2B5EF4-FFF2-40B4-BE49-F238E27FC236}">
                    <a16:creationId xmlns:a16="http://schemas.microsoft.com/office/drawing/2014/main" id="{AE89B0F9-F887-40DD-9519-993818439146}"/>
                  </a:ext>
                </a:extLst>
              </p:cNvPr>
              <p:cNvSpPr>
                <a:spLocks/>
              </p:cNvSpPr>
              <p:nvPr/>
            </p:nvSpPr>
            <p:spPr bwMode="auto">
              <a:xfrm>
                <a:off x="8346273" y="1263367"/>
                <a:ext cx="568486" cy="308239"/>
              </a:xfrm>
              <a:custGeom>
                <a:avLst/>
                <a:gdLst>
                  <a:gd name="T0" fmla="*/ 0 w 18148"/>
                  <a:gd name="T1" fmla="*/ 0 h 9453"/>
                  <a:gd name="T2" fmla="*/ 0 w 18148"/>
                  <a:gd name="T3" fmla="*/ 2147483646 h 9453"/>
                  <a:gd name="T4" fmla="*/ 2147483646 w 18148"/>
                  <a:gd name="T5" fmla="*/ 2147483646 h 9453"/>
                  <a:gd name="T6" fmla="*/ 2147483646 w 18148"/>
                  <a:gd name="T7" fmla="*/ 2147483646 h 9453"/>
                  <a:gd name="T8" fmla="*/ 2147483646 w 18148"/>
                  <a:gd name="T9" fmla="*/ 0 h 9453"/>
                  <a:gd name="T10" fmla="*/ 0 w 18148"/>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 name="Google Shape;1003;p14">
                <a:extLst>
                  <a:ext uri="{FF2B5EF4-FFF2-40B4-BE49-F238E27FC236}">
                    <a16:creationId xmlns:a16="http://schemas.microsoft.com/office/drawing/2014/main" id="{A0FD2D57-066A-416C-8005-BCB364D41ED1}"/>
                  </a:ext>
                </a:extLst>
              </p:cNvPr>
              <p:cNvSpPr>
                <a:spLocks/>
              </p:cNvSpPr>
              <p:nvPr/>
            </p:nvSpPr>
            <p:spPr bwMode="auto">
              <a:xfrm>
                <a:off x="8346273" y="1183592"/>
                <a:ext cx="568486" cy="308239"/>
              </a:xfrm>
              <a:custGeom>
                <a:avLst/>
                <a:gdLst>
                  <a:gd name="T0" fmla="*/ 0 w 18148"/>
                  <a:gd name="T1" fmla="*/ 0 h 9453"/>
                  <a:gd name="T2" fmla="*/ 0 w 18148"/>
                  <a:gd name="T3" fmla="*/ 2147483646 h 9453"/>
                  <a:gd name="T4" fmla="*/ 2147483646 w 18148"/>
                  <a:gd name="T5" fmla="*/ 2147483646 h 9453"/>
                  <a:gd name="T6" fmla="*/ 2147483646 w 18148"/>
                  <a:gd name="T7" fmla="*/ 2147483646 h 9453"/>
                  <a:gd name="T8" fmla="*/ 2147483646 w 18148"/>
                  <a:gd name="T9" fmla="*/ 0 h 9453"/>
                  <a:gd name="T10" fmla="*/ 0 w 18148"/>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8" name="Google Shape;1004;p14">
              <a:extLst>
                <a:ext uri="{FF2B5EF4-FFF2-40B4-BE49-F238E27FC236}">
                  <a16:creationId xmlns:a16="http://schemas.microsoft.com/office/drawing/2014/main" id="{EEEF7256-66F4-4C9B-ADC8-6382C65F371B}"/>
                </a:ext>
              </a:extLst>
            </p:cNvPr>
            <p:cNvGrpSpPr>
              <a:grpSpLocks/>
            </p:cNvGrpSpPr>
            <p:nvPr/>
          </p:nvGrpSpPr>
          <p:grpSpPr bwMode="auto">
            <a:xfrm>
              <a:off x="8341543" y="606635"/>
              <a:ext cx="569676" cy="388014"/>
              <a:chOff x="8341543" y="606635"/>
              <a:chExt cx="569676" cy="388014"/>
            </a:xfrm>
          </p:grpSpPr>
          <p:sp>
            <p:nvSpPr>
              <p:cNvPr id="17" name="Google Shape;1005;p14">
                <a:extLst>
                  <a:ext uri="{FF2B5EF4-FFF2-40B4-BE49-F238E27FC236}">
                    <a16:creationId xmlns:a16="http://schemas.microsoft.com/office/drawing/2014/main" id="{C35C78D5-789A-4E3A-91A2-A49457E6B9AD}"/>
                  </a:ext>
                </a:extLst>
              </p:cNvPr>
              <p:cNvSpPr>
                <a:spLocks/>
              </p:cNvSpPr>
              <p:nvPr/>
            </p:nvSpPr>
            <p:spPr bwMode="auto">
              <a:xfrm>
                <a:off x="8341543" y="686410"/>
                <a:ext cx="569676" cy="308239"/>
              </a:xfrm>
              <a:custGeom>
                <a:avLst/>
                <a:gdLst>
                  <a:gd name="T0" fmla="*/ 0 w 18186"/>
                  <a:gd name="T1" fmla="*/ 0 h 9453"/>
                  <a:gd name="T2" fmla="*/ 0 w 18186"/>
                  <a:gd name="T3" fmla="*/ 2147483646 h 9453"/>
                  <a:gd name="T4" fmla="*/ 2147483646 w 18186"/>
                  <a:gd name="T5" fmla="*/ 2147483646 h 9453"/>
                  <a:gd name="T6" fmla="*/ 2147483646 w 18186"/>
                  <a:gd name="T7" fmla="*/ 2147483646 h 9453"/>
                  <a:gd name="T8" fmla="*/ 2147483646 w 18186"/>
                  <a:gd name="T9" fmla="*/ 0 h 9453"/>
                  <a:gd name="T10" fmla="*/ 0 w 18186"/>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 name="Google Shape;1006;p14">
                <a:extLst>
                  <a:ext uri="{FF2B5EF4-FFF2-40B4-BE49-F238E27FC236}">
                    <a16:creationId xmlns:a16="http://schemas.microsoft.com/office/drawing/2014/main" id="{B2F9F82B-7951-4678-B975-75AD75F64258}"/>
                  </a:ext>
                </a:extLst>
              </p:cNvPr>
              <p:cNvSpPr/>
              <p:nvPr/>
            </p:nvSpPr>
            <p:spPr>
              <a:xfrm>
                <a:off x="8341867" y="606869"/>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grpSp>
          <p:nvGrpSpPr>
            <p:cNvPr id="9" name="Google Shape;1007;p14">
              <a:extLst>
                <a:ext uri="{FF2B5EF4-FFF2-40B4-BE49-F238E27FC236}">
                  <a16:creationId xmlns:a16="http://schemas.microsoft.com/office/drawing/2014/main" id="{6AF65D46-C3EC-48C7-9704-EF12A3522ADC}"/>
                </a:ext>
              </a:extLst>
            </p:cNvPr>
            <p:cNvGrpSpPr>
              <a:grpSpLocks/>
            </p:cNvGrpSpPr>
            <p:nvPr/>
          </p:nvGrpSpPr>
          <p:grpSpPr bwMode="auto">
            <a:xfrm>
              <a:off x="8341543" y="2842933"/>
              <a:ext cx="569676" cy="380612"/>
              <a:chOff x="8341543" y="2282008"/>
              <a:chExt cx="569676" cy="380612"/>
            </a:xfrm>
          </p:grpSpPr>
          <p:sp>
            <p:nvSpPr>
              <p:cNvPr id="15" name="Google Shape;1008;p14">
                <a:extLst>
                  <a:ext uri="{FF2B5EF4-FFF2-40B4-BE49-F238E27FC236}">
                    <a16:creationId xmlns:a16="http://schemas.microsoft.com/office/drawing/2014/main" id="{9FDF48FA-E664-4C2E-B60B-24B584CB6987}"/>
                  </a:ext>
                </a:extLst>
              </p:cNvPr>
              <p:cNvSpPr>
                <a:spLocks/>
              </p:cNvSpPr>
              <p:nvPr/>
            </p:nvSpPr>
            <p:spPr bwMode="auto">
              <a:xfrm>
                <a:off x="8341543" y="2361783"/>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 name="Google Shape;1009;p14">
                <a:extLst>
                  <a:ext uri="{FF2B5EF4-FFF2-40B4-BE49-F238E27FC236}">
                    <a16:creationId xmlns:a16="http://schemas.microsoft.com/office/drawing/2014/main" id="{ECE22DAA-282C-4EFB-B2B9-CA1BD3C8F5B7}"/>
                  </a:ext>
                </a:extLst>
              </p:cNvPr>
              <p:cNvSpPr>
                <a:spLocks/>
              </p:cNvSpPr>
              <p:nvPr/>
            </p:nvSpPr>
            <p:spPr bwMode="auto">
              <a:xfrm>
                <a:off x="8341543" y="2282008"/>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10" name="Google Shape;1010;p14">
              <a:extLst>
                <a:ext uri="{FF2B5EF4-FFF2-40B4-BE49-F238E27FC236}">
                  <a16:creationId xmlns:a16="http://schemas.microsoft.com/office/drawing/2014/main" id="{8FD9488E-F81F-4458-B880-E2B4D856EE3C}"/>
                </a:ext>
              </a:extLst>
            </p:cNvPr>
            <p:cNvGrpSpPr>
              <a:grpSpLocks/>
            </p:cNvGrpSpPr>
            <p:nvPr/>
          </p:nvGrpSpPr>
          <p:grpSpPr bwMode="auto">
            <a:xfrm>
              <a:off x="8341543" y="3403858"/>
              <a:ext cx="569676" cy="380612"/>
              <a:chOff x="8341543" y="2282008"/>
              <a:chExt cx="569676" cy="380612"/>
            </a:xfrm>
          </p:grpSpPr>
          <p:sp>
            <p:nvSpPr>
              <p:cNvPr id="13" name="Google Shape;1011;p14">
                <a:extLst>
                  <a:ext uri="{FF2B5EF4-FFF2-40B4-BE49-F238E27FC236}">
                    <a16:creationId xmlns:a16="http://schemas.microsoft.com/office/drawing/2014/main" id="{1343EA0D-C1CD-41DF-84C3-F8083ACCD5E1}"/>
                  </a:ext>
                </a:extLst>
              </p:cNvPr>
              <p:cNvSpPr>
                <a:spLocks/>
              </p:cNvSpPr>
              <p:nvPr/>
            </p:nvSpPr>
            <p:spPr bwMode="auto">
              <a:xfrm>
                <a:off x="8341543" y="2361783"/>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 name="Google Shape;1012;p14">
                <a:extLst>
                  <a:ext uri="{FF2B5EF4-FFF2-40B4-BE49-F238E27FC236}">
                    <a16:creationId xmlns:a16="http://schemas.microsoft.com/office/drawing/2014/main" id="{1DA0AA02-B75B-4846-AB92-05B01C01271D}"/>
                  </a:ext>
                </a:extLst>
              </p:cNvPr>
              <p:cNvSpPr/>
              <p:nvPr/>
            </p:nvSpPr>
            <p:spPr>
              <a:xfrm>
                <a:off x="8341867" y="2281736"/>
                <a:ext cx="569787" cy="30086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sp>
          <p:nvSpPr>
            <p:cNvPr id="11" name="Google Shape;1013;p14">
              <a:extLst>
                <a:ext uri="{FF2B5EF4-FFF2-40B4-BE49-F238E27FC236}">
                  <a16:creationId xmlns:a16="http://schemas.microsoft.com/office/drawing/2014/main" id="{F95D4DCF-5066-40E1-8F17-25C90369251D}"/>
                </a:ext>
              </a:extLst>
            </p:cNvPr>
            <p:cNvSpPr/>
            <p:nvPr/>
          </p:nvSpPr>
          <p:spPr>
            <a:xfrm>
              <a:off x="8341867" y="4368307"/>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2" name="Google Shape;1014;p14">
              <a:extLst>
                <a:ext uri="{FF2B5EF4-FFF2-40B4-BE49-F238E27FC236}">
                  <a16:creationId xmlns:a16="http://schemas.microsoft.com/office/drawing/2014/main" id="{7ED0654E-14B0-4B28-8D9F-EFC827F41EF3}"/>
                </a:ext>
              </a:extLst>
            </p:cNvPr>
            <p:cNvSpPr>
              <a:spLocks/>
            </p:cNvSpPr>
            <p:nvPr/>
          </p:nvSpPr>
          <p:spPr bwMode="auto">
            <a:xfrm>
              <a:off x="395894" y="219519"/>
              <a:ext cx="8053438" cy="4788281"/>
            </a:xfrm>
            <a:custGeom>
              <a:avLst/>
              <a:gdLst>
                <a:gd name="T0" fmla="*/ 2147483646 w 257093"/>
                <a:gd name="T1" fmla="*/ 2147483646 h 146846"/>
                <a:gd name="T2" fmla="*/ 2147483646 w 257093"/>
                <a:gd name="T3" fmla="*/ 2147483646 h 146846"/>
                <a:gd name="T4" fmla="*/ 2147483646 w 257093"/>
                <a:gd name="T5" fmla="*/ 2147483646 h 146846"/>
                <a:gd name="T6" fmla="*/ 2147483646 w 257093"/>
                <a:gd name="T7" fmla="*/ 2147483646 h 146846"/>
                <a:gd name="T8" fmla="*/ 2147483646 w 257093"/>
                <a:gd name="T9" fmla="*/ 2147483646 h 146846"/>
                <a:gd name="T10" fmla="*/ 2147483646 w 257093"/>
                <a:gd name="T11" fmla="*/ 2147483646 h 146846"/>
                <a:gd name="T12" fmla="*/ 2147483646 w 257093"/>
                <a:gd name="T13" fmla="*/ 2147483646 h 146846"/>
                <a:gd name="T14" fmla="*/ 2147483646 w 257093"/>
                <a:gd name="T15" fmla="*/ 2147483646 h 146846"/>
                <a:gd name="T16" fmla="*/ 2147483646 w 257093"/>
                <a:gd name="T17" fmla="*/ 2147483646 h 1468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lnTo>
                    <a:pt x="7146" y="1"/>
                  </a:lnTo>
                  <a:close/>
                </a:path>
              </a:pathLst>
            </a:custGeom>
            <a:solidFill>
              <a:srgbClr val="FCFAF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25" name="Google Shape;1082;p14">
            <a:extLst>
              <a:ext uri="{FF2B5EF4-FFF2-40B4-BE49-F238E27FC236}">
                <a16:creationId xmlns:a16="http://schemas.microsoft.com/office/drawing/2014/main" id="{28EA089E-A286-46FF-A736-ABAE37ED9B27}"/>
              </a:ext>
            </a:extLst>
          </p:cNvPr>
          <p:cNvSpPr>
            <a:spLocks/>
          </p:cNvSpPr>
          <p:nvPr userDrawn="1"/>
        </p:nvSpPr>
        <p:spPr bwMode="auto">
          <a:xfrm>
            <a:off x="465667" y="882651"/>
            <a:ext cx="110067" cy="176213"/>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6" name="Google Shape;1083;p14">
            <a:extLst>
              <a:ext uri="{FF2B5EF4-FFF2-40B4-BE49-F238E27FC236}">
                <a16:creationId xmlns:a16="http://schemas.microsoft.com/office/drawing/2014/main" id="{43659447-40FC-4006-A529-A3FACB74D440}"/>
              </a:ext>
            </a:extLst>
          </p:cNvPr>
          <p:cNvSpPr>
            <a:spLocks/>
          </p:cNvSpPr>
          <p:nvPr userDrawn="1"/>
        </p:nvSpPr>
        <p:spPr bwMode="auto">
          <a:xfrm>
            <a:off x="201084" y="906463"/>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7" name="Google Shape;1084;p14">
            <a:extLst>
              <a:ext uri="{FF2B5EF4-FFF2-40B4-BE49-F238E27FC236}">
                <a16:creationId xmlns:a16="http://schemas.microsoft.com/office/drawing/2014/main" id="{636DF0C2-71DC-41BE-A73D-1700992C4DD0}"/>
              </a:ext>
            </a:extLst>
          </p:cNvPr>
          <p:cNvSpPr>
            <a:spLocks/>
          </p:cNvSpPr>
          <p:nvPr userDrawn="1"/>
        </p:nvSpPr>
        <p:spPr bwMode="auto">
          <a:xfrm>
            <a:off x="224367" y="989014"/>
            <a:ext cx="44451"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8" name="Google Shape;1085;p14">
            <a:extLst>
              <a:ext uri="{FF2B5EF4-FFF2-40B4-BE49-F238E27FC236}">
                <a16:creationId xmlns:a16="http://schemas.microsoft.com/office/drawing/2014/main" id="{0D8581BA-03DC-4F8E-A13C-0341A69CE19D}"/>
              </a:ext>
            </a:extLst>
          </p:cNvPr>
          <p:cNvSpPr>
            <a:spLocks/>
          </p:cNvSpPr>
          <p:nvPr userDrawn="1"/>
        </p:nvSpPr>
        <p:spPr bwMode="auto">
          <a:xfrm>
            <a:off x="524934" y="947739"/>
            <a:ext cx="46567" cy="46037"/>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9" name="Google Shape;1086;p14">
            <a:extLst>
              <a:ext uri="{FF2B5EF4-FFF2-40B4-BE49-F238E27FC236}">
                <a16:creationId xmlns:a16="http://schemas.microsoft.com/office/drawing/2014/main" id="{261FC438-4874-42F0-A839-D5AE7DA8FDEE}"/>
              </a:ext>
            </a:extLst>
          </p:cNvPr>
          <p:cNvSpPr>
            <a:spLocks/>
          </p:cNvSpPr>
          <p:nvPr userDrawn="1"/>
        </p:nvSpPr>
        <p:spPr bwMode="auto">
          <a:xfrm>
            <a:off x="201084" y="917575"/>
            <a:ext cx="448733" cy="96838"/>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0" name="Google Shape;1082;p14">
            <a:extLst>
              <a:ext uri="{FF2B5EF4-FFF2-40B4-BE49-F238E27FC236}">
                <a16:creationId xmlns:a16="http://schemas.microsoft.com/office/drawing/2014/main" id="{BDB522BD-64B3-48AE-9A07-B59E20398A0B}"/>
              </a:ext>
            </a:extLst>
          </p:cNvPr>
          <p:cNvSpPr>
            <a:spLocks/>
          </p:cNvSpPr>
          <p:nvPr userDrawn="1"/>
        </p:nvSpPr>
        <p:spPr bwMode="auto">
          <a:xfrm>
            <a:off x="463550" y="1495425"/>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1" name="Google Shape;1083;p14">
            <a:extLst>
              <a:ext uri="{FF2B5EF4-FFF2-40B4-BE49-F238E27FC236}">
                <a16:creationId xmlns:a16="http://schemas.microsoft.com/office/drawing/2014/main" id="{39619276-2F43-4350-9447-BAF5F9FEEFF5}"/>
              </a:ext>
            </a:extLst>
          </p:cNvPr>
          <p:cNvSpPr>
            <a:spLocks/>
          </p:cNvSpPr>
          <p:nvPr userDrawn="1"/>
        </p:nvSpPr>
        <p:spPr bwMode="auto">
          <a:xfrm>
            <a:off x="198967" y="1520826"/>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2" name="Google Shape;1084;p14">
            <a:extLst>
              <a:ext uri="{FF2B5EF4-FFF2-40B4-BE49-F238E27FC236}">
                <a16:creationId xmlns:a16="http://schemas.microsoft.com/office/drawing/2014/main" id="{CAD6B8BE-C319-4BFA-B4C9-5069500C9A58}"/>
              </a:ext>
            </a:extLst>
          </p:cNvPr>
          <p:cNvSpPr>
            <a:spLocks/>
          </p:cNvSpPr>
          <p:nvPr userDrawn="1"/>
        </p:nvSpPr>
        <p:spPr bwMode="auto">
          <a:xfrm>
            <a:off x="222251" y="1603375"/>
            <a:ext cx="46567" cy="46038"/>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3" name="Google Shape;1085;p14">
            <a:extLst>
              <a:ext uri="{FF2B5EF4-FFF2-40B4-BE49-F238E27FC236}">
                <a16:creationId xmlns:a16="http://schemas.microsoft.com/office/drawing/2014/main" id="{BAB17B53-7B11-4134-ADDA-02F2C2E48450}"/>
              </a:ext>
            </a:extLst>
          </p:cNvPr>
          <p:cNvSpPr>
            <a:spLocks/>
          </p:cNvSpPr>
          <p:nvPr userDrawn="1"/>
        </p:nvSpPr>
        <p:spPr bwMode="auto">
          <a:xfrm>
            <a:off x="522818" y="1562100"/>
            <a:ext cx="46567" cy="44450"/>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4" name="Google Shape;1086;p14">
            <a:extLst>
              <a:ext uri="{FF2B5EF4-FFF2-40B4-BE49-F238E27FC236}">
                <a16:creationId xmlns:a16="http://schemas.microsoft.com/office/drawing/2014/main" id="{0CCAC1DC-8665-4EF4-811B-370622F12777}"/>
              </a:ext>
            </a:extLst>
          </p:cNvPr>
          <p:cNvSpPr>
            <a:spLocks/>
          </p:cNvSpPr>
          <p:nvPr userDrawn="1"/>
        </p:nvSpPr>
        <p:spPr bwMode="auto">
          <a:xfrm>
            <a:off x="201084" y="1531938"/>
            <a:ext cx="446616"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5" name="Google Shape;1082;p14">
            <a:extLst>
              <a:ext uri="{FF2B5EF4-FFF2-40B4-BE49-F238E27FC236}">
                <a16:creationId xmlns:a16="http://schemas.microsoft.com/office/drawing/2014/main" id="{B043F58C-95D3-4E85-BF08-BD6005E23106}"/>
              </a:ext>
            </a:extLst>
          </p:cNvPr>
          <p:cNvSpPr>
            <a:spLocks/>
          </p:cNvSpPr>
          <p:nvPr userDrawn="1"/>
        </p:nvSpPr>
        <p:spPr bwMode="auto">
          <a:xfrm>
            <a:off x="463550" y="2109788"/>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6" name="Google Shape;1083;p14">
            <a:extLst>
              <a:ext uri="{FF2B5EF4-FFF2-40B4-BE49-F238E27FC236}">
                <a16:creationId xmlns:a16="http://schemas.microsoft.com/office/drawing/2014/main" id="{990AD8CB-28F7-447F-BBBF-C4C119D428DB}"/>
              </a:ext>
            </a:extLst>
          </p:cNvPr>
          <p:cNvSpPr>
            <a:spLocks/>
          </p:cNvSpPr>
          <p:nvPr userDrawn="1"/>
        </p:nvSpPr>
        <p:spPr bwMode="auto">
          <a:xfrm>
            <a:off x="198967" y="2135189"/>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7" name="Google Shape;1084;p14">
            <a:extLst>
              <a:ext uri="{FF2B5EF4-FFF2-40B4-BE49-F238E27FC236}">
                <a16:creationId xmlns:a16="http://schemas.microsoft.com/office/drawing/2014/main" id="{6D7C8937-F2F1-4E18-83E5-9C91EA0F8448}"/>
              </a:ext>
            </a:extLst>
          </p:cNvPr>
          <p:cNvSpPr>
            <a:spLocks/>
          </p:cNvSpPr>
          <p:nvPr userDrawn="1"/>
        </p:nvSpPr>
        <p:spPr bwMode="auto">
          <a:xfrm>
            <a:off x="222251" y="2217738"/>
            <a:ext cx="44449" cy="44450"/>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8" name="Google Shape;1085;p14">
            <a:extLst>
              <a:ext uri="{FF2B5EF4-FFF2-40B4-BE49-F238E27FC236}">
                <a16:creationId xmlns:a16="http://schemas.microsoft.com/office/drawing/2014/main" id="{F8F7D3FA-BE2E-470A-B769-CB4A25C9A949}"/>
              </a:ext>
            </a:extLst>
          </p:cNvPr>
          <p:cNvSpPr>
            <a:spLocks/>
          </p:cNvSpPr>
          <p:nvPr userDrawn="1"/>
        </p:nvSpPr>
        <p:spPr bwMode="auto">
          <a:xfrm>
            <a:off x="522818" y="2174875"/>
            <a:ext cx="44449"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9" name="Google Shape;1086;p14">
            <a:extLst>
              <a:ext uri="{FF2B5EF4-FFF2-40B4-BE49-F238E27FC236}">
                <a16:creationId xmlns:a16="http://schemas.microsoft.com/office/drawing/2014/main" id="{6EADDD64-5B33-4929-98EB-33E76749F972}"/>
              </a:ext>
            </a:extLst>
          </p:cNvPr>
          <p:cNvSpPr>
            <a:spLocks/>
          </p:cNvSpPr>
          <p:nvPr userDrawn="1"/>
        </p:nvSpPr>
        <p:spPr bwMode="auto">
          <a:xfrm>
            <a:off x="198967" y="2146300"/>
            <a:ext cx="448733"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0" name="Google Shape;1082;p14">
            <a:extLst>
              <a:ext uri="{FF2B5EF4-FFF2-40B4-BE49-F238E27FC236}">
                <a16:creationId xmlns:a16="http://schemas.microsoft.com/office/drawing/2014/main" id="{CF2C4861-090F-4AD0-99ED-5E506377D498}"/>
              </a:ext>
            </a:extLst>
          </p:cNvPr>
          <p:cNvSpPr>
            <a:spLocks/>
          </p:cNvSpPr>
          <p:nvPr userDrawn="1"/>
        </p:nvSpPr>
        <p:spPr bwMode="auto">
          <a:xfrm>
            <a:off x="461433" y="2724151"/>
            <a:ext cx="110067" cy="176213"/>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1" name="Google Shape;1083;p14">
            <a:extLst>
              <a:ext uri="{FF2B5EF4-FFF2-40B4-BE49-F238E27FC236}">
                <a16:creationId xmlns:a16="http://schemas.microsoft.com/office/drawing/2014/main" id="{3C9F12C1-C406-4CB8-AB79-899737467EBF}"/>
              </a:ext>
            </a:extLst>
          </p:cNvPr>
          <p:cNvSpPr>
            <a:spLocks/>
          </p:cNvSpPr>
          <p:nvPr userDrawn="1"/>
        </p:nvSpPr>
        <p:spPr bwMode="auto">
          <a:xfrm>
            <a:off x="196851" y="2747964"/>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2" name="Google Shape;1084;p14">
            <a:extLst>
              <a:ext uri="{FF2B5EF4-FFF2-40B4-BE49-F238E27FC236}">
                <a16:creationId xmlns:a16="http://schemas.microsoft.com/office/drawing/2014/main" id="{9A05B736-F8C0-4AB2-A695-BF3841304B82}"/>
              </a:ext>
            </a:extLst>
          </p:cNvPr>
          <p:cNvSpPr>
            <a:spLocks/>
          </p:cNvSpPr>
          <p:nvPr userDrawn="1"/>
        </p:nvSpPr>
        <p:spPr bwMode="auto">
          <a:xfrm>
            <a:off x="220134" y="2830514"/>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3" name="Google Shape;1085;p14">
            <a:extLst>
              <a:ext uri="{FF2B5EF4-FFF2-40B4-BE49-F238E27FC236}">
                <a16:creationId xmlns:a16="http://schemas.microsoft.com/office/drawing/2014/main" id="{31ED6F8B-BA9A-45C6-AF52-5CA02611C8B8}"/>
              </a:ext>
            </a:extLst>
          </p:cNvPr>
          <p:cNvSpPr>
            <a:spLocks/>
          </p:cNvSpPr>
          <p:nvPr userDrawn="1"/>
        </p:nvSpPr>
        <p:spPr bwMode="auto">
          <a:xfrm>
            <a:off x="520701" y="2789239"/>
            <a:ext cx="46567" cy="46037"/>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4" name="Google Shape;1086;p14">
            <a:extLst>
              <a:ext uri="{FF2B5EF4-FFF2-40B4-BE49-F238E27FC236}">
                <a16:creationId xmlns:a16="http://schemas.microsoft.com/office/drawing/2014/main" id="{05C76AC4-8243-4383-9F14-BD33F1C0B719}"/>
              </a:ext>
            </a:extLst>
          </p:cNvPr>
          <p:cNvSpPr>
            <a:spLocks/>
          </p:cNvSpPr>
          <p:nvPr userDrawn="1"/>
        </p:nvSpPr>
        <p:spPr bwMode="auto">
          <a:xfrm>
            <a:off x="198968" y="2759075"/>
            <a:ext cx="446617" cy="96838"/>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5" name="Google Shape;1082;p14">
            <a:extLst>
              <a:ext uri="{FF2B5EF4-FFF2-40B4-BE49-F238E27FC236}">
                <a16:creationId xmlns:a16="http://schemas.microsoft.com/office/drawing/2014/main" id="{434542FC-7757-4D34-BE75-4FF3B0E4B818}"/>
              </a:ext>
            </a:extLst>
          </p:cNvPr>
          <p:cNvSpPr>
            <a:spLocks/>
          </p:cNvSpPr>
          <p:nvPr userDrawn="1"/>
        </p:nvSpPr>
        <p:spPr bwMode="auto">
          <a:xfrm>
            <a:off x="461433" y="3336925"/>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6" name="Google Shape;1083;p14">
            <a:extLst>
              <a:ext uri="{FF2B5EF4-FFF2-40B4-BE49-F238E27FC236}">
                <a16:creationId xmlns:a16="http://schemas.microsoft.com/office/drawing/2014/main" id="{2936E728-000C-48FD-8A66-F23141BE7AEE}"/>
              </a:ext>
            </a:extLst>
          </p:cNvPr>
          <p:cNvSpPr>
            <a:spLocks/>
          </p:cNvSpPr>
          <p:nvPr userDrawn="1"/>
        </p:nvSpPr>
        <p:spPr bwMode="auto">
          <a:xfrm>
            <a:off x="194733" y="3362326"/>
            <a:ext cx="450851"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7" name="Google Shape;1084;p14">
            <a:extLst>
              <a:ext uri="{FF2B5EF4-FFF2-40B4-BE49-F238E27FC236}">
                <a16:creationId xmlns:a16="http://schemas.microsoft.com/office/drawing/2014/main" id="{5E4FF16F-2C32-4540-B5F3-E2A432B19D50}"/>
              </a:ext>
            </a:extLst>
          </p:cNvPr>
          <p:cNvSpPr>
            <a:spLocks/>
          </p:cNvSpPr>
          <p:nvPr userDrawn="1"/>
        </p:nvSpPr>
        <p:spPr bwMode="auto">
          <a:xfrm>
            <a:off x="220133" y="3444875"/>
            <a:ext cx="44451" cy="46038"/>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8" name="Google Shape;1085;p14">
            <a:extLst>
              <a:ext uri="{FF2B5EF4-FFF2-40B4-BE49-F238E27FC236}">
                <a16:creationId xmlns:a16="http://schemas.microsoft.com/office/drawing/2014/main" id="{EDB2B805-70F3-4C14-962A-DC1D71A1E688}"/>
              </a:ext>
            </a:extLst>
          </p:cNvPr>
          <p:cNvSpPr>
            <a:spLocks/>
          </p:cNvSpPr>
          <p:nvPr userDrawn="1"/>
        </p:nvSpPr>
        <p:spPr bwMode="auto">
          <a:xfrm>
            <a:off x="520700" y="3403600"/>
            <a:ext cx="44451" cy="44450"/>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9" name="Google Shape;1086;p14">
            <a:extLst>
              <a:ext uri="{FF2B5EF4-FFF2-40B4-BE49-F238E27FC236}">
                <a16:creationId xmlns:a16="http://schemas.microsoft.com/office/drawing/2014/main" id="{2EC02AB6-0657-4683-B89B-8E04934094C3}"/>
              </a:ext>
            </a:extLst>
          </p:cNvPr>
          <p:cNvSpPr>
            <a:spLocks/>
          </p:cNvSpPr>
          <p:nvPr userDrawn="1"/>
        </p:nvSpPr>
        <p:spPr bwMode="auto">
          <a:xfrm>
            <a:off x="196851" y="3373439"/>
            <a:ext cx="448733" cy="96837"/>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0" name="Google Shape;1082;p14">
            <a:extLst>
              <a:ext uri="{FF2B5EF4-FFF2-40B4-BE49-F238E27FC236}">
                <a16:creationId xmlns:a16="http://schemas.microsoft.com/office/drawing/2014/main" id="{12B4A601-7AB4-45DC-A00C-4E565DACADEB}"/>
              </a:ext>
            </a:extLst>
          </p:cNvPr>
          <p:cNvSpPr>
            <a:spLocks/>
          </p:cNvSpPr>
          <p:nvPr userDrawn="1"/>
        </p:nvSpPr>
        <p:spPr bwMode="auto">
          <a:xfrm>
            <a:off x="459317" y="3951288"/>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1" name="Google Shape;1083;p14">
            <a:extLst>
              <a:ext uri="{FF2B5EF4-FFF2-40B4-BE49-F238E27FC236}">
                <a16:creationId xmlns:a16="http://schemas.microsoft.com/office/drawing/2014/main" id="{B6F38259-89E4-4A95-B392-B6E9D2708BA4}"/>
              </a:ext>
            </a:extLst>
          </p:cNvPr>
          <p:cNvSpPr>
            <a:spLocks/>
          </p:cNvSpPr>
          <p:nvPr userDrawn="1"/>
        </p:nvSpPr>
        <p:spPr bwMode="auto">
          <a:xfrm>
            <a:off x="194734" y="3976689"/>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2" name="Google Shape;1084;p14">
            <a:extLst>
              <a:ext uri="{FF2B5EF4-FFF2-40B4-BE49-F238E27FC236}">
                <a16:creationId xmlns:a16="http://schemas.microsoft.com/office/drawing/2014/main" id="{78680043-9D18-411C-8C05-5D144EE518A9}"/>
              </a:ext>
            </a:extLst>
          </p:cNvPr>
          <p:cNvSpPr>
            <a:spLocks/>
          </p:cNvSpPr>
          <p:nvPr userDrawn="1"/>
        </p:nvSpPr>
        <p:spPr bwMode="auto">
          <a:xfrm>
            <a:off x="218018" y="4059239"/>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3" name="Google Shape;1085;p14">
            <a:extLst>
              <a:ext uri="{FF2B5EF4-FFF2-40B4-BE49-F238E27FC236}">
                <a16:creationId xmlns:a16="http://schemas.microsoft.com/office/drawing/2014/main" id="{48456B1C-3A5A-42F6-A94C-1BA6F0F116D1}"/>
              </a:ext>
            </a:extLst>
          </p:cNvPr>
          <p:cNvSpPr>
            <a:spLocks/>
          </p:cNvSpPr>
          <p:nvPr userDrawn="1"/>
        </p:nvSpPr>
        <p:spPr bwMode="auto">
          <a:xfrm>
            <a:off x="518585" y="4016375"/>
            <a:ext cx="46567"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4" name="Google Shape;1086;p14">
            <a:extLst>
              <a:ext uri="{FF2B5EF4-FFF2-40B4-BE49-F238E27FC236}">
                <a16:creationId xmlns:a16="http://schemas.microsoft.com/office/drawing/2014/main" id="{5DCF603C-924E-4BB6-8DEF-15E92876021C}"/>
              </a:ext>
            </a:extLst>
          </p:cNvPr>
          <p:cNvSpPr>
            <a:spLocks/>
          </p:cNvSpPr>
          <p:nvPr userDrawn="1"/>
        </p:nvSpPr>
        <p:spPr bwMode="auto">
          <a:xfrm>
            <a:off x="194734" y="3987800"/>
            <a:ext cx="448733"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5" name="Google Shape;1082;p14">
            <a:extLst>
              <a:ext uri="{FF2B5EF4-FFF2-40B4-BE49-F238E27FC236}">
                <a16:creationId xmlns:a16="http://schemas.microsoft.com/office/drawing/2014/main" id="{0A5A6908-28D0-4FA0-9031-B10613ACE6AE}"/>
              </a:ext>
            </a:extLst>
          </p:cNvPr>
          <p:cNvSpPr>
            <a:spLocks/>
          </p:cNvSpPr>
          <p:nvPr userDrawn="1"/>
        </p:nvSpPr>
        <p:spPr bwMode="auto">
          <a:xfrm>
            <a:off x="459317" y="4565650"/>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6" name="Google Shape;1083;p14">
            <a:extLst>
              <a:ext uri="{FF2B5EF4-FFF2-40B4-BE49-F238E27FC236}">
                <a16:creationId xmlns:a16="http://schemas.microsoft.com/office/drawing/2014/main" id="{6BBF1396-D6D7-4878-BEF6-C292802C2416}"/>
              </a:ext>
            </a:extLst>
          </p:cNvPr>
          <p:cNvSpPr>
            <a:spLocks/>
          </p:cNvSpPr>
          <p:nvPr userDrawn="1"/>
        </p:nvSpPr>
        <p:spPr bwMode="auto">
          <a:xfrm>
            <a:off x="192618" y="4589464"/>
            <a:ext cx="450849"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7" name="Google Shape;1084;p14">
            <a:extLst>
              <a:ext uri="{FF2B5EF4-FFF2-40B4-BE49-F238E27FC236}">
                <a16:creationId xmlns:a16="http://schemas.microsoft.com/office/drawing/2014/main" id="{853676B2-DBA4-4EF5-8B71-2442BDCC91DC}"/>
              </a:ext>
            </a:extLst>
          </p:cNvPr>
          <p:cNvSpPr>
            <a:spLocks/>
          </p:cNvSpPr>
          <p:nvPr userDrawn="1"/>
        </p:nvSpPr>
        <p:spPr bwMode="auto">
          <a:xfrm>
            <a:off x="215901" y="4672014"/>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8" name="Google Shape;1085;p14">
            <a:extLst>
              <a:ext uri="{FF2B5EF4-FFF2-40B4-BE49-F238E27FC236}">
                <a16:creationId xmlns:a16="http://schemas.microsoft.com/office/drawing/2014/main" id="{A8DCC7CF-B97D-4061-9B1E-812171088443}"/>
              </a:ext>
            </a:extLst>
          </p:cNvPr>
          <p:cNvSpPr>
            <a:spLocks/>
          </p:cNvSpPr>
          <p:nvPr userDrawn="1"/>
        </p:nvSpPr>
        <p:spPr bwMode="auto">
          <a:xfrm>
            <a:off x="518585" y="4630739"/>
            <a:ext cx="44449" cy="46037"/>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9" name="Google Shape;1086;p14">
            <a:extLst>
              <a:ext uri="{FF2B5EF4-FFF2-40B4-BE49-F238E27FC236}">
                <a16:creationId xmlns:a16="http://schemas.microsoft.com/office/drawing/2014/main" id="{BCBD93FA-87AA-4737-B498-397D64740CCA}"/>
              </a:ext>
            </a:extLst>
          </p:cNvPr>
          <p:cNvSpPr>
            <a:spLocks/>
          </p:cNvSpPr>
          <p:nvPr userDrawn="1"/>
        </p:nvSpPr>
        <p:spPr bwMode="auto">
          <a:xfrm>
            <a:off x="194734" y="4600575"/>
            <a:ext cx="446617" cy="96838"/>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0" name="Google Shape;1082;p14">
            <a:extLst>
              <a:ext uri="{FF2B5EF4-FFF2-40B4-BE49-F238E27FC236}">
                <a16:creationId xmlns:a16="http://schemas.microsoft.com/office/drawing/2014/main" id="{675BE2E2-245F-4CD3-92D3-150DB011346B}"/>
              </a:ext>
            </a:extLst>
          </p:cNvPr>
          <p:cNvSpPr>
            <a:spLocks/>
          </p:cNvSpPr>
          <p:nvPr userDrawn="1"/>
        </p:nvSpPr>
        <p:spPr bwMode="auto">
          <a:xfrm>
            <a:off x="457200" y="5180013"/>
            <a:ext cx="110067" cy="176212"/>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1" name="Google Shape;1083;p14">
            <a:extLst>
              <a:ext uri="{FF2B5EF4-FFF2-40B4-BE49-F238E27FC236}">
                <a16:creationId xmlns:a16="http://schemas.microsoft.com/office/drawing/2014/main" id="{6C7F69A3-44E2-4CEB-BB3B-F715D191D44B}"/>
              </a:ext>
            </a:extLst>
          </p:cNvPr>
          <p:cNvSpPr>
            <a:spLocks/>
          </p:cNvSpPr>
          <p:nvPr userDrawn="1"/>
        </p:nvSpPr>
        <p:spPr bwMode="auto">
          <a:xfrm>
            <a:off x="192618" y="5203826"/>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2" name="Google Shape;1084;p14">
            <a:extLst>
              <a:ext uri="{FF2B5EF4-FFF2-40B4-BE49-F238E27FC236}">
                <a16:creationId xmlns:a16="http://schemas.microsoft.com/office/drawing/2014/main" id="{88C3B8E5-478E-4382-8689-87CF5F34BFBD}"/>
              </a:ext>
            </a:extLst>
          </p:cNvPr>
          <p:cNvSpPr>
            <a:spLocks/>
          </p:cNvSpPr>
          <p:nvPr userDrawn="1"/>
        </p:nvSpPr>
        <p:spPr bwMode="auto">
          <a:xfrm>
            <a:off x="215901" y="5286375"/>
            <a:ext cx="46567" cy="46038"/>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3" name="Google Shape;1085;p14">
            <a:extLst>
              <a:ext uri="{FF2B5EF4-FFF2-40B4-BE49-F238E27FC236}">
                <a16:creationId xmlns:a16="http://schemas.microsoft.com/office/drawing/2014/main" id="{37CFFB47-5A62-4801-BBA5-B61D513B03C5}"/>
              </a:ext>
            </a:extLst>
          </p:cNvPr>
          <p:cNvSpPr>
            <a:spLocks/>
          </p:cNvSpPr>
          <p:nvPr userDrawn="1"/>
        </p:nvSpPr>
        <p:spPr bwMode="auto">
          <a:xfrm>
            <a:off x="516467" y="5245100"/>
            <a:ext cx="46567"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4" name="Google Shape;1086;p14">
            <a:extLst>
              <a:ext uri="{FF2B5EF4-FFF2-40B4-BE49-F238E27FC236}">
                <a16:creationId xmlns:a16="http://schemas.microsoft.com/office/drawing/2014/main" id="{03667FCD-73C9-47BD-AEC6-0762602C02D2}"/>
              </a:ext>
            </a:extLst>
          </p:cNvPr>
          <p:cNvSpPr>
            <a:spLocks/>
          </p:cNvSpPr>
          <p:nvPr userDrawn="1"/>
        </p:nvSpPr>
        <p:spPr bwMode="auto">
          <a:xfrm>
            <a:off x="192618" y="5214939"/>
            <a:ext cx="448733" cy="96837"/>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5" name="Google Shape;1082;p14">
            <a:extLst>
              <a:ext uri="{FF2B5EF4-FFF2-40B4-BE49-F238E27FC236}">
                <a16:creationId xmlns:a16="http://schemas.microsoft.com/office/drawing/2014/main" id="{DBD14342-B7E6-4D09-9FA4-8EB8427E1D3F}"/>
              </a:ext>
            </a:extLst>
          </p:cNvPr>
          <p:cNvSpPr>
            <a:spLocks/>
          </p:cNvSpPr>
          <p:nvPr userDrawn="1"/>
        </p:nvSpPr>
        <p:spPr bwMode="auto">
          <a:xfrm>
            <a:off x="457200" y="5792788"/>
            <a:ext cx="107951"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6" name="Google Shape;1083;p14">
            <a:extLst>
              <a:ext uri="{FF2B5EF4-FFF2-40B4-BE49-F238E27FC236}">
                <a16:creationId xmlns:a16="http://schemas.microsoft.com/office/drawing/2014/main" id="{4D7609DB-2B37-47D0-875A-2EE5675B3977}"/>
              </a:ext>
            </a:extLst>
          </p:cNvPr>
          <p:cNvSpPr>
            <a:spLocks/>
          </p:cNvSpPr>
          <p:nvPr userDrawn="1"/>
        </p:nvSpPr>
        <p:spPr bwMode="auto">
          <a:xfrm>
            <a:off x="190500" y="5818189"/>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7" name="Google Shape;1084;p14">
            <a:extLst>
              <a:ext uri="{FF2B5EF4-FFF2-40B4-BE49-F238E27FC236}">
                <a16:creationId xmlns:a16="http://schemas.microsoft.com/office/drawing/2014/main" id="{7D005589-E2FC-49EF-9108-6D997C0FCBA1}"/>
              </a:ext>
            </a:extLst>
          </p:cNvPr>
          <p:cNvSpPr>
            <a:spLocks/>
          </p:cNvSpPr>
          <p:nvPr userDrawn="1"/>
        </p:nvSpPr>
        <p:spPr bwMode="auto">
          <a:xfrm>
            <a:off x="213784" y="5900739"/>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8" name="Google Shape;1085;p14">
            <a:extLst>
              <a:ext uri="{FF2B5EF4-FFF2-40B4-BE49-F238E27FC236}">
                <a16:creationId xmlns:a16="http://schemas.microsoft.com/office/drawing/2014/main" id="{FBF4DDA5-4ED5-4B06-85C8-7C7A7332157C}"/>
              </a:ext>
            </a:extLst>
          </p:cNvPr>
          <p:cNvSpPr>
            <a:spLocks/>
          </p:cNvSpPr>
          <p:nvPr userDrawn="1"/>
        </p:nvSpPr>
        <p:spPr bwMode="auto">
          <a:xfrm>
            <a:off x="514351" y="5857875"/>
            <a:ext cx="46567"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9" name="Google Shape;1086;p14">
            <a:extLst>
              <a:ext uri="{FF2B5EF4-FFF2-40B4-BE49-F238E27FC236}">
                <a16:creationId xmlns:a16="http://schemas.microsoft.com/office/drawing/2014/main" id="{3D704683-ABDB-48B4-90D2-DA8E4CD6A6D4}"/>
              </a:ext>
            </a:extLst>
          </p:cNvPr>
          <p:cNvSpPr>
            <a:spLocks/>
          </p:cNvSpPr>
          <p:nvPr userDrawn="1"/>
        </p:nvSpPr>
        <p:spPr bwMode="auto">
          <a:xfrm>
            <a:off x="192617" y="5829300"/>
            <a:ext cx="446616"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0" name="Google Shape;1765;p26">
            <a:extLst>
              <a:ext uri="{FF2B5EF4-FFF2-40B4-BE49-F238E27FC236}">
                <a16:creationId xmlns:a16="http://schemas.microsoft.com/office/drawing/2014/main" id="{A20D59BD-0BDB-4884-89BE-02AC1232333E}"/>
              </a:ext>
            </a:extLst>
          </p:cNvPr>
          <p:cNvSpPr/>
          <p:nvPr userDrawn="1"/>
        </p:nvSpPr>
        <p:spPr>
          <a:xfrm rot="126755">
            <a:off x="3092451" y="1090613"/>
            <a:ext cx="5549900" cy="4730750"/>
          </a:xfrm>
          <a:prstGeom prst="rect">
            <a:avLst/>
          </a:prstGeom>
          <a:solidFill>
            <a:schemeClr val="accent6">
              <a:lumMod val="40000"/>
              <a:lumOff val="60000"/>
            </a:schemeClr>
          </a:solidFill>
          <a:ln>
            <a:noFill/>
          </a:ln>
        </p:spPr>
        <p:txBody>
          <a:bodyPr spcFirstLastPara="1" lIns="68569" tIns="68569" rIns="68569" bIns="68569" anchor="ctr"/>
          <a:lstStyle/>
          <a:p>
            <a:pPr eaLnBrk="1" fontAlgn="auto" hangingPunct="1">
              <a:spcBef>
                <a:spcPts val="0"/>
              </a:spcBef>
              <a:spcAft>
                <a:spcPts val="0"/>
              </a:spcAft>
              <a:defRPr/>
            </a:pPr>
            <a:endParaRPr sz="375" b="0" dirty="0">
              <a:solidFill>
                <a:prstClr val="black"/>
              </a:solidFill>
              <a:latin typeface="Arial"/>
            </a:endParaRPr>
          </a:p>
        </p:txBody>
      </p:sp>
      <p:sp>
        <p:nvSpPr>
          <p:cNvPr id="71" name="Google Shape;1766;p26">
            <a:extLst>
              <a:ext uri="{FF2B5EF4-FFF2-40B4-BE49-F238E27FC236}">
                <a16:creationId xmlns:a16="http://schemas.microsoft.com/office/drawing/2014/main" id="{3AF85805-D28D-46F9-8DAE-6D4E3436DB3F}"/>
              </a:ext>
            </a:extLst>
          </p:cNvPr>
          <p:cNvSpPr/>
          <p:nvPr userDrawn="1"/>
        </p:nvSpPr>
        <p:spPr>
          <a:xfrm rot="21464125">
            <a:off x="2810934" y="773114"/>
            <a:ext cx="1284817" cy="1336675"/>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lIns="68569" tIns="68569" rIns="68569" bIns="68569" anchor="ctr"/>
          <a:lstStyle/>
          <a:p>
            <a:pPr eaLnBrk="1" fontAlgn="auto" hangingPunct="1">
              <a:spcBef>
                <a:spcPts val="0"/>
              </a:spcBef>
              <a:spcAft>
                <a:spcPts val="0"/>
              </a:spcAft>
              <a:defRPr/>
            </a:pPr>
            <a:endParaRPr sz="375" b="0">
              <a:solidFill>
                <a:prstClr val="black"/>
              </a:solidFill>
              <a:latin typeface="Arial"/>
            </a:endParaRPr>
          </a:p>
        </p:txBody>
      </p:sp>
      <p:sp>
        <p:nvSpPr>
          <p:cNvPr id="72" name="Google Shape;1767;p26">
            <a:extLst>
              <a:ext uri="{FF2B5EF4-FFF2-40B4-BE49-F238E27FC236}">
                <a16:creationId xmlns:a16="http://schemas.microsoft.com/office/drawing/2014/main" id="{C3476CD3-EB23-4208-8C21-82C586DAE36C}"/>
              </a:ext>
            </a:extLst>
          </p:cNvPr>
          <p:cNvSpPr/>
          <p:nvPr userDrawn="1"/>
        </p:nvSpPr>
        <p:spPr>
          <a:xfrm rot="4829593">
            <a:off x="7640638" y="1029760"/>
            <a:ext cx="1546225" cy="11091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lIns="68569" tIns="68569" rIns="68569" bIns="68569" anchor="ctr"/>
          <a:lstStyle/>
          <a:p>
            <a:pPr eaLnBrk="1" fontAlgn="auto" hangingPunct="1">
              <a:spcBef>
                <a:spcPts val="0"/>
              </a:spcBef>
              <a:spcAft>
                <a:spcPts val="0"/>
              </a:spcAft>
              <a:defRPr/>
            </a:pPr>
            <a:endParaRPr sz="375" b="0">
              <a:solidFill>
                <a:prstClr val="black"/>
              </a:solidFill>
              <a:latin typeface="Arial"/>
            </a:endParaRPr>
          </a:p>
        </p:txBody>
      </p:sp>
      <p:grpSp>
        <p:nvGrpSpPr>
          <p:cNvPr id="73" name="Google Shape;631;p30">
            <a:extLst>
              <a:ext uri="{FF2B5EF4-FFF2-40B4-BE49-F238E27FC236}">
                <a16:creationId xmlns:a16="http://schemas.microsoft.com/office/drawing/2014/main" id="{897C82B7-A221-4A05-B720-26FFFC75FDE9}"/>
              </a:ext>
            </a:extLst>
          </p:cNvPr>
          <p:cNvGrpSpPr>
            <a:grpSpLocks/>
          </p:cNvGrpSpPr>
          <p:nvPr userDrawn="1"/>
        </p:nvGrpSpPr>
        <p:grpSpPr bwMode="auto">
          <a:xfrm>
            <a:off x="7672917" y="3622676"/>
            <a:ext cx="1310216" cy="2486025"/>
            <a:chOff x="961250" y="234750"/>
            <a:chExt cx="1222525" cy="2320700"/>
          </a:xfrm>
        </p:grpSpPr>
        <p:sp>
          <p:nvSpPr>
            <p:cNvPr id="74" name="Google Shape;632;p30">
              <a:extLst>
                <a:ext uri="{FF2B5EF4-FFF2-40B4-BE49-F238E27FC236}">
                  <a16:creationId xmlns:a16="http://schemas.microsoft.com/office/drawing/2014/main" id="{E847402B-E28D-4544-B894-154C0F3A208F}"/>
                </a:ext>
              </a:extLst>
            </p:cNvPr>
            <p:cNvSpPr>
              <a:spLocks/>
            </p:cNvSpPr>
            <p:nvPr/>
          </p:nvSpPr>
          <p:spPr bwMode="auto">
            <a:xfrm>
              <a:off x="1529225" y="1558100"/>
              <a:ext cx="189075" cy="241150"/>
            </a:xfrm>
            <a:custGeom>
              <a:avLst/>
              <a:gdLst>
                <a:gd name="T0" fmla="*/ 2147483646 w 7563"/>
                <a:gd name="T1" fmla="*/ 0 h 9646"/>
                <a:gd name="T2" fmla="*/ 2147483646 w 7563"/>
                <a:gd name="T3" fmla="*/ 2147483646 h 9646"/>
                <a:gd name="T4" fmla="*/ 2147483646 w 7563"/>
                <a:gd name="T5" fmla="*/ 2147483646 h 9646"/>
                <a:gd name="T6" fmla="*/ 2147483646 w 7563"/>
                <a:gd name="T7" fmla="*/ 2147483646 h 9646"/>
                <a:gd name="T8" fmla="*/ 2147483646 w 7563"/>
                <a:gd name="T9" fmla="*/ 2147483646 h 9646"/>
                <a:gd name="T10" fmla="*/ 2147483646 w 7563"/>
                <a:gd name="T11" fmla="*/ 2147483646 h 9646"/>
                <a:gd name="T12" fmla="*/ 2147483646 w 7563"/>
                <a:gd name="T13" fmla="*/ 2147483646 h 9646"/>
                <a:gd name="T14" fmla="*/ 2147483646 w 7563"/>
                <a:gd name="T15" fmla="*/ 2147483646 h 9646"/>
                <a:gd name="T16" fmla="*/ 2147483646 w 7563"/>
                <a:gd name="T17" fmla="*/ 0 h 96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75" name="Google Shape;633;p30">
              <a:extLst>
                <a:ext uri="{FF2B5EF4-FFF2-40B4-BE49-F238E27FC236}">
                  <a16:creationId xmlns:a16="http://schemas.microsoft.com/office/drawing/2014/main" id="{FD427604-5ECD-49F7-A3E1-1C37714F72C9}"/>
                </a:ext>
              </a:extLst>
            </p:cNvPr>
            <p:cNvSpPr>
              <a:spLocks/>
            </p:cNvSpPr>
            <p:nvPr/>
          </p:nvSpPr>
          <p:spPr bwMode="auto">
            <a:xfrm>
              <a:off x="1647700" y="1816875"/>
              <a:ext cx="206725" cy="252400"/>
            </a:xfrm>
            <a:custGeom>
              <a:avLst/>
              <a:gdLst>
                <a:gd name="T0" fmla="*/ 2147483646 w 8269"/>
                <a:gd name="T1" fmla="*/ 2147483646 h 10096"/>
                <a:gd name="T2" fmla="*/ 0 w 8269"/>
                <a:gd name="T3" fmla="*/ 2147483646 h 10096"/>
                <a:gd name="T4" fmla="*/ 2147483646 w 8269"/>
                <a:gd name="T5" fmla="*/ 2147483646 h 10096"/>
                <a:gd name="T6" fmla="*/ 2147483646 w 8269"/>
                <a:gd name="T7" fmla="*/ 2147483646 h 10096"/>
                <a:gd name="T8" fmla="*/ 2147483646 w 8269"/>
                <a:gd name="T9" fmla="*/ 2147483646 h 10096"/>
                <a:gd name="T10" fmla="*/ 2147483646 w 8269"/>
                <a:gd name="T11" fmla="*/ 2147483646 h 10096"/>
                <a:gd name="T12" fmla="*/ 2147483646 w 8269"/>
                <a:gd name="T13" fmla="*/ 2147483646 h 10096"/>
                <a:gd name="T14" fmla="*/ 2147483646 w 8269"/>
                <a:gd name="T15" fmla="*/ 2147483646 h 10096"/>
                <a:gd name="T16" fmla="*/ 2147483646 w 8269"/>
                <a:gd name="T17" fmla="*/ 2147483646 h 100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76" name="Google Shape;634;p30">
              <a:extLst>
                <a:ext uri="{FF2B5EF4-FFF2-40B4-BE49-F238E27FC236}">
                  <a16:creationId xmlns:a16="http://schemas.microsoft.com/office/drawing/2014/main" id="{33A617AD-97A7-4607-9F26-0E626A27B50D}"/>
                </a:ext>
              </a:extLst>
            </p:cNvPr>
            <p:cNvSpPr/>
            <p:nvPr/>
          </p:nvSpPr>
          <p:spPr>
            <a:xfrm>
              <a:off x="1599175" y="1737425"/>
              <a:ext cx="163926" cy="131892"/>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77" name="Google Shape;635;p30">
              <a:extLst>
                <a:ext uri="{FF2B5EF4-FFF2-40B4-BE49-F238E27FC236}">
                  <a16:creationId xmlns:a16="http://schemas.microsoft.com/office/drawing/2014/main" id="{346C76DD-4370-43ED-BA7F-E3D1A3A29A6C}"/>
                </a:ext>
              </a:extLst>
            </p:cNvPr>
            <p:cNvSpPr>
              <a:spLocks/>
            </p:cNvSpPr>
            <p:nvPr/>
          </p:nvSpPr>
          <p:spPr bwMode="auto">
            <a:xfrm>
              <a:off x="1287250" y="1496000"/>
              <a:ext cx="392400" cy="420700"/>
            </a:xfrm>
            <a:custGeom>
              <a:avLst/>
              <a:gdLst>
                <a:gd name="T0" fmla="*/ 2147483646 w 15696"/>
                <a:gd name="T1" fmla="*/ 0 h 16828"/>
                <a:gd name="T2" fmla="*/ 2147483646 w 15696"/>
                <a:gd name="T3" fmla="*/ 2147483646 h 16828"/>
                <a:gd name="T4" fmla="*/ 2147483646 w 15696"/>
                <a:gd name="T5" fmla="*/ 2147483646 h 16828"/>
                <a:gd name="T6" fmla="*/ 0 w 15696"/>
                <a:gd name="T7" fmla="*/ 2147483646 h 16828"/>
                <a:gd name="T8" fmla="*/ 0 w 15696"/>
                <a:gd name="T9" fmla="*/ 2147483646 h 16828"/>
                <a:gd name="T10" fmla="*/ 2147483646 w 15696"/>
                <a:gd name="T11" fmla="*/ 2147483646 h 16828"/>
                <a:gd name="T12" fmla="*/ 2147483646 w 15696"/>
                <a:gd name="T13" fmla="*/ 2147483646 h 16828"/>
                <a:gd name="T14" fmla="*/ 2147483646 w 15696"/>
                <a:gd name="T15" fmla="*/ 2147483646 h 16828"/>
                <a:gd name="T16" fmla="*/ 2147483646 w 15696"/>
                <a:gd name="T17" fmla="*/ 2147483646 h 16828"/>
                <a:gd name="T18" fmla="*/ 2147483646 w 15696"/>
                <a:gd name="T19" fmla="*/ 0 h 168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78" name="Google Shape;636;p30">
              <a:extLst>
                <a:ext uri="{FF2B5EF4-FFF2-40B4-BE49-F238E27FC236}">
                  <a16:creationId xmlns:a16="http://schemas.microsoft.com/office/drawing/2014/main" id="{1D8A172B-C552-4E91-9E78-3205DAEBB68B}"/>
                </a:ext>
              </a:extLst>
            </p:cNvPr>
            <p:cNvSpPr>
              <a:spLocks/>
            </p:cNvSpPr>
            <p:nvPr/>
          </p:nvSpPr>
          <p:spPr bwMode="auto">
            <a:xfrm>
              <a:off x="1567025" y="1904250"/>
              <a:ext cx="4225" cy="25"/>
            </a:xfrm>
            <a:custGeom>
              <a:avLst/>
              <a:gdLst>
                <a:gd name="T0" fmla="*/ 2147483646 w 169"/>
                <a:gd name="T1" fmla="*/ 2147483646 h 1"/>
                <a:gd name="T2" fmla="*/ 2147483646 w 169"/>
                <a:gd name="T3" fmla="*/ 2147483646 h 1"/>
                <a:gd name="T4" fmla="*/ 2147483646 w 169"/>
                <a:gd name="T5" fmla="*/ 2147483646 h 1"/>
                <a:gd name="T6" fmla="*/ 2147483646 w 169"/>
                <a:gd name="T7" fmla="*/ 2147483646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9" h="1" extrusionOk="0">
                  <a:moveTo>
                    <a:pt x="169" y="1"/>
                  </a:moveTo>
                  <a:lnTo>
                    <a:pt x="1" y="1"/>
                  </a:lnTo>
                  <a:lnTo>
                    <a:pt x="169" y="1"/>
                  </a:lnTo>
                  <a:close/>
                </a:path>
              </a:pathLst>
            </a:custGeom>
            <a:solidFill>
              <a:srgbClr val="E3E8F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79" name="Google Shape;637;p30">
              <a:extLst>
                <a:ext uri="{FF2B5EF4-FFF2-40B4-BE49-F238E27FC236}">
                  <a16:creationId xmlns:a16="http://schemas.microsoft.com/office/drawing/2014/main" id="{364EC600-F648-4137-A4B2-84F6CB9257C7}"/>
                </a:ext>
              </a:extLst>
            </p:cNvPr>
            <p:cNvSpPr>
              <a:spLocks/>
            </p:cNvSpPr>
            <p:nvPr/>
          </p:nvSpPr>
          <p:spPr bwMode="auto">
            <a:xfrm>
              <a:off x="1567025" y="1575725"/>
              <a:ext cx="7600" cy="328550"/>
            </a:xfrm>
            <a:custGeom>
              <a:avLst/>
              <a:gdLst>
                <a:gd name="T0" fmla="*/ 2147483646 w 304"/>
                <a:gd name="T1" fmla="*/ 2147483646 h 13142"/>
                <a:gd name="T2" fmla="*/ 2147483646 w 304"/>
                <a:gd name="T3" fmla="*/ 2147483646 h 13142"/>
                <a:gd name="T4" fmla="*/ 2147483646 w 304"/>
                <a:gd name="T5" fmla="*/ 2147483646 h 13142"/>
                <a:gd name="T6" fmla="*/ 2147483646 w 304"/>
                <a:gd name="T7" fmla="*/ 2147483646 h 13142"/>
                <a:gd name="T8" fmla="*/ 2147483646 w 304"/>
                <a:gd name="T9" fmla="*/ 2147483646 h 13142"/>
                <a:gd name="T10" fmla="*/ 2147483646 w 304"/>
                <a:gd name="T11" fmla="*/ 2147483646 h 13142"/>
                <a:gd name="T12" fmla="*/ 2147483646 w 304"/>
                <a:gd name="T13" fmla="*/ 2147483646 h 13142"/>
                <a:gd name="T14" fmla="*/ 2147483646 w 304"/>
                <a:gd name="T15" fmla="*/ 2147483646 h 131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0" name="Google Shape;638;p30">
              <a:extLst>
                <a:ext uri="{FF2B5EF4-FFF2-40B4-BE49-F238E27FC236}">
                  <a16:creationId xmlns:a16="http://schemas.microsoft.com/office/drawing/2014/main" id="{E59F38E7-39B9-41CC-A5A3-F3D5312365E1}"/>
                </a:ext>
              </a:extLst>
            </p:cNvPr>
            <p:cNvSpPr>
              <a:spLocks/>
            </p:cNvSpPr>
            <p:nvPr/>
          </p:nvSpPr>
          <p:spPr bwMode="auto">
            <a:xfrm>
              <a:off x="1462000" y="1915175"/>
              <a:ext cx="49600" cy="3400"/>
            </a:xfrm>
            <a:custGeom>
              <a:avLst/>
              <a:gdLst>
                <a:gd name="T0" fmla="*/ 2147483646 w 1984"/>
                <a:gd name="T1" fmla="*/ 2147483646 h 136"/>
                <a:gd name="T2" fmla="*/ 2147483646 w 1984"/>
                <a:gd name="T3" fmla="*/ 2147483646 h 136"/>
                <a:gd name="T4" fmla="*/ 2147483646 w 1984"/>
                <a:gd name="T5" fmla="*/ 2147483646 h 136"/>
                <a:gd name="T6" fmla="*/ 2147483646 w 1984"/>
                <a:gd name="T7" fmla="*/ 2147483646 h 136"/>
                <a:gd name="T8" fmla="*/ 2147483646 w 1984"/>
                <a:gd name="T9" fmla="*/ 2147483646 h 136"/>
                <a:gd name="T10" fmla="*/ 2147483646 w 1984"/>
                <a:gd name="T11" fmla="*/ 2147483646 h 136"/>
                <a:gd name="T12" fmla="*/ 2147483646 w 1984"/>
                <a:gd name="T13" fmla="*/ 2147483646 h 1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84" h="136" extrusionOk="0">
                  <a:moveTo>
                    <a:pt x="1" y="135"/>
                  </a:moveTo>
                  <a:lnTo>
                    <a:pt x="1" y="135"/>
                  </a:lnTo>
                  <a:close/>
                  <a:moveTo>
                    <a:pt x="1984" y="1"/>
                  </a:moveTo>
                  <a:cubicBezTo>
                    <a:pt x="1278" y="1"/>
                    <a:pt x="707" y="135"/>
                    <a:pt x="1" y="135"/>
                  </a:cubicBezTo>
                  <a:cubicBezTo>
                    <a:pt x="707" y="135"/>
                    <a:pt x="1278" y="1"/>
                    <a:pt x="1984" y="1"/>
                  </a:cubicBezTo>
                  <a:close/>
                </a:path>
              </a:pathLst>
            </a:custGeom>
            <a:solidFill>
              <a:srgbClr val="E3E8F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1" name="Google Shape;639;p30">
              <a:extLst>
                <a:ext uri="{FF2B5EF4-FFF2-40B4-BE49-F238E27FC236}">
                  <a16:creationId xmlns:a16="http://schemas.microsoft.com/office/drawing/2014/main" id="{8BC00417-A83E-4680-A82C-1EF57DE4CBD4}"/>
                </a:ext>
              </a:extLst>
            </p:cNvPr>
            <p:cNvSpPr>
              <a:spLocks/>
            </p:cNvSpPr>
            <p:nvPr/>
          </p:nvSpPr>
          <p:spPr bwMode="auto">
            <a:xfrm>
              <a:off x="1462000" y="1533725"/>
              <a:ext cx="73975" cy="384850"/>
            </a:xfrm>
            <a:custGeom>
              <a:avLst/>
              <a:gdLst>
                <a:gd name="T0" fmla="*/ 2147483646 w 2959"/>
                <a:gd name="T1" fmla="*/ 2147483646 h 15394"/>
                <a:gd name="T2" fmla="*/ 2147483646 w 2959"/>
                <a:gd name="T3" fmla="*/ 2147483646 h 15394"/>
                <a:gd name="T4" fmla="*/ 2147483646 w 2959"/>
                <a:gd name="T5" fmla="*/ 2147483646 h 15394"/>
                <a:gd name="T6" fmla="*/ 2147483646 w 2959"/>
                <a:gd name="T7" fmla="*/ 2147483646 h 15394"/>
                <a:gd name="T8" fmla="*/ 2147483646 w 2959"/>
                <a:gd name="T9" fmla="*/ 2147483646 h 15394"/>
                <a:gd name="T10" fmla="*/ 2147483646 w 2959"/>
                <a:gd name="T11" fmla="*/ 2147483646 h 1539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2" name="Google Shape;640;p30">
              <a:extLst>
                <a:ext uri="{FF2B5EF4-FFF2-40B4-BE49-F238E27FC236}">
                  <a16:creationId xmlns:a16="http://schemas.microsoft.com/office/drawing/2014/main" id="{DC601100-7F70-40BD-B386-4E8A8FC6E50F}"/>
                </a:ext>
              </a:extLst>
            </p:cNvPr>
            <p:cNvSpPr>
              <a:spLocks/>
            </p:cNvSpPr>
            <p:nvPr/>
          </p:nvSpPr>
          <p:spPr bwMode="auto">
            <a:xfrm>
              <a:off x="1602325" y="1519450"/>
              <a:ext cx="3375" cy="14300"/>
            </a:xfrm>
            <a:custGeom>
              <a:avLst/>
              <a:gdLst>
                <a:gd name="T0" fmla="*/ 2147483646 w 135"/>
                <a:gd name="T1" fmla="*/ 0 h 572"/>
                <a:gd name="T2" fmla="*/ 0 w 135"/>
                <a:gd name="T3" fmla="*/ 2147483646 h 572"/>
                <a:gd name="T4" fmla="*/ 2147483646 w 135"/>
                <a:gd name="T5" fmla="*/ 2147483646 h 572"/>
                <a:gd name="T6" fmla="*/ 2147483646 w 135"/>
                <a:gd name="T7" fmla="*/ 0 h 57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 h="572" extrusionOk="0">
                  <a:moveTo>
                    <a:pt x="135" y="0"/>
                  </a:moveTo>
                  <a:lnTo>
                    <a:pt x="0" y="572"/>
                  </a:lnTo>
                  <a:lnTo>
                    <a:pt x="135" y="572"/>
                  </a:lnTo>
                  <a:lnTo>
                    <a:pt x="135" y="0"/>
                  </a:lnTo>
                  <a:close/>
                </a:path>
              </a:pathLst>
            </a:custGeom>
            <a:solidFill>
              <a:srgbClr val="E3E8F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3" name="Google Shape;641;p30">
              <a:extLst>
                <a:ext uri="{FF2B5EF4-FFF2-40B4-BE49-F238E27FC236}">
                  <a16:creationId xmlns:a16="http://schemas.microsoft.com/office/drawing/2014/main" id="{74A840E0-6775-467C-AA3A-4B797558A3BB}"/>
                </a:ext>
              </a:extLst>
            </p:cNvPr>
            <p:cNvSpPr>
              <a:spLocks/>
            </p:cNvSpPr>
            <p:nvPr/>
          </p:nvSpPr>
          <p:spPr bwMode="auto">
            <a:xfrm>
              <a:off x="1571225" y="1533725"/>
              <a:ext cx="34475" cy="370550"/>
            </a:xfrm>
            <a:custGeom>
              <a:avLst/>
              <a:gdLst>
                <a:gd name="T0" fmla="*/ 2147483646 w 1379"/>
                <a:gd name="T1" fmla="*/ 2147483646 h 14822"/>
                <a:gd name="T2" fmla="*/ 2147483646 w 1379"/>
                <a:gd name="T3" fmla="*/ 2147483646 h 14822"/>
                <a:gd name="T4" fmla="*/ 2147483646 w 1379"/>
                <a:gd name="T5" fmla="*/ 2147483646 h 14822"/>
                <a:gd name="T6" fmla="*/ 2147483646 w 1379"/>
                <a:gd name="T7" fmla="*/ 2147483646 h 14822"/>
                <a:gd name="T8" fmla="*/ 2147483646 w 1379"/>
                <a:gd name="T9" fmla="*/ 2147483646 h 14822"/>
                <a:gd name="T10" fmla="*/ 2147483646 w 1379"/>
                <a:gd name="T11" fmla="*/ 2147483646 h 148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79" h="14822" extrusionOk="0">
                  <a:moveTo>
                    <a:pt x="1244" y="1"/>
                  </a:moveTo>
                  <a:cubicBezTo>
                    <a:pt x="1244" y="841"/>
                    <a:pt x="841" y="1379"/>
                    <a:pt x="135" y="1681"/>
                  </a:cubicBezTo>
                  <a:lnTo>
                    <a:pt x="1" y="14822"/>
                  </a:lnTo>
                  <a:cubicBezTo>
                    <a:pt x="404" y="14822"/>
                    <a:pt x="841" y="14688"/>
                    <a:pt x="1379" y="14553"/>
                  </a:cubicBezTo>
                  <a:lnTo>
                    <a:pt x="1379" y="1"/>
                  </a:lnTo>
                  <a:lnTo>
                    <a:pt x="1244" y="1"/>
                  </a:lnTo>
                  <a:close/>
                </a:path>
              </a:pathLst>
            </a:custGeom>
            <a:solidFill>
              <a:srgbClr val="E3E8F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4" name="Google Shape;642;p30">
              <a:extLst>
                <a:ext uri="{FF2B5EF4-FFF2-40B4-BE49-F238E27FC236}">
                  <a16:creationId xmlns:a16="http://schemas.microsoft.com/office/drawing/2014/main" id="{AB1C63EE-CC40-461E-AE54-12F4253282AB}"/>
                </a:ext>
              </a:extLst>
            </p:cNvPr>
            <p:cNvSpPr/>
            <p:nvPr/>
          </p:nvSpPr>
          <p:spPr>
            <a:xfrm>
              <a:off x="1518200" y="1953787"/>
              <a:ext cx="252800" cy="447542"/>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85" name="Google Shape;643;p30">
              <a:extLst>
                <a:ext uri="{FF2B5EF4-FFF2-40B4-BE49-F238E27FC236}">
                  <a16:creationId xmlns:a16="http://schemas.microsoft.com/office/drawing/2014/main" id="{710A0C41-32E6-4305-9B1E-06B55CBC0324}"/>
                </a:ext>
              </a:extLst>
            </p:cNvPr>
            <p:cNvSpPr/>
            <p:nvPr/>
          </p:nvSpPr>
          <p:spPr>
            <a:xfrm>
              <a:off x="1518200" y="2272402"/>
              <a:ext cx="84924" cy="128927"/>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86" name="Google Shape;644;p30">
              <a:extLst>
                <a:ext uri="{FF2B5EF4-FFF2-40B4-BE49-F238E27FC236}">
                  <a16:creationId xmlns:a16="http://schemas.microsoft.com/office/drawing/2014/main" id="{484807FF-6498-4099-9EC4-BBD2915B0503}"/>
                </a:ext>
              </a:extLst>
            </p:cNvPr>
            <p:cNvSpPr/>
            <p:nvPr/>
          </p:nvSpPr>
          <p:spPr>
            <a:xfrm>
              <a:off x="1265400" y="1989353"/>
              <a:ext cx="357475" cy="51423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87" name="Google Shape;645;p30">
              <a:extLst>
                <a:ext uri="{FF2B5EF4-FFF2-40B4-BE49-F238E27FC236}">
                  <a16:creationId xmlns:a16="http://schemas.microsoft.com/office/drawing/2014/main" id="{EB5CE461-C6AA-45A0-ABCB-0308E0F76285}"/>
                </a:ext>
              </a:extLst>
            </p:cNvPr>
            <p:cNvSpPr/>
            <p:nvPr/>
          </p:nvSpPr>
          <p:spPr>
            <a:xfrm>
              <a:off x="1273300" y="1873763"/>
              <a:ext cx="420675" cy="226736"/>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88" name="Google Shape;646;p30">
              <a:extLst>
                <a:ext uri="{FF2B5EF4-FFF2-40B4-BE49-F238E27FC236}">
                  <a16:creationId xmlns:a16="http://schemas.microsoft.com/office/drawing/2014/main" id="{65D1E42E-0E3E-4B71-B63C-E1CE5C5A9DC9}"/>
                </a:ext>
              </a:extLst>
            </p:cNvPr>
            <p:cNvSpPr/>
            <p:nvPr/>
          </p:nvSpPr>
          <p:spPr>
            <a:xfrm>
              <a:off x="1559675" y="2072341"/>
              <a:ext cx="120476" cy="200061"/>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89" name="Google Shape;647;p30">
              <a:extLst>
                <a:ext uri="{FF2B5EF4-FFF2-40B4-BE49-F238E27FC236}">
                  <a16:creationId xmlns:a16="http://schemas.microsoft.com/office/drawing/2014/main" id="{39FBA3FB-E879-4868-832B-407E817534DB}"/>
                </a:ext>
              </a:extLst>
            </p:cNvPr>
            <p:cNvSpPr/>
            <p:nvPr/>
          </p:nvSpPr>
          <p:spPr>
            <a:xfrm>
              <a:off x="1494500" y="1995281"/>
              <a:ext cx="110600" cy="108181"/>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90" name="Google Shape;648;p30">
              <a:extLst>
                <a:ext uri="{FF2B5EF4-FFF2-40B4-BE49-F238E27FC236}">
                  <a16:creationId xmlns:a16="http://schemas.microsoft.com/office/drawing/2014/main" id="{D4FA9497-A838-43E9-B8B1-C591267A92F8}"/>
                </a:ext>
              </a:extLst>
            </p:cNvPr>
            <p:cNvSpPr/>
            <p:nvPr/>
          </p:nvSpPr>
          <p:spPr>
            <a:xfrm>
              <a:off x="1530050" y="2488764"/>
              <a:ext cx="152074" cy="66686"/>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91" name="Google Shape;649;p30">
              <a:extLst>
                <a:ext uri="{FF2B5EF4-FFF2-40B4-BE49-F238E27FC236}">
                  <a16:creationId xmlns:a16="http://schemas.microsoft.com/office/drawing/2014/main" id="{AA6B9F36-06DD-4C9E-AEB7-1D624CBCB34F}"/>
                </a:ext>
              </a:extLst>
            </p:cNvPr>
            <p:cNvSpPr>
              <a:spLocks/>
            </p:cNvSpPr>
            <p:nvPr/>
          </p:nvSpPr>
          <p:spPr bwMode="auto">
            <a:xfrm>
              <a:off x="1500650" y="1379125"/>
              <a:ext cx="112625" cy="203350"/>
            </a:xfrm>
            <a:custGeom>
              <a:avLst/>
              <a:gdLst>
                <a:gd name="T0" fmla="*/ 2147483646 w 4505"/>
                <a:gd name="T1" fmla="*/ 2147483646 h 8134"/>
                <a:gd name="T2" fmla="*/ 2147483646 w 4505"/>
                <a:gd name="T3" fmla="*/ 2147483646 h 8134"/>
                <a:gd name="T4" fmla="*/ 2147483646 w 4505"/>
                <a:gd name="T5" fmla="*/ 2147483646 h 8134"/>
                <a:gd name="T6" fmla="*/ 2147483646 w 4505"/>
                <a:gd name="T7" fmla="*/ 2147483646 h 8134"/>
                <a:gd name="T8" fmla="*/ 2147483646 w 4505"/>
                <a:gd name="T9" fmla="*/ 2147483646 h 8134"/>
                <a:gd name="T10" fmla="*/ 2147483646 w 4505"/>
                <a:gd name="T11" fmla="*/ 2147483646 h 8134"/>
                <a:gd name="T12" fmla="*/ 2147483646 w 4505"/>
                <a:gd name="T13" fmla="*/ 2147483646 h 8134"/>
                <a:gd name="T14" fmla="*/ 2147483646 w 4505"/>
                <a:gd name="T15" fmla="*/ 2147483646 h 813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2" name="Google Shape;650;p30">
              <a:extLst>
                <a:ext uri="{FF2B5EF4-FFF2-40B4-BE49-F238E27FC236}">
                  <a16:creationId xmlns:a16="http://schemas.microsoft.com/office/drawing/2014/main" id="{6C672A64-4BBB-4468-9872-35A4A30AA3B5}"/>
                </a:ext>
              </a:extLst>
            </p:cNvPr>
            <p:cNvSpPr>
              <a:spLocks/>
            </p:cNvSpPr>
            <p:nvPr/>
          </p:nvSpPr>
          <p:spPr bwMode="auto">
            <a:xfrm>
              <a:off x="1059550" y="406000"/>
              <a:ext cx="1015850" cy="1068100"/>
            </a:xfrm>
            <a:custGeom>
              <a:avLst/>
              <a:gdLst>
                <a:gd name="T0" fmla="*/ 2147483646 w 40634"/>
                <a:gd name="T1" fmla="*/ 2147483646 h 42724"/>
                <a:gd name="T2" fmla="*/ 2147483646 w 40634"/>
                <a:gd name="T3" fmla="*/ 2147483646 h 42724"/>
                <a:gd name="T4" fmla="*/ 2147483646 w 40634"/>
                <a:gd name="T5" fmla="*/ 2147483646 h 42724"/>
                <a:gd name="T6" fmla="*/ 2147483646 w 40634"/>
                <a:gd name="T7" fmla="*/ 2147483646 h 42724"/>
                <a:gd name="T8" fmla="*/ 2147483646 w 40634"/>
                <a:gd name="T9" fmla="*/ 2147483646 h 42724"/>
                <a:gd name="T10" fmla="*/ 2147483646 w 40634"/>
                <a:gd name="T11" fmla="*/ 2147483646 h 42724"/>
                <a:gd name="T12" fmla="*/ 2147483646 w 40634"/>
                <a:gd name="T13" fmla="*/ 2147483646 h 42724"/>
                <a:gd name="T14" fmla="*/ 2147483646 w 40634"/>
                <a:gd name="T15" fmla="*/ 2147483646 h 42724"/>
                <a:gd name="T16" fmla="*/ 2147483646 w 40634"/>
                <a:gd name="T17" fmla="*/ 2147483646 h 42724"/>
                <a:gd name="T18" fmla="*/ 2147483646 w 40634"/>
                <a:gd name="T19" fmla="*/ 2147483646 h 42724"/>
                <a:gd name="T20" fmla="*/ 2147483646 w 40634"/>
                <a:gd name="T21" fmla="*/ 2147483646 h 42724"/>
                <a:gd name="T22" fmla="*/ 2147483646 w 40634"/>
                <a:gd name="T23" fmla="*/ 2147483646 h 42724"/>
                <a:gd name="T24" fmla="*/ 2147483646 w 40634"/>
                <a:gd name="T25" fmla="*/ 2147483646 h 427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3" name="Google Shape;651;p30">
              <a:extLst>
                <a:ext uri="{FF2B5EF4-FFF2-40B4-BE49-F238E27FC236}">
                  <a16:creationId xmlns:a16="http://schemas.microsoft.com/office/drawing/2014/main" id="{16FF7406-B43E-4A7C-98B9-4D2137B3B48D}"/>
                </a:ext>
              </a:extLst>
            </p:cNvPr>
            <p:cNvSpPr>
              <a:spLocks/>
            </p:cNvSpPr>
            <p:nvPr/>
          </p:nvSpPr>
          <p:spPr bwMode="auto">
            <a:xfrm>
              <a:off x="1077200" y="1176625"/>
              <a:ext cx="651175" cy="297475"/>
            </a:xfrm>
            <a:custGeom>
              <a:avLst/>
              <a:gdLst>
                <a:gd name="T0" fmla="*/ 2147483646 w 26047"/>
                <a:gd name="T1" fmla="*/ 2147483646 h 11899"/>
                <a:gd name="T2" fmla="*/ 2147483646 w 26047"/>
                <a:gd name="T3" fmla="*/ 2147483646 h 11899"/>
                <a:gd name="T4" fmla="*/ 2147483646 w 26047"/>
                <a:gd name="T5" fmla="*/ 2147483646 h 11899"/>
                <a:gd name="T6" fmla="*/ 2147483646 w 26047"/>
                <a:gd name="T7" fmla="*/ 2147483646 h 11899"/>
                <a:gd name="T8" fmla="*/ 2147483646 w 26047"/>
                <a:gd name="T9" fmla="*/ 2147483646 h 11899"/>
                <a:gd name="T10" fmla="*/ 2147483646 w 26047"/>
                <a:gd name="T11" fmla="*/ 2147483646 h 11899"/>
                <a:gd name="T12" fmla="*/ 2147483646 w 26047"/>
                <a:gd name="T13" fmla="*/ 2147483646 h 11899"/>
                <a:gd name="T14" fmla="*/ 0 w 26047"/>
                <a:gd name="T15" fmla="*/ 2147483646 h 11899"/>
                <a:gd name="T16" fmla="*/ 2147483646 w 26047"/>
                <a:gd name="T17" fmla="*/ 2147483646 h 11899"/>
                <a:gd name="T18" fmla="*/ 2147483646 w 26047"/>
                <a:gd name="T19" fmla="*/ 2147483646 h 11899"/>
                <a:gd name="T20" fmla="*/ 2147483646 w 26047"/>
                <a:gd name="T21" fmla="*/ 2147483646 h 11899"/>
                <a:gd name="T22" fmla="*/ 0 w 26047"/>
                <a:gd name="T23" fmla="*/ 2147483646 h 118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047" h="11899" extrusionOk="0">
                  <a:moveTo>
                    <a:pt x="26047" y="11764"/>
                  </a:moveTo>
                  <a:cubicBezTo>
                    <a:pt x="25207" y="11764"/>
                    <a:pt x="24366" y="11898"/>
                    <a:pt x="23392" y="11898"/>
                  </a:cubicBezTo>
                  <a:cubicBezTo>
                    <a:pt x="22686" y="11898"/>
                    <a:pt x="21980" y="11898"/>
                    <a:pt x="21274" y="11764"/>
                  </a:cubicBezTo>
                  <a:cubicBezTo>
                    <a:pt x="21980" y="11898"/>
                    <a:pt x="22686" y="11898"/>
                    <a:pt x="23392" y="11898"/>
                  </a:cubicBezTo>
                  <a:cubicBezTo>
                    <a:pt x="24366" y="11898"/>
                    <a:pt x="25207" y="11764"/>
                    <a:pt x="26047" y="11764"/>
                  </a:cubicBez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4" name="Google Shape;652;p30">
              <a:extLst>
                <a:ext uri="{FF2B5EF4-FFF2-40B4-BE49-F238E27FC236}">
                  <a16:creationId xmlns:a16="http://schemas.microsoft.com/office/drawing/2014/main" id="{533E58F7-9BFE-4B6C-9DA7-5A412695BC28}"/>
                </a:ext>
              </a:extLst>
            </p:cNvPr>
            <p:cNvSpPr>
              <a:spLocks/>
            </p:cNvSpPr>
            <p:nvPr/>
          </p:nvSpPr>
          <p:spPr bwMode="auto">
            <a:xfrm>
              <a:off x="1560325" y="1467350"/>
              <a:ext cx="48750" cy="3375"/>
            </a:xfrm>
            <a:custGeom>
              <a:avLst/>
              <a:gdLst>
                <a:gd name="T0" fmla="*/ 0 w 1950"/>
                <a:gd name="T1" fmla="*/ 0 h 135"/>
                <a:gd name="T2" fmla="*/ 2147483646 w 1950"/>
                <a:gd name="T3" fmla="*/ 2147483646 h 135"/>
                <a:gd name="T4" fmla="*/ 2147483646 w 1950"/>
                <a:gd name="T5" fmla="*/ 2147483646 h 135"/>
                <a:gd name="T6" fmla="*/ 0 w 1950"/>
                <a:gd name="T7" fmla="*/ 0 h 1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50" h="135" extrusionOk="0">
                  <a:moveTo>
                    <a:pt x="0" y="0"/>
                  </a:moveTo>
                  <a:cubicBezTo>
                    <a:pt x="571" y="135"/>
                    <a:pt x="1277" y="135"/>
                    <a:pt x="1949" y="135"/>
                  </a:cubicBezTo>
                  <a:cubicBezTo>
                    <a:pt x="1277" y="135"/>
                    <a:pt x="571" y="135"/>
                    <a:pt x="0" y="0"/>
                  </a:cubicBezTo>
                  <a:close/>
                </a:path>
              </a:pathLst>
            </a:custGeom>
            <a:solidFill>
              <a:srgbClr val="84593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5" name="Google Shape;653;p30">
              <a:extLst>
                <a:ext uri="{FF2B5EF4-FFF2-40B4-BE49-F238E27FC236}">
                  <a16:creationId xmlns:a16="http://schemas.microsoft.com/office/drawing/2014/main" id="{4C746FA7-3B83-4320-8C3E-7CAC38772A1C}"/>
                </a:ext>
              </a:extLst>
            </p:cNvPr>
            <p:cNvSpPr>
              <a:spLocks/>
            </p:cNvSpPr>
            <p:nvPr/>
          </p:nvSpPr>
          <p:spPr bwMode="auto">
            <a:xfrm>
              <a:off x="1077200" y="1078325"/>
              <a:ext cx="651175" cy="395775"/>
            </a:xfrm>
            <a:custGeom>
              <a:avLst/>
              <a:gdLst>
                <a:gd name="T0" fmla="*/ 2147483646 w 26047"/>
                <a:gd name="T1" fmla="*/ 2147483646 h 15831"/>
                <a:gd name="T2" fmla="*/ 2147483646 w 26047"/>
                <a:gd name="T3" fmla="*/ 2147483646 h 15831"/>
                <a:gd name="T4" fmla="*/ 0 w 26047"/>
                <a:gd name="T5" fmla="*/ 2147483646 h 15831"/>
                <a:gd name="T6" fmla="*/ 0 w 26047"/>
                <a:gd name="T7" fmla="*/ 2147483646 h 15831"/>
                <a:gd name="T8" fmla="*/ 2147483646 w 26047"/>
                <a:gd name="T9" fmla="*/ 2147483646 h 15831"/>
                <a:gd name="T10" fmla="*/ 2147483646 w 26047"/>
                <a:gd name="T11" fmla="*/ 2147483646 h 15831"/>
                <a:gd name="T12" fmla="*/ 2147483646 w 26047"/>
                <a:gd name="T13" fmla="*/ 2147483646 h 15831"/>
                <a:gd name="T14" fmla="*/ 2147483646 w 26047"/>
                <a:gd name="T15" fmla="*/ 2147483646 h 15831"/>
                <a:gd name="T16" fmla="*/ 2147483646 w 26047"/>
                <a:gd name="T17" fmla="*/ 2147483646 h 15831"/>
                <a:gd name="T18" fmla="*/ 2147483646 w 26047"/>
                <a:gd name="T19" fmla="*/ 2147483646 h 15831"/>
                <a:gd name="T20" fmla="*/ 2147483646 w 26047"/>
                <a:gd name="T21" fmla="*/ 2147483646 h 15831"/>
                <a:gd name="T22" fmla="*/ 2147483646 w 26047"/>
                <a:gd name="T23" fmla="*/ 2147483646 h 15831"/>
                <a:gd name="T24" fmla="*/ 2147483646 w 26047"/>
                <a:gd name="T25" fmla="*/ 2147483646 h 15831"/>
                <a:gd name="T26" fmla="*/ 2147483646 w 26047"/>
                <a:gd name="T27" fmla="*/ 2147483646 h 15831"/>
                <a:gd name="T28" fmla="*/ 2147483646 w 26047"/>
                <a:gd name="T29" fmla="*/ 2147483646 h 15831"/>
                <a:gd name="T30" fmla="*/ 2147483646 w 26047"/>
                <a:gd name="T31" fmla="*/ 2147483646 h 15831"/>
                <a:gd name="T32" fmla="*/ 2147483646 w 26047"/>
                <a:gd name="T33" fmla="*/ 2147483646 h 158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lnTo>
                    <a:pt x="3798" y="1"/>
                  </a:lnTo>
                  <a:close/>
                </a:path>
              </a:pathLst>
            </a:custGeom>
            <a:solidFill>
              <a:srgbClr val="94694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6" name="Google Shape;654;p30">
              <a:extLst>
                <a:ext uri="{FF2B5EF4-FFF2-40B4-BE49-F238E27FC236}">
                  <a16:creationId xmlns:a16="http://schemas.microsoft.com/office/drawing/2014/main" id="{7BE9BF3F-36F7-4C39-A97B-2598DAE733AA}"/>
                </a:ext>
              </a:extLst>
            </p:cNvPr>
            <p:cNvSpPr/>
            <p:nvPr/>
          </p:nvSpPr>
          <p:spPr>
            <a:xfrm>
              <a:off x="1231825" y="1481052"/>
              <a:ext cx="280450" cy="703916"/>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97" name="Google Shape;655;p30">
              <a:extLst>
                <a:ext uri="{FF2B5EF4-FFF2-40B4-BE49-F238E27FC236}">
                  <a16:creationId xmlns:a16="http://schemas.microsoft.com/office/drawing/2014/main" id="{3E8AB439-ED12-4C6E-8863-6213B7E8A21A}"/>
                </a:ext>
              </a:extLst>
            </p:cNvPr>
            <p:cNvSpPr/>
            <p:nvPr/>
          </p:nvSpPr>
          <p:spPr>
            <a:xfrm>
              <a:off x="1235775" y="1481052"/>
              <a:ext cx="272550" cy="689096"/>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dirty="0">
                <a:solidFill>
                  <a:prstClr val="black"/>
                </a:solidFill>
                <a:latin typeface="Arial"/>
              </a:endParaRPr>
            </a:p>
          </p:txBody>
        </p:sp>
        <p:sp>
          <p:nvSpPr>
            <p:cNvPr id="98" name="Google Shape;656;p30">
              <a:extLst>
                <a:ext uri="{FF2B5EF4-FFF2-40B4-BE49-F238E27FC236}">
                  <a16:creationId xmlns:a16="http://schemas.microsoft.com/office/drawing/2014/main" id="{777B1607-9CC2-4B68-A68E-4C639F0113A7}"/>
                </a:ext>
              </a:extLst>
            </p:cNvPr>
            <p:cNvSpPr/>
            <p:nvPr/>
          </p:nvSpPr>
          <p:spPr>
            <a:xfrm>
              <a:off x="1605100" y="1516619"/>
              <a:ext cx="158000" cy="638711"/>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99" name="Google Shape;657;p30">
              <a:extLst>
                <a:ext uri="{FF2B5EF4-FFF2-40B4-BE49-F238E27FC236}">
                  <a16:creationId xmlns:a16="http://schemas.microsoft.com/office/drawing/2014/main" id="{E94E2F86-2254-423D-88E2-99BA77D7DF40}"/>
                </a:ext>
              </a:extLst>
            </p:cNvPr>
            <p:cNvSpPr>
              <a:spLocks/>
            </p:cNvSpPr>
            <p:nvPr/>
          </p:nvSpPr>
          <p:spPr bwMode="auto">
            <a:xfrm>
              <a:off x="1742650" y="1988275"/>
              <a:ext cx="25" cy="56325"/>
            </a:xfrm>
            <a:custGeom>
              <a:avLst/>
              <a:gdLst>
                <a:gd name="T0" fmla="*/ 0 w 1"/>
                <a:gd name="T1" fmla="*/ 2147483646 h 2253"/>
                <a:gd name="T2" fmla="*/ 0 w 1"/>
                <a:gd name="T3" fmla="*/ 2147483646 h 2253"/>
                <a:gd name="T4" fmla="*/ 0 w 1"/>
                <a:gd name="T5" fmla="*/ 2147483646 h 2253"/>
                <a:gd name="T6" fmla="*/ 0 w 1"/>
                <a:gd name="T7" fmla="*/ 2147483646 h 22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253" extrusionOk="0">
                  <a:moveTo>
                    <a:pt x="0" y="1"/>
                  </a:moveTo>
                  <a:lnTo>
                    <a:pt x="0" y="2253"/>
                  </a:lnTo>
                  <a:lnTo>
                    <a:pt x="0" y="1"/>
                  </a:lnTo>
                  <a:close/>
                </a:path>
              </a:pathLst>
            </a:custGeom>
            <a:solidFill>
              <a:srgbClr val="9D684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0" name="Google Shape;658;p30">
              <a:extLst>
                <a:ext uri="{FF2B5EF4-FFF2-40B4-BE49-F238E27FC236}">
                  <a16:creationId xmlns:a16="http://schemas.microsoft.com/office/drawing/2014/main" id="{B5D65D61-4AD4-4111-9CCB-D573F00F3F33}"/>
                </a:ext>
              </a:extLst>
            </p:cNvPr>
            <p:cNvSpPr/>
            <p:nvPr/>
          </p:nvSpPr>
          <p:spPr>
            <a:xfrm>
              <a:off x="1613000" y="1526992"/>
              <a:ext cx="128374" cy="583880"/>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01" name="Google Shape;659;p30">
              <a:extLst>
                <a:ext uri="{FF2B5EF4-FFF2-40B4-BE49-F238E27FC236}">
                  <a16:creationId xmlns:a16="http://schemas.microsoft.com/office/drawing/2014/main" id="{09E81CB2-D64C-4437-9429-379C88627513}"/>
                </a:ext>
              </a:extLst>
            </p:cNvPr>
            <p:cNvSpPr>
              <a:spLocks/>
            </p:cNvSpPr>
            <p:nvPr/>
          </p:nvSpPr>
          <p:spPr bwMode="auto">
            <a:xfrm>
              <a:off x="1672050" y="1203050"/>
              <a:ext cx="133625" cy="120650"/>
            </a:xfrm>
            <a:custGeom>
              <a:avLst/>
              <a:gdLst>
                <a:gd name="T0" fmla="*/ 2147483646 w 5345"/>
                <a:gd name="T1" fmla="*/ 0 h 4826"/>
                <a:gd name="T2" fmla="*/ 2147483646 w 5345"/>
                <a:gd name="T3" fmla="*/ 2147483646 h 4826"/>
                <a:gd name="T4" fmla="*/ 2147483646 w 5345"/>
                <a:gd name="T5" fmla="*/ 2147483646 h 4826"/>
                <a:gd name="T6" fmla="*/ 2147483646 w 5345"/>
                <a:gd name="T7" fmla="*/ 2147483646 h 4826"/>
                <a:gd name="T8" fmla="*/ 2147483646 w 5345"/>
                <a:gd name="T9" fmla="*/ 2147483646 h 4826"/>
                <a:gd name="T10" fmla="*/ 2147483646 w 5345"/>
                <a:gd name="T11" fmla="*/ 2147483646 h 4826"/>
                <a:gd name="T12" fmla="*/ 2147483646 w 5345"/>
                <a:gd name="T13" fmla="*/ 2147483646 h 4826"/>
                <a:gd name="T14" fmla="*/ 2147483646 w 5345"/>
                <a:gd name="T15" fmla="*/ 2147483646 h 4826"/>
                <a:gd name="T16" fmla="*/ 2147483646 w 5345"/>
                <a:gd name="T17" fmla="*/ 2147483646 h 4826"/>
                <a:gd name="T18" fmla="*/ 2147483646 w 5345"/>
                <a:gd name="T19" fmla="*/ 2147483646 h 4826"/>
                <a:gd name="T20" fmla="*/ 2147483646 w 5345"/>
                <a:gd name="T21" fmla="*/ 2147483646 h 4826"/>
                <a:gd name="T22" fmla="*/ 2147483646 w 5345"/>
                <a:gd name="T23" fmla="*/ 2147483646 h 4826"/>
                <a:gd name="T24" fmla="*/ 2147483646 w 5345"/>
                <a:gd name="T25" fmla="*/ 0 h 48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2" name="Google Shape;660;p30">
              <a:extLst>
                <a:ext uri="{FF2B5EF4-FFF2-40B4-BE49-F238E27FC236}">
                  <a16:creationId xmlns:a16="http://schemas.microsoft.com/office/drawing/2014/main" id="{5E63EFF2-0B3D-4EC4-B054-9BFB319ED665}"/>
                </a:ext>
              </a:extLst>
            </p:cNvPr>
            <p:cNvSpPr>
              <a:spLocks/>
            </p:cNvSpPr>
            <p:nvPr/>
          </p:nvSpPr>
          <p:spPr bwMode="auto">
            <a:xfrm>
              <a:off x="1511575" y="981325"/>
              <a:ext cx="189075" cy="169625"/>
            </a:xfrm>
            <a:custGeom>
              <a:avLst/>
              <a:gdLst>
                <a:gd name="T0" fmla="*/ 2147483646 w 7563"/>
                <a:gd name="T1" fmla="*/ 0 h 6785"/>
                <a:gd name="T2" fmla="*/ 2147483646 w 7563"/>
                <a:gd name="T3" fmla="*/ 2147483646 h 6785"/>
                <a:gd name="T4" fmla="*/ 2147483646 w 7563"/>
                <a:gd name="T5" fmla="*/ 2147483646 h 6785"/>
                <a:gd name="T6" fmla="*/ 2147483646 w 7563"/>
                <a:gd name="T7" fmla="*/ 2147483646 h 6785"/>
                <a:gd name="T8" fmla="*/ 2147483646 w 7563"/>
                <a:gd name="T9" fmla="*/ 2147483646 h 6785"/>
                <a:gd name="T10" fmla="*/ 2147483646 w 7563"/>
                <a:gd name="T11" fmla="*/ 2147483646 h 6785"/>
                <a:gd name="T12" fmla="*/ 2147483646 w 7563"/>
                <a:gd name="T13" fmla="*/ 0 h 67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3" name="Google Shape;661;p30">
              <a:extLst>
                <a:ext uri="{FF2B5EF4-FFF2-40B4-BE49-F238E27FC236}">
                  <a16:creationId xmlns:a16="http://schemas.microsoft.com/office/drawing/2014/main" id="{3804985F-3B45-482F-9D76-1CCB0A1C5C6F}"/>
                </a:ext>
              </a:extLst>
            </p:cNvPr>
            <p:cNvSpPr/>
            <p:nvPr/>
          </p:nvSpPr>
          <p:spPr>
            <a:xfrm>
              <a:off x="1417475" y="1104642"/>
              <a:ext cx="217250" cy="120036"/>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04" name="Google Shape;662;p30">
              <a:extLst>
                <a:ext uri="{FF2B5EF4-FFF2-40B4-BE49-F238E27FC236}">
                  <a16:creationId xmlns:a16="http://schemas.microsoft.com/office/drawing/2014/main" id="{FC86DBE3-6F23-4D47-89A3-29AD03563FDB}"/>
                </a:ext>
              </a:extLst>
            </p:cNvPr>
            <p:cNvSpPr>
              <a:spLocks/>
            </p:cNvSpPr>
            <p:nvPr/>
          </p:nvSpPr>
          <p:spPr bwMode="auto">
            <a:xfrm>
              <a:off x="1851025" y="1079925"/>
              <a:ext cx="161350" cy="143875"/>
            </a:xfrm>
            <a:custGeom>
              <a:avLst/>
              <a:gdLst>
                <a:gd name="T0" fmla="*/ 2147483646 w 6454"/>
                <a:gd name="T1" fmla="*/ 0 h 5755"/>
                <a:gd name="T2" fmla="*/ 2147483646 w 6454"/>
                <a:gd name="T3" fmla="*/ 2147483646 h 5755"/>
                <a:gd name="T4" fmla="*/ 2147483646 w 6454"/>
                <a:gd name="T5" fmla="*/ 2147483646 h 5755"/>
                <a:gd name="T6" fmla="*/ 2147483646 w 6454"/>
                <a:gd name="T7" fmla="*/ 2147483646 h 5755"/>
                <a:gd name="T8" fmla="*/ 2147483646 w 6454"/>
                <a:gd name="T9" fmla="*/ 2147483646 h 5755"/>
                <a:gd name="T10" fmla="*/ 2147483646 w 6454"/>
                <a:gd name="T11" fmla="*/ 2147483646 h 5755"/>
                <a:gd name="T12" fmla="*/ 2147483646 w 6454"/>
                <a:gd name="T13" fmla="*/ 0 h 57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5" name="Google Shape;663;p30">
              <a:extLst>
                <a:ext uri="{FF2B5EF4-FFF2-40B4-BE49-F238E27FC236}">
                  <a16:creationId xmlns:a16="http://schemas.microsoft.com/office/drawing/2014/main" id="{B334AABC-E7DF-4D07-B6A3-152ECA44CE98}"/>
                </a:ext>
              </a:extLst>
            </p:cNvPr>
            <p:cNvSpPr/>
            <p:nvPr/>
          </p:nvSpPr>
          <p:spPr>
            <a:xfrm>
              <a:off x="1861850" y="1212823"/>
              <a:ext cx="130350" cy="93362"/>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06" name="Google Shape;664;p30">
              <a:extLst>
                <a:ext uri="{FF2B5EF4-FFF2-40B4-BE49-F238E27FC236}">
                  <a16:creationId xmlns:a16="http://schemas.microsoft.com/office/drawing/2014/main" id="{41D7A581-6C69-4DDB-8059-D3B37454EA2A}"/>
                </a:ext>
              </a:extLst>
            </p:cNvPr>
            <p:cNvSpPr>
              <a:spLocks/>
            </p:cNvSpPr>
            <p:nvPr/>
          </p:nvSpPr>
          <p:spPr bwMode="auto">
            <a:xfrm>
              <a:off x="1609050" y="1010500"/>
              <a:ext cx="70600" cy="61000"/>
            </a:xfrm>
            <a:custGeom>
              <a:avLst/>
              <a:gdLst>
                <a:gd name="T0" fmla="*/ 2147483646 w 2824"/>
                <a:gd name="T1" fmla="*/ 0 h 2440"/>
                <a:gd name="T2" fmla="*/ 2147483646 w 2824"/>
                <a:gd name="T3" fmla="*/ 2147483646 h 2440"/>
                <a:gd name="T4" fmla="*/ 2147483646 w 2824"/>
                <a:gd name="T5" fmla="*/ 2147483646 h 2440"/>
                <a:gd name="T6" fmla="*/ 2147483646 w 2824"/>
                <a:gd name="T7" fmla="*/ 2147483646 h 2440"/>
                <a:gd name="T8" fmla="*/ 2147483646 w 2824"/>
                <a:gd name="T9" fmla="*/ 2147483646 h 2440"/>
                <a:gd name="T10" fmla="*/ 2147483646 w 2824"/>
                <a:gd name="T11" fmla="*/ 2147483646 h 2440"/>
                <a:gd name="T12" fmla="*/ 2147483646 w 2824"/>
                <a:gd name="T13" fmla="*/ 0 h 244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7" name="Google Shape;665;p30">
              <a:extLst>
                <a:ext uri="{FF2B5EF4-FFF2-40B4-BE49-F238E27FC236}">
                  <a16:creationId xmlns:a16="http://schemas.microsoft.com/office/drawing/2014/main" id="{5DD60B2B-0B1A-4E7A-94D5-F2FD73FF9F6C}"/>
                </a:ext>
              </a:extLst>
            </p:cNvPr>
            <p:cNvSpPr>
              <a:spLocks/>
            </p:cNvSpPr>
            <p:nvPr/>
          </p:nvSpPr>
          <p:spPr bwMode="auto">
            <a:xfrm>
              <a:off x="1920775" y="1096000"/>
              <a:ext cx="70600" cy="61125"/>
            </a:xfrm>
            <a:custGeom>
              <a:avLst/>
              <a:gdLst>
                <a:gd name="T0" fmla="*/ 2147483646 w 2824"/>
                <a:gd name="T1" fmla="*/ 2147483646 h 2445"/>
                <a:gd name="T2" fmla="*/ 2147483646 w 2824"/>
                <a:gd name="T3" fmla="*/ 2147483646 h 2445"/>
                <a:gd name="T4" fmla="*/ 2147483646 w 2824"/>
                <a:gd name="T5" fmla="*/ 2147483646 h 2445"/>
                <a:gd name="T6" fmla="*/ 2147483646 w 2824"/>
                <a:gd name="T7" fmla="*/ 2147483646 h 2445"/>
                <a:gd name="T8" fmla="*/ 2147483646 w 2824"/>
                <a:gd name="T9" fmla="*/ 2147483646 h 2445"/>
                <a:gd name="T10" fmla="*/ 2147483646 w 2824"/>
                <a:gd name="T11" fmla="*/ 2147483646 h 2445"/>
                <a:gd name="T12" fmla="*/ 2147483646 w 2824"/>
                <a:gd name="T13" fmla="*/ 2147483646 h 24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8" name="Google Shape;666;p30">
              <a:extLst>
                <a:ext uri="{FF2B5EF4-FFF2-40B4-BE49-F238E27FC236}">
                  <a16:creationId xmlns:a16="http://schemas.microsoft.com/office/drawing/2014/main" id="{435EEEA5-B630-4F96-9279-38F61C653D8D}"/>
                </a:ext>
              </a:extLst>
            </p:cNvPr>
            <p:cNvSpPr>
              <a:spLocks/>
            </p:cNvSpPr>
            <p:nvPr/>
          </p:nvSpPr>
          <p:spPr bwMode="auto">
            <a:xfrm>
              <a:off x="961250" y="236825"/>
              <a:ext cx="1222525" cy="946550"/>
            </a:xfrm>
            <a:custGeom>
              <a:avLst/>
              <a:gdLst>
                <a:gd name="T0" fmla="*/ 2147483646 w 48901"/>
                <a:gd name="T1" fmla="*/ 0 h 37862"/>
                <a:gd name="T2" fmla="*/ 2147483646 w 48901"/>
                <a:gd name="T3" fmla="*/ 2147483646 h 37862"/>
                <a:gd name="T4" fmla="*/ 2147483646 w 48901"/>
                <a:gd name="T5" fmla="*/ 2147483646 h 37862"/>
                <a:gd name="T6" fmla="*/ 2147483646 w 48901"/>
                <a:gd name="T7" fmla="*/ 2147483646 h 37862"/>
                <a:gd name="T8" fmla="*/ 2147483646 w 48901"/>
                <a:gd name="T9" fmla="*/ 2147483646 h 37862"/>
                <a:gd name="T10" fmla="*/ 2147483646 w 48901"/>
                <a:gd name="T11" fmla="*/ 2147483646 h 37862"/>
                <a:gd name="T12" fmla="*/ 2147483646 w 48901"/>
                <a:gd name="T13" fmla="*/ 2147483646 h 37862"/>
                <a:gd name="T14" fmla="*/ 2147483646 w 48901"/>
                <a:gd name="T15" fmla="*/ 2147483646 h 37862"/>
                <a:gd name="T16" fmla="*/ 2147483646 w 48901"/>
                <a:gd name="T17" fmla="*/ 2147483646 h 37862"/>
                <a:gd name="T18" fmla="*/ 2147483646 w 48901"/>
                <a:gd name="T19" fmla="*/ 2147483646 h 37862"/>
                <a:gd name="T20" fmla="*/ 2147483646 w 48901"/>
                <a:gd name="T21" fmla="*/ 2147483646 h 37862"/>
                <a:gd name="T22" fmla="*/ 2147483646 w 48901"/>
                <a:gd name="T23" fmla="*/ 2147483646 h 37862"/>
                <a:gd name="T24" fmla="*/ 2147483646 w 48901"/>
                <a:gd name="T25" fmla="*/ 2147483646 h 37862"/>
                <a:gd name="T26" fmla="*/ 2147483646 w 48901"/>
                <a:gd name="T27" fmla="*/ 2147483646 h 37862"/>
                <a:gd name="T28" fmla="*/ 2147483646 w 48901"/>
                <a:gd name="T29" fmla="*/ 2147483646 h 37862"/>
                <a:gd name="T30" fmla="*/ 2147483646 w 48901"/>
                <a:gd name="T31" fmla="*/ 2147483646 h 37862"/>
                <a:gd name="T32" fmla="*/ 2147483646 w 48901"/>
                <a:gd name="T33" fmla="*/ 2147483646 h 37862"/>
                <a:gd name="T34" fmla="*/ 2147483646 w 48901"/>
                <a:gd name="T35" fmla="*/ 2147483646 h 37862"/>
                <a:gd name="T36" fmla="*/ 2147483646 w 48901"/>
                <a:gd name="T37" fmla="*/ 2147483646 h 37862"/>
                <a:gd name="T38" fmla="*/ 2147483646 w 48901"/>
                <a:gd name="T39" fmla="*/ 2147483646 h 37862"/>
                <a:gd name="T40" fmla="*/ 2147483646 w 48901"/>
                <a:gd name="T41" fmla="*/ 2147483646 h 37862"/>
                <a:gd name="T42" fmla="*/ 2147483646 w 48901"/>
                <a:gd name="T43" fmla="*/ 2147483646 h 37862"/>
                <a:gd name="T44" fmla="*/ 2147483646 w 48901"/>
                <a:gd name="T45" fmla="*/ 2147483646 h 37862"/>
                <a:gd name="T46" fmla="*/ 2147483646 w 48901"/>
                <a:gd name="T47" fmla="*/ 2147483646 h 37862"/>
                <a:gd name="T48" fmla="*/ 2147483646 w 48901"/>
                <a:gd name="T49" fmla="*/ 2147483646 h 37862"/>
                <a:gd name="T50" fmla="*/ 2147483646 w 48901"/>
                <a:gd name="T51" fmla="*/ 2147483646 h 37862"/>
                <a:gd name="T52" fmla="*/ 2147483646 w 48901"/>
                <a:gd name="T53" fmla="*/ 2147483646 h 37862"/>
                <a:gd name="T54" fmla="*/ 2147483646 w 48901"/>
                <a:gd name="T55" fmla="*/ 2147483646 h 37862"/>
                <a:gd name="T56" fmla="*/ 2147483646 w 48901"/>
                <a:gd name="T57" fmla="*/ 2147483646 h 37862"/>
                <a:gd name="T58" fmla="*/ 2147483646 w 48901"/>
                <a:gd name="T59" fmla="*/ 2147483646 h 37862"/>
                <a:gd name="T60" fmla="*/ 2147483646 w 48901"/>
                <a:gd name="T61" fmla="*/ 2147483646 h 37862"/>
                <a:gd name="T62" fmla="*/ 2147483646 w 48901"/>
                <a:gd name="T63" fmla="*/ 2147483646 h 37862"/>
                <a:gd name="T64" fmla="*/ 2147483646 w 48901"/>
                <a:gd name="T65" fmla="*/ 2147483646 h 37862"/>
                <a:gd name="T66" fmla="*/ 2147483646 w 48901"/>
                <a:gd name="T67" fmla="*/ 2147483646 h 37862"/>
                <a:gd name="T68" fmla="*/ 2147483646 w 48901"/>
                <a:gd name="T69" fmla="*/ 2147483646 h 37862"/>
                <a:gd name="T70" fmla="*/ 2147483646 w 48901"/>
                <a:gd name="T71" fmla="*/ 2147483646 h 37862"/>
                <a:gd name="T72" fmla="*/ 2147483646 w 48901"/>
                <a:gd name="T73" fmla="*/ 2147483646 h 37862"/>
                <a:gd name="T74" fmla="*/ 2147483646 w 48901"/>
                <a:gd name="T75" fmla="*/ 2147483646 h 37862"/>
                <a:gd name="T76" fmla="*/ 2147483646 w 48901"/>
                <a:gd name="T77" fmla="*/ 2147483646 h 37862"/>
                <a:gd name="T78" fmla="*/ 2147483646 w 48901"/>
                <a:gd name="T79" fmla="*/ 2147483646 h 37862"/>
                <a:gd name="T80" fmla="*/ 2147483646 w 48901"/>
                <a:gd name="T81" fmla="*/ 2147483646 h 37862"/>
                <a:gd name="T82" fmla="*/ 2147483646 w 48901"/>
                <a:gd name="T83" fmla="*/ 2147483646 h 37862"/>
                <a:gd name="T84" fmla="*/ 2147483646 w 48901"/>
                <a:gd name="T85" fmla="*/ 2147483646 h 37862"/>
                <a:gd name="T86" fmla="*/ 2147483646 w 48901"/>
                <a:gd name="T87" fmla="*/ 2147483646 h 37862"/>
                <a:gd name="T88" fmla="*/ 2147483646 w 48901"/>
                <a:gd name="T89" fmla="*/ 2147483646 h 37862"/>
                <a:gd name="T90" fmla="*/ 2147483646 w 48901"/>
                <a:gd name="T91" fmla="*/ 2147483646 h 37862"/>
                <a:gd name="T92" fmla="*/ 2147483646 w 48901"/>
                <a:gd name="T93" fmla="*/ 2147483646 h 37862"/>
                <a:gd name="T94" fmla="*/ 2147483646 w 48901"/>
                <a:gd name="T95" fmla="*/ 2147483646 h 37862"/>
                <a:gd name="T96" fmla="*/ 2147483646 w 48901"/>
                <a:gd name="T97" fmla="*/ 2147483646 h 37862"/>
                <a:gd name="T98" fmla="*/ 2147483646 w 48901"/>
                <a:gd name="T99" fmla="*/ 2147483646 h 37862"/>
                <a:gd name="T100" fmla="*/ 2147483646 w 48901"/>
                <a:gd name="T101" fmla="*/ 2147483646 h 37862"/>
                <a:gd name="T102" fmla="*/ 2147483646 w 48901"/>
                <a:gd name="T103" fmla="*/ 2147483646 h 37862"/>
                <a:gd name="T104" fmla="*/ 2147483646 w 48901"/>
                <a:gd name="T105" fmla="*/ 0 h 3786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9" name="Google Shape;667;p30">
              <a:extLst>
                <a:ext uri="{FF2B5EF4-FFF2-40B4-BE49-F238E27FC236}">
                  <a16:creationId xmlns:a16="http://schemas.microsoft.com/office/drawing/2014/main" id="{EC570CFB-E347-4132-9BFA-FCE56CF27F8D}"/>
                </a:ext>
              </a:extLst>
            </p:cNvPr>
            <p:cNvSpPr>
              <a:spLocks/>
            </p:cNvSpPr>
            <p:nvPr/>
          </p:nvSpPr>
          <p:spPr bwMode="auto">
            <a:xfrm>
              <a:off x="989800" y="234750"/>
              <a:ext cx="1193975" cy="706225"/>
            </a:xfrm>
            <a:custGeom>
              <a:avLst/>
              <a:gdLst>
                <a:gd name="T0" fmla="*/ 2147483646 w 47759"/>
                <a:gd name="T1" fmla="*/ 2147483646 h 28249"/>
                <a:gd name="T2" fmla="*/ 2147483646 w 47759"/>
                <a:gd name="T3" fmla="*/ 2147483646 h 28249"/>
                <a:gd name="T4" fmla="*/ 2147483646 w 47759"/>
                <a:gd name="T5" fmla="*/ 2147483646 h 28249"/>
                <a:gd name="T6" fmla="*/ 2147483646 w 47759"/>
                <a:gd name="T7" fmla="*/ 2147483646 h 28249"/>
                <a:gd name="T8" fmla="*/ 2147483646 w 47759"/>
                <a:gd name="T9" fmla="*/ 2147483646 h 28249"/>
                <a:gd name="T10" fmla="*/ 2147483646 w 47759"/>
                <a:gd name="T11" fmla="*/ 2147483646 h 28249"/>
                <a:gd name="T12" fmla="*/ 2147483646 w 47759"/>
                <a:gd name="T13" fmla="*/ 2147483646 h 28249"/>
                <a:gd name="T14" fmla="*/ 2147483646 w 47759"/>
                <a:gd name="T15" fmla="*/ 2147483646 h 28249"/>
                <a:gd name="T16" fmla="*/ 2147483646 w 47759"/>
                <a:gd name="T17" fmla="*/ 2147483646 h 28249"/>
                <a:gd name="T18" fmla="*/ 2147483646 w 47759"/>
                <a:gd name="T19" fmla="*/ 2147483646 h 28249"/>
                <a:gd name="T20" fmla="*/ 2147483646 w 47759"/>
                <a:gd name="T21" fmla="*/ 2147483646 h 28249"/>
                <a:gd name="T22" fmla="*/ 2147483646 w 47759"/>
                <a:gd name="T23" fmla="*/ 2147483646 h 28249"/>
                <a:gd name="T24" fmla="*/ 2147483646 w 47759"/>
                <a:gd name="T25" fmla="*/ 2147483646 h 28249"/>
                <a:gd name="T26" fmla="*/ 2147483646 w 47759"/>
                <a:gd name="T27" fmla="*/ 2147483646 h 28249"/>
                <a:gd name="T28" fmla="*/ 2147483646 w 47759"/>
                <a:gd name="T29" fmla="*/ 2147483646 h 28249"/>
                <a:gd name="T30" fmla="*/ 2147483646 w 47759"/>
                <a:gd name="T31" fmla="*/ 2147483646 h 28249"/>
                <a:gd name="T32" fmla="*/ 2147483646 w 47759"/>
                <a:gd name="T33" fmla="*/ 2147483646 h 28249"/>
                <a:gd name="T34" fmla="*/ 2147483646 w 47759"/>
                <a:gd name="T35" fmla="*/ 2147483646 h 28249"/>
                <a:gd name="T36" fmla="*/ 2147483646 w 47759"/>
                <a:gd name="T37" fmla="*/ 2147483646 h 28249"/>
                <a:gd name="T38" fmla="*/ 2147483646 w 47759"/>
                <a:gd name="T39" fmla="*/ 2147483646 h 28249"/>
                <a:gd name="T40" fmla="*/ 2147483646 w 47759"/>
                <a:gd name="T41" fmla="*/ 2147483646 h 28249"/>
                <a:gd name="T42" fmla="*/ 2147483646 w 47759"/>
                <a:gd name="T43" fmla="*/ 2147483646 h 28249"/>
                <a:gd name="T44" fmla="*/ 2147483646 w 47759"/>
                <a:gd name="T45" fmla="*/ 2147483646 h 28249"/>
                <a:gd name="T46" fmla="*/ 2147483646 w 47759"/>
                <a:gd name="T47" fmla="*/ 2147483646 h 28249"/>
                <a:gd name="T48" fmla="*/ 2147483646 w 47759"/>
                <a:gd name="T49" fmla="*/ 2147483646 h 28249"/>
                <a:gd name="T50" fmla="*/ 2147483646 w 47759"/>
                <a:gd name="T51" fmla="*/ 2147483646 h 28249"/>
                <a:gd name="T52" fmla="*/ 2147483646 w 47759"/>
                <a:gd name="T53" fmla="*/ 2147483646 h 28249"/>
                <a:gd name="T54" fmla="*/ 2147483646 w 47759"/>
                <a:gd name="T55" fmla="*/ 2147483646 h 28249"/>
                <a:gd name="T56" fmla="*/ 2147483646 w 47759"/>
                <a:gd name="T57" fmla="*/ 2147483646 h 28249"/>
                <a:gd name="T58" fmla="*/ 2147483646 w 47759"/>
                <a:gd name="T59" fmla="*/ 2147483646 h 28249"/>
                <a:gd name="T60" fmla="*/ 2147483646 w 47759"/>
                <a:gd name="T61" fmla="*/ 2147483646 h 28249"/>
                <a:gd name="T62" fmla="*/ 2147483646 w 47759"/>
                <a:gd name="T63" fmla="*/ 2147483646 h 28249"/>
                <a:gd name="T64" fmla="*/ 2147483646 w 47759"/>
                <a:gd name="T65" fmla="*/ 2147483646 h 28249"/>
                <a:gd name="T66" fmla="*/ 2147483646 w 47759"/>
                <a:gd name="T67" fmla="*/ 2147483646 h 28249"/>
                <a:gd name="T68" fmla="*/ 2147483646 w 47759"/>
                <a:gd name="T69" fmla="*/ 2147483646 h 28249"/>
                <a:gd name="T70" fmla="*/ 2147483646 w 47759"/>
                <a:gd name="T71" fmla="*/ 2147483646 h 28249"/>
                <a:gd name="T72" fmla="*/ 2147483646 w 47759"/>
                <a:gd name="T73" fmla="*/ 2147483646 h 28249"/>
                <a:gd name="T74" fmla="*/ 2147483646 w 47759"/>
                <a:gd name="T75" fmla="*/ 2147483646 h 28249"/>
                <a:gd name="T76" fmla="*/ 2147483646 w 47759"/>
                <a:gd name="T77" fmla="*/ 2147483646 h 28249"/>
                <a:gd name="T78" fmla="*/ 2147483646 w 47759"/>
                <a:gd name="T79" fmla="*/ 2147483646 h 28249"/>
                <a:gd name="T80" fmla="*/ 2147483646 w 47759"/>
                <a:gd name="T81" fmla="*/ 2147483646 h 28249"/>
                <a:gd name="T82" fmla="*/ 2147483646 w 47759"/>
                <a:gd name="T83" fmla="*/ 2147483646 h 28249"/>
                <a:gd name="T84" fmla="*/ 2147483646 w 47759"/>
                <a:gd name="T85" fmla="*/ 2147483646 h 28249"/>
                <a:gd name="T86" fmla="*/ 2147483646 w 47759"/>
                <a:gd name="T87" fmla="*/ 2147483646 h 28249"/>
                <a:gd name="T88" fmla="*/ 2147483646 w 47759"/>
                <a:gd name="T89" fmla="*/ 2147483646 h 28249"/>
                <a:gd name="T90" fmla="*/ 2147483646 w 47759"/>
                <a:gd name="T91" fmla="*/ 2147483646 h 28249"/>
                <a:gd name="T92" fmla="*/ 2147483646 w 47759"/>
                <a:gd name="T93" fmla="*/ 2147483646 h 28249"/>
                <a:gd name="T94" fmla="*/ 2147483646 w 47759"/>
                <a:gd name="T95" fmla="*/ 2147483646 h 28249"/>
                <a:gd name="T96" fmla="*/ 2147483646 w 47759"/>
                <a:gd name="T97" fmla="*/ 2147483646 h 28249"/>
                <a:gd name="T98" fmla="*/ 2147483646 w 47759"/>
                <a:gd name="T99" fmla="*/ 2147483646 h 28249"/>
                <a:gd name="T100" fmla="*/ 2147483646 w 47759"/>
                <a:gd name="T101" fmla="*/ 2147483646 h 28249"/>
                <a:gd name="T102" fmla="*/ 2147483646 w 47759"/>
                <a:gd name="T103" fmla="*/ 2147483646 h 28249"/>
                <a:gd name="T104" fmla="*/ 2147483646 w 47759"/>
                <a:gd name="T105" fmla="*/ 2147483646 h 2824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7759" h="28249" extrusionOk="0">
                  <a:moveTo>
                    <a:pt x="21409" y="1"/>
                  </a:moveTo>
                  <a:cubicBezTo>
                    <a:pt x="19588" y="1"/>
                    <a:pt x="17826" y="343"/>
                    <a:pt x="16079" y="888"/>
                  </a:cubicBez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cubicBezTo>
                    <a:pt x="1" y="26854"/>
                    <a:pt x="2" y="25457"/>
                    <a:pt x="135" y="23930"/>
                  </a:cubicBezTo>
                  <a:cubicBezTo>
                    <a:pt x="705" y="20179"/>
                    <a:pt x="1674" y="16128"/>
                    <a:pt x="3909" y="13040"/>
                  </a:cubicBezTo>
                  <a:close/>
                </a:path>
              </a:pathLst>
            </a:custGeom>
            <a:solidFill>
              <a:srgbClr val="FAF2D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0" name="Google Shape;668;p30">
              <a:extLst>
                <a:ext uri="{FF2B5EF4-FFF2-40B4-BE49-F238E27FC236}">
                  <a16:creationId xmlns:a16="http://schemas.microsoft.com/office/drawing/2014/main" id="{F26AC023-B95C-4D26-AB30-1E86095FF914}"/>
                </a:ext>
              </a:extLst>
            </p:cNvPr>
            <p:cNvSpPr>
              <a:spLocks/>
            </p:cNvSpPr>
            <p:nvPr/>
          </p:nvSpPr>
          <p:spPr bwMode="auto">
            <a:xfrm>
              <a:off x="989800" y="238125"/>
              <a:ext cx="1193975" cy="935175"/>
            </a:xfrm>
            <a:custGeom>
              <a:avLst/>
              <a:gdLst>
                <a:gd name="T0" fmla="*/ 2147483646 w 47759"/>
                <a:gd name="T1" fmla="*/ 0 h 37407"/>
                <a:gd name="T2" fmla="*/ 2147483646 w 47759"/>
                <a:gd name="T3" fmla="*/ 2147483646 h 37407"/>
                <a:gd name="T4" fmla="*/ 2147483646 w 47759"/>
                <a:gd name="T5" fmla="*/ 2147483646 h 37407"/>
                <a:gd name="T6" fmla="*/ 2147483646 w 47759"/>
                <a:gd name="T7" fmla="*/ 2147483646 h 37407"/>
                <a:gd name="T8" fmla="*/ 2147483646 w 47759"/>
                <a:gd name="T9" fmla="*/ 2147483646 h 37407"/>
                <a:gd name="T10" fmla="*/ 2147483646 w 47759"/>
                <a:gd name="T11" fmla="*/ 2147483646 h 37407"/>
                <a:gd name="T12" fmla="*/ 2147483646 w 47759"/>
                <a:gd name="T13" fmla="*/ 2147483646 h 37407"/>
                <a:gd name="T14" fmla="*/ 2147483646 w 47759"/>
                <a:gd name="T15" fmla="*/ 2147483646 h 37407"/>
                <a:gd name="T16" fmla="*/ 2147483646 w 47759"/>
                <a:gd name="T17" fmla="*/ 2147483646 h 37407"/>
                <a:gd name="T18" fmla="*/ 2147483646 w 47759"/>
                <a:gd name="T19" fmla="*/ 2147483646 h 37407"/>
                <a:gd name="T20" fmla="*/ 2147483646 w 47759"/>
                <a:gd name="T21" fmla="*/ 2147483646 h 37407"/>
                <a:gd name="T22" fmla="*/ 2147483646 w 47759"/>
                <a:gd name="T23" fmla="*/ 2147483646 h 37407"/>
                <a:gd name="T24" fmla="*/ 2147483646 w 47759"/>
                <a:gd name="T25" fmla="*/ 2147483646 h 37407"/>
                <a:gd name="T26" fmla="*/ 2147483646 w 47759"/>
                <a:gd name="T27" fmla="*/ 2147483646 h 37407"/>
                <a:gd name="T28" fmla="*/ 2147483646 w 47759"/>
                <a:gd name="T29" fmla="*/ 2147483646 h 37407"/>
                <a:gd name="T30" fmla="*/ 2147483646 w 47759"/>
                <a:gd name="T31" fmla="*/ 2147483646 h 37407"/>
                <a:gd name="T32" fmla="*/ 2147483646 w 47759"/>
                <a:gd name="T33" fmla="*/ 2147483646 h 37407"/>
                <a:gd name="T34" fmla="*/ 2147483646 w 47759"/>
                <a:gd name="T35" fmla="*/ 2147483646 h 37407"/>
                <a:gd name="T36" fmla="*/ 2147483646 w 47759"/>
                <a:gd name="T37" fmla="*/ 2147483646 h 37407"/>
                <a:gd name="T38" fmla="*/ 2147483646 w 47759"/>
                <a:gd name="T39" fmla="*/ 2147483646 h 37407"/>
                <a:gd name="T40" fmla="*/ 2147483646 w 47759"/>
                <a:gd name="T41" fmla="*/ 2147483646 h 37407"/>
                <a:gd name="T42" fmla="*/ 2147483646 w 47759"/>
                <a:gd name="T43" fmla="*/ 2147483646 h 37407"/>
                <a:gd name="T44" fmla="*/ 2147483646 w 47759"/>
                <a:gd name="T45" fmla="*/ 2147483646 h 37407"/>
                <a:gd name="T46" fmla="*/ 2147483646 w 47759"/>
                <a:gd name="T47" fmla="*/ 2147483646 h 37407"/>
                <a:gd name="T48" fmla="*/ 2147483646 w 47759"/>
                <a:gd name="T49" fmla="*/ 2147483646 h 37407"/>
                <a:gd name="T50" fmla="*/ 2147483646 w 47759"/>
                <a:gd name="T51" fmla="*/ 2147483646 h 37407"/>
                <a:gd name="T52" fmla="*/ 2147483646 w 47759"/>
                <a:gd name="T53" fmla="*/ 2147483646 h 37407"/>
                <a:gd name="T54" fmla="*/ 2147483646 w 47759"/>
                <a:gd name="T55" fmla="*/ 2147483646 h 37407"/>
                <a:gd name="T56" fmla="*/ 2147483646 w 47759"/>
                <a:gd name="T57" fmla="*/ 2147483646 h 37407"/>
                <a:gd name="T58" fmla="*/ 2147483646 w 47759"/>
                <a:gd name="T59" fmla="*/ 2147483646 h 37407"/>
                <a:gd name="T60" fmla="*/ 2147483646 w 47759"/>
                <a:gd name="T61" fmla="*/ 2147483646 h 37407"/>
                <a:gd name="T62" fmla="*/ 2147483646 w 47759"/>
                <a:gd name="T63" fmla="*/ 2147483646 h 37407"/>
                <a:gd name="T64" fmla="*/ 2147483646 w 47759"/>
                <a:gd name="T65" fmla="*/ 2147483646 h 37407"/>
                <a:gd name="T66" fmla="*/ 2147483646 w 47759"/>
                <a:gd name="T67" fmla="*/ 2147483646 h 37407"/>
                <a:gd name="T68" fmla="*/ 2147483646 w 47759"/>
                <a:gd name="T69" fmla="*/ 2147483646 h 37407"/>
                <a:gd name="T70" fmla="*/ 2147483646 w 47759"/>
                <a:gd name="T71" fmla="*/ 2147483646 h 37407"/>
                <a:gd name="T72" fmla="*/ 2147483646 w 47759"/>
                <a:gd name="T73" fmla="*/ 2147483646 h 37407"/>
                <a:gd name="T74" fmla="*/ 2147483646 w 47759"/>
                <a:gd name="T75" fmla="*/ 2147483646 h 37407"/>
                <a:gd name="T76" fmla="*/ 2147483646 w 47759"/>
                <a:gd name="T77" fmla="*/ 0 h 3740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1" name="Google Shape;669;p30">
              <a:extLst>
                <a:ext uri="{FF2B5EF4-FFF2-40B4-BE49-F238E27FC236}">
                  <a16:creationId xmlns:a16="http://schemas.microsoft.com/office/drawing/2014/main" id="{6BDA1675-A8EF-4086-9027-EF830B12429D}"/>
                </a:ext>
              </a:extLst>
            </p:cNvPr>
            <p:cNvSpPr>
              <a:spLocks/>
            </p:cNvSpPr>
            <p:nvPr/>
          </p:nvSpPr>
          <p:spPr bwMode="auto">
            <a:xfrm>
              <a:off x="1070475" y="1736225"/>
              <a:ext cx="244525" cy="252075"/>
            </a:xfrm>
            <a:custGeom>
              <a:avLst/>
              <a:gdLst>
                <a:gd name="T0" fmla="*/ 2147483646 w 9781"/>
                <a:gd name="T1" fmla="*/ 0 h 10083"/>
                <a:gd name="T2" fmla="*/ 2147483646 w 9781"/>
                <a:gd name="T3" fmla="*/ 2147483646 h 10083"/>
                <a:gd name="T4" fmla="*/ 2147483646 w 9781"/>
                <a:gd name="T5" fmla="*/ 2147483646 h 10083"/>
                <a:gd name="T6" fmla="*/ 2147483646 w 9781"/>
                <a:gd name="T7" fmla="*/ 2147483646 h 10083"/>
                <a:gd name="T8" fmla="*/ 2147483646 w 9781"/>
                <a:gd name="T9" fmla="*/ 2147483646 h 10083"/>
                <a:gd name="T10" fmla="*/ 2147483646 w 9781"/>
                <a:gd name="T11" fmla="*/ 2147483646 h 10083"/>
                <a:gd name="T12" fmla="*/ 2147483646 w 9781"/>
                <a:gd name="T13" fmla="*/ 2147483646 h 10083"/>
                <a:gd name="T14" fmla="*/ 2147483646 w 9781"/>
                <a:gd name="T15" fmla="*/ 0 h 1008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2" name="Google Shape;670;p30">
              <a:extLst>
                <a:ext uri="{FF2B5EF4-FFF2-40B4-BE49-F238E27FC236}">
                  <a16:creationId xmlns:a16="http://schemas.microsoft.com/office/drawing/2014/main" id="{88E272B1-8FD2-40DB-BB3C-BA72ECCF9AE3}"/>
                </a:ext>
              </a:extLst>
            </p:cNvPr>
            <p:cNvSpPr>
              <a:spLocks/>
            </p:cNvSpPr>
            <p:nvPr/>
          </p:nvSpPr>
          <p:spPr bwMode="auto">
            <a:xfrm>
              <a:off x="1272950" y="1526175"/>
              <a:ext cx="203375" cy="224350"/>
            </a:xfrm>
            <a:custGeom>
              <a:avLst/>
              <a:gdLst>
                <a:gd name="T0" fmla="*/ 2147483646 w 8135"/>
                <a:gd name="T1" fmla="*/ 0 h 8974"/>
                <a:gd name="T2" fmla="*/ 2147483646 w 8135"/>
                <a:gd name="T3" fmla="*/ 2147483646 h 8974"/>
                <a:gd name="T4" fmla="*/ 2147483646 w 8135"/>
                <a:gd name="T5" fmla="*/ 2147483646 h 8974"/>
                <a:gd name="T6" fmla="*/ 2147483646 w 8135"/>
                <a:gd name="T7" fmla="*/ 2147483646 h 8974"/>
                <a:gd name="T8" fmla="*/ 2147483646 w 8135"/>
                <a:gd name="T9" fmla="*/ 2147483646 h 8974"/>
                <a:gd name="T10" fmla="*/ 2147483646 w 8135"/>
                <a:gd name="T11" fmla="*/ 2147483646 h 8974"/>
                <a:gd name="T12" fmla="*/ 2147483646 w 8135"/>
                <a:gd name="T13" fmla="*/ 2147483646 h 8974"/>
                <a:gd name="T14" fmla="*/ 2147483646 w 8135"/>
                <a:gd name="T15" fmla="*/ 2147483646 h 8974"/>
                <a:gd name="T16" fmla="*/ 2147483646 w 8135"/>
                <a:gd name="T17" fmla="*/ 0 h 89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3" name="Google Shape;671;p30">
              <a:extLst>
                <a:ext uri="{FF2B5EF4-FFF2-40B4-BE49-F238E27FC236}">
                  <a16:creationId xmlns:a16="http://schemas.microsoft.com/office/drawing/2014/main" id="{3C5A1378-5DDC-4485-B153-06B113C35C52}"/>
                </a:ext>
              </a:extLst>
            </p:cNvPr>
            <p:cNvSpPr/>
            <p:nvPr/>
          </p:nvSpPr>
          <p:spPr>
            <a:xfrm>
              <a:off x="1273300" y="1525510"/>
              <a:ext cx="199474" cy="225253"/>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14" name="Google Shape;672;p30">
              <a:extLst>
                <a:ext uri="{FF2B5EF4-FFF2-40B4-BE49-F238E27FC236}">
                  <a16:creationId xmlns:a16="http://schemas.microsoft.com/office/drawing/2014/main" id="{794D8C05-D26D-44F0-B11A-913690026CEA}"/>
                </a:ext>
              </a:extLst>
            </p:cNvPr>
            <p:cNvSpPr/>
            <p:nvPr/>
          </p:nvSpPr>
          <p:spPr>
            <a:xfrm>
              <a:off x="1219975" y="1658884"/>
              <a:ext cx="154050" cy="157084"/>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grpSp>
        <p:nvGrpSpPr>
          <p:cNvPr id="115" name="Google Shape;211;p3">
            <a:extLst>
              <a:ext uri="{FF2B5EF4-FFF2-40B4-BE49-F238E27FC236}">
                <a16:creationId xmlns:a16="http://schemas.microsoft.com/office/drawing/2014/main" id="{E80DE2FF-1A05-4027-BF87-8ED18577E3B0}"/>
              </a:ext>
            </a:extLst>
          </p:cNvPr>
          <p:cNvGrpSpPr>
            <a:grpSpLocks/>
          </p:cNvGrpSpPr>
          <p:nvPr userDrawn="1"/>
        </p:nvGrpSpPr>
        <p:grpSpPr bwMode="auto">
          <a:xfrm>
            <a:off x="1030818" y="1581150"/>
            <a:ext cx="444500" cy="398463"/>
            <a:chOff x="2495125" y="2142250"/>
            <a:chExt cx="444275" cy="398525"/>
          </a:xfrm>
        </p:grpSpPr>
        <p:sp>
          <p:nvSpPr>
            <p:cNvPr id="116" name="Google Shape;212;p3">
              <a:extLst>
                <a:ext uri="{FF2B5EF4-FFF2-40B4-BE49-F238E27FC236}">
                  <a16:creationId xmlns:a16="http://schemas.microsoft.com/office/drawing/2014/main" id="{12A48727-3FB7-4665-8804-CF94254F0533}"/>
                </a:ext>
              </a:extLst>
            </p:cNvPr>
            <p:cNvSpPr>
              <a:spLocks/>
            </p:cNvSpPr>
            <p:nvPr/>
          </p:nvSpPr>
          <p:spPr bwMode="auto">
            <a:xfrm>
              <a:off x="2495125" y="2142250"/>
              <a:ext cx="444275" cy="398525"/>
            </a:xfrm>
            <a:custGeom>
              <a:avLst/>
              <a:gdLst>
                <a:gd name="T0" fmla="*/ 2147483646 w 17771"/>
                <a:gd name="T1" fmla="*/ 2147483646 h 15941"/>
                <a:gd name="T2" fmla="*/ 2147483646 w 17771"/>
                <a:gd name="T3" fmla="*/ 2147483646 h 15941"/>
                <a:gd name="T4" fmla="*/ 2147483646 w 17771"/>
                <a:gd name="T5" fmla="*/ 2147483646 h 15941"/>
                <a:gd name="T6" fmla="*/ 2147483646 w 17771"/>
                <a:gd name="T7" fmla="*/ 2147483646 h 15941"/>
                <a:gd name="T8" fmla="*/ 2147483646 w 17771"/>
                <a:gd name="T9" fmla="*/ 2147483646 h 15941"/>
                <a:gd name="T10" fmla="*/ 2147483646 w 17771"/>
                <a:gd name="T11" fmla="*/ 2147483646 h 15941"/>
                <a:gd name="T12" fmla="*/ 2147483646 w 17771"/>
                <a:gd name="T13" fmla="*/ 2147483646 h 159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7" name="Google Shape;213;p3">
              <a:extLst>
                <a:ext uri="{FF2B5EF4-FFF2-40B4-BE49-F238E27FC236}">
                  <a16:creationId xmlns:a16="http://schemas.microsoft.com/office/drawing/2014/main" id="{C6E8DEA3-FA8F-4DD6-973B-CBFB6350E4AB}"/>
                </a:ext>
              </a:extLst>
            </p:cNvPr>
            <p:cNvSpPr/>
            <p:nvPr/>
          </p:nvSpPr>
          <p:spPr>
            <a:xfrm>
              <a:off x="2655910" y="2307376"/>
              <a:ext cx="95201" cy="73036"/>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grpSp>
        <p:nvGrpSpPr>
          <p:cNvPr id="118" name="Google Shape;214;p3">
            <a:extLst>
              <a:ext uri="{FF2B5EF4-FFF2-40B4-BE49-F238E27FC236}">
                <a16:creationId xmlns:a16="http://schemas.microsoft.com/office/drawing/2014/main" id="{D583E552-A9F7-4013-B898-62BAE29FA4E8}"/>
              </a:ext>
            </a:extLst>
          </p:cNvPr>
          <p:cNvGrpSpPr>
            <a:grpSpLocks/>
          </p:cNvGrpSpPr>
          <p:nvPr userDrawn="1"/>
        </p:nvGrpSpPr>
        <p:grpSpPr bwMode="auto">
          <a:xfrm>
            <a:off x="10560051" y="5038725"/>
            <a:ext cx="292100" cy="280988"/>
            <a:chOff x="3243875" y="2372825"/>
            <a:chExt cx="291375" cy="281375"/>
          </a:xfrm>
        </p:grpSpPr>
        <p:sp>
          <p:nvSpPr>
            <p:cNvPr id="119" name="Google Shape;215;p3">
              <a:extLst>
                <a:ext uri="{FF2B5EF4-FFF2-40B4-BE49-F238E27FC236}">
                  <a16:creationId xmlns:a16="http://schemas.microsoft.com/office/drawing/2014/main" id="{AFC10D42-8C18-4A52-88C6-4F8F011E11ED}"/>
                </a:ext>
              </a:extLst>
            </p:cNvPr>
            <p:cNvSpPr/>
            <p:nvPr/>
          </p:nvSpPr>
          <p:spPr>
            <a:xfrm>
              <a:off x="3286103" y="2403030"/>
              <a:ext cx="206918" cy="200300"/>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20" name="Google Shape;216;p3">
              <a:extLst>
                <a:ext uri="{FF2B5EF4-FFF2-40B4-BE49-F238E27FC236}">
                  <a16:creationId xmlns:a16="http://schemas.microsoft.com/office/drawing/2014/main" id="{C94287F4-791B-4739-896B-BF0BE07DE7BB}"/>
                </a:ext>
              </a:extLst>
            </p:cNvPr>
            <p:cNvSpPr/>
            <p:nvPr/>
          </p:nvSpPr>
          <p:spPr>
            <a:xfrm>
              <a:off x="3302995" y="2403030"/>
              <a:ext cx="192138" cy="211428"/>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21" name="Google Shape;217;p3">
              <a:extLst>
                <a:ext uri="{FF2B5EF4-FFF2-40B4-BE49-F238E27FC236}">
                  <a16:creationId xmlns:a16="http://schemas.microsoft.com/office/drawing/2014/main" id="{77B664CE-13D7-4A0E-B5F6-F5E0B42711B8}"/>
                </a:ext>
              </a:extLst>
            </p:cNvPr>
            <p:cNvSpPr/>
            <p:nvPr/>
          </p:nvSpPr>
          <p:spPr>
            <a:xfrm>
              <a:off x="3395897" y="2372825"/>
              <a:ext cx="10556"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22" name="Google Shape;218;p3">
              <a:extLst>
                <a:ext uri="{FF2B5EF4-FFF2-40B4-BE49-F238E27FC236}">
                  <a16:creationId xmlns:a16="http://schemas.microsoft.com/office/drawing/2014/main" id="{4D86D799-6876-4E87-8F02-F8C09DFCCBFA}"/>
                </a:ext>
              </a:extLst>
            </p:cNvPr>
            <p:cNvSpPr/>
            <p:nvPr/>
          </p:nvSpPr>
          <p:spPr>
            <a:xfrm>
              <a:off x="3243875" y="2495231"/>
              <a:ext cx="285040" cy="11127"/>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23" name="Google Shape;219;p3">
              <a:extLst>
                <a:ext uri="{FF2B5EF4-FFF2-40B4-BE49-F238E27FC236}">
                  <a16:creationId xmlns:a16="http://schemas.microsoft.com/office/drawing/2014/main" id="{0199A9A9-D9A9-4EE5-A045-D62E9FA9AB9D}"/>
                </a:ext>
              </a:extLst>
            </p:cNvPr>
            <p:cNvSpPr/>
            <p:nvPr/>
          </p:nvSpPr>
          <p:spPr>
            <a:xfrm>
              <a:off x="3341000" y="2379184"/>
              <a:ext cx="103459" cy="267067"/>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24" name="Google Shape;220;p3">
              <a:extLst>
                <a:ext uri="{FF2B5EF4-FFF2-40B4-BE49-F238E27FC236}">
                  <a16:creationId xmlns:a16="http://schemas.microsoft.com/office/drawing/2014/main" id="{F65875BE-B685-4961-AC59-53D3EEE45424}"/>
                </a:ext>
              </a:extLst>
            </p:cNvPr>
            <p:cNvSpPr/>
            <p:nvPr/>
          </p:nvSpPr>
          <p:spPr>
            <a:xfrm>
              <a:off x="3267100" y="2458668"/>
              <a:ext cx="268150" cy="93792"/>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25" name="Google Shape;221;p3">
              <a:extLst>
                <a:ext uri="{FF2B5EF4-FFF2-40B4-BE49-F238E27FC236}">
                  <a16:creationId xmlns:a16="http://schemas.microsoft.com/office/drawing/2014/main" id="{79B59D4C-F3E3-48F5-BC01-6A654EDB27F2}"/>
                </a:ext>
              </a:extLst>
            </p:cNvPr>
            <p:cNvSpPr/>
            <p:nvPr/>
          </p:nvSpPr>
          <p:spPr>
            <a:xfrm>
              <a:off x="3275546" y="2452309"/>
              <a:ext cx="257592" cy="112868"/>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dirty="0">
                <a:solidFill>
                  <a:prstClr val="black"/>
                </a:solidFill>
                <a:latin typeface="Arial"/>
              </a:endParaRPr>
            </a:p>
          </p:txBody>
        </p:sp>
        <p:sp>
          <p:nvSpPr>
            <p:cNvPr id="126" name="Google Shape;222;p3">
              <a:extLst>
                <a:ext uri="{FF2B5EF4-FFF2-40B4-BE49-F238E27FC236}">
                  <a16:creationId xmlns:a16="http://schemas.microsoft.com/office/drawing/2014/main" id="{D1596968-B018-4838-AA6F-F3BBF83F0EA8}"/>
                </a:ext>
              </a:extLst>
            </p:cNvPr>
            <p:cNvSpPr/>
            <p:nvPr/>
          </p:nvSpPr>
          <p:spPr>
            <a:xfrm>
              <a:off x="3328332" y="2385542"/>
              <a:ext cx="120350" cy="259119"/>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27" name="Google Shape;223;p3">
              <a:extLst>
                <a:ext uri="{FF2B5EF4-FFF2-40B4-BE49-F238E27FC236}">
                  <a16:creationId xmlns:a16="http://schemas.microsoft.com/office/drawing/2014/main" id="{8A2D1FFE-1BA8-41CC-B4D0-86A0737B43CD}"/>
                </a:ext>
              </a:extLst>
            </p:cNvPr>
            <p:cNvSpPr/>
            <p:nvPr/>
          </p:nvSpPr>
          <p:spPr>
            <a:xfrm>
              <a:off x="3328332" y="2438003"/>
              <a:ext cx="133018" cy="133534"/>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28" name="Google Shape;224;p3">
              <a:extLst>
                <a:ext uri="{FF2B5EF4-FFF2-40B4-BE49-F238E27FC236}">
                  <a16:creationId xmlns:a16="http://schemas.microsoft.com/office/drawing/2014/main" id="{4D901D98-BC58-4F8D-A56F-44884E464967}"/>
                </a:ext>
              </a:extLst>
            </p:cNvPr>
            <p:cNvSpPr>
              <a:spLocks/>
            </p:cNvSpPr>
            <p:nvPr/>
          </p:nvSpPr>
          <p:spPr bwMode="auto">
            <a:xfrm>
              <a:off x="3358550" y="2469325"/>
              <a:ext cx="72075" cy="71450"/>
            </a:xfrm>
            <a:custGeom>
              <a:avLst/>
              <a:gdLst>
                <a:gd name="T0" fmla="*/ 2147483646 w 2883"/>
                <a:gd name="T1" fmla="*/ 2147483646 h 2858"/>
                <a:gd name="T2" fmla="*/ 2147483646 w 2883"/>
                <a:gd name="T3" fmla="*/ 2147483646 h 2858"/>
                <a:gd name="T4" fmla="*/ 2147483646 w 2883"/>
                <a:gd name="T5" fmla="*/ 2147483646 h 2858"/>
                <a:gd name="T6" fmla="*/ 2147483646 w 2883"/>
                <a:gd name="T7" fmla="*/ 2147483646 h 2858"/>
                <a:gd name="T8" fmla="*/ 2147483646 w 2883"/>
                <a:gd name="T9" fmla="*/ 2147483646 h 28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129" name="Google Shape;225;p3">
            <a:extLst>
              <a:ext uri="{FF2B5EF4-FFF2-40B4-BE49-F238E27FC236}">
                <a16:creationId xmlns:a16="http://schemas.microsoft.com/office/drawing/2014/main" id="{BEF4AD33-8DD6-43A0-BAEE-469BC4027570}"/>
              </a:ext>
            </a:extLst>
          </p:cNvPr>
          <p:cNvGrpSpPr>
            <a:grpSpLocks/>
          </p:cNvGrpSpPr>
          <p:nvPr userDrawn="1"/>
        </p:nvGrpSpPr>
        <p:grpSpPr bwMode="auto">
          <a:xfrm>
            <a:off x="10778068" y="714376"/>
            <a:ext cx="167217" cy="168275"/>
            <a:chOff x="4954425" y="2036375"/>
            <a:chExt cx="166675" cy="168575"/>
          </a:xfrm>
        </p:grpSpPr>
        <p:sp>
          <p:nvSpPr>
            <p:cNvPr id="130" name="Google Shape;226;p3">
              <a:extLst>
                <a:ext uri="{FF2B5EF4-FFF2-40B4-BE49-F238E27FC236}">
                  <a16:creationId xmlns:a16="http://schemas.microsoft.com/office/drawing/2014/main" id="{998195FB-CD32-42CA-B41E-75634632C3DB}"/>
                </a:ext>
              </a:extLst>
            </p:cNvPr>
            <p:cNvSpPr>
              <a:spLocks/>
            </p:cNvSpPr>
            <p:nvPr/>
          </p:nvSpPr>
          <p:spPr bwMode="auto">
            <a:xfrm>
              <a:off x="4954425" y="2036375"/>
              <a:ext cx="166675" cy="168575"/>
            </a:xfrm>
            <a:custGeom>
              <a:avLst/>
              <a:gdLst>
                <a:gd name="T0" fmla="*/ 2147483646 w 6667"/>
                <a:gd name="T1" fmla="*/ 2147483646 h 6743"/>
                <a:gd name="T2" fmla="*/ 2147483646 w 6667"/>
                <a:gd name="T3" fmla="*/ 2147483646 h 6743"/>
                <a:gd name="T4" fmla="*/ 2147483646 w 6667"/>
                <a:gd name="T5" fmla="*/ 2147483646 h 6743"/>
                <a:gd name="T6" fmla="*/ 2147483646 w 6667"/>
                <a:gd name="T7" fmla="*/ 2147483646 h 6743"/>
                <a:gd name="T8" fmla="*/ 2147483646 w 6667"/>
                <a:gd name="T9" fmla="*/ 2147483646 h 6743"/>
                <a:gd name="T10" fmla="*/ 2147483646 w 6667"/>
                <a:gd name="T11" fmla="*/ 2147483646 h 6743"/>
                <a:gd name="T12" fmla="*/ 2147483646 w 6667"/>
                <a:gd name="T13" fmla="*/ 2147483646 h 6743"/>
                <a:gd name="T14" fmla="*/ 2147483646 w 6667"/>
                <a:gd name="T15" fmla="*/ 2147483646 h 674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1" name="Google Shape;227;p3">
              <a:extLst>
                <a:ext uri="{FF2B5EF4-FFF2-40B4-BE49-F238E27FC236}">
                  <a16:creationId xmlns:a16="http://schemas.microsoft.com/office/drawing/2014/main" id="{8FBACFEE-E435-4532-ACEB-941BD525B25A}"/>
                </a:ext>
              </a:extLst>
            </p:cNvPr>
            <p:cNvSpPr/>
            <p:nvPr/>
          </p:nvSpPr>
          <p:spPr>
            <a:xfrm>
              <a:off x="5009280" y="2104760"/>
              <a:ext cx="52746" cy="41349"/>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sp>
        <p:nvSpPr>
          <p:cNvPr id="132" name="Google Shape;228;p3">
            <a:extLst>
              <a:ext uri="{FF2B5EF4-FFF2-40B4-BE49-F238E27FC236}">
                <a16:creationId xmlns:a16="http://schemas.microsoft.com/office/drawing/2014/main" id="{94E2E150-6488-447F-9696-4057ECC76F55}"/>
              </a:ext>
            </a:extLst>
          </p:cNvPr>
          <p:cNvSpPr>
            <a:spLocks/>
          </p:cNvSpPr>
          <p:nvPr userDrawn="1"/>
        </p:nvSpPr>
        <p:spPr bwMode="auto">
          <a:xfrm>
            <a:off x="1576918" y="3597275"/>
            <a:ext cx="118533" cy="80963"/>
          </a:xfrm>
          <a:custGeom>
            <a:avLst/>
            <a:gdLst>
              <a:gd name="T0" fmla="*/ 2147483646 w 4765"/>
              <a:gd name="T1" fmla="*/ 2147483646 h 3248"/>
              <a:gd name="T2" fmla="*/ 2147483646 w 4765"/>
              <a:gd name="T3" fmla="*/ 2147483646 h 3248"/>
              <a:gd name="T4" fmla="*/ 2147483646 w 4765"/>
              <a:gd name="T5" fmla="*/ 2147483646 h 3248"/>
              <a:gd name="T6" fmla="*/ 2147483646 w 4765"/>
              <a:gd name="T7" fmla="*/ 2147483646 h 3248"/>
              <a:gd name="T8" fmla="*/ 2147483646 w 4765"/>
              <a:gd name="T9" fmla="*/ 2147483646 h 32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133" name="Google Shape;229;p3">
            <a:extLst>
              <a:ext uri="{FF2B5EF4-FFF2-40B4-BE49-F238E27FC236}">
                <a16:creationId xmlns:a16="http://schemas.microsoft.com/office/drawing/2014/main" id="{9C2EA104-FC05-4D98-8A1D-9108EE4CC039}"/>
              </a:ext>
            </a:extLst>
          </p:cNvPr>
          <p:cNvSpPr/>
          <p:nvPr userDrawn="1"/>
        </p:nvSpPr>
        <p:spPr>
          <a:xfrm>
            <a:off x="9846733" y="3887788"/>
            <a:ext cx="86784" cy="61912"/>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lIns="68569" tIns="68569" rIns="68569" bIns="68569" anchor="ctr"/>
          <a:lstStyle/>
          <a:p>
            <a:pPr eaLnBrk="1" fontAlgn="auto" hangingPunct="1">
              <a:spcBef>
                <a:spcPts val="0"/>
              </a:spcBef>
              <a:spcAft>
                <a:spcPts val="0"/>
              </a:spcAft>
              <a:defRPr/>
            </a:pPr>
            <a:endParaRPr sz="1800" b="0">
              <a:solidFill>
                <a:prstClr val="black"/>
              </a:solidFill>
              <a:latin typeface="Arial"/>
            </a:endParaRPr>
          </a:p>
        </p:txBody>
      </p:sp>
      <p:grpSp>
        <p:nvGrpSpPr>
          <p:cNvPr id="134" name="Google Shape;230;p3">
            <a:extLst>
              <a:ext uri="{FF2B5EF4-FFF2-40B4-BE49-F238E27FC236}">
                <a16:creationId xmlns:a16="http://schemas.microsoft.com/office/drawing/2014/main" id="{FBA36C4A-6A00-4502-8267-21FB63C46F12}"/>
              </a:ext>
            </a:extLst>
          </p:cNvPr>
          <p:cNvGrpSpPr>
            <a:grpSpLocks/>
          </p:cNvGrpSpPr>
          <p:nvPr userDrawn="1"/>
        </p:nvGrpSpPr>
        <p:grpSpPr bwMode="auto">
          <a:xfrm>
            <a:off x="1274234" y="5541964"/>
            <a:ext cx="167217" cy="168275"/>
            <a:chOff x="4954425" y="2036375"/>
            <a:chExt cx="166675" cy="168575"/>
          </a:xfrm>
        </p:grpSpPr>
        <p:sp>
          <p:nvSpPr>
            <p:cNvPr id="135" name="Google Shape;231;p3">
              <a:extLst>
                <a:ext uri="{FF2B5EF4-FFF2-40B4-BE49-F238E27FC236}">
                  <a16:creationId xmlns:a16="http://schemas.microsoft.com/office/drawing/2014/main" id="{00755878-AAE6-4D39-A856-0A62846F304B}"/>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36" name="Google Shape;232;p3">
              <a:extLst>
                <a:ext uri="{FF2B5EF4-FFF2-40B4-BE49-F238E27FC236}">
                  <a16:creationId xmlns:a16="http://schemas.microsoft.com/office/drawing/2014/main" id="{B8F69F85-E8E0-4CA3-AC91-B34F0E3C9045}"/>
                </a:ext>
              </a:extLst>
            </p:cNvPr>
            <p:cNvSpPr/>
            <p:nvPr/>
          </p:nvSpPr>
          <p:spPr>
            <a:xfrm>
              <a:off x="5009280" y="2104759"/>
              <a:ext cx="52746" cy="41349"/>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sp>
        <p:nvSpPr>
          <p:cNvPr id="137" name="TextBox 136">
            <a:extLst>
              <a:ext uri="{FF2B5EF4-FFF2-40B4-BE49-F238E27FC236}">
                <a16:creationId xmlns:a16="http://schemas.microsoft.com/office/drawing/2014/main" id="{9E63EDB7-9E05-424D-B132-849319981F52}"/>
              </a:ext>
            </a:extLst>
          </p:cNvPr>
          <p:cNvSpPr txBox="1"/>
          <p:nvPr userDrawn="1"/>
        </p:nvSpPr>
        <p:spPr>
          <a:xfrm>
            <a:off x="3558117" y="1522414"/>
            <a:ext cx="4519083" cy="2746375"/>
          </a:xfrm>
          <a:prstGeom prst="rect">
            <a:avLst/>
          </a:prstGeom>
          <a:noFill/>
        </p:spPr>
        <p:txBody>
          <a:bodyPr>
            <a:spAutoFit/>
          </a:bodyPr>
          <a:lstStyle/>
          <a:p>
            <a:pPr algn="ctr" eaLnBrk="1" fontAlgn="auto" hangingPunct="1">
              <a:spcBef>
                <a:spcPts val="0"/>
              </a:spcBef>
              <a:spcAft>
                <a:spcPts val="0"/>
              </a:spcAft>
              <a:defRPr/>
            </a:pPr>
            <a:r>
              <a:rPr lang="vi-VN" sz="8625" b="0" dirty="0">
                <a:solidFill>
                  <a:srgbClr val="C00000"/>
                </a:solidFill>
                <a:latin typeface="UTM Cookies"/>
              </a:rPr>
              <a:t>HOẠT ĐỘNG</a:t>
            </a:r>
          </a:p>
        </p:txBody>
      </p:sp>
    </p:spTree>
    <p:extLst>
      <p:ext uri="{BB962C8B-B14F-4D97-AF65-F5344CB8AC3E}">
        <p14:creationId xmlns:p14="http://schemas.microsoft.com/office/powerpoint/2010/main" val="529990312"/>
      </p:ext>
    </p:extLst>
  </p:cSld>
  <p:clrMapOvr>
    <a:masterClrMapping/>
  </p:clrMapOvr>
  <p:transition spd="slow" advClick="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15"/>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132"/>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34"/>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29"/>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133"/>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18"/>
                                        </p:tgtEl>
                                      </p:cBhvr>
                                      <p:by x="150000" y="150000"/>
                                    </p:animScale>
                                  </p:childTnLst>
                                </p:cTn>
                              </p:par>
                              <p:par>
                                <p:cTn id="17" presetID="16" presetClass="entr" presetSubtype="21" fill="hold" nodeType="withEffect">
                                  <p:stCondLst>
                                    <p:cond delay="0"/>
                                  </p:stCondLst>
                                  <p:childTnLst>
                                    <p:set>
                                      <p:cBhvr>
                                        <p:cTn id="18" dur="1" fill="hold">
                                          <p:stCondLst>
                                            <p:cond delay="0"/>
                                          </p:stCondLst>
                                        </p:cTn>
                                        <p:tgtEl>
                                          <p:spTgt spid="71"/>
                                        </p:tgtEl>
                                        <p:attrNameLst>
                                          <p:attrName>style.visibility</p:attrName>
                                        </p:attrNameLst>
                                      </p:cBhvr>
                                      <p:to>
                                        <p:strVal val="visible"/>
                                      </p:to>
                                    </p:set>
                                    <p:animEffect transition="in" filter="barn(inVertical)">
                                      <p:cBhvr>
                                        <p:cTn id="19" dur="500"/>
                                        <p:tgtEl>
                                          <p:spTgt spid="71"/>
                                        </p:tgtEl>
                                      </p:cBhvr>
                                    </p:animEffect>
                                  </p:childTnLst>
                                </p:cTn>
                              </p:par>
                              <p:par>
                                <p:cTn id="20" presetID="16" presetClass="entr" presetSubtype="21" fill="hold" nodeType="withEffect">
                                  <p:stCondLst>
                                    <p:cond delay="0"/>
                                  </p:stCondLst>
                                  <p:childTnLst>
                                    <p:set>
                                      <p:cBhvr>
                                        <p:cTn id="21" dur="1" fill="hold">
                                          <p:stCondLst>
                                            <p:cond delay="0"/>
                                          </p:stCondLst>
                                        </p:cTn>
                                        <p:tgtEl>
                                          <p:spTgt spid="72"/>
                                        </p:tgtEl>
                                        <p:attrNameLst>
                                          <p:attrName>style.visibility</p:attrName>
                                        </p:attrNameLst>
                                      </p:cBhvr>
                                      <p:to>
                                        <p:strVal val="visible"/>
                                      </p:to>
                                    </p:set>
                                    <p:animEffect transition="in" filter="barn(inVertical)">
                                      <p:cBhvr>
                                        <p:cTn id="22" dur="500"/>
                                        <p:tgtEl>
                                          <p:spTgt spid="72"/>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70"/>
                                        </p:tgtEl>
                                        <p:attrNameLst>
                                          <p:attrName>style.visibility</p:attrName>
                                        </p:attrNameLst>
                                      </p:cBhvr>
                                      <p:to>
                                        <p:strVal val="visible"/>
                                      </p:to>
                                    </p:set>
                                    <p:animEffect transition="in" filter="fade">
                                      <p:cBhvr>
                                        <p:cTn id="26" dur="500"/>
                                        <p:tgtEl>
                                          <p:spTgt spid="70"/>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73"/>
                                        </p:tgtEl>
                                        <p:attrNameLst>
                                          <p:attrName>style.visibility</p:attrName>
                                        </p:attrNameLst>
                                      </p:cBhvr>
                                      <p:to>
                                        <p:strVal val="visible"/>
                                      </p:to>
                                    </p:set>
                                    <p:anim calcmode="lin" valueType="num">
                                      <p:cBhvr>
                                        <p:cTn id="30" dur="1000" fill="hold"/>
                                        <p:tgtEl>
                                          <p:spTgt spid="73"/>
                                        </p:tgtEl>
                                        <p:attrNameLst>
                                          <p:attrName>ppt_w</p:attrName>
                                        </p:attrNameLst>
                                      </p:cBhvr>
                                      <p:tavLst>
                                        <p:tav tm="0">
                                          <p:val>
                                            <p:fltVal val="0"/>
                                          </p:val>
                                        </p:tav>
                                        <p:tav tm="100000">
                                          <p:val>
                                            <p:strVal val="#ppt_w"/>
                                          </p:val>
                                        </p:tav>
                                      </p:tavLst>
                                    </p:anim>
                                    <p:anim calcmode="lin" valueType="num">
                                      <p:cBhvr>
                                        <p:cTn id="31" dur="1000" fill="hold"/>
                                        <p:tgtEl>
                                          <p:spTgt spid="73"/>
                                        </p:tgtEl>
                                        <p:attrNameLst>
                                          <p:attrName>ppt_h</p:attrName>
                                        </p:attrNameLst>
                                      </p:cBhvr>
                                      <p:tavLst>
                                        <p:tav tm="0">
                                          <p:val>
                                            <p:fltVal val="0"/>
                                          </p:val>
                                        </p:tav>
                                        <p:tav tm="100000">
                                          <p:val>
                                            <p:strVal val="#ppt_h"/>
                                          </p:val>
                                        </p:tav>
                                      </p:tavLst>
                                    </p:anim>
                                    <p:anim calcmode="lin" valueType="num">
                                      <p:cBhvr>
                                        <p:cTn id="32" dur="1000" fill="hold"/>
                                        <p:tgtEl>
                                          <p:spTgt spid="73"/>
                                        </p:tgtEl>
                                        <p:attrNameLst>
                                          <p:attrName>style.rotation</p:attrName>
                                        </p:attrNameLst>
                                      </p:cBhvr>
                                      <p:tavLst>
                                        <p:tav tm="0">
                                          <p:val>
                                            <p:fltVal val="90"/>
                                          </p:val>
                                        </p:tav>
                                        <p:tav tm="100000">
                                          <p:val>
                                            <p:fltVal val="0"/>
                                          </p:val>
                                        </p:tav>
                                      </p:tavLst>
                                    </p:anim>
                                    <p:animEffect transition="in" filter="fade">
                                      <p:cBhvr>
                                        <p:cTn id="33" dur="1000"/>
                                        <p:tgtEl>
                                          <p:spTgt spid="73"/>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7"/>
                                        </p:tgtEl>
                                        <p:attrNameLst>
                                          <p:attrName>style.visibility</p:attrName>
                                        </p:attrNameLst>
                                      </p:cBhvr>
                                      <p:to>
                                        <p:strVal val="visible"/>
                                      </p:to>
                                    </p:set>
                                    <p:animEffect transition="in" filter="randombar(horizontal)">
                                      <p:cBhvr>
                                        <p:cTn id="37" dur="5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137" grpId="0"/>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grpSp>
        <p:nvGrpSpPr>
          <p:cNvPr id="2" name="Google Shape;992;p14">
            <a:extLst>
              <a:ext uri="{FF2B5EF4-FFF2-40B4-BE49-F238E27FC236}">
                <a16:creationId xmlns:a16="http://schemas.microsoft.com/office/drawing/2014/main" id="{A7603A5D-BCAF-4350-8EB3-F6ED650F3242}"/>
              </a:ext>
            </a:extLst>
          </p:cNvPr>
          <p:cNvGrpSpPr>
            <a:grpSpLocks/>
          </p:cNvGrpSpPr>
          <p:nvPr userDrawn="1"/>
        </p:nvGrpSpPr>
        <p:grpSpPr bwMode="auto">
          <a:xfrm>
            <a:off x="395818" y="219076"/>
            <a:ext cx="11614149" cy="6240463"/>
            <a:chOff x="395894" y="219519"/>
            <a:chExt cx="8518865" cy="4788281"/>
          </a:xfrm>
        </p:grpSpPr>
        <p:sp>
          <p:nvSpPr>
            <p:cNvPr id="3" name="Google Shape;993;p14">
              <a:extLst>
                <a:ext uri="{FF2B5EF4-FFF2-40B4-BE49-F238E27FC236}">
                  <a16:creationId xmlns:a16="http://schemas.microsoft.com/office/drawing/2014/main" id="{A0757845-34FE-4246-814C-5C3146DB876B}"/>
                </a:ext>
              </a:extLst>
            </p:cNvPr>
            <p:cNvSpPr/>
            <p:nvPr/>
          </p:nvSpPr>
          <p:spPr>
            <a:xfrm>
              <a:off x="661380" y="219519"/>
              <a:ext cx="8068625"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nvGrpSpPr>
            <p:cNvPr id="4" name="Google Shape;994;p14">
              <a:extLst>
                <a:ext uri="{FF2B5EF4-FFF2-40B4-BE49-F238E27FC236}">
                  <a16:creationId xmlns:a16="http://schemas.microsoft.com/office/drawing/2014/main" id="{7F2903AB-D1CC-48D3-9C80-3AA51CF7F938}"/>
                </a:ext>
              </a:extLst>
            </p:cNvPr>
            <p:cNvGrpSpPr>
              <a:grpSpLocks/>
            </p:cNvGrpSpPr>
            <p:nvPr/>
          </p:nvGrpSpPr>
          <p:grpSpPr bwMode="auto">
            <a:xfrm>
              <a:off x="8341543" y="2282008"/>
              <a:ext cx="569676" cy="380612"/>
              <a:chOff x="8341543" y="2282008"/>
              <a:chExt cx="569676" cy="380612"/>
            </a:xfrm>
          </p:grpSpPr>
          <p:sp>
            <p:nvSpPr>
              <p:cNvPr id="23" name="Google Shape;995;p14">
                <a:extLst>
                  <a:ext uri="{FF2B5EF4-FFF2-40B4-BE49-F238E27FC236}">
                    <a16:creationId xmlns:a16="http://schemas.microsoft.com/office/drawing/2014/main" id="{81CCB223-4227-4879-A856-C61978056EF9}"/>
                  </a:ext>
                </a:extLst>
              </p:cNvPr>
              <p:cNvSpPr>
                <a:spLocks/>
              </p:cNvSpPr>
              <p:nvPr/>
            </p:nvSpPr>
            <p:spPr bwMode="auto">
              <a:xfrm>
                <a:off x="8341543" y="2361783"/>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4" name="Google Shape;996;p14">
                <a:extLst>
                  <a:ext uri="{FF2B5EF4-FFF2-40B4-BE49-F238E27FC236}">
                    <a16:creationId xmlns:a16="http://schemas.microsoft.com/office/drawing/2014/main" id="{CCEA05B9-6AFA-4527-9695-19ADCEDC9A7D}"/>
                  </a:ext>
                </a:extLst>
              </p:cNvPr>
              <p:cNvSpPr>
                <a:spLocks/>
              </p:cNvSpPr>
              <p:nvPr/>
            </p:nvSpPr>
            <p:spPr bwMode="auto">
              <a:xfrm>
                <a:off x="8341543" y="2282008"/>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5" name="Google Shape;997;p14">
              <a:extLst>
                <a:ext uri="{FF2B5EF4-FFF2-40B4-BE49-F238E27FC236}">
                  <a16:creationId xmlns:a16="http://schemas.microsoft.com/office/drawing/2014/main" id="{98D572B0-05FC-428B-902D-3EFA51C16E85}"/>
                </a:ext>
              </a:extLst>
            </p:cNvPr>
            <p:cNvSpPr>
              <a:spLocks/>
            </p:cNvSpPr>
            <p:nvPr/>
          </p:nvSpPr>
          <p:spPr bwMode="auto">
            <a:xfrm>
              <a:off x="8341543" y="4447718"/>
              <a:ext cx="569676" cy="308239"/>
            </a:xfrm>
            <a:custGeom>
              <a:avLst/>
              <a:gdLst>
                <a:gd name="T0" fmla="*/ 0 w 18186"/>
                <a:gd name="T1" fmla="*/ 0 h 9453"/>
                <a:gd name="T2" fmla="*/ 0 w 18186"/>
                <a:gd name="T3" fmla="*/ 2147483646 h 9453"/>
                <a:gd name="T4" fmla="*/ 2147483646 w 18186"/>
                <a:gd name="T5" fmla="*/ 2147483646 h 9453"/>
                <a:gd name="T6" fmla="*/ 2147483646 w 18186"/>
                <a:gd name="T7" fmla="*/ 2147483646 h 9453"/>
                <a:gd name="T8" fmla="*/ 2147483646 w 18186"/>
                <a:gd name="T9" fmla="*/ 0 h 9453"/>
                <a:gd name="T10" fmla="*/ 0 w 18186"/>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6" name="Google Shape;998;p14">
              <a:extLst>
                <a:ext uri="{FF2B5EF4-FFF2-40B4-BE49-F238E27FC236}">
                  <a16:creationId xmlns:a16="http://schemas.microsoft.com/office/drawing/2014/main" id="{E04918BE-7C31-4DAA-A430-84644E6C6AB1}"/>
                </a:ext>
              </a:extLst>
            </p:cNvPr>
            <p:cNvGrpSpPr>
              <a:grpSpLocks/>
            </p:cNvGrpSpPr>
            <p:nvPr/>
          </p:nvGrpSpPr>
          <p:grpSpPr bwMode="auto">
            <a:xfrm>
              <a:off x="8341543" y="1721094"/>
              <a:ext cx="569676" cy="380612"/>
              <a:chOff x="8341543" y="1721094"/>
              <a:chExt cx="569676" cy="380612"/>
            </a:xfrm>
          </p:grpSpPr>
          <p:sp>
            <p:nvSpPr>
              <p:cNvPr id="21" name="Google Shape;999;p14">
                <a:extLst>
                  <a:ext uri="{FF2B5EF4-FFF2-40B4-BE49-F238E27FC236}">
                    <a16:creationId xmlns:a16="http://schemas.microsoft.com/office/drawing/2014/main" id="{C8F013A2-CCEE-4FD0-8FA1-D28B4050D2E6}"/>
                  </a:ext>
                </a:extLst>
              </p:cNvPr>
              <p:cNvSpPr>
                <a:spLocks/>
              </p:cNvSpPr>
              <p:nvPr/>
            </p:nvSpPr>
            <p:spPr bwMode="auto">
              <a:xfrm>
                <a:off x="8341543" y="1800869"/>
                <a:ext cx="569676" cy="300837"/>
              </a:xfrm>
              <a:custGeom>
                <a:avLst/>
                <a:gdLst>
                  <a:gd name="T0" fmla="*/ 0 w 18186"/>
                  <a:gd name="T1" fmla="*/ 0 h 9226"/>
                  <a:gd name="T2" fmla="*/ 0 w 18186"/>
                  <a:gd name="T3" fmla="*/ 2147483646 h 9226"/>
                  <a:gd name="T4" fmla="*/ 2147483646 w 18186"/>
                  <a:gd name="T5" fmla="*/ 2147483646 h 9226"/>
                  <a:gd name="T6" fmla="*/ 2147483646 w 18186"/>
                  <a:gd name="T7" fmla="*/ 2147483646 h 9226"/>
                  <a:gd name="T8" fmla="*/ 2147483646 w 18186"/>
                  <a:gd name="T9" fmla="*/ 0 h 9226"/>
                  <a:gd name="T10" fmla="*/ 0 w 18186"/>
                  <a:gd name="T11" fmla="*/ 0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0"/>
                    </a:moveTo>
                    <a:lnTo>
                      <a:pt x="0" y="9225"/>
                    </a:lnTo>
                    <a:lnTo>
                      <a:pt x="18186" y="9225"/>
                    </a:lnTo>
                    <a:lnTo>
                      <a:pt x="16824" y="4462"/>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 name="Google Shape;1000;p14">
                <a:extLst>
                  <a:ext uri="{FF2B5EF4-FFF2-40B4-BE49-F238E27FC236}">
                    <a16:creationId xmlns:a16="http://schemas.microsoft.com/office/drawing/2014/main" id="{3E4F5EF6-556C-43AB-B961-D9F33A8569C5}"/>
                  </a:ext>
                </a:extLst>
              </p:cNvPr>
              <p:cNvSpPr/>
              <p:nvPr/>
            </p:nvSpPr>
            <p:spPr>
              <a:xfrm>
                <a:off x="8341867" y="1721415"/>
                <a:ext cx="569787" cy="300866"/>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grpSp>
          <p:nvGrpSpPr>
            <p:cNvPr id="7" name="Google Shape;1001;p14">
              <a:extLst>
                <a:ext uri="{FF2B5EF4-FFF2-40B4-BE49-F238E27FC236}">
                  <a16:creationId xmlns:a16="http://schemas.microsoft.com/office/drawing/2014/main" id="{1B36E1E1-3145-4C2F-8362-E996C0BFA471}"/>
                </a:ext>
              </a:extLst>
            </p:cNvPr>
            <p:cNvGrpSpPr>
              <a:grpSpLocks/>
            </p:cNvGrpSpPr>
            <p:nvPr/>
          </p:nvGrpSpPr>
          <p:grpSpPr bwMode="auto">
            <a:xfrm>
              <a:off x="8346273" y="1183592"/>
              <a:ext cx="568486" cy="388014"/>
              <a:chOff x="8346273" y="1183592"/>
              <a:chExt cx="568486" cy="388014"/>
            </a:xfrm>
          </p:grpSpPr>
          <p:sp>
            <p:nvSpPr>
              <p:cNvPr id="19" name="Google Shape;1002;p14">
                <a:extLst>
                  <a:ext uri="{FF2B5EF4-FFF2-40B4-BE49-F238E27FC236}">
                    <a16:creationId xmlns:a16="http://schemas.microsoft.com/office/drawing/2014/main" id="{0A2D357D-BA96-4D25-8550-C6B18A81EF1C}"/>
                  </a:ext>
                </a:extLst>
              </p:cNvPr>
              <p:cNvSpPr>
                <a:spLocks/>
              </p:cNvSpPr>
              <p:nvPr/>
            </p:nvSpPr>
            <p:spPr bwMode="auto">
              <a:xfrm>
                <a:off x="8346273" y="1263367"/>
                <a:ext cx="568486" cy="308239"/>
              </a:xfrm>
              <a:custGeom>
                <a:avLst/>
                <a:gdLst>
                  <a:gd name="T0" fmla="*/ 0 w 18148"/>
                  <a:gd name="T1" fmla="*/ 0 h 9453"/>
                  <a:gd name="T2" fmla="*/ 0 w 18148"/>
                  <a:gd name="T3" fmla="*/ 2147483646 h 9453"/>
                  <a:gd name="T4" fmla="*/ 2147483646 w 18148"/>
                  <a:gd name="T5" fmla="*/ 2147483646 h 9453"/>
                  <a:gd name="T6" fmla="*/ 2147483646 w 18148"/>
                  <a:gd name="T7" fmla="*/ 2147483646 h 9453"/>
                  <a:gd name="T8" fmla="*/ 2147483646 w 18148"/>
                  <a:gd name="T9" fmla="*/ 0 h 9453"/>
                  <a:gd name="T10" fmla="*/ 0 w 18148"/>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 name="Google Shape;1003;p14">
                <a:extLst>
                  <a:ext uri="{FF2B5EF4-FFF2-40B4-BE49-F238E27FC236}">
                    <a16:creationId xmlns:a16="http://schemas.microsoft.com/office/drawing/2014/main" id="{65388ABB-FB13-4A41-B810-2897478056EA}"/>
                  </a:ext>
                </a:extLst>
              </p:cNvPr>
              <p:cNvSpPr>
                <a:spLocks/>
              </p:cNvSpPr>
              <p:nvPr/>
            </p:nvSpPr>
            <p:spPr bwMode="auto">
              <a:xfrm>
                <a:off x="8346273" y="1183592"/>
                <a:ext cx="568486" cy="308239"/>
              </a:xfrm>
              <a:custGeom>
                <a:avLst/>
                <a:gdLst>
                  <a:gd name="T0" fmla="*/ 0 w 18148"/>
                  <a:gd name="T1" fmla="*/ 0 h 9453"/>
                  <a:gd name="T2" fmla="*/ 0 w 18148"/>
                  <a:gd name="T3" fmla="*/ 2147483646 h 9453"/>
                  <a:gd name="T4" fmla="*/ 2147483646 w 18148"/>
                  <a:gd name="T5" fmla="*/ 2147483646 h 9453"/>
                  <a:gd name="T6" fmla="*/ 2147483646 w 18148"/>
                  <a:gd name="T7" fmla="*/ 2147483646 h 9453"/>
                  <a:gd name="T8" fmla="*/ 2147483646 w 18148"/>
                  <a:gd name="T9" fmla="*/ 0 h 9453"/>
                  <a:gd name="T10" fmla="*/ 0 w 18148"/>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8" name="Google Shape;1004;p14">
              <a:extLst>
                <a:ext uri="{FF2B5EF4-FFF2-40B4-BE49-F238E27FC236}">
                  <a16:creationId xmlns:a16="http://schemas.microsoft.com/office/drawing/2014/main" id="{F6DB7FD8-6100-4309-9818-615013A81D5F}"/>
                </a:ext>
              </a:extLst>
            </p:cNvPr>
            <p:cNvGrpSpPr>
              <a:grpSpLocks/>
            </p:cNvGrpSpPr>
            <p:nvPr/>
          </p:nvGrpSpPr>
          <p:grpSpPr bwMode="auto">
            <a:xfrm>
              <a:off x="8341543" y="606635"/>
              <a:ext cx="569676" cy="388014"/>
              <a:chOff x="8341543" y="606635"/>
              <a:chExt cx="569676" cy="388014"/>
            </a:xfrm>
          </p:grpSpPr>
          <p:sp>
            <p:nvSpPr>
              <p:cNvPr id="17" name="Google Shape;1005;p14">
                <a:extLst>
                  <a:ext uri="{FF2B5EF4-FFF2-40B4-BE49-F238E27FC236}">
                    <a16:creationId xmlns:a16="http://schemas.microsoft.com/office/drawing/2014/main" id="{8626875A-E779-404A-A869-D6E948FCE06B}"/>
                  </a:ext>
                </a:extLst>
              </p:cNvPr>
              <p:cNvSpPr>
                <a:spLocks/>
              </p:cNvSpPr>
              <p:nvPr/>
            </p:nvSpPr>
            <p:spPr bwMode="auto">
              <a:xfrm>
                <a:off x="8341543" y="686410"/>
                <a:ext cx="569676" cy="308239"/>
              </a:xfrm>
              <a:custGeom>
                <a:avLst/>
                <a:gdLst>
                  <a:gd name="T0" fmla="*/ 0 w 18186"/>
                  <a:gd name="T1" fmla="*/ 0 h 9453"/>
                  <a:gd name="T2" fmla="*/ 0 w 18186"/>
                  <a:gd name="T3" fmla="*/ 2147483646 h 9453"/>
                  <a:gd name="T4" fmla="*/ 2147483646 w 18186"/>
                  <a:gd name="T5" fmla="*/ 2147483646 h 9453"/>
                  <a:gd name="T6" fmla="*/ 2147483646 w 18186"/>
                  <a:gd name="T7" fmla="*/ 2147483646 h 9453"/>
                  <a:gd name="T8" fmla="*/ 2147483646 w 18186"/>
                  <a:gd name="T9" fmla="*/ 0 h 9453"/>
                  <a:gd name="T10" fmla="*/ 0 w 18186"/>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 name="Google Shape;1006;p14">
                <a:extLst>
                  <a:ext uri="{FF2B5EF4-FFF2-40B4-BE49-F238E27FC236}">
                    <a16:creationId xmlns:a16="http://schemas.microsoft.com/office/drawing/2014/main" id="{ADA1B3C4-20F5-4639-ABA0-C691F3E1B867}"/>
                  </a:ext>
                </a:extLst>
              </p:cNvPr>
              <p:cNvSpPr/>
              <p:nvPr/>
            </p:nvSpPr>
            <p:spPr>
              <a:xfrm>
                <a:off x="8341867" y="606869"/>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grpSp>
          <p:nvGrpSpPr>
            <p:cNvPr id="9" name="Google Shape;1007;p14">
              <a:extLst>
                <a:ext uri="{FF2B5EF4-FFF2-40B4-BE49-F238E27FC236}">
                  <a16:creationId xmlns:a16="http://schemas.microsoft.com/office/drawing/2014/main" id="{991203F7-AFEB-4A03-BD34-A60E8A248402}"/>
                </a:ext>
              </a:extLst>
            </p:cNvPr>
            <p:cNvGrpSpPr>
              <a:grpSpLocks/>
            </p:cNvGrpSpPr>
            <p:nvPr/>
          </p:nvGrpSpPr>
          <p:grpSpPr bwMode="auto">
            <a:xfrm>
              <a:off x="8341543" y="2842933"/>
              <a:ext cx="569676" cy="380612"/>
              <a:chOff x="8341543" y="2282008"/>
              <a:chExt cx="569676" cy="380612"/>
            </a:xfrm>
          </p:grpSpPr>
          <p:sp>
            <p:nvSpPr>
              <p:cNvPr id="15" name="Google Shape;1008;p14">
                <a:extLst>
                  <a:ext uri="{FF2B5EF4-FFF2-40B4-BE49-F238E27FC236}">
                    <a16:creationId xmlns:a16="http://schemas.microsoft.com/office/drawing/2014/main" id="{08D32C8C-4305-4CF0-AF38-A93E6A056420}"/>
                  </a:ext>
                </a:extLst>
              </p:cNvPr>
              <p:cNvSpPr>
                <a:spLocks/>
              </p:cNvSpPr>
              <p:nvPr/>
            </p:nvSpPr>
            <p:spPr bwMode="auto">
              <a:xfrm>
                <a:off x="8341543" y="2361783"/>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 name="Google Shape;1009;p14">
                <a:extLst>
                  <a:ext uri="{FF2B5EF4-FFF2-40B4-BE49-F238E27FC236}">
                    <a16:creationId xmlns:a16="http://schemas.microsoft.com/office/drawing/2014/main" id="{79923E19-6A1B-460E-9D4D-B981BE1261BB}"/>
                  </a:ext>
                </a:extLst>
              </p:cNvPr>
              <p:cNvSpPr>
                <a:spLocks/>
              </p:cNvSpPr>
              <p:nvPr/>
            </p:nvSpPr>
            <p:spPr bwMode="auto">
              <a:xfrm>
                <a:off x="8341543" y="2282008"/>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10" name="Google Shape;1010;p14">
              <a:extLst>
                <a:ext uri="{FF2B5EF4-FFF2-40B4-BE49-F238E27FC236}">
                  <a16:creationId xmlns:a16="http://schemas.microsoft.com/office/drawing/2014/main" id="{73E4B4F3-62D0-4B67-A846-A088AAD9148F}"/>
                </a:ext>
              </a:extLst>
            </p:cNvPr>
            <p:cNvGrpSpPr>
              <a:grpSpLocks/>
            </p:cNvGrpSpPr>
            <p:nvPr/>
          </p:nvGrpSpPr>
          <p:grpSpPr bwMode="auto">
            <a:xfrm>
              <a:off x="8341543" y="3403858"/>
              <a:ext cx="569676" cy="380612"/>
              <a:chOff x="8341543" y="2282008"/>
              <a:chExt cx="569676" cy="380612"/>
            </a:xfrm>
          </p:grpSpPr>
          <p:sp>
            <p:nvSpPr>
              <p:cNvPr id="13" name="Google Shape;1011;p14">
                <a:extLst>
                  <a:ext uri="{FF2B5EF4-FFF2-40B4-BE49-F238E27FC236}">
                    <a16:creationId xmlns:a16="http://schemas.microsoft.com/office/drawing/2014/main" id="{E8B6260E-F708-4D2C-BC11-7E506C8E43BD}"/>
                  </a:ext>
                </a:extLst>
              </p:cNvPr>
              <p:cNvSpPr>
                <a:spLocks/>
              </p:cNvSpPr>
              <p:nvPr/>
            </p:nvSpPr>
            <p:spPr bwMode="auto">
              <a:xfrm>
                <a:off x="8341543" y="2361783"/>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 name="Google Shape;1012;p14">
                <a:extLst>
                  <a:ext uri="{FF2B5EF4-FFF2-40B4-BE49-F238E27FC236}">
                    <a16:creationId xmlns:a16="http://schemas.microsoft.com/office/drawing/2014/main" id="{F57D3180-B96E-4DB3-8FD1-642DBD806AE8}"/>
                  </a:ext>
                </a:extLst>
              </p:cNvPr>
              <p:cNvSpPr/>
              <p:nvPr/>
            </p:nvSpPr>
            <p:spPr>
              <a:xfrm>
                <a:off x="8341867" y="2281736"/>
                <a:ext cx="569787" cy="30086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sp>
          <p:nvSpPr>
            <p:cNvPr id="11" name="Google Shape;1013;p14">
              <a:extLst>
                <a:ext uri="{FF2B5EF4-FFF2-40B4-BE49-F238E27FC236}">
                  <a16:creationId xmlns:a16="http://schemas.microsoft.com/office/drawing/2014/main" id="{DF1E7D5D-4F76-411D-BD16-9CA5AE4593CF}"/>
                </a:ext>
              </a:extLst>
            </p:cNvPr>
            <p:cNvSpPr/>
            <p:nvPr/>
          </p:nvSpPr>
          <p:spPr>
            <a:xfrm>
              <a:off x="8341867" y="4368307"/>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2" name="Google Shape;1014;p14">
              <a:extLst>
                <a:ext uri="{FF2B5EF4-FFF2-40B4-BE49-F238E27FC236}">
                  <a16:creationId xmlns:a16="http://schemas.microsoft.com/office/drawing/2014/main" id="{78C95410-4859-4588-A7D8-CA23A98F402B}"/>
                </a:ext>
              </a:extLst>
            </p:cNvPr>
            <p:cNvSpPr>
              <a:spLocks/>
            </p:cNvSpPr>
            <p:nvPr/>
          </p:nvSpPr>
          <p:spPr bwMode="auto">
            <a:xfrm>
              <a:off x="395894" y="219519"/>
              <a:ext cx="8053438" cy="4788281"/>
            </a:xfrm>
            <a:custGeom>
              <a:avLst/>
              <a:gdLst>
                <a:gd name="T0" fmla="*/ 2147483646 w 257093"/>
                <a:gd name="T1" fmla="*/ 2147483646 h 146846"/>
                <a:gd name="T2" fmla="*/ 2147483646 w 257093"/>
                <a:gd name="T3" fmla="*/ 2147483646 h 146846"/>
                <a:gd name="T4" fmla="*/ 2147483646 w 257093"/>
                <a:gd name="T5" fmla="*/ 2147483646 h 146846"/>
                <a:gd name="T6" fmla="*/ 2147483646 w 257093"/>
                <a:gd name="T7" fmla="*/ 2147483646 h 146846"/>
                <a:gd name="T8" fmla="*/ 2147483646 w 257093"/>
                <a:gd name="T9" fmla="*/ 2147483646 h 146846"/>
                <a:gd name="T10" fmla="*/ 2147483646 w 257093"/>
                <a:gd name="T11" fmla="*/ 2147483646 h 146846"/>
                <a:gd name="T12" fmla="*/ 2147483646 w 257093"/>
                <a:gd name="T13" fmla="*/ 2147483646 h 146846"/>
                <a:gd name="T14" fmla="*/ 2147483646 w 257093"/>
                <a:gd name="T15" fmla="*/ 2147483646 h 146846"/>
                <a:gd name="T16" fmla="*/ 2147483646 w 257093"/>
                <a:gd name="T17" fmla="*/ 2147483646 h 1468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lnTo>
                    <a:pt x="7146" y="1"/>
                  </a:lnTo>
                  <a:close/>
                </a:path>
              </a:pathLst>
            </a:custGeom>
            <a:solidFill>
              <a:srgbClr val="FCFAF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25" name="Google Shape;1082;p14">
            <a:extLst>
              <a:ext uri="{FF2B5EF4-FFF2-40B4-BE49-F238E27FC236}">
                <a16:creationId xmlns:a16="http://schemas.microsoft.com/office/drawing/2014/main" id="{BC8E5332-D428-4664-B388-6C7ADF8FE045}"/>
              </a:ext>
            </a:extLst>
          </p:cNvPr>
          <p:cNvSpPr>
            <a:spLocks/>
          </p:cNvSpPr>
          <p:nvPr userDrawn="1"/>
        </p:nvSpPr>
        <p:spPr bwMode="auto">
          <a:xfrm>
            <a:off x="465667" y="882651"/>
            <a:ext cx="110067" cy="176213"/>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6" name="Google Shape;1083;p14">
            <a:extLst>
              <a:ext uri="{FF2B5EF4-FFF2-40B4-BE49-F238E27FC236}">
                <a16:creationId xmlns:a16="http://schemas.microsoft.com/office/drawing/2014/main" id="{9D8FEC1B-80AE-41F9-8BD0-C6EA5958F0F6}"/>
              </a:ext>
            </a:extLst>
          </p:cNvPr>
          <p:cNvSpPr>
            <a:spLocks/>
          </p:cNvSpPr>
          <p:nvPr userDrawn="1"/>
        </p:nvSpPr>
        <p:spPr bwMode="auto">
          <a:xfrm>
            <a:off x="201084" y="906463"/>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7" name="Google Shape;1084;p14">
            <a:extLst>
              <a:ext uri="{FF2B5EF4-FFF2-40B4-BE49-F238E27FC236}">
                <a16:creationId xmlns:a16="http://schemas.microsoft.com/office/drawing/2014/main" id="{16FE8CC5-ED87-42FA-9B8E-2E82C5C4A9BA}"/>
              </a:ext>
            </a:extLst>
          </p:cNvPr>
          <p:cNvSpPr>
            <a:spLocks/>
          </p:cNvSpPr>
          <p:nvPr userDrawn="1"/>
        </p:nvSpPr>
        <p:spPr bwMode="auto">
          <a:xfrm>
            <a:off x="224367" y="989014"/>
            <a:ext cx="44451"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8" name="Google Shape;1085;p14">
            <a:extLst>
              <a:ext uri="{FF2B5EF4-FFF2-40B4-BE49-F238E27FC236}">
                <a16:creationId xmlns:a16="http://schemas.microsoft.com/office/drawing/2014/main" id="{90F2F1CA-4DC9-4690-BB14-F149302E1994}"/>
              </a:ext>
            </a:extLst>
          </p:cNvPr>
          <p:cNvSpPr>
            <a:spLocks/>
          </p:cNvSpPr>
          <p:nvPr userDrawn="1"/>
        </p:nvSpPr>
        <p:spPr bwMode="auto">
          <a:xfrm>
            <a:off x="524934" y="947739"/>
            <a:ext cx="46567" cy="46037"/>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9" name="Google Shape;1086;p14">
            <a:extLst>
              <a:ext uri="{FF2B5EF4-FFF2-40B4-BE49-F238E27FC236}">
                <a16:creationId xmlns:a16="http://schemas.microsoft.com/office/drawing/2014/main" id="{B5E7C7AD-1DD0-44CE-8A61-94EFA7969674}"/>
              </a:ext>
            </a:extLst>
          </p:cNvPr>
          <p:cNvSpPr>
            <a:spLocks/>
          </p:cNvSpPr>
          <p:nvPr userDrawn="1"/>
        </p:nvSpPr>
        <p:spPr bwMode="auto">
          <a:xfrm>
            <a:off x="201084" y="917575"/>
            <a:ext cx="448733" cy="96838"/>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0" name="Google Shape;1082;p14">
            <a:extLst>
              <a:ext uri="{FF2B5EF4-FFF2-40B4-BE49-F238E27FC236}">
                <a16:creationId xmlns:a16="http://schemas.microsoft.com/office/drawing/2014/main" id="{A4824AC4-2418-4250-819E-DEDF9728BA87}"/>
              </a:ext>
            </a:extLst>
          </p:cNvPr>
          <p:cNvSpPr>
            <a:spLocks/>
          </p:cNvSpPr>
          <p:nvPr userDrawn="1"/>
        </p:nvSpPr>
        <p:spPr bwMode="auto">
          <a:xfrm>
            <a:off x="463550" y="1495425"/>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1" name="Google Shape;1083;p14">
            <a:extLst>
              <a:ext uri="{FF2B5EF4-FFF2-40B4-BE49-F238E27FC236}">
                <a16:creationId xmlns:a16="http://schemas.microsoft.com/office/drawing/2014/main" id="{E7382DFC-A8AA-48C1-9C68-BC4DE971D0D4}"/>
              </a:ext>
            </a:extLst>
          </p:cNvPr>
          <p:cNvSpPr>
            <a:spLocks/>
          </p:cNvSpPr>
          <p:nvPr userDrawn="1"/>
        </p:nvSpPr>
        <p:spPr bwMode="auto">
          <a:xfrm>
            <a:off x="198967" y="1520826"/>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2" name="Google Shape;1084;p14">
            <a:extLst>
              <a:ext uri="{FF2B5EF4-FFF2-40B4-BE49-F238E27FC236}">
                <a16:creationId xmlns:a16="http://schemas.microsoft.com/office/drawing/2014/main" id="{5F27A69E-6DB9-4719-97B8-8C08FB33F014}"/>
              </a:ext>
            </a:extLst>
          </p:cNvPr>
          <p:cNvSpPr>
            <a:spLocks/>
          </p:cNvSpPr>
          <p:nvPr userDrawn="1"/>
        </p:nvSpPr>
        <p:spPr bwMode="auto">
          <a:xfrm>
            <a:off x="222251" y="1603375"/>
            <a:ext cx="46567" cy="46038"/>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3" name="Google Shape;1085;p14">
            <a:extLst>
              <a:ext uri="{FF2B5EF4-FFF2-40B4-BE49-F238E27FC236}">
                <a16:creationId xmlns:a16="http://schemas.microsoft.com/office/drawing/2014/main" id="{AB2940BA-EBED-40A7-BFBC-B502C8A9C20B}"/>
              </a:ext>
            </a:extLst>
          </p:cNvPr>
          <p:cNvSpPr>
            <a:spLocks/>
          </p:cNvSpPr>
          <p:nvPr userDrawn="1"/>
        </p:nvSpPr>
        <p:spPr bwMode="auto">
          <a:xfrm>
            <a:off x="522818" y="1562100"/>
            <a:ext cx="46567" cy="44450"/>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4" name="Google Shape;1086;p14">
            <a:extLst>
              <a:ext uri="{FF2B5EF4-FFF2-40B4-BE49-F238E27FC236}">
                <a16:creationId xmlns:a16="http://schemas.microsoft.com/office/drawing/2014/main" id="{28D9C0E4-339D-42CD-B798-BCF05483078C}"/>
              </a:ext>
            </a:extLst>
          </p:cNvPr>
          <p:cNvSpPr>
            <a:spLocks/>
          </p:cNvSpPr>
          <p:nvPr userDrawn="1"/>
        </p:nvSpPr>
        <p:spPr bwMode="auto">
          <a:xfrm>
            <a:off x="201084" y="1531938"/>
            <a:ext cx="446616"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5" name="Google Shape;1082;p14">
            <a:extLst>
              <a:ext uri="{FF2B5EF4-FFF2-40B4-BE49-F238E27FC236}">
                <a16:creationId xmlns:a16="http://schemas.microsoft.com/office/drawing/2014/main" id="{91D9FF76-4013-4084-96A5-CA13A12FB341}"/>
              </a:ext>
            </a:extLst>
          </p:cNvPr>
          <p:cNvSpPr>
            <a:spLocks/>
          </p:cNvSpPr>
          <p:nvPr userDrawn="1"/>
        </p:nvSpPr>
        <p:spPr bwMode="auto">
          <a:xfrm>
            <a:off x="463550" y="2109788"/>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6" name="Google Shape;1083;p14">
            <a:extLst>
              <a:ext uri="{FF2B5EF4-FFF2-40B4-BE49-F238E27FC236}">
                <a16:creationId xmlns:a16="http://schemas.microsoft.com/office/drawing/2014/main" id="{FFAD3642-AF98-43E5-851A-966CA7709395}"/>
              </a:ext>
            </a:extLst>
          </p:cNvPr>
          <p:cNvSpPr>
            <a:spLocks/>
          </p:cNvSpPr>
          <p:nvPr userDrawn="1"/>
        </p:nvSpPr>
        <p:spPr bwMode="auto">
          <a:xfrm>
            <a:off x="198967" y="2135189"/>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7" name="Google Shape;1084;p14">
            <a:extLst>
              <a:ext uri="{FF2B5EF4-FFF2-40B4-BE49-F238E27FC236}">
                <a16:creationId xmlns:a16="http://schemas.microsoft.com/office/drawing/2014/main" id="{4F3D39B4-8C0B-467D-BA85-34FDDAA8E351}"/>
              </a:ext>
            </a:extLst>
          </p:cNvPr>
          <p:cNvSpPr>
            <a:spLocks/>
          </p:cNvSpPr>
          <p:nvPr userDrawn="1"/>
        </p:nvSpPr>
        <p:spPr bwMode="auto">
          <a:xfrm>
            <a:off x="222251" y="2217738"/>
            <a:ext cx="44449" cy="44450"/>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8" name="Google Shape;1085;p14">
            <a:extLst>
              <a:ext uri="{FF2B5EF4-FFF2-40B4-BE49-F238E27FC236}">
                <a16:creationId xmlns:a16="http://schemas.microsoft.com/office/drawing/2014/main" id="{C9E7E477-258F-4120-8F85-8DA058F42F44}"/>
              </a:ext>
            </a:extLst>
          </p:cNvPr>
          <p:cNvSpPr>
            <a:spLocks/>
          </p:cNvSpPr>
          <p:nvPr userDrawn="1"/>
        </p:nvSpPr>
        <p:spPr bwMode="auto">
          <a:xfrm>
            <a:off x="522818" y="2174875"/>
            <a:ext cx="44449"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9" name="Google Shape;1086;p14">
            <a:extLst>
              <a:ext uri="{FF2B5EF4-FFF2-40B4-BE49-F238E27FC236}">
                <a16:creationId xmlns:a16="http://schemas.microsoft.com/office/drawing/2014/main" id="{5633C4A3-281E-401E-AD5F-53179EAA5796}"/>
              </a:ext>
            </a:extLst>
          </p:cNvPr>
          <p:cNvSpPr>
            <a:spLocks/>
          </p:cNvSpPr>
          <p:nvPr userDrawn="1"/>
        </p:nvSpPr>
        <p:spPr bwMode="auto">
          <a:xfrm>
            <a:off x="198967" y="2146300"/>
            <a:ext cx="448733"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0" name="Google Shape;1082;p14">
            <a:extLst>
              <a:ext uri="{FF2B5EF4-FFF2-40B4-BE49-F238E27FC236}">
                <a16:creationId xmlns:a16="http://schemas.microsoft.com/office/drawing/2014/main" id="{5F79D63D-9EB5-417E-B701-5EA68017C5ED}"/>
              </a:ext>
            </a:extLst>
          </p:cNvPr>
          <p:cNvSpPr>
            <a:spLocks/>
          </p:cNvSpPr>
          <p:nvPr userDrawn="1"/>
        </p:nvSpPr>
        <p:spPr bwMode="auto">
          <a:xfrm>
            <a:off x="461433" y="2724151"/>
            <a:ext cx="110067" cy="176213"/>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1" name="Google Shape;1083;p14">
            <a:extLst>
              <a:ext uri="{FF2B5EF4-FFF2-40B4-BE49-F238E27FC236}">
                <a16:creationId xmlns:a16="http://schemas.microsoft.com/office/drawing/2014/main" id="{D843CCA2-AEAD-4717-B179-206D20EDF76F}"/>
              </a:ext>
            </a:extLst>
          </p:cNvPr>
          <p:cNvSpPr>
            <a:spLocks/>
          </p:cNvSpPr>
          <p:nvPr userDrawn="1"/>
        </p:nvSpPr>
        <p:spPr bwMode="auto">
          <a:xfrm>
            <a:off x="196851" y="2747964"/>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2" name="Google Shape;1084;p14">
            <a:extLst>
              <a:ext uri="{FF2B5EF4-FFF2-40B4-BE49-F238E27FC236}">
                <a16:creationId xmlns:a16="http://schemas.microsoft.com/office/drawing/2014/main" id="{4670A387-61B0-4CA7-8125-D422DDFE1BF0}"/>
              </a:ext>
            </a:extLst>
          </p:cNvPr>
          <p:cNvSpPr>
            <a:spLocks/>
          </p:cNvSpPr>
          <p:nvPr userDrawn="1"/>
        </p:nvSpPr>
        <p:spPr bwMode="auto">
          <a:xfrm>
            <a:off x="220134" y="2830514"/>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3" name="Google Shape;1085;p14">
            <a:extLst>
              <a:ext uri="{FF2B5EF4-FFF2-40B4-BE49-F238E27FC236}">
                <a16:creationId xmlns:a16="http://schemas.microsoft.com/office/drawing/2014/main" id="{1BB5ADBC-A56D-4998-A95F-12EEB62E1ED5}"/>
              </a:ext>
            </a:extLst>
          </p:cNvPr>
          <p:cNvSpPr>
            <a:spLocks/>
          </p:cNvSpPr>
          <p:nvPr userDrawn="1"/>
        </p:nvSpPr>
        <p:spPr bwMode="auto">
          <a:xfrm>
            <a:off x="520701" y="2789239"/>
            <a:ext cx="46567" cy="46037"/>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4" name="Google Shape;1086;p14">
            <a:extLst>
              <a:ext uri="{FF2B5EF4-FFF2-40B4-BE49-F238E27FC236}">
                <a16:creationId xmlns:a16="http://schemas.microsoft.com/office/drawing/2014/main" id="{AE11091A-7F22-4A5E-B16B-450FDFDC3873}"/>
              </a:ext>
            </a:extLst>
          </p:cNvPr>
          <p:cNvSpPr>
            <a:spLocks/>
          </p:cNvSpPr>
          <p:nvPr userDrawn="1"/>
        </p:nvSpPr>
        <p:spPr bwMode="auto">
          <a:xfrm>
            <a:off x="198968" y="2759075"/>
            <a:ext cx="446617" cy="96838"/>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5" name="Google Shape;1082;p14">
            <a:extLst>
              <a:ext uri="{FF2B5EF4-FFF2-40B4-BE49-F238E27FC236}">
                <a16:creationId xmlns:a16="http://schemas.microsoft.com/office/drawing/2014/main" id="{5B8EE709-85F2-4AD2-8BF3-B97D96096482}"/>
              </a:ext>
            </a:extLst>
          </p:cNvPr>
          <p:cNvSpPr>
            <a:spLocks/>
          </p:cNvSpPr>
          <p:nvPr userDrawn="1"/>
        </p:nvSpPr>
        <p:spPr bwMode="auto">
          <a:xfrm>
            <a:off x="461433" y="3336925"/>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6" name="Google Shape;1083;p14">
            <a:extLst>
              <a:ext uri="{FF2B5EF4-FFF2-40B4-BE49-F238E27FC236}">
                <a16:creationId xmlns:a16="http://schemas.microsoft.com/office/drawing/2014/main" id="{1E123F99-AC06-4928-A5CE-36F79B21DC03}"/>
              </a:ext>
            </a:extLst>
          </p:cNvPr>
          <p:cNvSpPr>
            <a:spLocks/>
          </p:cNvSpPr>
          <p:nvPr userDrawn="1"/>
        </p:nvSpPr>
        <p:spPr bwMode="auto">
          <a:xfrm>
            <a:off x="194733" y="3362326"/>
            <a:ext cx="450851"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7" name="Google Shape;1084;p14">
            <a:extLst>
              <a:ext uri="{FF2B5EF4-FFF2-40B4-BE49-F238E27FC236}">
                <a16:creationId xmlns:a16="http://schemas.microsoft.com/office/drawing/2014/main" id="{5B28852A-D2FF-4241-BF9A-4F03A177C67A}"/>
              </a:ext>
            </a:extLst>
          </p:cNvPr>
          <p:cNvSpPr>
            <a:spLocks/>
          </p:cNvSpPr>
          <p:nvPr userDrawn="1"/>
        </p:nvSpPr>
        <p:spPr bwMode="auto">
          <a:xfrm>
            <a:off x="220133" y="3444875"/>
            <a:ext cx="44451" cy="46038"/>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8" name="Google Shape;1085;p14">
            <a:extLst>
              <a:ext uri="{FF2B5EF4-FFF2-40B4-BE49-F238E27FC236}">
                <a16:creationId xmlns:a16="http://schemas.microsoft.com/office/drawing/2014/main" id="{4BA09FD6-C4D0-4445-83B1-D4B3598A2854}"/>
              </a:ext>
            </a:extLst>
          </p:cNvPr>
          <p:cNvSpPr>
            <a:spLocks/>
          </p:cNvSpPr>
          <p:nvPr userDrawn="1"/>
        </p:nvSpPr>
        <p:spPr bwMode="auto">
          <a:xfrm>
            <a:off x="520700" y="3403600"/>
            <a:ext cx="44451" cy="44450"/>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9" name="Google Shape;1086;p14">
            <a:extLst>
              <a:ext uri="{FF2B5EF4-FFF2-40B4-BE49-F238E27FC236}">
                <a16:creationId xmlns:a16="http://schemas.microsoft.com/office/drawing/2014/main" id="{B6DC9570-85F8-4693-BA8D-0B87F6625194}"/>
              </a:ext>
            </a:extLst>
          </p:cNvPr>
          <p:cNvSpPr>
            <a:spLocks/>
          </p:cNvSpPr>
          <p:nvPr userDrawn="1"/>
        </p:nvSpPr>
        <p:spPr bwMode="auto">
          <a:xfrm>
            <a:off x="196851" y="3373439"/>
            <a:ext cx="448733" cy="96837"/>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0" name="Google Shape;1082;p14">
            <a:extLst>
              <a:ext uri="{FF2B5EF4-FFF2-40B4-BE49-F238E27FC236}">
                <a16:creationId xmlns:a16="http://schemas.microsoft.com/office/drawing/2014/main" id="{279BA0AC-1DF2-4196-ACDB-C23B69B1D6EC}"/>
              </a:ext>
            </a:extLst>
          </p:cNvPr>
          <p:cNvSpPr>
            <a:spLocks/>
          </p:cNvSpPr>
          <p:nvPr userDrawn="1"/>
        </p:nvSpPr>
        <p:spPr bwMode="auto">
          <a:xfrm>
            <a:off x="459317" y="3951288"/>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1" name="Google Shape;1083;p14">
            <a:extLst>
              <a:ext uri="{FF2B5EF4-FFF2-40B4-BE49-F238E27FC236}">
                <a16:creationId xmlns:a16="http://schemas.microsoft.com/office/drawing/2014/main" id="{0E71093F-4B7C-4981-9C45-D06C0B28593A}"/>
              </a:ext>
            </a:extLst>
          </p:cNvPr>
          <p:cNvSpPr>
            <a:spLocks/>
          </p:cNvSpPr>
          <p:nvPr userDrawn="1"/>
        </p:nvSpPr>
        <p:spPr bwMode="auto">
          <a:xfrm>
            <a:off x="194734" y="3976689"/>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2" name="Google Shape;1084;p14">
            <a:extLst>
              <a:ext uri="{FF2B5EF4-FFF2-40B4-BE49-F238E27FC236}">
                <a16:creationId xmlns:a16="http://schemas.microsoft.com/office/drawing/2014/main" id="{C4AE405A-8EDF-4394-9623-9A94CF89117A}"/>
              </a:ext>
            </a:extLst>
          </p:cNvPr>
          <p:cNvSpPr>
            <a:spLocks/>
          </p:cNvSpPr>
          <p:nvPr userDrawn="1"/>
        </p:nvSpPr>
        <p:spPr bwMode="auto">
          <a:xfrm>
            <a:off x="218018" y="4059239"/>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3" name="Google Shape;1085;p14">
            <a:extLst>
              <a:ext uri="{FF2B5EF4-FFF2-40B4-BE49-F238E27FC236}">
                <a16:creationId xmlns:a16="http://schemas.microsoft.com/office/drawing/2014/main" id="{1934E997-59B3-486A-ADCF-3BAE3652401F}"/>
              </a:ext>
            </a:extLst>
          </p:cNvPr>
          <p:cNvSpPr>
            <a:spLocks/>
          </p:cNvSpPr>
          <p:nvPr userDrawn="1"/>
        </p:nvSpPr>
        <p:spPr bwMode="auto">
          <a:xfrm>
            <a:off x="518585" y="4016375"/>
            <a:ext cx="46567"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4" name="Google Shape;1086;p14">
            <a:extLst>
              <a:ext uri="{FF2B5EF4-FFF2-40B4-BE49-F238E27FC236}">
                <a16:creationId xmlns:a16="http://schemas.microsoft.com/office/drawing/2014/main" id="{F68F0F72-64B5-43AA-8D66-66BABB115672}"/>
              </a:ext>
            </a:extLst>
          </p:cNvPr>
          <p:cNvSpPr>
            <a:spLocks/>
          </p:cNvSpPr>
          <p:nvPr userDrawn="1"/>
        </p:nvSpPr>
        <p:spPr bwMode="auto">
          <a:xfrm>
            <a:off x="194734" y="3987800"/>
            <a:ext cx="448733"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5" name="Google Shape;1082;p14">
            <a:extLst>
              <a:ext uri="{FF2B5EF4-FFF2-40B4-BE49-F238E27FC236}">
                <a16:creationId xmlns:a16="http://schemas.microsoft.com/office/drawing/2014/main" id="{42D28722-F2B2-4543-95F9-9CDB4FCF1E39}"/>
              </a:ext>
            </a:extLst>
          </p:cNvPr>
          <p:cNvSpPr>
            <a:spLocks/>
          </p:cNvSpPr>
          <p:nvPr userDrawn="1"/>
        </p:nvSpPr>
        <p:spPr bwMode="auto">
          <a:xfrm>
            <a:off x="459317" y="4565650"/>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6" name="Google Shape;1083;p14">
            <a:extLst>
              <a:ext uri="{FF2B5EF4-FFF2-40B4-BE49-F238E27FC236}">
                <a16:creationId xmlns:a16="http://schemas.microsoft.com/office/drawing/2014/main" id="{1B6A6C03-C41D-4425-9B40-9AAEA2C8E73A}"/>
              </a:ext>
            </a:extLst>
          </p:cNvPr>
          <p:cNvSpPr>
            <a:spLocks/>
          </p:cNvSpPr>
          <p:nvPr userDrawn="1"/>
        </p:nvSpPr>
        <p:spPr bwMode="auto">
          <a:xfrm>
            <a:off x="192618" y="4589464"/>
            <a:ext cx="450849"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7" name="Google Shape;1084;p14">
            <a:extLst>
              <a:ext uri="{FF2B5EF4-FFF2-40B4-BE49-F238E27FC236}">
                <a16:creationId xmlns:a16="http://schemas.microsoft.com/office/drawing/2014/main" id="{9D33F5B6-6E76-4602-8CEF-15797C30CC3D}"/>
              </a:ext>
            </a:extLst>
          </p:cNvPr>
          <p:cNvSpPr>
            <a:spLocks/>
          </p:cNvSpPr>
          <p:nvPr userDrawn="1"/>
        </p:nvSpPr>
        <p:spPr bwMode="auto">
          <a:xfrm>
            <a:off x="215901" y="4672014"/>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8" name="Google Shape;1085;p14">
            <a:extLst>
              <a:ext uri="{FF2B5EF4-FFF2-40B4-BE49-F238E27FC236}">
                <a16:creationId xmlns:a16="http://schemas.microsoft.com/office/drawing/2014/main" id="{6D6BF5FF-D5F9-493C-971A-59B589D5FF8D}"/>
              </a:ext>
            </a:extLst>
          </p:cNvPr>
          <p:cNvSpPr>
            <a:spLocks/>
          </p:cNvSpPr>
          <p:nvPr userDrawn="1"/>
        </p:nvSpPr>
        <p:spPr bwMode="auto">
          <a:xfrm>
            <a:off x="518585" y="4630739"/>
            <a:ext cx="44449" cy="46037"/>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9" name="Google Shape;1086;p14">
            <a:extLst>
              <a:ext uri="{FF2B5EF4-FFF2-40B4-BE49-F238E27FC236}">
                <a16:creationId xmlns:a16="http://schemas.microsoft.com/office/drawing/2014/main" id="{C485DE8B-B7EC-4FE4-880A-2CB60C65C8A9}"/>
              </a:ext>
            </a:extLst>
          </p:cNvPr>
          <p:cNvSpPr>
            <a:spLocks/>
          </p:cNvSpPr>
          <p:nvPr userDrawn="1"/>
        </p:nvSpPr>
        <p:spPr bwMode="auto">
          <a:xfrm>
            <a:off x="194734" y="4600575"/>
            <a:ext cx="446617" cy="96838"/>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0" name="Google Shape;1082;p14">
            <a:extLst>
              <a:ext uri="{FF2B5EF4-FFF2-40B4-BE49-F238E27FC236}">
                <a16:creationId xmlns:a16="http://schemas.microsoft.com/office/drawing/2014/main" id="{65881789-6118-4452-B839-FBCED99A7A87}"/>
              </a:ext>
            </a:extLst>
          </p:cNvPr>
          <p:cNvSpPr>
            <a:spLocks/>
          </p:cNvSpPr>
          <p:nvPr userDrawn="1"/>
        </p:nvSpPr>
        <p:spPr bwMode="auto">
          <a:xfrm>
            <a:off x="457200" y="5180013"/>
            <a:ext cx="110067" cy="176212"/>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1" name="Google Shape;1083;p14">
            <a:extLst>
              <a:ext uri="{FF2B5EF4-FFF2-40B4-BE49-F238E27FC236}">
                <a16:creationId xmlns:a16="http://schemas.microsoft.com/office/drawing/2014/main" id="{5AF8F618-E43F-4F4B-8A58-15F835E9BB80}"/>
              </a:ext>
            </a:extLst>
          </p:cNvPr>
          <p:cNvSpPr>
            <a:spLocks/>
          </p:cNvSpPr>
          <p:nvPr userDrawn="1"/>
        </p:nvSpPr>
        <p:spPr bwMode="auto">
          <a:xfrm>
            <a:off x="192618" y="5203826"/>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2" name="Google Shape;1084;p14">
            <a:extLst>
              <a:ext uri="{FF2B5EF4-FFF2-40B4-BE49-F238E27FC236}">
                <a16:creationId xmlns:a16="http://schemas.microsoft.com/office/drawing/2014/main" id="{132B583D-E2A7-4713-8431-859C2FCB8DBB}"/>
              </a:ext>
            </a:extLst>
          </p:cNvPr>
          <p:cNvSpPr>
            <a:spLocks/>
          </p:cNvSpPr>
          <p:nvPr userDrawn="1"/>
        </p:nvSpPr>
        <p:spPr bwMode="auto">
          <a:xfrm>
            <a:off x="215901" y="5286375"/>
            <a:ext cx="46567" cy="46038"/>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3" name="Google Shape;1085;p14">
            <a:extLst>
              <a:ext uri="{FF2B5EF4-FFF2-40B4-BE49-F238E27FC236}">
                <a16:creationId xmlns:a16="http://schemas.microsoft.com/office/drawing/2014/main" id="{12DF4678-1DEE-499C-A057-6000A8BB45FB}"/>
              </a:ext>
            </a:extLst>
          </p:cNvPr>
          <p:cNvSpPr>
            <a:spLocks/>
          </p:cNvSpPr>
          <p:nvPr userDrawn="1"/>
        </p:nvSpPr>
        <p:spPr bwMode="auto">
          <a:xfrm>
            <a:off x="516467" y="5245100"/>
            <a:ext cx="46567"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4" name="Google Shape;1086;p14">
            <a:extLst>
              <a:ext uri="{FF2B5EF4-FFF2-40B4-BE49-F238E27FC236}">
                <a16:creationId xmlns:a16="http://schemas.microsoft.com/office/drawing/2014/main" id="{420AD755-508A-40EA-8D05-9BBD74125E3C}"/>
              </a:ext>
            </a:extLst>
          </p:cNvPr>
          <p:cNvSpPr>
            <a:spLocks/>
          </p:cNvSpPr>
          <p:nvPr userDrawn="1"/>
        </p:nvSpPr>
        <p:spPr bwMode="auto">
          <a:xfrm>
            <a:off x="192618" y="5214939"/>
            <a:ext cx="448733" cy="96837"/>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5" name="Google Shape;1082;p14">
            <a:extLst>
              <a:ext uri="{FF2B5EF4-FFF2-40B4-BE49-F238E27FC236}">
                <a16:creationId xmlns:a16="http://schemas.microsoft.com/office/drawing/2014/main" id="{BCA5D027-7A58-450E-BC93-BE0B99ADD8C2}"/>
              </a:ext>
            </a:extLst>
          </p:cNvPr>
          <p:cNvSpPr>
            <a:spLocks/>
          </p:cNvSpPr>
          <p:nvPr userDrawn="1"/>
        </p:nvSpPr>
        <p:spPr bwMode="auto">
          <a:xfrm>
            <a:off x="457200" y="5792788"/>
            <a:ext cx="107951"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6" name="Google Shape;1083;p14">
            <a:extLst>
              <a:ext uri="{FF2B5EF4-FFF2-40B4-BE49-F238E27FC236}">
                <a16:creationId xmlns:a16="http://schemas.microsoft.com/office/drawing/2014/main" id="{F701F861-5094-46A8-9D86-821EE821B9C0}"/>
              </a:ext>
            </a:extLst>
          </p:cNvPr>
          <p:cNvSpPr>
            <a:spLocks/>
          </p:cNvSpPr>
          <p:nvPr userDrawn="1"/>
        </p:nvSpPr>
        <p:spPr bwMode="auto">
          <a:xfrm>
            <a:off x="190500" y="5818189"/>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7" name="Google Shape;1084;p14">
            <a:extLst>
              <a:ext uri="{FF2B5EF4-FFF2-40B4-BE49-F238E27FC236}">
                <a16:creationId xmlns:a16="http://schemas.microsoft.com/office/drawing/2014/main" id="{E895D7F0-2477-45E6-8098-EFC98A1DFD9D}"/>
              </a:ext>
            </a:extLst>
          </p:cNvPr>
          <p:cNvSpPr>
            <a:spLocks/>
          </p:cNvSpPr>
          <p:nvPr userDrawn="1"/>
        </p:nvSpPr>
        <p:spPr bwMode="auto">
          <a:xfrm>
            <a:off x="213784" y="5900739"/>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8" name="Google Shape;1085;p14">
            <a:extLst>
              <a:ext uri="{FF2B5EF4-FFF2-40B4-BE49-F238E27FC236}">
                <a16:creationId xmlns:a16="http://schemas.microsoft.com/office/drawing/2014/main" id="{EA723188-9085-4E2E-8042-5EBB9512E2D8}"/>
              </a:ext>
            </a:extLst>
          </p:cNvPr>
          <p:cNvSpPr>
            <a:spLocks/>
          </p:cNvSpPr>
          <p:nvPr userDrawn="1"/>
        </p:nvSpPr>
        <p:spPr bwMode="auto">
          <a:xfrm>
            <a:off x="514351" y="5857875"/>
            <a:ext cx="46567"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9" name="Google Shape;1086;p14">
            <a:extLst>
              <a:ext uri="{FF2B5EF4-FFF2-40B4-BE49-F238E27FC236}">
                <a16:creationId xmlns:a16="http://schemas.microsoft.com/office/drawing/2014/main" id="{BEFC9BEE-ACCE-4358-A378-9D3CAC65CF25}"/>
              </a:ext>
            </a:extLst>
          </p:cNvPr>
          <p:cNvSpPr>
            <a:spLocks/>
          </p:cNvSpPr>
          <p:nvPr userDrawn="1"/>
        </p:nvSpPr>
        <p:spPr bwMode="auto">
          <a:xfrm>
            <a:off x="192617" y="5829300"/>
            <a:ext cx="446616"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0" name="Google Shape;1765;p26">
            <a:extLst>
              <a:ext uri="{FF2B5EF4-FFF2-40B4-BE49-F238E27FC236}">
                <a16:creationId xmlns:a16="http://schemas.microsoft.com/office/drawing/2014/main" id="{5896BD1A-CF80-4670-A3F1-6CAAC21E38EF}"/>
              </a:ext>
            </a:extLst>
          </p:cNvPr>
          <p:cNvSpPr/>
          <p:nvPr userDrawn="1"/>
        </p:nvSpPr>
        <p:spPr>
          <a:xfrm rot="126755">
            <a:off x="3092451" y="1090613"/>
            <a:ext cx="5549900" cy="4730750"/>
          </a:xfrm>
          <a:prstGeom prst="rect">
            <a:avLst/>
          </a:prstGeom>
          <a:solidFill>
            <a:schemeClr val="accent5">
              <a:lumMod val="40000"/>
              <a:lumOff val="60000"/>
            </a:schemeClr>
          </a:solidFill>
          <a:ln>
            <a:noFill/>
          </a:ln>
        </p:spPr>
        <p:txBody>
          <a:bodyPr spcFirstLastPara="1" lIns="68569" tIns="68569" rIns="68569" bIns="68569" anchor="ctr"/>
          <a:lstStyle/>
          <a:p>
            <a:pPr eaLnBrk="1" fontAlgn="auto" hangingPunct="1">
              <a:spcBef>
                <a:spcPts val="0"/>
              </a:spcBef>
              <a:spcAft>
                <a:spcPts val="0"/>
              </a:spcAft>
              <a:defRPr/>
            </a:pPr>
            <a:endParaRPr sz="375" b="0" dirty="0">
              <a:solidFill>
                <a:prstClr val="black"/>
              </a:solidFill>
              <a:latin typeface="Arial"/>
            </a:endParaRPr>
          </a:p>
        </p:txBody>
      </p:sp>
      <p:sp>
        <p:nvSpPr>
          <p:cNvPr id="71" name="Google Shape;1766;p26">
            <a:extLst>
              <a:ext uri="{FF2B5EF4-FFF2-40B4-BE49-F238E27FC236}">
                <a16:creationId xmlns:a16="http://schemas.microsoft.com/office/drawing/2014/main" id="{527FEB18-F9EE-4955-A4D1-D9BAA8E544C2}"/>
              </a:ext>
            </a:extLst>
          </p:cNvPr>
          <p:cNvSpPr/>
          <p:nvPr userDrawn="1"/>
        </p:nvSpPr>
        <p:spPr>
          <a:xfrm rot="21464125">
            <a:off x="2810934" y="773114"/>
            <a:ext cx="1284817" cy="1336675"/>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lIns="68569" tIns="68569" rIns="68569" bIns="68569" anchor="ctr"/>
          <a:lstStyle/>
          <a:p>
            <a:pPr eaLnBrk="1" fontAlgn="auto" hangingPunct="1">
              <a:spcBef>
                <a:spcPts val="0"/>
              </a:spcBef>
              <a:spcAft>
                <a:spcPts val="0"/>
              </a:spcAft>
              <a:defRPr/>
            </a:pPr>
            <a:endParaRPr sz="375" b="0">
              <a:solidFill>
                <a:prstClr val="black"/>
              </a:solidFill>
              <a:latin typeface="Arial"/>
            </a:endParaRPr>
          </a:p>
        </p:txBody>
      </p:sp>
      <p:sp>
        <p:nvSpPr>
          <p:cNvPr id="72" name="Google Shape;1767;p26">
            <a:extLst>
              <a:ext uri="{FF2B5EF4-FFF2-40B4-BE49-F238E27FC236}">
                <a16:creationId xmlns:a16="http://schemas.microsoft.com/office/drawing/2014/main" id="{11292F9C-55A2-4445-BC43-FC7CF26A196E}"/>
              </a:ext>
            </a:extLst>
          </p:cNvPr>
          <p:cNvSpPr/>
          <p:nvPr userDrawn="1"/>
        </p:nvSpPr>
        <p:spPr>
          <a:xfrm rot="4829593">
            <a:off x="7640638" y="1029760"/>
            <a:ext cx="1546225" cy="11091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lIns="68569" tIns="68569" rIns="68569" bIns="68569" anchor="ctr"/>
          <a:lstStyle/>
          <a:p>
            <a:pPr eaLnBrk="1" fontAlgn="auto" hangingPunct="1">
              <a:spcBef>
                <a:spcPts val="0"/>
              </a:spcBef>
              <a:spcAft>
                <a:spcPts val="0"/>
              </a:spcAft>
              <a:defRPr/>
            </a:pPr>
            <a:endParaRPr sz="375" b="0">
              <a:solidFill>
                <a:prstClr val="black"/>
              </a:solidFill>
              <a:latin typeface="Arial"/>
            </a:endParaRPr>
          </a:p>
        </p:txBody>
      </p:sp>
      <p:grpSp>
        <p:nvGrpSpPr>
          <p:cNvPr id="73" name="Google Shape;939;p32">
            <a:extLst>
              <a:ext uri="{FF2B5EF4-FFF2-40B4-BE49-F238E27FC236}">
                <a16:creationId xmlns:a16="http://schemas.microsoft.com/office/drawing/2014/main" id="{712F3DCD-BDE4-4A74-9AA4-A09198728B23}"/>
              </a:ext>
            </a:extLst>
          </p:cNvPr>
          <p:cNvGrpSpPr>
            <a:grpSpLocks/>
          </p:cNvGrpSpPr>
          <p:nvPr userDrawn="1"/>
        </p:nvGrpSpPr>
        <p:grpSpPr bwMode="auto">
          <a:xfrm>
            <a:off x="2203452" y="3949700"/>
            <a:ext cx="1974849" cy="2020888"/>
            <a:chOff x="2718975" y="493050"/>
            <a:chExt cx="2013175" cy="2066600"/>
          </a:xfrm>
        </p:grpSpPr>
        <p:sp>
          <p:nvSpPr>
            <p:cNvPr id="74" name="Google Shape;940;p32">
              <a:extLst>
                <a:ext uri="{FF2B5EF4-FFF2-40B4-BE49-F238E27FC236}">
                  <a16:creationId xmlns:a16="http://schemas.microsoft.com/office/drawing/2014/main" id="{BC88438A-9DE4-460E-95C4-389460EBFF97}"/>
                </a:ext>
              </a:extLst>
            </p:cNvPr>
            <p:cNvSpPr>
              <a:spLocks/>
            </p:cNvSpPr>
            <p:nvPr/>
          </p:nvSpPr>
          <p:spPr bwMode="auto">
            <a:xfrm>
              <a:off x="3297025" y="2415950"/>
              <a:ext cx="962925" cy="143700"/>
            </a:xfrm>
            <a:custGeom>
              <a:avLst/>
              <a:gdLst>
                <a:gd name="T0" fmla="*/ 2147483646 w 38517"/>
                <a:gd name="T1" fmla="*/ 2147483646 h 5748"/>
                <a:gd name="T2" fmla="*/ 2147483646 w 38517"/>
                <a:gd name="T3" fmla="*/ 2147483646 h 5748"/>
                <a:gd name="T4" fmla="*/ 2147483646 w 38517"/>
                <a:gd name="T5" fmla="*/ 2147483646 h 5748"/>
                <a:gd name="T6" fmla="*/ 2147483646 w 38517"/>
                <a:gd name="T7" fmla="*/ 2147483646 h 5748"/>
                <a:gd name="T8" fmla="*/ 2147483646 w 38517"/>
                <a:gd name="T9" fmla="*/ 2147483646 h 57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75" name="Google Shape;941;p32">
              <a:extLst>
                <a:ext uri="{FF2B5EF4-FFF2-40B4-BE49-F238E27FC236}">
                  <a16:creationId xmlns:a16="http://schemas.microsoft.com/office/drawing/2014/main" id="{6F1D09E6-1CFF-4341-A2C2-E815E6980FCD}"/>
                </a:ext>
              </a:extLst>
            </p:cNvPr>
            <p:cNvSpPr>
              <a:spLocks/>
            </p:cNvSpPr>
            <p:nvPr/>
          </p:nvSpPr>
          <p:spPr bwMode="auto">
            <a:xfrm>
              <a:off x="3853250" y="2190975"/>
              <a:ext cx="381500" cy="366800"/>
            </a:xfrm>
            <a:custGeom>
              <a:avLst/>
              <a:gdLst>
                <a:gd name="T0" fmla="*/ 2147483646 w 15260"/>
                <a:gd name="T1" fmla="*/ 2147483646 h 14672"/>
                <a:gd name="T2" fmla="*/ 2147483646 w 15260"/>
                <a:gd name="T3" fmla="*/ 2147483646 h 14672"/>
                <a:gd name="T4" fmla="*/ 2147483646 w 15260"/>
                <a:gd name="T5" fmla="*/ 2147483646 h 14672"/>
                <a:gd name="T6" fmla="*/ 2147483646 w 15260"/>
                <a:gd name="T7" fmla="*/ 2147483646 h 14672"/>
                <a:gd name="T8" fmla="*/ 2147483646 w 15260"/>
                <a:gd name="T9" fmla="*/ 2147483646 h 14672"/>
                <a:gd name="T10" fmla="*/ 2147483646 w 15260"/>
                <a:gd name="T11" fmla="*/ 2147483646 h 14672"/>
                <a:gd name="T12" fmla="*/ 2147483646 w 15260"/>
                <a:gd name="T13" fmla="*/ 2147483646 h 14672"/>
                <a:gd name="T14" fmla="*/ 2147483646 w 15260"/>
                <a:gd name="T15" fmla="*/ 2147483646 h 14672"/>
                <a:gd name="T16" fmla="*/ 2147483646 w 15260"/>
                <a:gd name="T17" fmla="*/ 2147483646 h 14672"/>
                <a:gd name="T18" fmla="*/ 2147483646 w 15260"/>
                <a:gd name="T19" fmla="*/ 2147483646 h 14672"/>
                <a:gd name="T20" fmla="*/ 2147483646 w 15260"/>
                <a:gd name="T21" fmla="*/ 2147483646 h 14672"/>
                <a:gd name="T22" fmla="*/ 2147483646 w 15260"/>
                <a:gd name="T23" fmla="*/ 2147483646 h 14672"/>
                <a:gd name="T24" fmla="*/ 2147483646 w 15260"/>
                <a:gd name="T25" fmla="*/ 2147483646 h 14672"/>
                <a:gd name="T26" fmla="*/ 2147483646 w 15260"/>
                <a:gd name="T27" fmla="*/ 2147483646 h 14672"/>
                <a:gd name="T28" fmla="*/ 2147483646 w 15260"/>
                <a:gd name="T29" fmla="*/ 2147483646 h 14672"/>
                <a:gd name="T30" fmla="*/ 2147483646 w 15260"/>
                <a:gd name="T31" fmla="*/ 2147483646 h 146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76" name="Google Shape;942;p32">
              <a:extLst>
                <a:ext uri="{FF2B5EF4-FFF2-40B4-BE49-F238E27FC236}">
                  <a16:creationId xmlns:a16="http://schemas.microsoft.com/office/drawing/2014/main" id="{D6C21C76-240B-40CA-9648-81E263D10F34}"/>
                </a:ext>
              </a:extLst>
            </p:cNvPr>
            <p:cNvSpPr>
              <a:spLocks/>
            </p:cNvSpPr>
            <p:nvPr/>
          </p:nvSpPr>
          <p:spPr bwMode="auto">
            <a:xfrm>
              <a:off x="3975925" y="2373950"/>
              <a:ext cx="195800" cy="181500"/>
            </a:xfrm>
            <a:custGeom>
              <a:avLst/>
              <a:gdLst>
                <a:gd name="T0" fmla="*/ 2147483646 w 7832"/>
                <a:gd name="T1" fmla="*/ 0 h 7260"/>
                <a:gd name="T2" fmla="*/ 2147483646 w 7832"/>
                <a:gd name="T3" fmla="*/ 2147483646 h 7260"/>
                <a:gd name="T4" fmla="*/ 2147483646 w 7832"/>
                <a:gd name="T5" fmla="*/ 2147483646 h 7260"/>
                <a:gd name="T6" fmla="*/ 2147483646 w 7832"/>
                <a:gd name="T7" fmla="*/ 2147483646 h 7260"/>
                <a:gd name="T8" fmla="*/ 2147483646 w 7832"/>
                <a:gd name="T9" fmla="*/ 2147483646 h 7260"/>
                <a:gd name="T10" fmla="*/ 2147483646 w 7832"/>
                <a:gd name="T11" fmla="*/ 2147483646 h 7260"/>
                <a:gd name="T12" fmla="*/ 2147483646 w 7832"/>
                <a:gd name="T13" fmla="*/ 2147483646 h 7260"/>
                <a:gd name="T14" fmla="*/ 2147483646 w 7832"/>
                <a:gd name="T15" fmla="*/ 2147483646 h 7260"/>
                <a:gd name="T16" fmla="*/ 2147483646 w 7832"/>
                <a:gd name="T17" fmla="*/ 2147483646 h 7260"/>
                <a:gd name="T18" fmla="*/ 2147483646 w 7832"/>
                <a:gd name="T19" fmla="*/ 0 h 72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77" name="Google Shape;943;p32">
              <a:extLst>
                <a:ext uri="{FF2B5EF4-FFF2-40B4-BE49-F238E27FC236}">
                  <a16:creationId xmlns:a16="http://schemas.microsoft.com/office/drawing/2014/main" id="{F49ACBA1-7824-41DC-9AC0-709DBE33323E}"/>
                </a:ext>
              </a:extLst>
            </p:cNvPr>
            <p:cNvSpPr>
              <a:spLocks/>
            </p:cNvSpPr>
            <p:nvPr/>
          </p:nvSpPr>
          <p:spPr bwMode="auto">
            <a:xfrm>
              <a:off x="3366775" y="2190975"/>
              <a:ext cx="381475" cy="366800"/>
            </a:xfrm>
            <a:custGeom>
              <a:avLst/>
              <a:gdLst>
                <a:gd name="T0" fmla="*/ 2147483646 w 15259"/>
                <a:gd name="T1" fmla="*/ 2147483646 h 14672"/>
                <a:gd name="T2" fmla="*/ 2147483646 w 15259"/>
                <a:gd name="T3" fmla="*/ 2147483646 h 14672"/>
                <a:gd name="T4" fmla="*/ 2147483646 w 15259"/>
                <a:gd name="T5" fmla="*/ 2147483646 h 14672"/>
                <a:gd name="T6" fmla="*/ 2147483646 w 15259"/>
                <a:gd name="T7" fmla="*/ 2147483646 h 14672"/>
                <a:gd name="T8" fmla="*/ 2147483646 w 15259"/>
                <a:gd name="T9" fmla="*/ 2147483646 h 14672"/>
                <a:gd name="T10" fmla="*/ 2147483646 w 15259"/>
                <a:gd name="T11" fmla="*/ 2147483646 h 14672"/>
                <a:gd name="T12" fmla="*/ 2147483646 w 15259"/>
                <a:gd name="T13" fmla="*/ 2147483646 h 14672"/>
                <a:gd name="T14" fmla="*/ 2147483646 w 15259"/>
                <a:gd name="T15" fmla="*/ 2147483646 h 14672"/>
                <a:gd name="T16" fmla="*/ 2147483646 w 15259"/>
                <a:gd name="T17" fmla="*/ 2147483646 h 14672"/>
                <a:gd name="T18" fmla="*/ 2147483646 w 15259"/>
                <a:gd name="T19" fmla="*/ 2147483646 h 14672"/>
                <a:gd name="T20" fmla="*/ 2147483646 w 15259"/>
                <a:gd name="T21" fmla="*/ 2147483646 h 14672"/>
                <a:gd name="T22" fmla="*/ 2147483646 w 15259"/>
                <a:gd name="T23" fmla="*/ 2147483646 h 14672"/>
                <a:gd name="T24" fmla="*/ 2147483646 w 15259"/>
                <a:gd name="T25" fmla="*/ 2147483646 h 14672"/>
                <a:gd name="T26" fmla="*/ 2147483646 w 15259"/>
                <a:gd name="T27" fmla="*/ 2147483646 h 14672"/>
                <a:gd name="T28" fmla="*/ 2147483646 w 15259"/>
                <a:gd name="T29" fmla="*/ 2147483646 h 14672"/>
                <a:gd name="T30" fmla="*/ 2147483646 w 15259"/>
                <a:gd name="T31" fmla="*/ 2147483646 h 146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78" name="Google Shape;944;p32">
              <a:extLst>
                <a:ext uri="{FF2B5EF4-FFF2-40B4-BE49-F238E27FC236}">
                  <a16:creationId xmlns:a16="http://schemas.microsoft.com/office/drawing/2014/main" id="{866E776F-0DBB-4FFA-9EC6-E1202631B7BC}"/>
                </a:ext>
              </a:extLst>
            </p:cNvPr>
            <p:cNvSpPr>
              <a:spLocks/>
            </p:cNvSpPr>
            <p:nvPr/>
          </p:nvSpPr>
          <p:spPr bwMode="auto">
            <a:xfrm>
              <a:off x="3426425" y="2377300"/>
              <a:ext cx="199150" cy="178150"/>
            </a:xfrm>
            <a:custGeom>
              <a:avLst/>
              <a:gdLst>
                <a:gd name="T0" fmla="*/ 2147483646 w 7966"/>
                <a:gd name="T1" fmla="*/ 2147483646 h 7126"/>
                <a:gd name="T2" fmla="*/ 2147483646 w 7966"/>
                <a:gd name="T3" fmla="*/ 2147483646 h 7126"/>
                <a:gd name="T4" fmla="*/ 2147483646 w 7966"/>
                <a:gd name="T5" fmla="*/ 2147483646 h 7126"/>
                <a:gd name="T6" fmla="*/ 2147483646 w 7966"/>
                <a:gd name="T7" fmla="*/ 2147483646 h 7126"/>
                <a:gd name="T8" fmla="*/ 2147483646 w 7966"/>
                <a:gd name="T9" fmla="*/ 2147483646 h 7126"/>
                <a:gd name="T10" fmla="*/ 2147483646 w 7966"/>
                <a:gd name="T11" fmla="*/ 2147483646 h 7126"/>
                <a:gd name="T12" fmla="*/ 2147483646 w 7966"/>
                <a:gd name="T13" fmla="*/ 2147483646 h 7126"/>
                <a:gd name="T14" fmla="*/ 2147483646 w 7966"/>
                <a:gd name="T15" fmla="*/ 2147483646 h 7126"/>
                <a:gd name="T16" fmla="*/ 2147483646 w 7966"/>
                <a:gd name="T17" fmla="*/ 2147483646 h 7126"/>
                <a:gd name="T18" fmla="*/ 2147483646 w 7966"/>
                <a:gd name="T19" fmla="*/ 2147483646 h 71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79" name="Google Shape;945;p32">
              <a:extLst>
                <a:ext uri="{FF2B5EF4-FFF2-40B4-BE49-F238E27FC236}">
                  <a16:creationId xmlns:a16="http://schemas.microsoft.com/office/drawing/2014/main" id="{BC37BD5B-1DAA-470E-BE29-1CACECF9D980}"/>
                </a:ext>
              </a:extLst>
            </p:cNvPr>
            <p:cNvSpPr/>
            <p:nvPr/>
          </p:nvSpPr>
          <p:spPr>
            <a:xfrm>
              <a:off x="3366298" y="2481726"/>
              <a:ext cx="112203" cy="7630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80" name="Google Shape;946;p32">
              <a:extLst>
                <a:ext uri="{FF2B5EF4-FFF2-40B4-BE49-F238E27FC236}">
                  <a16:creationId xmlns:a16="http://schemas.microsoft.com/office/drawing/2014/main" id="{83AEA83C-2598-428B-99E0-AFB97069D200}"/>
                </a:ext>
              </a:extLst>
            </p:cNvPr>
            <p:cNvSpPr/>
            <p:nvPr/>
          </p:nvSpPr>
          <p:spPr>
            <a:xfrm>
              <a:off x="4123666" y="2481726"/>
              <a:ext cx="110046" cy="7630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81" name="Google Shape;947;p32">
              <a:extLst>
                <a:ext uri="{FF2B5EF4-FFF2-40B4-BE49-F238E27FC236}">
                  <a16:creationId xmlns:a16="http://schemas.microsoft.com/office/drawing/2014/main" id="{93AAC953-1577-43AC-B907-9577DD768880}"/>
                </a:ext>
              </a:extLst>
            </p:cNvPr>
            <p:cNvSpPr/>
            <p:nvPr/>
          </p:nvSpPr>
          <p:spPr>
            <a:xfrm>
              <a:off x="3558337" y="1746322"/>
              <a:ext cx="474704" cy="610402"/>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82" name="Google Shape;948;p32">
              <a:extLst>
                <a:ext uri="{FF2B5EF4-FFF2-40B4-BE49-F238E27FC236}">
                  <a16:creationId xmlns:a16="http://schemas.microsoft.com/office/drawing/2014/main" id="{DCC8B428-F466-41D0-ACD8-611ABB3242A1}"/>
                </a:ext>
              </a:extLst>
            </p:cNvPr>
            <p:cNvSpPr>
              <a:spLocks/>
            </p:cNvSpPr>
            <p:nvPr/>
          </p:nvSpPr>
          <p:spPr bwMode="auto">
            <a:xfrm>
              <a:off x="3597825" y="2020200"/>
              <a:ext cx="14325" cy="111775"/>
            </a:xfrm>
            <a:custGeom>
              <a:avLst/>
              <a:gdLst>
                <a:gd name="T0" fmla="*/ 2147483646 w 573"/>
                <a:gd name="T1" fmla="*/ 2147483646 h 4471"/>
                <a:gd name="T2" fmla="*/ 2147483646 w 573"/>
                <a:gd name="T3" fmla="*/ 2147483646 h 4471"/>
                <a:gd name="T4" fmla="*/ 2147483646 w 573"/>
                <a:gd name="T5" fmla="*/ 2147483646 h 4471"/>
                <a:gd name="T6" fmla="*/ 2147483646 w 573"/>
                <a:gd name="T7" fmla="*/ 2147483646 h 447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3" h="4471" extrusionOk="0">
                  <a:moveTo>
                    <a:pt x="572" y="1"/>
                  </a:moveTo>
                  <a:cubicBezTo>
                    <a:pt x="572" y="1547"/>
                    <a:pt x="270" y="3093"/>
                    <a:pt x="1" y="4471"/>
                  </a:cubicBezTo>
                  <a:cubicBezTo>
                    <a:pt x="270" y="3093"/>
                    <a:pt x="572" y="1547"/>
                    <a:pt x="572" y="1"/>
                  </a:cubicBezTo>
                  <a:close/>
                </a:path>
              </a:pathLst>
            </a:custGeom>
            <a:solidFill>
              <a:srgbClr val="CACCD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3" name="Google Shape;949;p32">
              <a:extLst>
                <a:ext uri="{FF2B5EF4-FFF2-40B4-BE49-F238E27FC236}">
                  <a16:creationId xmlns:a16="http://schemas.microsoft.com/office/drawing/2014/main" id="{C9B90CD9-9F3E-4FC7-83A0-081D039F256D}"/>
                </a:ext>
              </a:extLst>
            </p:cNvPr>
            <p:cNvSpPr/>
            <p:nvPr/>
          </p:nvSpPr>
          <p:spPr>
            <a:xfrm>
              <a:off x="3595019" y="1907040"/>
              <a:ext cx="60417" cy="251628"/>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84" name="Google Shape;950;p32">
              <a:extLst>
                <a:ext uri="{FF2B5EF4-FFF2-40B4-BE49-F238E27FC236}">
                  <a16:creationId xmlns:a16="http://schemas.microsoft.com/office/drawing/2014/main" id="{F1DE9E3F-7D8D-41D8-9A2F-BD1B70A08BF6}"/>
                </a:ext>
              </a:extLst>
            </p:cNvPr>
            <p:cNvSpPr>
              <a:spLocks/>
            </p:cNvSpPr>
            <p:nvPr/>
          </p:nvSpPr>
          <p:spPr bwMode="auto">
            <a:xfrm>
              <a:off x="3965850" y="1984925"/>
              <a:ext cx="31100" cy="147050"/>
            </a:xfrm>
            <a:custGeom>
              <a:avLst/>
              <a:gdLst>
                <a:gd name="T0" fmla="*/ 0 w 1244"/>
                <a:gd name="T1" fmla="*/ 0 h 5882"/>
                <a:gd name="T2" fmla="*/ 2147483646 w 1244"/>
                <a:gd name="T3" fmla="*/ 2147483646 h 5882"/>
                <a:gd name="T4" fmla="*/ 2147483646 w 1244"/>
                <a:gd name="T5" fmla="*/ 2147483646 h 5882"/>
                <a:gd name="T6" fmla="*/ 2147483646 w 1244"/>
                <a:gd name="T7" fmla="*/ 2147483646 h 5882"/>
                <a:gd name="T8" fmla="*/ 2147483646 w 1244"/>
                <a:gd name="T9" fmla="*/ 2147483646 h 5882"/>
                <a:gd name="T10" fmla="*/ 0 w 1244"/>
                <a:gd name="T11" fmla="*/ 0 h 58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44" h="5882" extrusionOk="0">
                  <a:moveTo>
                    <a:pt x="0" y="0"/>
                  </a:moveTo>
                  <a:cubicBezTo>
                    <a:pt x="0" y="1983"/>
                    <a:pt x="404" y="3933"/>
                    <a:pt x="1109" y="5747"/>
                  </a:cubicBezTo>
                  <a:lnTo>
                    <a:pt x="1244" y="5882"/>
                  </a:lnTo>
                  <a:lnTo>
                    <a:pt x="1109" y="5747"/>
                  </a:lnTo>
                  <a:cubicBezTo>
                    <a:pt x="404" y="3933"/>
                    <a:pt x="0" y="1983"/>
                    <a:pt x="0" y="0"/>
                  </a:cubicBezTo>
                  <a:close/>
                </a:path>
              </a:pathLst>
            </a:custGeom>
            <a:solidFill>
              <a:srgbClr val="CACCD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5" name="Google Shape;951;p32">
              <a:extLst>
                <a:ext uri="{FF2B5EF4-FFF2-40B4-BE49-F238E27FC236}">
                  <a16:creationId xmlns:a16="http://schemas.microsoft.com/office/drawing/2014/main" id="{C89580C8-C156-4FE7-9887-D1AF6FDF9A1A}"/>
                </a:ext>
              </a:extLst>
            </p:cNvPr>
            <p:cNvSpPr/>
            <p:nvPr/>
          </p:nvSpPr>
          <p:spPr>
            <a:xfrm>
              <a:off x="3877683" y="1851844"/>
              <a:ext cx="116518" cy="308448"/>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86" name="Google Shape;952;p32">
              <a:extLst>
                <a:ext uri="{FF2B5EF4-FFF2-40B4-BE49-F238E27FC236}">
                  <a16:creationId xmlns:a16="http://schemas.microsoft.com/office/drawing/2014/main" id="{3A9FB75D-4EA1-4F57-B089-C4BF2B9DE0CD}"/>
                </a:ext>
              </a:extLst>
            </p:cNvPr>
            <p:cNvSpPr/>
            <p:nvPr/>
          </p:nvSpPr>
          <p:spPr>
            <a:xfrm>
              <a:off x="3487132" y="2127823"/>
              <a:ext cx="621430" cy="373384"/>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87" name="Google Shape;953;p32">
              <a:extLst>
                <a:ext uri="{FF2B5EF4-FFF2-40B4-BE49-F238E27FC236}">
                  <a16:creationId xmlns:a16="http://schemas.microsoft.com/office/drawing/2014/main" id="{A7DDBC26-9529-49F0-BDE1-70AB0C581F8E}"/>
                </a:ext>
              </a:extLst>
            </p:cNvPr>
            <p:cNvSpPr>
              <a:spLocks/>
            </p:cNvSpPr>
            <p:nvPr/>
          </p:nvSpPr>
          <p:spPr bwMode="auto">
            <a:xfrm>
              <a:off x="3486075" y="2131950"/>
              <a:ext cx="111775" cy="224375"/>
            </a:xfrm>
            <a:custGeom>
              <a:avLst/>
              <a:gdLst>
                <a:gd name="T0" fmla="*/ 2147483646 w 4471"/>
                <a:gd name="T1" fmla="*/ 2147483646 h 8975"/>
                <a:gd name="T2" fmla="*/ 2147483646 w 4471"/>
                <a:gd name="T3" fmla="*/ 2147483646 h 8975"/>
                <a:gd name="T4" fmla="*/ 2147483646 w 4471"/>
                <a:gd name="T5" fmla="*/ 2147483646 h 8975"/>
                <a:gd name="T6" fmla="*/ 2147483646 w 4471"/>
                <a:gd name="T7" fmla="*/ 2147483646 h 8975"/>
                <a:gd name="T8" fmla="*/ 2147483646 w 4471"/>
                <a:gd name="T9" fmla="*/ 2147483646 h 8975"/>
                <a:gd name="T10" fmla="*/ 2147483646 w 4471"/>
                <a:gd name="T11" fmla="*/ 2147483646 h 8975"/>
                <a:gd name="T12" fmla="*/ 2147483646 w 4471"/>
                <a:gd name="T13" fmla="*/ 2147483646 h 89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71" h="8975" extrusionOk="0">
                  <a:moveTo>
                    <a:pt x="4336" y="1"/>
                  </a:moveTo>
                  <a:lnTo>
                    <a:pt x="1" y="8974"/>
                  </a:lnTo>
                  <a:lnTo>
                    <a:pt x="4336" y="1"/>
                  </a:lnTo>
                  <a:lnTo>
                    <a:pt x="4471" y="1"/>
                  </a:lnTo>
                  <a:lnTo>
                    <a:pt x="4336" y="1"/>
                  </a:lnTo>
                  <a:close/>
                </a:path>
              </a:pathLst>
            </a:custGeom>
            <a:solidFill>
              <a:srgbClr val="BAC5E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8" name="Google Shape;954;p32">
              <a:extLst>
                <a:ext uri="{FF2B5EF4-FFF2-40B4-BE49-F238E27FC236}">
                  <a16:creationId xmlns:a16="http://schemas.microsoft.com/office/drawing/2014/main" id="{5F807683-C64C-413F-9E6C-63A8D5B18FEF}"/>
                </a:ext>
              </a:extLst>
            </p:cNvPr>
            <p:cNvSpPr>
              <a:spLocks/>
            </p:cNvSpPr>
            <p:nvPr/>
          </p:nvSpPr>
          <p:spPr bwMode="auto">
            <a:xfrm>
              <a:off x="3597825" y="2131950"/>
              <a:ext cx="25" cy="25"/>
            </a:xfrm>
            <a:custGeom>
              <a:avLst/>
              <a:gdLst>
                <a:gd name="T0" fmla="*/ 2147483646 w 1"/>
                <a:gd name="T1" fmla="*/ 2147483646 h 1"/>
                <a:gd name="T2" fmla="*/ 2147483646 w 1"/>
                <a:gd name="T3" fmla="*/ 2147483646 h 1"/>
                <a:gd name="T4" fmla="*/ 2147483646 w 1"/>
                <a:gd name="T5" fmla="*/ 2147483646 h 1"/>
                <a:gd name="T6" fmla="*/ 2147483646 w 1"/>
                <a:gd name="T7" fmla="*/ 2147483646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extrusionOk="0">
                  <a:moveTo>
                    <a:pt x="1" y="1"/>
                  </a:moveTo>
                  <a:lnTo>
                    <a:pt x="1" y="1"/>
                  </a:lnTo>
                  <a:close/>
                </a:path>
              </a:pathLst>
            </a:custGeom>
            <a:solidFill>
              <a:srgbClr val="949EC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9" name="Google Shape;955;p32">
              <a:extLst>
                <a:ext uri="{FF2B5EF4-FFF2-40B4-BE49-F238E27FC236}">
                  <a16:creationId xmlns:a16="http://schemas.microsoft.com/office/drawing/2014/main" id="{9447E4A7-A193-4852-BA9A-2ACA16432B91}"/>
                </a:ext>
              </a:extLst>
            </p:cNvPr>
            <p:cNvSpPr/>
            <p:nvPr/>
          </p:nvSpPr>
          <p:spPr>
            <a:xfrm>
              <a:off x="3487132" y="2132693"/>
              <a:ext cx="159673" cy="230524"/>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90" name="Google Shape;956;p32">
              <a:extLst>
                <a:ext uri="{FF2B5EF4-FFF2-40B4-BE49-F238E27FC236}">
                  <a16:creationId xmlns:a16="http://schemas.microsoft.com/office/drawing/2014/main" id="{B5D14656-B1E7-42E7-90AB-F050A691EEC5}"/>
                </a:ext>
              </a:extLst>
            </p:cNvPr>
            <p:cNvSpPr>
              <a:spLocks/>
            </p:cNvSpPr>
            <p:nvPr/>
          </p:nvSpPr>
          <p:spPr bwMode="auto">
            <a:xfrm>
              <a:off x="3996925" y="2131950"/>
              <a:ext cx="111775" cy="224375"/>
            </a:xfrm>
            <a:custGeom>
              <a:avLst/>
              <a:gdLst>
                <a:gd name="T0" fmla="*/ 2147483646 w 4471"/>
                <a:gd name="T1" fmla="*/ 2147483646 h 8975"/>
                <a:gd name="T2" fmla="*/ 2147483646 w 4471"/>
                <a:gd name="T3" fmla="*/ 2147483646 h 8975"/>
                <a:gd name="T4" fmla="*/ 2147483646 w 4471"/>
                <a:gd name="T5" fmla="*/ 2147483646 h 8975"/>
                <a:gd name="T6" fmla="*/ 2147483646 w 4471"/>
                <a:gd name="T7" fmla="*/ 2147483646 h 8975"/>
                <a:gd name="T8" fmla="*/ 2147483646 w 4471"/>
                <a:gd name="T9" fmla="*/ 2147483646 h 89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71" h="8975" extrusionOk="0">
                  <a:moveTo>
                    <a:pt x="1" y="1"/>
                  </a:moveTo>
                  <a:lnTo>
                    <a:pt x="1" y="1"/>
                  </a:lnTo>
                  <a:lnTo>
                    <a:pt x="4471" y="8974"/>
                  </a:lnTo>
                  <a:lnTo>
                    <a:pt x="1" y="1"/>
                  </a:lnTo>
                  <a:close/>
                </a:path>
              </a:pathLst>
            </a:custGeom>
            <a:solidFill>
              <a:srgbClr val="BAC5E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1" name="Google Shape;957;p32">
              <a:extLst>
                <a:ext uri="{FF2B5EF4-FFF2-40B4-BE49-F238E27FC236}">
                  <a16:creationId xmlns:a16="http://schemas.microsoft.com/office/drawing/2014/main" id="{A74798C9-D711-4AA1-8711-7C772B75880E}"/>
                </a:ext>
              </a:extLst>
            </p:cNvPr>
            <p:cNvSpPr>
              <a:spLocks/>
            </p:cNvSpPr>
            <p:nvPr/>
          </p:nvSpPr>
          <p:spPr bwMode="auto">
            <a:xfrm>
              <a:off x="3993575" y="2128600"/>
              <a:ext cx="3375" cy="3375"/>
            </a:xfrm>
            <a:custGeom>
              <a:avLst/>
              <a:gdLst>
                <a:gd name="T0" fmla="*/ 0 w 135"/>
                <a:gd name="T1" fmla="*/ 0 h 135"/>
                <a:gd name="T2" fmla="*/ 0 w 135"/>
                <a:gd name="T3" fmla="*/ 2147483646 h 135"/>
                <a:gd name="T4" fmla="*/ 2147483646 w 135"/>
                <a:gd name="T5" fmla="*/ 2147483646 h 135"/>
                <a:gd name="T6" fmla="*/ 0 w 135"/>
                <a:gd name="T7" fmla="*/ 0 h 1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 h="135" extrusionOk="0">
                  <a:moveTo>
                    <a:pt x="0" y="0"/>
                  </a:moveTo>
                  <a:lnTo>
                    <a:pt x="0" y="135"/>
                  </a:lnTo>
                  <a:lnTo>
                    <a:pt x="135" y="135"/>
                  </a:lnTo>
                  <a:lnTo>
                    <a:pt x="0" y="0"/>
                  </a:lnTo>
                  <a:close/>
                </a:path>
              </a:pathLst>
            </a:custGeom>
            <a:solidFill>
              <a:srgbClr val="949EC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2" name="Google Shape;958;p32">
              <a:extLst>
                <a:ext uri="{FF2B5EF4-FFF2-40B4-BE49-F238E27FC236}">
                  <a16:creationId xmlns:a16="http://schemas.microsoft.com/office/drawing/2014/main" id="{AFD65EF2-20A2-454D-A9AE-794D44B84AD0}"/>
                </a:ext>
              </a:extLst>
            </p:cNvPr>
            <p:cNvSpPr>
              <a:spLocks/>
            </p:cNvSpPr>
            <p:nvPr/>
          </p:nvSpPr>
          <p:spPr bwMode="auto">
            <a:xfrm>
              <a:off x="3933925" y="2128600"/>
              <a:ext cx="59675" cy="24400"/>
            </a:xfrm>
            <a:custGeom>
              <a:avLst/>
              <a:gdLst>
                <a:gd name="T0" fmla="*/ 2147483646 w 2387"/>
                <a:gd name="T1" fmla="*/ 0 h 976"/>
                <a:gd name="T2" fmla="*/ 2147483646 w 2387"/>
                <a:gd name="T3" fmla="*/ 0 h 976"/>
                <a:gd name="T4" fmla="*/ 2147483646 w 2387"/>
                <a:gd name="T5" fmla="*/ 2147483646 h 976"/>
                <a:gd name="T6" fmla="*/ 2147483646 w 2387"/>
                <a:gd name="T7" fmla="*/ 2147483646 h 976"/>
                <a:gd name="T8" fmla="*/ 2147483646 w 2387"/>
                <a:gd name="T9" fmla="*/ 0 h 976"/>
                <a:gd name="T10" fmla="*/ 2147483646 w 2387"/>
                <a:gd name="T11" fmla="*/ 2147483646 h 976"/>
                <a:gd name="T12" fmla="*/ 2147483646 w 2387"/>
                <a:gd name="T13" fmla="*/ 2147483646 h 976"/>
                <a:gd name="T14" fmla="*/ 0 w 2387"/>
                <a:gd name="T15" fmla="*/ 2147483646 h 976"/>
                <a:gd name="T16" fmla="*/ 2147483646 w 2387"/>
                <a:gd name="T17" fmla="*/ 2147483646 h 9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87" h="976" extrusionOk="0">
                  <a:moveTo>
                    <a:pt x="2386" y="0"/>
                  </a:moveTo>
                  <a:lnTo>
                    <a:pt x="2386" y="0"/>
                  </a:lnTo>
                  <a:cubicBezTo>
                    <a:pt x="2324" y="33"/>
                    <a:pt x="2262" y="64"/>
                    <a:pt x="2200" y="95"/>
                  </a:cubicBez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3" name="Google Shape;959;p32">
              <a:extLst>
                <a:ext uri="{FF2B5EF4-FFF2-40B4-BE49-F238E27FC236}">
                  <a16:creationId xmlns:a16="http://schemas.microsoft.com/office/drawing/2014/main" id="{52F651AF-D582-4069-A963-0C0AD417F070}"/>
                </a:ext>
              </a:extLst>
            </p:cNvPr>
            <p:cNvSpPr/>
            <p:nvPr/>
          </p:nvSpPr>
          <p:spPr>
            <a:xfrm>
              <a:off x="3933785" y="2127823"/>
              <a:ext cx="174778" cy="238641"/>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94" name="Google Shape;960;p32">
              <a:extLst>
                <a:ext uri="{FF2B5EF4-FFF2-40B4-BE49-F238E27FC236}">
                  <a16:creationId xmlns:a16="http://schemas.microsoft.com/office/drawing/2014/main" id="{BE5F0691-53C4-4124-9805-C016CD41726F}"/>
                </a:ext>
              </a:extLst>
            </p:cNvPr>
            <p:cNvSpPr>
              <a:spLocks/>
            </p:cNvSpPr>
            <p:nvPr/>
          </p:nvSpPr>
          <p:spPr bwMode="auto">
            <a:xfrm>
              <a:off x="3801175" y="2093300"/>
              <a:ext cx="108400" cy="238650"/>
            </a:xfrm>
            <a:custGeom>
              <a:avLst/>
              <a:gdLst>
                <a:gd name="T0" fmla="*/ 2147483646 w 4336"/>
                <a:gd name="T1" fmla="*/ 2147483646 h 9546"/>
                <a:gd name="T2" fmla="*/ 2147483646 w 4336"/>
                <a:gd name="T3" fmla="*/ 2147483646 h 9546"/>
                <a:gd name="T4" fmla="*/ 0 w 4336"/>
                <a:gd name="T5" fmla="*/ 2147483646 h 9546"/>
                <a:gd name="T6" fmla="*/ 2147483646 w 4336"/>
                <a:gd name="T7" fmla="*/ 2147483646 h 9546"/>
                <a:gd name="T8" fmla="*/ 2147483646 w 4336"/>
                <a:gd name="T9" fmla="*/ 2147483646 h 9546"/>
                <a:gd name="T10" fmla="*/ 2147483646 w 4336"/>
                <a:gd name="T11" fmla="*/ 2147483646 h 9546"/>
                <a:gd name="T12" fmla="*/ 2147483646 w 4336"/>
                <a:gd name="T13" fmla="*/ 2147483646 h 9546"/>
                <a:gd name="T14" fmla="*/ 2147483646 w 4336"/>
                <a:gd name="T15" fmla="*/ 2147483646 h 954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5" name="Google Shape;961;p32">
              <a:extLst>
                <a:ext uri="{FF2B5EF4-FFF2-40B4-BE49-F238E27FC236}">
                  <a16:creationId xmlns:a16="http://schemas.microsoft.com/office/drawing/2014/main" id="{B7A9A6DA-363B-4C49-87E9-71B99B6D54CB}"/>
                </a:ext>
              </a:extLst>
            </p:cNvPr>
            <p:cNvSpPr/>
            <p:nvPr/>
          </p:nvSpPr>
          <p:spPr>
            <a:xfrm>
              <a:off x="3815109" y="1806388"/>
              <a:ext cx="146727" cy="241887"/>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96" name="Google Shape;962;p32">
              <a:extLst>
                <a:ext uri="{FF2B5EF4-FFF2-40B4-BE49-F238E27FC236}">
                  <a16:creationId xmlns:a16="http://schemas.microsoft.com/office/drawing/2014/main" id="{589744FE-8910-42AE-A15D-C11114B50931}"/>
                </a:ext>
              </a:extLst>
            </p:cNvPr>
            <p:cNvSpPr>
              <a:spLocks/>
            </p:cNvSpPr>
            <p:nvPr/>
          </p:nvSpPr>
          <p:spPr bwMode="auto">
            <a:xfrm>
              <a:off x="3807875" y="2044575"/>
              <a:ext cx="140350" cy="52950"/>
            </a:xfrm>
            <a:custGeom>
              <a:avLst/>
              <a:gdLst>
                <a:gd name="T0" fmla="*/ 2147483646 w 5614"/>
                <a:gd name="T1" fmla="*/ 2147483646 h 2118"/>
                <a:gd name="T2" fmla="*/ 2147483646 w 5614"/>
                <a:gd name="T3" fmla="*/ 2147483646 h 2118"/>
                <a:gd name="T4" fmla="*/ 2147483646 w 5614"/>
                <a:gd name="T5" fmla="*/ 2147483646 h 2118"/>
                <a:gd name="T6" fmla="*/ 2147483646 w 5614"/>
                <a:gd name="T7" fmla="*/ 2147483646 h 2118"/>
                <a:gd name="T8" fmla="*/ 2147483646 w 5614"/>
                <a:gd name="T9" fmla="*/ 2147483646 h 21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14" h="2118" extrusionOk="0">
                  <a:moveTo>
                    <a:pt x="5614" y="1"/>
                  </a:moveTo>
                  <a:lnTo>
                    <a:pt x="135" y="135"/>
                  </a:lnTo>
                  <a:lnTo>
                    <a:pt x="1" y="2118"/>
                  </a:lnTo>
                  <a:lnTo>
                    <a:pt x="4336" y="1950"/>
                  </a:lnTo>
                  <a:lnTo>
                    <a:pt x="5614"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7" name="Google Shape;963;p32">
              <a:extLst>
                <a:ext uri="{FF2B5EF4-FFF2-40B4-BE49-F238E27FC236}">
                  <a16:creationId xmlns:a16="http://schemas.microsoft.com/office/drawing/2014/main" id="{13D91451-04B5-4EB4-8F27-9176CDF16149}"/>
                </a:ext>
              </a:extLst>
            </p:cNvPr>
            <p:cNvSpPr>
              <a:spLocks/>
            </p:cNvSpPr>
            <p:nvPr/>
          </p:nvSpPr>
          <p:spPr bwMode="auto">
            <a:xfrm>
              <a:off x="3618850" y="2044575"/>
              <a:ext cx="143700" cy="48750"/>
            </a:xfrm>
            <a:custGeom>
              <a:avLst/>
              <a:gdLst>
                <a:gd name="T0" fmla="*/ 0 w 5748"/>
                <a:gd name="T1" fmla="*/ 2147483646 h 1950"/>
                <a:gd name="T2" fmla="*/ 2147483646 w 5748"/>
                <a:gd name="T3" fmla="*/ 2147483646 h 1950"/>
                <a:gd name="T4" fmla="*/ 2147483646 w 5748"/>
                <a:gd name="T5" fmla="*/ 2147483646 h 1950"/>
                <a:gd name="T6" fmla="*/ 2147483646 w 5748"/>
                <a:gd name="T7" fmla="*/ 2147483646 h 1950"/>
                <a:gd name="T8" fmla="*/ 0 w 5748"/>
                <a:gd name="T9" fmla="*/ 2147483646 h 19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48" h="1950" extrusionOk="0">
                  <a:moveTo>
                    <a:pt x="0" y="1"/>
                  </a:moveTo>
                  <a:lnTo>
                    <a:pt x="1412" y="1950"/>
                  </a:lnTo>
                  <a:lnTo>
                    <a:pt x="5747" y="1950"/>
                  </a:lnTo>
                  <a:lnTo>
                    <a:pt x="5478" y="1"/>
                  </a:lnTo>
                  <a:lnTo>
                    <a:pt x="0"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8" name="Google Shape;964;p32">
              <a:extLst>
                <a:ext uri="{FF2B5EF4-FFF2-40B4-BE49-F238E27FC236}">
                  <a16:creationId xmlns:a16="http://schemas.microsoft.com/office/drawing/2014/main" id="{1EAABA41-9C2C-4720-AFE7-1F9475A1D6FD}"/>
                </a:ext>
              </a:extLst>
            </p:cNvPr>
            <p:cNvSpPr/>
            <p:nvPr/>
          </p:nvSpPr>
          <p:spPr>
            <a:xfrm>
              <a:off x="3612281" y="1806388"/>
              <a:ext cx="144568" cy="238641"/>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99" name="Google Shape;965;p32">
              <a:extLst>
                <a:ext uri="{FF2B5EF4-FFF2-40B4-BE49-F238E27FC236}">
                  <a16:creationId xmlns:a16="http://schemas.microsoft.com/office/drawing/2014/main" id="{A59DCC5D-AF23-4D1A-BD43-706AED358B28}"/>
                </a:ext>
              </a:extLst>
            </p:cNvPr>
            <p:cNvSpPr>
              <a:spLocks/>
            </p:cNvSpPr>
            <p:nvPr/>
          </p:nvSpPr>
          <p:spPr bwMode="auto">
            <a:xfrm>
              <a:off x="3654125" y="2093300"/>
              <a:ext cx="105050" cy="238650"/>
            </a:xfrm>
            <a:custGeom>
              <a:avLst/>
              <a:gdLst>
                <a:gd name="T0" fmla="*/ 2147483646 w 4202"/>
                <a:gd name="T1" fmla="*/ 2147483646 h 9546"/>
                <a:gd name="T2" fmla="*/ 2147483646 w 4202"/>
                <a:gd name="T3" fmla="*/ 2147483646 h 9546"/>
                <a:gd name="T4" fmla="*/ 2147483646 w 4202"/>
                <a:gd name="T5" fmla="*/ 2147483646 h 9546"/>
                <a:gd name="T6" fmla="*/ 2147483646 w 4202"/>
                <a:gd name="T7" fmla="*/ 2147483646 h 9546"/>
                <a:gd name="T8" fmla="*/ 2147483646 w 4202"/>
                <a:gd name="T9" fmla="*/ 2147483646 h 9546"/>
                <a:gd name="T10" fmla="*/ 2147483646 w 4202"/>
                <a:gd name="T11" fmla="*/ 2147483646 h 9546"/>
                <a:gd name="T12" fmla="*/ 2147483646 w 4202"/>
                <a:gd name="T13" fmla="*/ 2147483646 h 9546"/>
                <a:gd name="T14" fmla="*/ 2147483646 w 4202"/>
                <a:gd name="T15" fmla="*/ 2147483646 h 954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lnTo>
                    <a:pt x="269" y="1"/>
                  </a:lnTo>
                  <a:close/>
                </a:path>
              </a:pathLst>
            </a:custGeom>
            <a:solidFill>
              <a:srgbClr val="EBBB7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0" name="Google Shape;966;p32">
              <a:extLst>
                <a:ext uri="{FF2B5EF4-FFF2-40B4-BE49-F238E27FC236}">
                  <a16:creationId xmlns:a16="http://schemas.microsoft.com/office/drawing/2014/main" id="{42BC77A7-1234-423F-8E60-973DF38854B9}"/>
                </a:ext>
              </a:extLst>
            </p:cNvPr>
            <p:cNvSpPr>
              <a:spLocks/>
            </p:cNvSpPr>
            <p:nvPr/>
          </p:nvSpPr>
          <p:spPr bwMode="auto">
            <a:xfrm>
              <a:off x="3706225" y="1631200"/>
              <a:ext cx="119325" cy="203350"/>
            </a:xfrm>
            <a:custGeom>
              <a:avLst/>
              <a:gdLst>
                <a:gd name="T0" fmla="*/ 2147483646 w 4773"/>
                <a:gd name="T1" fmla="*/ 0 h 8134"/>
                <a:gd name="T2" fmla="*/ 0 w 4773"/>
                <a:gd name="T3" fmla="*/ 2147483646 h 8134"/>
                <a:gd name="T4" fmla="*/ 0 w 4773"/>
                <a:gd name="T5" fmla="*/ 2147483646 h 8134"/>
                <a:gd name="T6" fmla="*/ 2147483646 w 4773"/>
                <a:gd name="T7" fmla="*/ 2147483646 h 8134"/>
                <a:gd name="T8" fmla="*/ 2147483646 w 4773"/>
                <a:gd name="T9" fmla="*/ 2147483646 h 8134"/>
                <a:gd name="T10" fmla="*/ 2147483646 w 4773"/>
                <a:gd name="T11" fmla="*/ 2147483646 h 8134"/>
                <a:gd name="T12" fmla="*/ 2147483646 w 4773"/>
                <a:gd name="T13" fmla="*/ 2147483646 h 8134"/>
                <a:gd name="T14" fmla="*/ 2147483646 w 4773"/>
                <a:gd name="T15" fmla="*/ 2147483646 h 8134"/>
                <a:gd name="T16" fmla="*/ 2147483646 w 4773"/>
                <a:gd name="T17" fmla="*/ 2147483646 h 8134"/>
                <a:gd name="T18" fmla="*/ 2147483646 w 4773"/>
                <a:gd name="T19" fmla="*/ 0 h 81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1" name="Google Shape;967;p32">
              <a:extLst>
                <a:ext uri="{FF2B5EF4-FFF2-40B4-BE49-F238E27FC236}">
                  <a16:creationId xmlns:a16="http://schemas.microsoft.com/office/drawing/2014/main" id="{2C238E3D-84E0-4788-9B9C-537CD1FC3E4C}"/>
                </a:ext>
              </a:extLst>
            </p:cNvPr>
            <p:cNvSpPr>
              <a:spLocks/>
            </p:cNvSpPr>
            <p:nvPr/>
          </p:nvSpPr>
          <p:spPr bwMode="auto">
            <a:xfrm>
              <a:off x="3717150" y="1729500"/>
              <a:ext cx="101675" cy="42025"/>
            </a:xfrm>
            <a:custGeom>
              <a:avLst/>
              <a:gdLst>
                <a:gd name="T0" fmla="*/ 2147483646 w 4067"/>
                <a:gd name="T1" fmla="*/ 0 h 1681"/>
                <a:gd name="T2" fmla="*/ 2147483646 w 4067"/>
                <a:gd name="T3" fmla="*/ 2147483646 h 1681"/>
                <a:gd name="T4" fmla="*/ 0 w 4067"/>
                <a:gd name="T5" fmla="*/ 2147483646 h 1681"/>
                <a:gd name="T6" fmla="*/ 2147483646 w 4067"/>
                <a:gd name="T7" fmla="*/ 2147483646 h 1681"/>
                <a:gd name="T8" fmla="*/ 2147483646 w 4067"/>
                <a:gd name="T9" fmla="*/ 2147483646 h 1681"/>
                <a:gd name="T10" fmla="*/ 2147483646 w 4067"/>
                <a:gd name="T11" fmla="*/ 2147483646 h 1681"/>
                <a:gd name="T12" fmla="*/ 2147483646 w 4067"/>
                <a:gd name="T13" fmla="*/ 0 h 168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2" name="Google Shape;968;p32">
              <a:extLst>
                <a:ext uri="{FF2B5EF4-FFF2-40B4-BE49-F238E27FC236}">
                  <a16:creationId xmlns:a16="http://schemas.microsoft.com/office/drawing/2014/main" id="{9D0F36F1-D15E-4EA2-B323-2121C1582AC0}"/>
                </a:ext>
              </a:extLst>
            </p:cNvPr>
            <p:cNvSpPr>
              <a:spLocks/>
            </p:cNvSpPr>
            <p:nvPr/>
          </p:nvSpPr>
          <p:spPr bwMode="auto">
            <a:xfrm>
              <a:off x="3891900" y="493050"/>
              <a:ext cx="840250" cy="1409575"/>
            </a:xfrm>
            <a:custGeom>
              <a:avLst/>
              <a:gdLst>
                <a:gd name="T0" fmla="*/ 2147483646 w 33610"/>
                <a:gd name="T1" fmla="*/ 2147483646 h 56383"/>
                <a:gd name="T2" fmla="*/ 2147483646 w 33610"/>
                <a:gd name="T3" fmla="*/ 2147483646 h 56383"/>
                <a:gd name="T4" fmla="*/ 2147483646 w 33610"/>
                <a:gd name="T5" fmla="*/ 2147483646 h 56383"/>
                <a:gd name="T6" fmla="*/ 2147483646 w 33610"/>
                <a:gd name="T7" fmla="*/ 2147483646 h 56383"/>
                <a:gd name="T8" fmla="*/ 2147483646 w 33610"/>
                <a:gd name="T9" fmla="*/ 2147483646 h 56383"/>
                <a:gd name="T10" fmla="*/ 2147483646 w 33610"/>
                <a:gd name="T11" fmla="*/ 2147483646 h 56383"/>
                <a:gd name="T12" fmla="*/ 2147483646 w 33610"/>
                <a:gd name="T13" fmla="*/ 2147483646 h 56383"/>
                <a:gd name="T14" fmla="*/ 2147483646 w 33610"/>
                <a:gd name="T15" fmla="*/ 2147483646 h 56383"/>
                <a:gd name="T16" fmla="*/ 2147483646 w 33610"/>
                <a:gd name="T17" fmla="*/ 2147483646 h 56383"/>
                <a:gd name="T18" fmla="*/ 2147483646 w 33610"/>
                <a:gd name="T19" fmla="*/ 2147483646 h 56383"/>
                <a:gd name="T20" fmla="*/ 2147483646 w 33610"/>
                <a:gd name="T21" fmla="*/ 2147483646 h 56383"/>
                <a:gd name="T22" fmla="*/ 2147483646 w 33610"/>
                <a:gd name="T23" fmla="*/ 2147483646 h 56383"/>
                <a:gd name="T24" fmla="*/ 2147483646 w 33610"/>
                <a:gd name="T25" fmla="*/ 2147483646 h 56383"/>
                <a:gd name="T26" fmla="*/ 2147483646 w 33610"/>
                <a:gd name="T27" fmla="*/ 2147483646 h 56383"/>
                <a:gd name="T28" fmla="*/ 2147483646 w 33610"/>
                <a:gd name="T29" fmla="*/ 2147483646 h 56383"/>
                <a:gd name="T30" fmla="*/ 2147483646 w 33610"/>
                <a:gd name="T31" fmla="*/ 2147483646 h 56383"/>
                <a:gd name="T32" fmla="*/ 2147483646 w 33610"/>
                <a:gd name="T33" fmla="*/ 2147483646 h 56383"/>
                <a:gd name="T34" fmla="*/ 2147483646 w 33610"/>
                <a:gd name="T35" fmla="*/ 2147483646 h 56383"/>
                <a:gd name="T36" fmla="*/ 2147483646 w 33610"/>
                <a:gd name="T37" fmla="*/ 2147483646 h 56383"/>
                <a:gd name="T38" fmla="*/ 2147483646 w 33610"/>
                <a:gd name="T39" fmla="*/ 2147483646 h 56383"/>
                <a:gd name="T40" fmla="*/ 2147483646 w 33610"/>
                <a:gd name="T41" fmla="*/ 2147483646 h 56383"/>
                <a:gd name="T42" fmla="*/ 2147483646 w 33610"/>
                <a:gd name="T43" fmla="*/ 2147483646 h 56383"/>
                <a:gd name="T44" fmla="*/ 2147483646 w 33610"/>
                <a:gd name="T45" fmla="*/ 2147483646 h 56383"/>
                <a:gd name="T46" fmla="*/ 2147483646 w 33610"/>
                <a:gd name="T47" fmla="*/ 2147483646 h 56383"/>
                <a:gd name="T48" fmla="*/ 2147483646 w 33610"/>
                <a:gd name="T49" fmla="*/ 2147483646 h 56383"/>
                <a:gd name="T50" fmla="*/ 2147483646 w 33610"/>
                <a:gd name="T51" fmla="*/ 2147483646 h 56383"/>
                <a:gd name="T52" fmla="*/ 2147483646 w 33610"/>
                <a:gd name="T53" fmla="*/ 2147483646 h 56383"/>
                <a:gd name="T54" fmla="*/ 2147483646 w 33610"/>
                <a:gd name="T55" fmla="*/ 2147483646 h 5638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cubicBezTo>
                    <a:pt x="30390" y="28579"/>
                    <a:pt x="31292" y="30364"/>
                    <a:pt x="32931" y="30364"/>
                  </a:cubicBezTo>
                  <a:cubicBezTo>
                    <a:pt x="33144" y="30364"/>
                    <a:pt x="33370" y="30334"/>
                    <a:pt x="33609" y="30268"/>
                  </a:cubicBez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3" name="Google Shape;969;p32">
              <a:extLst>
                <a:ext uri="{FF2B5EF4-FFF2-40B4-BE49-F238E27FC236}">
                  <a16:creationId xmlns:a16="http://schemas.microsoft.com/office/drawing/2014/main" id="{31952D68-9114-499F-9565-A80241E73F9C}"/>
                </a:ext>
              </a:extLst>
            </p:cNvPr>
            <p:cNvSpPr>
              <a:spLocks/>
            </p:cNvSpPr>
            <p:nvPr/>
          </p:nvSpPr>
          <p:spPr bwMode="auto">
            <a:xfrm>
              <a:off x="4056600" y="538900"/>
              <a:ext cx="304175" cy="1172975"/>
            </a:xfrm>
            <a:custGeom>
              <a:avLst/>
              <a:gdLst>
                <a:gd name="T0" fmla="*/ 2147483646 w 12167"/>
                <a:gd name="T1" fmla="*/ 2147483646 h 46919"/>
                <a:gd name="T2" fmla="*/ 2147483646 w 12167"/>
                <a:gd name="T3" fmla="*/ 2147483646 h 46919"/>
                <a:gd name="T4" fmla="*/ 0 w 12167"/>
                <a:gd name="T5" fmla="*/ 2147483646 h 46919"/>
                <a:gd name="T6" fmla="*/ 2147483646 w 12167"/>
                <a:gd name="T7" fmla="*/ 2147483646 h 46919"/>
                <a:gd name="T8" fmla="*/ 2147483646 w 12167"/>
                <a:gd name="T9" fmla="*/ 2147483646 h 46919"/>
                <a:gd name="T10" fmla="*/ 2147483646 w 12167"/>
                <a:gd name="T11" fmla="*/ 2147483646 h 46919"/>
                <a:gd name="T12" fmla="*/ 2147483646 w 12167"/>
                <a:gd name="T13" fmla="*/ 2147483646 h 46919"/>
                <a:gd name="T14" fmla="*/ 2147483646 w 12167"/>
                <a:gd name="T15" fmla="*/ 2147483646 h 46919"/>
                <a:gd name="T16" fmla="*/ 2147483646 w 12167"/>
                <a:gd name="T17" fmla="*/ 2147483646 h 46919"/>
                <a:gd name="T18" fmla="*/ 2147483646 w 12167"/>
                <a:gd name="T19" fmla="*/ 2147483646 h 46919"/>
                <a:gd name="T20" fmla="*/ 2147483646 w 12167"/>
                <a:gd name="T21" fmla="*/ 2147483646 h 46919"/>
                <a:gd name="T22" fmla="*/ 2147483646 w 12167"/>
                <a:gd name="T23" fmla="*/ 2147483646 h 46919"/>
                <a:gd name="T24" fmla="*/ 2147483646 w 12167"/>
                <a:gd name="T25" fmla="*/ 2147483646 h 46919"/>
                <a:gd name="T26" fmla="*/ 2147483646 w 12167"/>
                <a:gd name="T27" fmla="*/ 2147483646 h 46919"/>
                <a:gd name="T28" fmla="*/ 2147483646 w 12167"/>
                <a:gd name="T29" fmla="*/ 2147483646 h 46919"/>
                <a:gd name="T30" fmla="*/ 2147483646 w 12167"/>
                <a:gd name="T31" fmla="*/ 2147483646 h 46919"/>
                <a:gd name="T32" fmla="*/ 2147483646 w 12167"/>
                <a:gd name="T33" fmla="*/ 2147483646 h 46919"/>
                <a:gd name="T34" fmla="*/ 2147483646 w 12167"/>
                <a:gd name="T35" fmla="*/ 2147483646 h 46919"/>
                <a:gd name="T36" fmla="*/ 2147483646 w 12167"/>
                <a:gd name="T37" fmla="*/ 2147483646 h 46919"/>
                <a:gd name="T38" fmla="*/ 2147483646 w 12167"/>
                <a:gd name="T39" fmla="*/ 2147483646 h 46919"/>
                <a:gd name="T40" fmla="*/ 2147483646 w 12167"/>
                <a:gd name="T41" fmla="*/ 2147483646 h 46919"/>
                <a:gd name="T42" fmla="*/ 2147483646 w 12167"/>
                <a:gd name="T43" fmla="*/ 2147483646 h 46919"/>
                <a:gd name="T44" fmla="*/ 2147483646 w 12167"/>
                <a:gd name="T45" fmla="*/ 2147483646 h 46919"/>
                <a:gd name="T46" fmla="*/ 2147483646 w 12167"/>
                <a:gd name="T47" fmla="*/ 2147483646 h 46919"/>
                <a:gd name="T48" fmla="*/ 2147483646 w 12167"/>
                <a:gd name="T49" fmla="*/ 2147483646 h 46919"/>
                <a:gd name="T50" fmla="*/ 2147483646 w 12167"/>
                <a:gd name="T51" fmla="*/ 2147483646 h 4691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4" name="Google Shape;970;p32">
              <a:extLst>
                <a:ext uri="{FF2B5EF4-FFF2-40B4-BE49-F238E27FC236}">
                  <a16:creationId xmlns:a16="http://schemas.microsoft.com/office/drawing/2014/main" id="{0D15A24E-3FB6-40D1-A9E3-6ADBB91B390D}"/>
                </a:ext>
              </a:extLst>
            </p:cNvPr>
            <p:cNvSpPr>
              <a:spLocks/>
            </p:cNvSpPr>
            <p:nvPr/>
          </p:nvSpPr>
          <p:spPr bwMode="auto">
            <a:xfrm>
              <a:off x="2718975" y="714525"/>
              <a:ext cx="861250" cy="1396700"/>
            </a:xfrm>
            <a:custGeom>
              <a:avLst/>
              <a:gdLst>
                <a:gd name="T0" fmla="*/ 0 w 34450"/>
                <a:gd name="T1" fmla="*/ 2147483646 h 55868"/>
                <a:gd name="T2" fmla="*/ 0 w 34450"/>
                <a:gd name="T3" fmla="*/ 2147483646 h 55868"/>
                <a:gd name="T4" fmla="*/ 2147483646 w 34450"/>
                <a:gd name="T5" fmla="*/ 2147483646 h 55868"/>
                <a:gd name="T6" fmla="*/ 2147483646 w 34450"/>
                <a:gd name="T7" fmla="*/ 2147483646 h 55868"/>
                <a:gd name="T8" fmla="*/ 0 w 34450"/>
                <a:gd name="T9" fmla="*/ 2147483646 h 55868"/>
                <a:gd name="T10" fmla="*/ 2147483646 w 34450"/>
                <a:gd name="T11" fmla="*/ 0 h 55868"/>
                <a:gd name="T12" fmla="*/ 2147483646 w 34450"/>
                <a:gd name="T13" fmla="*/ 2147483646 h 55868"/>
                <a:gd name="T14" fmla="*/ 2147483646 w 34450"/>
                <a:gd name="T15" fmla="*/ 2147483646 h 55868"/>
                <a:gd name="T16" fmla="*/ 2147483646 w 34450"/>
                <a:gd name="T17" fmla="*/ 2147483646 h 55868"/>
                <a:gd name="T18" fmla="*/ 2147483646 w 34450"/>
                <a:gd name="T19" fmla="*/ 2147483646 h 55868"/>
                <a:gd name="T20" fmla="*/ 2147483646 w 34450"/>
                <a:gd name="T21" fmla="*/ 2147483646 h 55868"/>
                <a:gd name="T22" fmla="*/ 2147483646 w 34450"/>
                <a:gd name="T23" fmla="*/ 2147483646 h 55868"/>
                <a:gd name="T24" fmla="*/ 2147483646 w 34450"/>
                <a:gd name="T25" fmla="*/ 2147483646 h 55868"/>
                <a:gd name="T26" fmla="*/ 2147483646 w 34450"/>
                <a:gd name="T27" fmla="*/ 2147483646 h 55868"/>
                <a:gd name="T28" fmla="*/ 2147483646 w 34450"/>
                <a:gd name="T29" fmla="*/ 2147483646 h 55868"/>
                <a:gd name="T30" fmla="*/ 2147483646 w 34450"/>
                <a:gd name="T31" fmla="*/ 2147483646 h 55868"/>
                <a:gd name="T32" fmla="*/ 2147483646 w 34450"/>
                <a:gd name="T33" fmla="*/ 2147483646 h 55868"/>
                <a:gd name="T34" fmla="*/ 2147483646 w 34450"/>
                <a:gd name="T35" fmla="*/ 2147483646 h 55868"/>
                <a:gd name="T36" fmla="*/ 2147483646 w 34450"/>
                <a:gd name="T37" fmla="*/ 2147483646 h 55868"/>
                <a:gd name="T38" fmla="*/ 2147483646 w 34450"/>
                <a:gd name="T39" fmla="*/ 2147483646 h 55868"/>
                <a:gd name="T40" fmla="*/ 2147483646 w 34450"/>
                <a:gd name="T41" fmla="*/ 2147483646 h 55868"/>
                <a:gd name="T42" fmla="*/ 2147483646 w 34450"/>
                <a:gd name="T43" fmla="*/ 2147483646 h 55868"/>
                <a:gd name="T44" fmla="*/ 2147483646 w 34450"/>
                <a:gd name="T45" fmla="*/ 2147483646 h 55868"/>
                <a:gd name="T46" fmla="*/ 2147483646 w 34450"/>
                <a:gd name="T47" fmla="*/ 2147483646 h 55868"/>
                <a:gd name="T48" fmla="*/ 2147483646 w 34450"/>
                <a:gd name="T49" fmla="*/ 2147483646 h 55868"/>
                <a:gd name="T50" fmla="*/ 2147483646 w 34450"/>
                <a:gd name="T51" fmla="*/ 2147483646 h 55868"/>
                <a:gd name="T52" fmla="*/ 2147483646 w 34450"/>
                <a:gd name="T53" fmla="*/ 2147483646 h 55868"/>
                <a:gd name="T54" fmla="*/ 2147483646 w 34450"/>
                <a:gd name="T55" fmla="*/ 2147483646 h 55868"/>
                <a:gd name="T56" fmla="*/ 2147483646 w 34450"/>
                <a:gd name="T57" fmla="*/ 2147483646 h 55868"/>
                <a:gd name="T58" fmla="*/ 2147483646 w 34450"/>
                <a:gd name="T59" fmla="*/ 2147483646 h 55868"/>
                <a:gd name="T60" fmla="*/ 2147483646 w 34450"/>
                <a:gd name="T61" fmla="*/ 2147483646 h 55868"/>
                <a:gd name="T62" fmla="*/ 2147483646 w 34450"/>
                <a:gd name="T63" fmla="*/ 0 h 558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450" h="55868" extrusionOk="0">
                  <a:moveTo>
                    <a:pt x="0" y="28971"/>
                  </a:moveTo>
                  <a:lnTo>
                    <a:pt x="0" y="28971"/>
                  </a:lnTo>
                  <a:cubicBezTo>
                    <a:pt x="15" y="28978"/>
                    <a:pt x="30" y="28984"/>
                    <a:pt x="46" y="28987"/>
                  </a:cubicBez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cubicBezTo>
                    <a:pt x="319" y="29079"/>
                    <a:pt x="578" y="29120"/>
                    <a:pt x="825" y="29120"/>
                  </a:cubicBezTo>
                  <a:cubicBezTo>
                    <a:pt x="2344" y="29120"/>
                    <a:pt x="3389" y="27540"/>
                    <a:pt x="4336" y="26450"/>
                  </a:cubicBez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5" name="Google Shape;971;p32">
              <a:extLst>
                <a:ext uri="{FF2B5EF4-FFF2-40B4-BE49-F238E27FC236}">
                  <a16:creationId xmlns:a16="http://schemas.microsoft.com/office/drawing/2014/main" id="{47BAD18A-172C-43A0-9A99-442AC11BA7C1}"/>
                </a:ext>
              </a:extLst>
            </p:cNvPr>
            <p:cNvSpPr>
              <a:spLocks/>
            </p:cNvSpPr>
            <p:nvPr/>
          </p:nvSpPr>
          <p:spPr bwMode="auto">
            <a:xfrm>
              <a:off x="3135725" y="1369050"/>
              <a:ext cx="315100" cy="514225"/>
            </a:xfrm>
            <a:custGeom>
              <a:avLst/>
              <a:gdLst>
                <a:gd name="T0" fmla="*/ 2147483646 w 12604"/>
                <a:gd name="T1" fmla="*/ 0 h 20569"/>
                <a:gd name="T2" fmla="*/ 2147483646 w 12604"/>
                <a:gd name="T3" fmla="*/ 2147483646 h 20569"/>
                <a:gd name="T4" fmla="*/ 0 w 12604"/>
                <a:gd name="T5" fmla="*/ 2147483646 h 20569"/>
                <a:gd name="T6" fmla="*/ 2147483646 w 12604"/>
                <a:gd name="T7" fmla="*/ 2147483646 h 20569"/>
                <a:gd name="T8" fmla="*/ 2147483646 w 12604"/>
                <a:gd name="T9" fmla="*/ 2147483646 h 20569"/>
                <a:gd name="T10" fmla="*/ 2147483646 w 12604"/>
                <a:gd name="T11" fmla="*/ 0 h 20569"/>
                <a:gd name="T12" fmla="*/ 2147483646 w 12604"/>
                <a:gd name="T13" fmla="*/ 2147483646 h 20569"/>
                <a:gd name="T14" fmla="*/ 2147483646 w 12604"/>
                <a:gd name="T15" fmla="*/ 2147483646 h 20569"/>
                <a:gd name="T16" fmla="*/ 2147483646 w 12604"/>
                <a:gd name="T17" fmla="*/ 2147483646 h 20569"/>
                <a:gd name="T18" fmla="*/ 2147483646 w 12604"/>
                <a:gd name="T19" fmla="*/ 2147483646 h 20569"/>
                <a:gd name="T20" fmla="*/ 2147483646 w 12604"/>
                <a:gd name="T21" fmla="*/ 2147483646 h 20569"/>
                <a:gd name="T22" fmla="*/ 2147483646 w 12604"/>
                <a:gd name="T23" fmla="*/ 2147483646 h 20569"/>
                <a:gd name="T24" fmla="*/ 2147483646 w 12604"/>
                <a:gd name="T25" fmla="*/ 2147483646 h 20569"/>
                <a:gd name="T26" fmla="*/ 2147483646 w 12604"/>
                <a:gd name="T27" fmla="*/ 2147483646 h 20569"/>
                <a:gd name="T28" fmla="*/ 2147483646 w 12604"/>
                <a:gd name="T29" fmla="*/ 2147483646 h 20569"/>
                <a:gd name="T30" fmla="*/ 2147483646 w 12604"/>
                <a:gd name="T31" fmla="*/ 2147483646 h 20569"/>
                <a:gd name="T32" fmla="*/ 2147483646 w 12604"/>
                <a:gd name="T33" fmla="*/ 2147483646 h 20569"/>
                <a:gd name="T34" fmla="*/ 2147483646 w 12604"/>
                <a:gd name="T35" fmla="*/ 2147483646 h 20569"/>
                <a:gd name="T36" fmla="*/ 2147483646 w 12604"/>
                <a:gd name="T37" fmla="*/ 2147483646 h 20569"/>
                <a:gd name="T38" fmla="*/ 2147483646 w 12604"/>
                <a:gd name="T39" fmla="*/ 2147483646 h 20569"/>
                <a:gd name="T40" fmla="*/ 2147483646 w 12604"/>
                <a:gd name="T41" fmla="*/ 2147483646 h 20569"/>
                <a:gd name="T42" fmla="*/ 2147483646 w 12604"/>
                <a:gd name="T43" fmla="*/ 2147483646 h 2056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6" name="Google Shape;972;p32">
              <a:extLst>
                <a:ext uri="{FF2B5EF4-FFF2-40B4-BE49-F238E27FC236}">
                  <a16:creationId xmlns:a16="http://schemas.microsoft.com/office/drawing/2014/main" id="{EF154BA3-EFC1-4005-AB6F-02B9FE1940AB}"/>
                </a:ext>
              </a:extLst>
            </p:cNvPr>
            <p:cNvSpPr>
              <a:spLocks/>
            </p:cNvSpPr>
            <p:nvPr/>
          </p:nvSpPr>
          <p:spPr bwMode="auto">
            <a:xfrm>
              <a:off x="3198725" y="661575"/>
              <a:ext cx="1124250" cy="1071300"/>
            </a:xfrm>
            <a:custGeom>
              <a:avLst/>
              <a:gdLst>
                <a:gd name="T0" fmla="*/ 2147483646 w 44970"/>
                <a:gd name="T1" fmla="*/ 2147483646 h 42852"/>
                <a:gd name="T2" fmla="*/ 2147483646 w 44970"/>
                <a:gd name="T3" fmla="*/ 2147483646 h 42852"/>
                <a:gd name="T4" fmla="*/ 2147483646 w 44970"/>
                <a:gd name="T5" fmla="*/ 2147483646 h 42852"/>
                <a:gd name="T6" fmla="*/ 2147483646 w 44970"/>
                <a:gd name="T7" fmla="*/ 2147483646 h 42852"/>
                <a:gd name="T8" fmla="*/ 2147483646 w 44970"/>
                <a:gd name="T9" fmla="*/ 2147483646 h 42852"/>
                <a:gd name="T10" fmla="*/ 2147483646 w 44970"/>
                <a:gd name="T11" fmla="*/ 2147483646 h 42852"/>
                <a:gd name="T12" fmla="*/ 2147483646 w 44970"/>
                <a:gd name="T13" fmla="*/ 2147483646 h 42852"/>
                <a:gd name="T14" fmla="*/ 2147483646 w 44970"/>
                <a:gd name="T15" fmla="*/ 2147483646 h 42852"/>
                <a:gd name="T16" fmla="*/ 2147483646 w 44970"/>
                <a:gd name="T17" fmla="*/ 2147483646 h 42852"/>
                <a:gd name="T18" fmla="*/ 2147483646 w 44970"/>
                <a:gd name="T19" fmla="*/ 2147483646 h 42852"/>
                <a:gd name="T20" fmla="*/ 2147483646 w 44970"/>
                <a:gd name="T21" fmla="*/ 2147483646 h 42852"/>
                <a:gd name="T22" fmla="*/ 2147483646 w 44970"/>
                <a:gd name="T23" fmla="*/ 2147483646 h 42852"/>
                <a:gd name="T24" fmla="*/ 2147483646 w 44970"/>
                <a:gd name="T25" fmla="*/ 2147483646 h 428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7" name="Google Shape;973;p32">
              <a:extLst>
                <a:ext uri="{FF2B5EF4-FFF2-40B4-BE49-F238E27FC236}">
                  <a16:creationId xmlns:a16="http://schemas.microsoft.com/office/drawing/2014/main" id="{24670126-26AD-47C1-9084-26C391335E68}"/>
                </a:ext>
              </a:extLst>
            </p:cNvPr>
            <p:cNvSpPr>
              <a:spLocks/>
            </p:cNvSpPr>
            <p:nvPr/>
          </p:nvSpPr>
          <p:spPr bwMode="auto">
            <a:xfrm>
              <a:off x="3352500" y="1064050"/>
              <a:ext cx="830150" cy="259650"/>
            </a:xfrm>
            <a:custGeom>
              <a:avLst/>
              <a:gdLst>
                <a:gd name="T0" fmla="*/ 2147483646 w 33206"/>
                <a:gd name="T1" fmla="*/ 0 h 10386"/>
                <a:gd name="T2" fmla="*/ 2147483646 w 33206"/>
                <a:gd name="T3" fmla="*/ 2147483646 h 10386"/>
                <a:gd name="T4" fmla="*/ 2147483646 w 33206"/>
                <a:gd name="T5" fmla="*/ 2147483646 h 10386"/>
                <a:gd name="T6" fmla="*/ 2147483646 w 33206"/>
                <a:gd name="T7" fmla="*/ 2147483646 h 10386"/>
                <a:gd name="T8" fmla="*/ 2147483646 w 33206"/>
                <a:gd name="T9" fmla="*/ 0 h 10386"/>
                <a:gd name="T10" fmla="*/ 0 w 33206"/>
                <a:gd name="T11" fmla="*/ 2147483646 h 10386"/>
                <a:gd name="T12" fmla="*/ 2147483646 w 33206"/>
                <a:gd name="T13" fmla="*/ 2147483646 h 10386"/>
                <a:gd name="T14" fmla="*/ 2147483646 w 33206"/>
                <a:gd name="T15" fmla="*/ 2147483646 h 10386"/>
                <a:gd name="T16" fmla="*/ 0 w 33206"/>
                <a:gd name="T17" fmla="*/ 2147483646 h 10386"/>
                <a:gd name="T18" fmla="*/ 2147483646 w 33206"/>
                <a:gd name="T19" fmla="*/ 2147483646 h 10386"/>
                <a:gd name="T20" fmla="*/ 2147483646 w 33206"/>
                <a:gd name="T21" fmla="*/ 2147483646 h 10386"/>
                <a:gd name="T22" fmla="*/ 2147483646 w 33206"/>
                <a:gd name="T23" fmla="*/ 2147483646 h 10386"/>
                <a:gd name="T24" fmla="*/ 2147483646 w 33206"/>
                <a:gd name="T25" fmla="*/ 2147483646 h 10386"/>
                <a:gd name="T26" fmla="*/ 2147483646 w 33206"/>
                <a:gd name="T27" fmla="*/ 2147483646 h 10386"/>
                <a:gd name="T28" fmla="*/ 2147483646 w 33206"/>
                <a:gd name="T29" fmla="*/ 2147483646 h 10386"/>
                <a:gd name="T30" fmla="*/ 2147483646 w 33206"/>
                <a:gd name="T31" fmla="*/ 2147483646 h 103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8" name="Google Shape;974;p32">
              <a:extLst>
                <a:ext uri="{FF2B5EF4-FFF2-40B4-BE49-F238E27FC236}">
                  <a16:creationId xmlns:a16="http://schemas.microsoft.com/office/drawing/2014/main" id="{AFE8EB7C-8DBD-48D5-89B3-5CA583BB8878}"/>
                </a:ext>
              </a:extLst>
            </p:cNvPr>
            <p:cNvSpPr>
              <a:spLocks/>
            </p:cNvSpPr>
            <p:nvPr/>
          </p:nvSpPr>
          <p:spPr bwMode="auto">
            <a:xfrm>
              <a:off x="4266650" y="1267375"/>
              <a:ext cx="56325" cy="94975"/>
            </a:xfrm>
            <a:custGeom>
              <a:avLst/>
              <a:gdLst>
                <a:gd name="T0" fmla="*/ 2147483646 w 2253"/>
                <a:gd name="T1" fmla="*/ 2147483646 h 3799"/>
                <a:gd name="T2" fmla="*/ 2147483646 w 2253"/>
                <a:gd name="T3" fmla="*/ 2147483646 h 3799"/>
                <a:gd name="T4" fmla="*/ 2147483646 w 2253"/>
                <a:gd name="T5" fmla="*/ 2147483646 h 3799"/>
                <a:gd name="T6" fmla="*/ 0 60000 65536"/>
                <a:gd name="T7" fmla="*/ 0 60000 65536"/>
                <a:gd name="T8" fmla="*/ 0 60000 65536"/>
              </a:gdLst>
              <a:ahLst/>
              <a:cxnLst>
                <a:cxn ang="T6">
                  <a:pos x="T0" y="T1"/>
                </a:cxn>
                <a:cxn ang="T7">
                  <a:pos x="T2" y="T3"/>
                </a:cxn>
                <a:cxn ang="T8">
                  <a:pos x="T4" y="T5"/>
                </a:cxn>
              </a:cxnLst>
              <a:rect l="0" t="0"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9" name="Google Shape;975;p32">
              <a:extLst>
                <a:ext uri="{FF2B5EF4-FFF2-40B4-BE49-F238E27FC236}">
                  <a16:creationId xmlns:a16="http://schemas.microsoft.com/office/drawing/2014/main" id="{4D91270D-DC87-4126-9616-FF580E0651F9}"/>
                </a:ext>
              </a:extLst>
            </p:cNvPr>
            <p:cNvSpPr>
              <a:spLocks/>
            </p:cNvSpPr>
            <p:nvPr/>
          </p:nvSpPr>
          <p:spPr bwMode="auto">
            <a:xfrm>
              <a:off x="4210350" y="1463150"/>
              <a:ext cx="52950" cy="10950"/>
            </a:xfrm>
            <a:custGeom>
              <a:avLst/>
              <a:gdLst>
                <a:gd name="T0" fmla="*/ 2147483646 w 2118"/>
                <a:gd name="T1" fmla="*/ 2147483646 h 438"/>
                <a:gd name="T2" fmla="*/ 2147483646 w 2118"/>
                <a:gd name="T3" fmla="*/ 2147483646 h 438"/>
                <a:gd name="T4" fmla="*/ 0 w 2118"/>
                <a:gd name="T5" fmla="*/ 2147483646 h 438"/>
                <a:gd name="T6" fmla="*/ 2147483646 w 2118"/>
                <a:gd name="T7" fmla="*/ 2147483646 h 4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0" name="Google Shape;976;p32">
              <a:extLst>
                <a:ext uri="{FF2B5EF4-FFF2-40B4-BE49-F238E27FC236}">
                  <a16:creationId xmlns:a16="http://schemas.microsoft.com/office/drawing/2014/main" id="{85155FEB-0C10-48F5-930B-B66801177178}"/>
                </a:ext>
              </a:extLst>
            </p:cNvPr>
            <p:cNvSpPr>
              <a:spLocks/>
            </p:cNvSpPr>
            <p:nvPr/>
          </p:nvSpPr>
          <p:spPr bwMode="auto">
            <a:xfrm>
              <a:off x="4192700" y="1243000"/>
              <a:ext cx="130275" cy="231100"/>
            </a:xfrm>
            <a:custGeom>
              <a:avLst/>
              <a:gdLst>
                <a:gd name="T0" fmla="*/ 2147483646 w 5211"/>
                <a:gd name="T1" fmla="*/ 2147483646 h 9244"/>
                <a:gd name="T2" fmla="*/ 2147483646 w 5211"/>
                <a:gd name="T3" fmla="*/ 2147483646 h 9244"/>
                <a:gd name="T4" fmla="*/ 2147483646 w 5211"/>
                <a:gd name="T5" fmla="*/ 2147483646 h 9244"/>
                <a:gd name="T6" fmla="*/ 2147483646 w 5211"/>
                <a:gd name="T7" fmla="*/ 2147483646 h 9244"/>
                <a:gd name="T8" fmla="*/ 2147483646 w 5211"/>
                <a:gd name="T9" fmla="*/ 2147483646 h 9244"/>
                <a:gd name="T10" fmla="*/ 2147483646 w 5211"/>
                <a:gd name="T11" fmla="*/ 2147483646 h 9244"/>
                <a:gd name="T12" fmla="*/ 2147483646 w 5211"/>
                <a:gd name="T13" fmla="*/ 2147483646 h 9244"/>
                <a:gd name="T14" fmla="*/ 2147483646 w 5211"/>
                <a:gd name="T15" fmla="*/ 2147483646 h 9244"/>
                <a:gd name="T16" fmla="*/ 2147483646 w 5211"/>
                <a:gd name="T17" fmla="*/ 2147483646 h 92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1" name="Google Shape;977;p32">
              <a:extLst>
                <a:ext uri="{FF2B5EF4-FFF2-40B4-BE49-F238E27FC236}">
                  <a16:creationId xmlns:a16="http://schemas.microsoft.com/office/drawing/2014/main" id="{2C3A5145-8101-4699-844C-345299BD0047}"/>
                </a:ext>
              </a:extLst>
            </p:cNvPr>
            <p:cNvSpPr>
              <a:spLocks/>
            </p:cNvSpPr>
            <p:nvPr/>
          </p:nvSpPr>
          <p:spPr bwMode="auto">
            <a:xfrm>
              <a:off x="3209650" y="1446350"/>
              <a:ext cx="10100" cy="21025"/>
            </a:xfrm>
            <a:custGeom>
              <a:avLst/>
              <a:gdLst>
                <a:gd name="T0" fmla="*/ 2147483646 w 404"/>
                <a:gd name="T1" fmla="*/ 0 h 841"/>
                <a:gd name="T2" fmla="*/ 2147483646 w 404"/>
                <a:gd name="T3" fmla="*/ 2147483646 h 841"/>
                <a:gd name="T4" fmla="*/ 2147483646 w 404"/>
                <a:gd name="T5" fmla="*/ 2147483646 h 841"/>
                <a:gd name="T6" fmla="*/ 2147483646 w 404"/>
                <a:gd name="T7" fmla="*/ 2147483646 h 841"/>
                <a:gd name="T8" fmla="*/ 2147483646 w 404"/>
                <a:gd name="T9" fmla="*/ 0 h 8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2" name="Google Shape;978;p32">
              <a:extLst>
                <a:ext uri="{FF2B5EF4-FFF2-40B4-BE49-F238E27FC236}">
                  <a16:creationId xmlns:a16="http://schemas.microsoft.com/office/drawing/2014/main" id="{D4273574-06C8-46BA-9D12-CE123FA29393}"/>
                </a:ext>
              </a:extLst>
            </p:cNvPr>
            <p:cNvSpPr>
              <a:spLocks/>
            </p:cNvSpPr>
            <p:nvPr/>
          </p:nvSpPr>
          <p:spPr bwMode="auto">
            <a:xfrm>
              <a:off x="3202100" y="1421125"/>
              <a:ext cx="38675" cy="83975"/>
            </a:xfrm>
            <a:custGeom>
              <a:avLst/>
              <a:gdLst>
                <a:gd name="T0" fmla="*/ 2147483646 w 1547"/>
                <a:gd name="T1" fmla="*/ 2147483646 h 3359"/>
                <a:gd name="T2" fmla="*/ 2147483646 w 1547"/>
                <a:gd name="T3" fmla="*/ 2147483646 h 3359"/>
                <a:gd name="T4" fmla="*/ 2147483646 w 1547"/>
                <a:gd name="T5" fmla="*/ 2147483646 h 3359"/>
                <a:gd name="T6" fmla="*/ 2147483646 w 1547"/>
                <a:gd name="T7" fmla="*/ 2147483646 h 3359"/>
                <a:gd name="T8" fmla="*/ 2147483646 w 1547"/>
                <a:gd name="T9" fmla="*/ 2147483646 h 3359"/>
                <a:gd name="T10" fmla="*/ 2147483646 w 1547"/>
                <a:gd name="T11" fmla="*/ 2147483646 h 3359"/>
                <a:gd name="T12" fmla="*/ 2147483646 w 1547"/>
                <a:gd name="T13" fmla="*/ 2147483646 h 3359"/>
                <a:gd name="T14" fmla="*/ 2147483646 w 1547"/>
                <a:gd name="T15" fmla="*/ 2147483646 h 3359"/>
                <a:gd name="T16" fmla="*/ 2147483646 w 1547"/>
                <a:gd name="T17" fmla="*/ 2147483646 h 3359"/>
                <a:gd name="T18" fmla="*/ 2147483646 w 1547"/>
                <a:gd name="T19" fmla="*/ 2147483646 h 3359"/>
                <a:gd name="T20" fmla="*/ 2147483646 w 1547"/>
                <a:gd name="T21" fmla="*/ 2147483646 h 3359"/>
                <a:gd name="T22" fmla="*/ 0 w 1547"/>
                <a:gd name="T23" fmla="*/ 2147483646 h 3359"/>
                <a:gd name="T24" fmla="*/ 0 w 1547"/>
                <a:gd name="T25" fmla="*/ 2147483646 h 3359"/>
                <a:gd name="T26" fmla="*/ 2147483646 w 1547"/>
                <a:gd name="T27" fmla="*/ 2147483646 h 335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cubicBezTo>
                    <a:pt x="104" y="2474"/>
                    <a:pt x="232" y="2123"/>
                    <a:pt x="437" y="1849"/>
                  </a:cubicBezTo>
                  <a:lnTo>
                    <a:pt x="303" y="1849"/>
                  </a:lnTo>
                  <a:close/>
                  <a:moveTo>
                    <a:pt x="43" y="2839"/>
                  </a:moveTo>
                  <a:cubicBezTo>
                    <a:pt x="14" y="3011"/>
                    <a:pt x="0" y="3186"/>
                    <a:pt x="0" y="3358"/>
                  </a:cubicBezTo>
                  <a:cubicBezTo>
                    <a:pt x="0" y="3176"/>
                    <a:pt x="16" y="3006"/>
                    <a:pt x="43" y="2839"/>
                  </a:cubicBezTo>
                  <a:close/>
                </a:path>
              </a:pathLst>
            </a:custGeom>
            <a:solidFill>
              <a:srgbClr val="E7BD6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3" name="Google Shape;979;p32">
              <a:extLst>
                <a:ext uri="{FF2B5EF4-FFF2-40B4-BE49-F238E27FC236}">
                  <a16:creationId xmlns:a16="http://schemas.microsoft.com/office/drawing/2014/main" id="{3FAF63BE-16F9-44BF-8FC6-D73B339F0B12}"/>
                </a:ext>
              </a:extLst>
            </p:cNvPr>
            <p:cNvSpPr>
              <a:spLocks/>
            </p:cNvSpPr>
            <p:nvPr/>
          </p:nvSpPr>
          <p:spPr bwMode="auto">
            <a:xfrm>
              <a:off x="3202100" y="1320300"/>
              <a:ext cx="175625" cy="297475"/>
            </a:xfrm>
            <a:custGeom>
              <a:avLst/>
              <a:gdLst>
                <a:gd name="T0" fmla="*/ 2147483646 w 7025"/>
                <a:gd name="T1" fmla="*/ 2147483646 h 11899"/>
                <a:gd name="T2" fmla="*/ 2147483646 w 7025"/>
                <a:gd name="T3" fmla="*/ 2147483646 h 11899"/>
                <a:gd name="T4" fmla="*/ 2147483646 w 7025"/>
                <a:gd name="T5" fmla="*/ 2147483646 h 11899"/>
                <a:gd name="T6" fmla="*/ 2147483646 w 7025"/>
                <a:gd name="T7" fmla="*/ 2147483646 h 11899"/>
                <a:gd name="T8" fmla="*/ 2147483646 w 7025"/>
                <a:gd name="T9" fmla="*/ 2147483646 h 11899"/>
                <a:gd name="T10" fmla="*/ 2147483646 w 7025"/>
                <a:gd name="T11" fmla="*/ 2147483646 h 11899"/>
                <a:gd name="T12" fmla="*/ 2147483646 w 7025"/>
                <a:gd name="T13" fmla="*/ 2147483646 h 11899"/>
                <a:gd name="T14" fmla="*/ 2147483646 w 7025"/>
                <a:gd name="T15" fmla="*/ 2147483646 h 11899"/>
                <a:gd name="T16" fmla="*/ 0 w 7025"/>
                <a:gd name="T17" fmla="*/ 2147483646 h 11899"/>
                <a:gd name="T18" fmla="*/ 2147483646 w 7025"/>
                <a:gd name="T19" fmla="*/ 2147483646 h 11899"/>
                <a:gd name="T20" fmla="*/ 2147483646 w 7025"/>
                <a:gd name="T21" fmla="*/ 2147483646 h 11899"/>
                <a:gd name="T22" fmla="*/ 2147483646 w 7025"/>
                <a:gd name="T23" fmla="*/ 2147483646 h 11899"/>
                <a:gd name="T24" fmla="*/ 2147483646 w 7025"/>
                <a:gd name="T25" fmla="*/ 2147483646 h 11899"/>
                <a:gd name="T26" fmla="*/ 2147483646 w 7025"/>
                <a:gd name="T27" fmla="*/ 2147483646 h 11899"/>
                <a:gd name="T28" fmla="*/ 2147483646 w 7025"/>
                <a:gd name="T29" fmla="*/ 2147483646 h 11899"/>
                <a:gd name="T30" fmla="*/ 2147483646 w 7025"/>
                <a:gd name="T31" fmla="*/ 2147483646 h 1189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4" name="Google Shape;980;p32">
              <a:extLst>
                <a:ext uri="{FF2B5EF4-FFF2-40B4-BE49-F238E27FC236}">
                  <a16:creationId xmlns:a16="http://schemas.microsoft.com/office/drawing/2014/main" id="{4C34B860-177A-4608-8BF4-62ABDB46032F}"/>
                </a:ext>
              </a:extLst>
            </p:cNvPr>
            <p:cNvSpPr>
              <a:spLocks/>
            </p:cNvSpPr>
            <p:nvPr/>
          </p:nvSpPr>
          <p:spPr bwMode="auto">
            <a:xfrm>
              <a:off x="3058425" y="530950"/>
              <a:ext cx="1320000" cy="898800"/>
            </a:xfrm>
            <a:custGeom>
              <a:avLst/>
              <a:gdLst>
                <a:gd name="T0" fmla="*/ 2147483646 w 52800"/>
                <a:gd name="T1" fmla="*/ 0 h 35952"/>
                <a:gd name="T2" fmla="*/ 2147483646 w 52800"/>
                <a:gd name="T3" fmla="*/ 2147483646 h 35952"/>
                <a:gd name="T4" fmla="*/ 2147483646 w 52800"/>
                <a:gd name="T5" fmla="*/ 2147483646 h 35952"/>
                <a:gd name="T6" fmla="*/ 2147483646 w 52800"/>
                <a:gd name="T7" fmla="*/ 2147483646 h 35952"/>
                <a:gd name="T8" fmla="*/ 2147483646 w 52800"/>
                <a:gd name="T9" fmla="*/ 2147483646 h 35952"/>
                <a:gd name="T10" fmla="*/ 2147483646 w 52800"/>
                <a:gd name="T11" fmla="*/ 2147483646 h 35952"/>
                <a:gd name="T12" fmla="*/ 2147483646 w 52800"/>
                <a:gd name="T13" fmla="*/ 2147483646 h 35952"/>
                <a:gd name="T14" fmla="*/ 2147483646 w 52800"/>
                <a:gd name="T15" fmla="*/ 2147483646 h 35952"/>
                <a:gd name="T16" fmla="*/ 2147483646 w 52800"/>
                <a:gd name="T17" fmla="*/ 2147483646 h 35952"/>
                <a:gd name="T18" fmla="*/ 2147483646 w 52800"/>
                <a:gd name="T19" fmla="*/ 2147483646 h 35952"/>
                <a:gd name="T20" fmla="*/ 2147483646 w 52800"/>
                <a:gd name="T21" fmla="*/ 2147483646 h 35952"/>
                <a:gd name="T22" fmla="*/ 2147483646 w 52800"/>
                <a:gd name="T23" fmla="*/ 2147483646 h 35952"/>
                <a:gd name="T24" fmla="*/ 0 w 52800"/>
                <a:gd name="T25" fmla="*/ 2147483646 h 35952"/>
                <a:gd name="T26" fmla="*/ 2147483646 w 52800"/>
                <a:gd name="T27" fmla="*/ 2147483646 h 35952"/>
                <a:gd name="T28" fmla="*/ 2147483646 w 52800"/>
                <a:gd name="T29" fmla="*/ 2147483646 h 35952"/>
                <a:gd name="T30" fmla="*/ 2147483646 w 52800"/>
                <a:gd name="T31" fmla="*/ 2147483646 h 35952"/>
                <a:gd name="T32" fmla="*/ 2147483646 w 52800"/>
                <a:gd name="T33" fmla="*/ 2147483646 h 35952"/>
                <a:gd name="T34" fmla="*/ 2147483646 w 52800"/>
                <a:gd name="T35" fmla="*/ 2147483646 h 35952"/>
                <a:gd name="T36" fmla="*/ 2147483646 w 52800"/>
                <a:gd name="T37" fmla="*/ 2147483646 h 35952"/>
                <a:gd name="T38" fmla="*/ 2147483646 w 52800"/>
                <a:gd name="T39" fmla="*/ 2147483646 h 35952"/>
                <a:gd name="T40" fmla="*/ 2147483646 w 52800"/>
                <a:gd name="T41" fmla="*/ 2147483646 h 35952"/>
                <a:gd name="T42" fmla="*/ 2147483646 w 52800"/>
                <a:gd name="T43" fmla="*/ 2147483646 h 35952"/>
                <a:gd name="T44" fmla="*/ 2147483646 w 52800"/>
                <a:gd name="T45" fmla="*/ 2147483646 h 35952"/>
                <a:gd name="T46" fmla="*/ 2147483646 w 52800"/>
                <a:gd name="T47" fmla="*/ 2147483646 h 35952"/>
                <a:gd name="T48" fmla="*/ 2147483646 w 52800"/>
                <a:gd name="T49" fmla="*/ 2147483646 h 35952"/>
                <a:gd name="T50" fmla="*/ 2147483646 w 52800"/>
                <a:gd name="T51" fmla="*/ 2147483646 h 35952"/>
                <a:gd name="T52" fmla="*/ 2147483646 w 52800"/>
                <a:gd name="T53" fmla="*/ 2147483646 h 35952"/>
                <a:gd name="T54" fmla="*/ 2147483646 w 52800"/>
                <a:gd name="T55" fmla="*/ 2147483646 h 35952"/>
                <a:gd name="T56" fmla="*/ 2147483646 w 52800"/>
                <a:gd name="T57" fmla="*/ 2147483646 h 35952"/>
                <a:gd name="T58" fmla="*/ 2147483646 w 52800"/>
                <a:gd name="T59" fmla="*/ 2147483646 h 35952"/>
                <a:gd name="T60" fmla="*/ 2147483646 w 52800"/>
                <a:gd name="T61" fmla="*/ 2147483646 h 35952"/>
                <a:gd name="T62" fmla="*/ 2147483646 w 52800"/>
                <a:gd name="T63" fmla="*/ 2147483646 h 35952"/>
                <a:gd name="T64" fmla="*/ 2147483646 w 52800"/>
                <a:gd name="T65" fmla="*/ 2147483646 h 35952"/>
                <a:gd name="T66" fmla="*/ 2147483646 w 52800"/>
                <a:gd name="T67" fmla="*/ 2147483646 h 35952"/>
                <a:gd name="T68" fmla="*/ 2147483646 w 52800"/>
                <a:gd name="T69" fmla="*/ 2147483646 h 35952"/>
                <a:gd name="T70" fmla="*/ 2147483646 w 52800"/>
                <a:gd name="T71" fmla="*/ 2147483646 h 35952"/>
                <a:gd name="T72" fmla="*/ 2147483646 w 52800"/>
                <a:gd name="T73" fmla="*/ 2147483646 h 35952"/>
                <a:gd name="T74" fmla="*/ 2147483646 w 52800"/>
                <a:gd name="T75" fmla="*/ 2147483646 h 35952"/>
                <a:gd name="T76" fmla="*/ 2147483646 w 52800"/>
                <a:gd name="T77" fmla="*/ 2147483646 h 35952"/>
                <a:gd name="T78" fmla="*/ 2147483646 w 52800"/>
                <a:gd name="T79" fmla="*/ 2147483646 h 35952"/>
                <a:gd name="T80" fmla="*/ 2147483646 w 52800"/>
                <a:gd name="T81" fmla="*/ 2147483646 h 35952"/>
                <a:gd name="T82" fmla="*/ 2147483646 w 52800"/>
                <a:gd name="T83" fmla="*/ 2147483646 h 35952"/>
                <a:gd name="T84" fmla="*/ 2147483646 w 52800"/>
                <a:gd name="T85" fmla="*/ 2147483646 h 35952"/>
                <a:gd name="T86" fmla="*/ 2147483646 w 52800"/>
                <a:gd name="T87" fmla="*/ 2147483646 h 35952"/>
                <a:gd name="T88" fmla="*/ 2147483646 w 52800"/>
                <a:gd name="T89" fmla="*/ 2147483646 h 35952"/>
                <a:gd name="T90" fmla="*/ 2147483646 w 52800"/>
                <a:gd name="T91" fmla="*/ 2147483646 h 35952"/>
                <a:gd name="T92" fmla="*/ 2147483646 w 52800"/>
                <a:gd name="T93" fmla="*/ 2147483646 h 35952"/>
                <a:gd name="T94" fmla="*/ 2147483646 w 52800"/>
                <a:gd name="T95" fmla="*/ 2147483646 h 35952"/>
                <a:gd name="T96" fmla="*/ 2147483646 w 52800"/>
                <a:gd name="T97" fmla="*/ 0 h 359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cubicBezTo>
                    <a:pt x="8402" y="31575"/>
                    <a:pt x="9001" y="31616"/>
                    <a:pt x="9789" y="31616"/>
                  </a:cubicBezTo>
                  <a:cubicBezTo>
                    <a:pt x="11021" y="31616"/>
                    <a:pt x="12715" y="31516"/>
                    <a:pt x="13309" y="31004"/>
                  </a:cubicBezTo>
                  <a:cubicBezTo>
                    <a:pt x="12771" y="30298"/>
                    <a:pt x="11763" y="27509"/>
                    <a:pt x="11763" y="27508"/>
                  </a:cubicBez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5" name="Google Shape;981;p32">
              <a:extLst>
                <a:ext uri="{FF2B5EF4-FFF2-40B4-BE49-F238E27FC236}">
                  <a16:creationId xmlns:a16="http://schemas.microsoft.com/office/drawing/2014/main" id="{C13572E9-62F0-4325-AA41-1E6678FF9D33}"/>
                </a:ext>
              </a:extLst>
            </p:cNvPr>
            <p:cNvSpPr>
              <a:spLocks/>
            </p:cNvSpPr>
            <p:nvPr/>
          </p:nvSpPr>
          <p:spPr bwMode="auto">
            <a:xfrm>
              <a:off x="4266650" y="996350"/>
              <a:ext cx="80675" cy="246675"/>
            </a:xfrm>
            <a:custGeom>
              <a:avLst/>
              <a:gdLst>
                <a:gd name="T0" fmla="*/ 2147483646 w 3227"/>
                <a:gd name="T1" fmla="*/ 0 h 9867"/>
                <a:gd name="T2" fmla="*/ 2147483646 w 3227"/>
                <a:gd name="T3" fmla="*/ 2147483646 h 9867"/>
                <a:gd name="T4" fmla="*/ 2147483646 w 3227"/>
                <a:gd name="T5" fmla="*/ 2147483646 h 9867"/>
                <a:gd name="T6" fmla="*/ 2147483646 w 3227"/>
                <a:gd name="T7" fmla="*/ 0 h 9867"/>
                <a:gd name="T8" fmla="*/ 2147483646 w 3227"/>
                <a:gd name="T9" fmla="*/ 2147483646 h 9867"/>
                <a:gd name="T10" fmla="*/ 2147483646 w 3227"/>
                <a:gd name="T11" fmla="*/ 2147483646 h 9867"/>
                <a:gd name="T12" fmla="*/ 0 w 3227"/>
                <a:gd name="T13" fmla="*/ 2147483646 h 9867"/>
                <a:gd name="T14" fmla="*/ 0 w 3227"/>
                <a:gd name="T15" fmla="*/ 2147483646 h 9867"/>
                <a:gd name="T16" fmla="*/ 2147483646 w 3227"/>
                <a:gd name="T17" fmla="*/ 2147483646 h 98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6" name="Google Shape;982;p32">
              <a:extLst>
                <a:ext uri="{FF2B5EF4-FFF2-40B4-BE49-F238E27FC236}">
                  <a16:creationId xmlns:a16="http://schemas.microsoft.com/office/drawing/2014/main" id="{F4E4CCBD-4FE4-4CE3-8594-B02C2D8B6A7F}"/>
                </a:ext>
              </a:extLst>
            </p:cNvPr>
            <p:cNvSpPr>
              <a:spLocks/>
            </p:cNvSpPr>
            <p:nvPr/>
          </p:nvSpPr>
          <p:spPr bwMode="auto">
            <a:xfrm>
              <a:off x="4287650" y="1162350"/>
              <a:ext cx="24400" cy="48750"/>
            </a:xfrm>
            <a:custGeom>
              <a:avLst/>
              <a:gdLst>
                <a:gd name="T0" fmla="*/ 2147483646 w 976"/>
                <a:gd name="T1" fmla="*/ 2147483646 h 1950"/>
                <a:gd name="T2" fmla="*/ 0 w 976"/>
                <a:gd name="T3" fmla="*/ 2147483646 h 1950"/>
                <a:gd name="T4" fmla="*/ 2147483646 w 976"/>
                <a:gd name="T5" fmla="*/ 2147483646 h 1950"/>
                <a:gd name="T6" fmla="*/ 2147483646 w 976"/>
                <a:gd name="T7" fmla="*/ 2147483646 h 19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7" name="Google Shape;983;p32">
              <a:extLst>
                <a:ext uri="{FF2B5EF4-FFF2-40B4-BE49-F238E27FC236}">
                  <a16:creationId xmlns:a16="http://schemas.microsoft.com/office/drawing/2014/main" id="{569F4C22-609F-4551-A3A3-E292CC869AA9}"/>
                </a:ext>
              </a:extLst>
            </p:cNvPr>
            <p:cNvSpPr>
              <a:spLocks/>
            </p:cNvSpPr>
            <p:nvPr/>
          </p:nvSpPr>
          <p:spPr bwMode="auto">
            <a:xfrm>
              <a:off x="3759150" y="1134625"/>
              <a:ext cx="241150" cy="122700"/>
            </a:xfrm>
            <a:custGeom>
              <a:avLst/>
              <a:gdLst>
                <a:gd name="T0" fmla="*/ 2147483646 w 9646"/>
                <a:gd name="T1" fmla="*/ 2147483646 h 4908"/>
                <a:gd name="T2" fmla="*/ 2147483646 w 9646"/>
                <a:gd name="T3" fmla="*/ 2147483646 h 4908"/>
                <a:gd name="T4" fmla="*/ 2147483646 w 9646"/>
                <a:gd name="T5" fmla="*/ 2147483646 h 4908"/>
                <a:gd name="T6" fmla="*/ 2147483646 w 9646"/>
                <a:gd name="T7" fmla="*/ 2147483646 h 4908"/>
                <a:gd name="T8" fmla="*/ 2147483646 w 9646"/>
                <a:gd name="T9" fmla="*/ 2147483646 h 4908"/>
                <a:gd name="T10" fmla="*/ 2147483646 w 9646"/>
                <a:gd name="T11" fmla="*/ 2147483646 h 4908"/>
                <a:gd name="T12" fmla="*/ 2147483646 w 9646"/>
                <a:gd name="T13" fmla="*/ 2147483646 h 4908"/>
                <a:gd name="T14" fmla="*/ 2147483646 w 9646"/>
                <a:gd name="T15" fmla="*/ 0 h 4908"/>
                <a:gd name="T16" fmla="*/ 2147483646 w 9646"/>
                <a:gd name="T17" fmla="*/ 0 h 4908"/>
                <a:gd name="T18" fmla="*/ 2147483646 w 9646"/>
                <a:gd name="T19" fmla="*/ 2147483646 h 4908"/>
                <a:gd name="T20" fmla="*/ 2147483646 w 9646"/>
                <a:gd name="T21" fmla="*/ 0 h 49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8" name="Google Shape;984;p32">
              <a:extLst>
                <a:ext uri="{FF2B5EF4-FFF2-40B4-BE49-F238E27FC236}">
                  <a16:creationId xmlns:a16="http://schemas.microsoft.com/office/drawing/2014/main" id="{992D71F1-B4F2-4622-8378-D543841636EC}"/>
                </a:ext>
              </a:extLst>
            </p:cNvPr>
            <p:cNvSpPr>
              <a:spLocks/>
            </p:cNvSpPr>
            <p:nvPr/>
          </p:nvSpPr>
          <p:spPr bwMode="auto">
            <a:xfrm>
              <a:off x="3058425" y="1190075"/>
              <a:ext cx="56300" cy="21025"/>
            </a:xfrm>
            <a:custGeom>
              <a:avLst/>
              <a:gdLst>
                <a:gd name="T0" fmla="*/ 2147483646 w 2252"/>
                <a:gd name="T1" fmla="*/ 2147483646 h 841"/>
                <a:gd name="T2" fmla="*/ 0 w 2252"/>
                <a:gd name="T3" fmla="*/ 2147483646 h 841"/>
                <a:gd name="T4" fmla="*/ 2147483646 w 2252"/>
                <a:gd name="T5" fmla="*/ 2147483646 h 841"/>
                <a:gd name="T6" fmla="*/ 2147483646 w 2252"/>
                <a:gd name="T7" fmla="*/ 2147483646 h 8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9" name="Google Shape;985;p32">
              <a:extLst>
                <a:ext uri="{FF2B5EF4-FFF2-40B4-BE49-F238E27FC236}">
                  <a16:creationId xmlns:a16="http://schemas.microsoft.com/office/drawing/2014/main" id="{3AC66BA3-9B60-4BC8-8CAA-39F13535B934}"/>
                </a:ext>
              </a:extLst>
            </p:cNvPr>
            <p:cNvSpPr>
              <a:spLocks/>
            </p:cNvSpPr>
            <p:nvPr/>
          </p:nvSpPr>
          <p:spPr bwMode="auto">
            <a:xfrm>
              <a:off x="3671800" y="1239650"/>
              <a:ext cx="87375" cy="27750"/>
            </a:xfrm>
            <a:custGeom>
              <a:avLst/>
              <a:gdLst>
                <a:gd name="T0" fmla="*/ 0 w 3495"/>
                <a:gd name="T1" fmla="*/ 2147483646 h 1110"/>
                <a:gd name="T2" fmla="*/ 0 w 3495"/>
                <a:gd name="T3" fmla="*/ 2147483646 h 1110"/>
                <a:gd name="T4" fmla="*/ 2147483646 w 3495"/>
                <a:gd name="T5" fmla="*/ 2147483646 h 1110"/>
                <a:gd name="T6" fmla="*/ 2147483646 w 3495"/>
                <a:gd name="T7" fmla="*/ 2147483646 h 1110"/>
                <a:gd name="T8" fmla="*/ 0 w 3495"/>
                <a:gd name="T9" fmla="*/ 2147483646 h 11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0" name="Google Shape;986;p32">
              <a:extLst>
                <a:ext uri="{FF2B5EF4-FFF2-40B4-BE49-F238E27FC236}">
                  <a16:creationId xmlns:a16="http://schemas.microsoft.com/office/drawing/2014/main" id="{3D3E70B4-73AE-43BF-AAA9-5ED0605DF545}"/>
                </a:ext>
              </a:extLst>
            </p:cNvPr>
            <p:cNvSpPr>
              <a:spLocks/>
            </p:cNvSpPr>
            <p:nvPr/>
          </p:nvSpPr>
          <p:spPr bwMode="auto">
            <a:xfrm>
              <a:off x="3097075" y="1260650"/>
              <a:ext cx="136975" cy="157150"/>
            </a:xfrm>
            <a:custGeom>
              <a:avLst/>
              <a:gdLst>
                <a:gd name="T0" fmla="*/ 2147483646 w 5479"/>
                <a:gd name="T1" fmla="*/ 2147483646 h 6286"/>
                <a:gd name="T2" fmla="*/ 2147483646 w 5479"/>
                <a:gd name="T3" fmla="*/ 2147483646 h 6286"/>
                <a:gd name="T4" fmla="*/ 2147483646 w 5479"/>
                <a:gd name="T5" fmla="*/ 2147483646 h 6286"/>
                <a:gd name="T6" fmla="*/ 2147483646 w 5479"/>
                <a:gd name="T7" fmla="*/ 2147483646 h 6286"/>
                <a:gd name="T8" fmla="*/ 2147483646 w 5479"/>
                <a:gd name="T9" fmla="*/ 2147483646 h 6286"/>
                <a:gd name="T10" fmla="*/ 0 w 5479"/>
                <a:gd name="T11" fmla="*/ 2147483646 h 6286"/>
                <a:gd name="T12" fmla="*/ 2147483646 w 5479"/>
                <a:gd name="T13" fmla="*/ 2147483646 h 6286"/>
                <a:gd name="T14" fmla="*/ 2147483646 w 5479"/>
                <a:gd name="T15" fmla="*/ 2147483646 h 6286"/>
                <a:gd name="T16" fmla="*/ 2147483646 w 5479"/>
                <a:gd name="T17" fmla="*/ 2147483646 h 6286"/>
                <a:gd name="T18" fmla="*/ 2147483646 w 5479"/>
                <a:gd name="T19" fmla="*/ 2147483646 h 6286"/>
                <a:gd name="T20" fmla="*/ 0 w 5479"/>
                <a:gd name="T21" fmla="*/ 2147483646 h 62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479" h="6286" extrusionOk="0">
                  <a:moveTo>
                    <a:pt x="3495" y="5176"/>
                  </a:moveTo>
                  <a:lnTo>
                    <a:pt x="3495" y="5176"/>
                  </a:lnTo>
                  <a:cubicBezTo>
                    <a:pt x="4067" y="5580"/>
                    <a:pt x="4773" y="6017"/>
                    <a:pt x="5478" y="6286"/>
                  </a:cubicBezTo>
                  <a:cubicBezTo>
                    <a:pt x="4773" y="6017"/>
                    <a:pt x="4067" y="5580"/>
                    <a:pt x="3495" y="5176"/>
                  </a:cubicBezTo>
                  <a:close/>
                  <a:moveTo>
                    <a:pt x="0" y="1"/>
                  </a:moveTo>
                  <a:cubicBezTo>
                    <a:pt x="135" y="975"/>
                    <a:pt x="571" y="1950"/>
                    <a:pt x="1277" y="2925"/>
                  </a:cubicBezTo>
                  <a:cubicBezTo>
                    <a:pt x="1546" y="3362"/>
                    <a:pt x="1983" y="3899"/>
                    <a:pt x="2521" y="4336"/>
                  </a:cubicBezTo>
                  <a:cubicBezTo>
                    <a:pt x="1983" y="3899"/>
                    <a:pt x="1546" y="3362"/>
                    <a:pt x="1277" y="2925"/>
                  </a:cubicBezTo>
                  <a:cubicBezTo>
                    <a:pt x="571" y="1950"/>
                    <a:pt x="135" y="975"/>
                    <a:pt x="0" y="1"/>
                  </a:cubicBezTo>
                  <a:close/>
                </a:path>
              </a:pathLst>
            </a:custGeom>
            <a:solidFill>
              <a:srgbClr val="EDCE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1" name="Google Shape;987;p32">
              <a:extLst>
                <a:ext uri="{FF2B5EF4-FFF2-40B4-BE49-F238E27FC236}">
                  <a16:creationId xmlns:a16="http://schemas.microsoft.com/office/drawing/2014/main" id="{0088978E-BB91-4F40-99CF-5D2E211723D7}"/>
                </a:ext>
              </a:extLst>
            </p:cNvPr>
            <p:cNvSpPr>
              <a:spLocks/>
            </p:cNvSpPr>
            <p:nvPr/>
          </p:nvSpPr>
          <p:spPr bwMode="auto">
            <a:xfrm>
              <a:off x="3234025" y="1417775"/>
              <a:ext cx="6750" cy="3375"/>
            </a:xfrm>
            <a:custGeom>
              <a:avLst/>
              <a:gdLst>
                <a:gd name="T0" fmla="*/ 0 w 270"/>
                <a:gd name="T1" fmla="*/ 2147483646 h 135"/>
                <a:gd name="T2" fmla="*/ 2147483646 w 270"/>
                <a:gd name="T3" fmla="*/ 2147483646 h 135"/>
                <a:gd name="T4" fmla="*/ 0 w 270"/>
                <a:gd name="T5" fmla="*/ 2147483646 h 135"/>
                <a:gd name="T6" fmla="*/ 0 60000 65536"/>
                <a:gd name="T7" fmla="*/ 0 60000 65536"/>
                <a:gd name="T8" fmla="*/ 0 60000 65536"/>
              </a:gdLst>
              <a:ahLst/>
              <a:cxnLst>
                <a:cxn ang="T6">
                  <a:pos x="T0" y="T1"/>
                </a:cxn>
                <a:cxn ang="T7">
                  <a:pos x="T2" y="T3"/>
                </a:cxn>
                <a:cxn ang="T8">
                  <a:pos x="T4" y="T5"/>
                </a:cxn>
              </a:cxnLst>
              <a:rect l="0" t="0"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2" name="Google Shape;988;p32">
              <a:extLst>
                <a:ext uri="{FF2B5EF4-FFF2-40B4-BE49-F238E27FC236}">
                  <a16:creationId xmlns:a16="http://schemas.microsoft.com/office/drawing/2014/main" id="{703476F6-35FD-4519-8D6C-B9091950204B}"/>
                </a:ext>
              </a:extLst>
            </p:cNvPr>
            <p:cNvSpPr>
              <a:spLocks/>
            </p:cNvSpPr>
            <p:nvPr/>
          </p:nvSpPr>
          <p:spPr bwMode="auto">
            <a:xfrm>
              <a:off x="4175900" y="1351525"/>
              <a:ext cx="16775" cy="24275"/>
            </a:xfrm>
            <a:custGeom>
              <a:avLst/>
              <a:gdLst>
                <a:gd name="T0" fmla="*/ 2147483646 w 671"/>
                <a:gd name="T1" fmla="*/ 2147483646 h 971"/>
                <a:gd name="T2" fmla="*/ 2147483646 w 671"/>
                <a:gd name="T3" fmla="*/ 2147483646 h 971"/>
                <a:gd name="T4" fmla="*/ 2147483646 w 671"/>
                <a:gd name="T5" fmla="*/ 2147483646 h 971"/>
                <a:gd name="T6" fmla="*/ 2147483646 w 671"/>
                <a:gd name="T7" fmla="*/ 2147483646 h 971"/>
                <a:gd name="T8" fmla="*/ 2147483646 w 671"/>
                <a:gd name="T9" fmla="*/ 2147483646 h 9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3" name="Google Shape;989;p32">
              <a:extLst>
                <a:ext uri="{FF2B5EF4-FFF2-40B4-BE49-F238E27FC236}">
                  <a16:creationId xmlns:a16="http://schemas.microsoft.com/office/drawing/2014/main" id="{E2F216A3-8F00-4D28-96D4-7A24CB7FFF66}"/>
                </a:ext>
              </a:extLst>
            </p:cNvPr>
            <p:cNvSpPr>
              <a:spLocks/>
            </p:cNvSpPr>
            <p:nvPr/>
          </p:nvSpPr>
          <p:spPr bwMode="auto">
            <a:xfrm>
              <a:off x="4000300" y="1074975"/>
              <a:ext cx="161350" cy="147050"/>
            </a:xfrm>
            <a:custGeom>
              <a:avLst/>
              <a:gdLst>
                <a:gd name="T0" fmla="*/ 2147483646 w 6454"/>
                <a:gd name="T1" fmla="*/ 2147483646 h 5882"/>
                <a:gd name="T2" fmla="*/ 2147483646 w 6454"/>
                <a:gd name="T3" fmla="*/ 2147483646 h 5882"/>
                <a:gd name="T4" fmla="*/ 0 w 6454"/>
                <a:gd name="T5" fmla="*/ 2147483646 h 5882"/>
                <a:gd name="T6" fmla="*/ 2147483646 w 6454"/>
                <a:gd name="T7" fmla="*/ 2147483646 h 5882"/>
                <a:gd name="T8" fmla="*/ 2147483646 w 6454"/>
                <a:gd name="T9" fmla="*/ 2147483646 h 5882"/>
                <a:gd name="T10" fmla="*/ 2147483646 w 6454"/>
                <a:gd name="T11" fmla="*/ 0 h 5882"/>
                <a:gd name="T12" fmla="*/ 2147483646 w 6454"/>
                <a:gd name="T13" fmla="*/ 2147483646 h 5882"/>
                <a:gd name="T14" fmla="*/ 2147483646 w 6454"/>
                <a:gd name="T15" fmla="*/ 0 h 588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4" name="Google Shape;990;p32">
              <a:extLst>
                <a:ext uri="{FF2B5EF4-FFF2-40B4-BE49-F238E27FC236}">
                  <a16:creationId xmlns:a16="http://schemas.microsoft.com/office/drawing/2014/main" id="{7098B393-8981-4777-B037-1EF130AAD62E}"/>
                </a:ext>
              </a:extLst>
            </p:cNvPr>
            <p:cNvSpPr>
              <a:spLocks/>
            </p:cNvSpPr>
            <p:nvPr/>
          </p:nvSpPr>
          <p:spPr bwMode="auto">
            <a:xfrm>
              <a:off x="4266650" y="1239650"/>
              <a:ext cx="25" cy="3375"/>
            </a:xfrm>
            <a:custGeom>
              <a:avLst/>
              <a:gdLst>
                <a:gd name="T0" fmla="*/ 0 w 1"/>
                <a:gd name="T1" fmla="*/ 2147483646 h 135"/>
                <a:gd name="T2" fmla="*/ 0 w 1"/>
                <a:gd name="T3" fmla="*/ 2147483646 h 135"/>
                <a:gd name="T4" fmla="*/ 0 w 1"/>
                <a:gd name="T5" fmla="*/ 2147483646 h 135"/>
                <a:gd name="T6" fmla="*/ 0 w 1"/>
                <a:gd name="T7" fmla="*/ 2147483646 h 135"/>
                <a:gd name="T8" fmla="*/ 0 w 1"/>
                <a:gd name="T9" fmla="*/ 2147483646 h 1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135" extrusionOk="0">
                  <a:moveTo>
                    <a:pt x="0" y="1"/>
                  </a:moveTo>
                  <a:lnTo>
                    <a:pt x="0" y="1"/>
                  </a:lnTo>
                  <a:lnTo>
                    <a:pt x="0" y="135"/>
                  </a:lnTo>
                  <a:lnTo>
                    <a:pt x="0" y="1"/>
                  </a:lnTo>
                  <a:close/>
                </a:path>
              </a:pathLst>
            </a:custGeom>
            <a:solidFill>
              <a:srgbClr val="E8BD6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5" name="Google Shape;991;p32">
              <a:extLst>
                <a:ext uri="{FF2B5EF4-FFF2-40B4-BE49-F238E27FC236}">
                  <a16:creationId xmlns:a16="http://schemas.microsoft.com/office/drawing/2014/main" id="{CB7CE390-C91C-4677-838B-98DE2CE0DA2B}"/>
                </a:ext>
              </a:extLst>
            </p:cNvPr>
            <p:cNvSpPr>
              <a:spLocks/>
            </p:cNvSpPr>
            <p:nvPr/>
          </p:nvSpPr>
          <p:spPr bwMode="auto">
            <a:xfrm>
              <a:off x="3265100" y="1239650"/>
              <a:ext cx="1001575" cy="126050"/>
            </a:xfrm>
            <a:custGeom>
              <a:avLst/>
              <a:gdLst>
                <a:gd name="T0" fmla="*/ 2147483646 w 40063"/>
                <a:gd name="T1" fmla="*/ 2147483646 h 5042"/>
                <a:gd name="T2" fmla="*/ 2147483646 w 40063"/>
                <a:gd name="T3" fmla="*/ 2147483646 h 5042"/>
                <a:gd name="T4" fmla="*/ 2147483646 w 40063"/>
                <a:gd name="T5" fmla="*/ 2147483646 h 5042"/>
                <a:gd name="T6" fmla="*/ 2147483646 w 40063"/>
                <a:gd name="T7" fmla="*/ 2147483646 h 5042"/>
                <a:gd name="T8" fmla="*/ 2147483646 w 40063"/>
                <a:gd name="T9" fmla="*/ 2147483646 h 5042"/>
                <a:gd name="T10" fmla="*/ 2147483646 w 40063"/>
                <a:gd name="T11" fmla="*/ 2147483646 h 5042"/>
                <a:gd name="T12" fmla="*/ 2147483646 w 40063"/>
                <a:gd name="T13" fmla="*/ 2147483646 h 5042"/>
                <a:gd name="T14" fmla="*/ 2147483646 w 40063"/>
                <a:gd name="T15" fmla="*/ 2147483646 h 5042"/>
                <a:gd name="T16" fmla="*/ 2147483646 w 40063"/>
                <a:gd name="T17" fmla="*/ 2147483646 h 5042"/>
                <a:gd name="T18" fmla="*/ 2147483646 w 40063"/>
                <a:gd name="T19" fmla="*/ 2147483646 h 5042"/>
                <a:gd name="T20" fmla="*/ 2147483646 w 40063"/>
                <a:gd name="T21" fmla="*/ 2147483646 h 5042"/>
                <a:gd name="T22" fmla="*/ 2147483646 w 40063"/>
                <a:gd name="T23" fmla="*/ 2147483646 h 5042"/>
                <a:gd name="T24" fmla="*/ 2147483646 w 40063"/>
                <a:gd name="T25" fmla="*/ 2147483646 h 50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0063" h="5042" extrusionOk="0">
                  <a:moveTo>
                    <a:pt x="135" y="3227"/>
                  </a:moveTo>
                  <a:cubicBezTo>
                    <a:pt x="135" y="3227"/>
                    <a:pt x="841" y="3361"/>
                    <a:pt x="1816" y="3361"/>
                  </a:cubicBezTo>
                  <a:cubicBezTo>
                    <a:pt x="2253" y="3361"/>
                    <a:pt x="2824" y="3227"/>
                    <a:pt x="3362" y="3227"/>
                  </a:cubicBezTo>
                  <a:lnTo>
                    <a:pt x="135" y="3227"/>
                  </a:lnTo>
                  <a:close/>
                  <a:moveTo>
                    <a:pt x="40062" y="1"/>
                  </a:moveTo>
                  <a:cubicBezTo>
                    <a:pt x="39224" y="1542"/>
                    <a:pt x="38253" y="3050"/>
                    <a:pt x="37114" y="4459"/>
                  </a:cubicBez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6" name="Google Shape;992;p32">
              <a:extLst>
                <a:ext uri="{FF2B5EF4-FFF2-40B4-BE49-F238E27FC236}">
                  <a16:creationId xmlns:a16="http://schemas.microsoft.com/office/drawing/2014/main" id="{B2B4FAE2-EC3F-4C45-BAE5-95ECFE76D245}"/>
                </a:ext>
              </a:extLst>
            </p:cNvPr>
            <p:cNvSpPr>
              <a:spLocks/>
            </p:cNvSpPr>
            <p:nvPr/>
          </p:nvSpPr>
          <p:spPr bwMode="auto">
            <a:xfrm>
              <a:off x="3240750" y="1421125"/>
              <a:ext cx="25" cy="4250"/>
            </a:xfrm>
            <a:custGeom>
              <a:avLst/>
              <a:gdLst>
                <a:gd name="T0" fmla="*/ 0 w 1"/>
                <a:gd name="T1" fmla="*/ 2147483646 h 170"/>
                <a:gd name="T2" fmla="*/ 0 w 1"/>
                <a:gd name="T3" fmla="*/ 2147483646 h 170"/>
                <a:gd name="T4" fmla="*/ 0 w 1"/>
                <a:gd name="T5" fmla="*/ 2147483646 h 170"/>
                <a:gd name="T6" fmla="*/ 0 w 1"/>
                <a:gd name="T7" fmla="*/ 2147483646 h 1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70" extrusionOk="0">
                  <a:moveTo>
                    <a:pt x="0" y="1"/>
                  </a:moveTo>
                  <a:lnTo>
                    <a:pt x="0" y="1"/>
                  </a:lnTo>
                  <a:lnTo>
                    <a:pt x="0" y="169"/>
                  </a:lnTo>
                  <a:lnTo>
                    <a:pt x="0" y="1"/>
                  </a:lnTo>
                  <a:close/>
                </a:path>
              </a:pathLst>
            </a:custGeom>
            <a:solidFill>
              <a:srgbClr val="DFAA4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7" name="Google Shape;993;p32">
              <a:extLst>
                <a:ext uri="{FF2B5EF4-FFF2-40B4-BE49-F238E27FC236}">
                  <a16:creationId xmlns:a16="http://schemas.microsoft.com/office/drawing/2014/main" id="{A3BDA1A4-7446-45CA-9E1C-B25972DFB8D4}"/>
                </a:ext>
              </a:extLst>
            </p:cNvPr>
            <p:cNvSpPr>
              <a:spLocks/>
            </p:cNvSpPr>
            <p:nvPr/>
          </p:nvSpPr>
          <p:spPr bwMode="auto">
            <a:xfrm>
              <a:off x="3240750" y="1421125"/>
              <a:ext cx="48750" cy="10950"/>
            </a:xfrm>
            <a:custGeom>
              <a:avLst/>
              <a:gdLst>
                <a:gd name="T0" fmla="*/ 0 w 1950"/>
                <a:gd name="T1" fmla="*/ 2147483646 h 438"/>
                <a:gd name="T2" fmla="*/ 0 w 1950"/>
                <a:gd name="T3" fmla="*/ 2147483646 h 438"/>
                <a:gd name="T4" fmla="*/ 2147483646 w 1950"/>
                <a:gd name="T5" fmla="*/ 2147483646 h 438"/>
                <a:gd name="T6" fmla="*/ 0 w 1950"/>
                <a:gd name="T7" fmla="*/ 2147483646 h 438"/>
                <a:gd name="T8" fmla="*/ 2147483646 w 1950"/>
                <a:gd name="T9" fmla="*/ 2147483646 h 438"/>
                <a:gd name="T10" fmla="*/ 2147483646 w 1950"/>
                <a:gd name="T11" fmla="*/ 2147483646 h 438"/>
                <a:gd name="T12" fmla="*/ 2147483646 w 1950"/>
                <a:gd name="T13" fmla="*/ 2147483646 h 438"/>
                <a:gd name="T14" fmla="*/ 2147483646 w 1950"/>
                <a:gd name="T15" fmla="*/ 2147483646 h 43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8" name="Google Shape;994;p32">
              <a:extLst>
                <a:ext uri="{FF2B5EF4-FFF2-40B4-BE49-F238E27FC236}">
                  <a16:creationId xmlns:a16="http://schemas.microsoft.com/office/drawing/2014/main" id="{7EA17F9C-C627-45FC-BA00-696EB4117A51}"/>
                </a:ext>
              </a:extLst>
            </p:cNvPr>
            <p:cNvSpPr>
              <a:spLocks/>
            </p:cNvSpPr>
            <p:nvPr/>
          </p:nvSpPr>
          <p:spPr bwMode="auto">
            <a:xfrm>
              <a:off x="3058425" y="819550"/>
              <a:ext cx="1316625" cy="612525"/>
            </a:xfrm>
            <a:custGeom>
              <a:avLst/>
              <a:gdLst>
                <a:gd name="T0" fmla="*/ 2147483646 w 52665"/>
                <a:gd name="T1" fmla="*/ 0 h 24501"/>
                <a:gd name="T2" fmla="*/ 2147483646 w 52665"/>
                <a:gd name="T3" fmla="*/ 2147483646 h 24501"/>
                <a:gd name="T4" fmla="*/ 2147483646 w 52665"/>
                <a:gd name="T5" fmla="*/ 2147483646 h 24501"/>
                <a:gd name="T6" fmla="*/ 2147483646 w 52665"/>
                <a:gd name="T7" fmla="*/ 2147483646 h 24501"/>
                <a:gd name="T8" fmla="*/ 2147483646 w 52665"/>
                <a:gd name="T9" fmla="*/ 2147483646 h 24501"/>
                <a:gd name="T10" fmla="*/ 2147483646 w 52665"/>
                <a:gd name="T11" fmla="*/ 2147483646 h 24501"/>
                <a:gd name="T12" fmla="*/ 2147483646 w 52665"/>
                <a:gd name="T13" fmla="*/ 2147483646 h 24501"/>
                <a:gd name="T14" fmla="*/ 2147483646 w 52665"/>
                <a:gd name="T15" fmla="*/ 2147483646 h 24501"/>
                <a:gd name="T16" fmla="*/ 2147483646 w 52665"/>
                <a:gd name="T17" fmla="*/ 2147483646 h 24501"/>
                <a:gd name="T18" fmla="*/ 2147483646 w 52665"/>
                <a:gd name="T19" fmla="*/ 2147483646 h 24501"/>
                <a:gd name="T20" fmla="*/ 2147483646 w 52665"/>
                <a:gd name="T21" fmla="*/ 2147483646 h 24501"/>
                <a:gd name="T22" fmla="*/ 0 w 52665"/>
                <a:gd name="T23" fmla="*/ 2147483646 h 24501"/>
                <a:gd name="T24" fmla="*/ 2147483646 w 52665"/>
                <a:gd name="T25" fmla="*/ 2147483646 h 24501"/>
                <a:gd name="T26" fmla="*/ 2147483646 w 52665"/>
                <a:gd name="T27" fmla="*/ 2147483646 h 24501"/>
                <a:gd name="T28" fmla="*/ 2147483646 w 52665"/>
                <a:gd name="T29" fmla="*/ 2147483646 h 24501"/>
                <a:gd name="T30" fmla="*/ 2147483646 w 52665"/>
                <a:gd name="T31" fmla="*/ 2147483646 h 24501"/>
                <a:gd name="T32" fmla="*/ 2147483646 w 52665"/>
                <a:gd name="T33" fmla="*/ 2147483646 h 24501"/>
                <a:gd name="T34" fmla="*/ 2147483646 w 52665"/>
                <a:gd name="T35" fmla="*/ 2147483646 h 24501"/>
                <a:gd name="T36" fmla="*/ 2147483646 w 52665"/>
                <a:gd name="T37" fmla="*/ 2147483646 h 24501"/>
                <a:gd name="T38" fmla="*/ 2147483646 w 52665"/>
                <a:gd name="T39" fmla="*/ 2147483646 h 24501"/>
                <a:gd name="T40" fmla="*/ 2147483646 w 52665"/>
                <a:gd name="T41" fmla="*/ 2147483646 h 24501"/>
                <a:gd name="T42" fmla="*/ 2147483646 w 52665"/>
                <a:gd name="T43" fmla="*/ 2147483646 h 24501"/>
                <a:gd name="T44" fmla="*/ 2147483646 w 52665"/>
                <a:gd name="T45" fmla="*/ 2147483646 h 24501"/>
                <a:gd name="T46" fmla="*/ 2147483646 w 52665"/>
                <a:gd name="T47" fmla="*/ 2147483646 h 24501"/>
                <a:gd name="T48" fmla="*/ 2147483646 w 52665"/>
                <a:gd name="T49" fmla="*/ 2147483646 h 24501"/>
                <a:gd name="T50" fmla="*/ 2147483646 w 52665"/>
                <a:gd name="T51" fmla="*/ 2147483646 h 24501"/>
                <a:gd name="T52" fmla="*/ 2147483646 w 52665"/>
                <a:gd name="T53" fmla="*/ 2147483646 h 24501"/>
                <a:gd name="T54" fmla="*/ 2147483646 w 52665"/>
                <a:gd name="T55" fmla="*/ 2147483646 h 24501"/>
                <a:gd name="T56" fmla="*/ 2147483646 w 52665"/>
                <a:gd name="T57" fmla="*/ 2147483646 h 24501"/>
                <a:gd name="T58" fmla="*/ 2147483646 w 52665"/>
                <a:gd name="T59" fmla="*/ 2147483646 h 24501"/>
                <a:gd name="T60" fmla="*/ 2147483646 w 52665"/>
                <a:gd name="T61" fmla="*/ 2147483646 h 24501"/>
                <a:gd name="T62" fmla="*/ 2147483646 w 52665"/>
                <a:gd name="T63" fmla="*/ 2147483646 h 24501"/>
                <a:gd name="T64" fmla="*/ 2147483646 w 52665"/>
                <a:gd name="T65" fmla="*/ 2147483646 h 24501"/>
                <a:gd name="T66" fmla="*/ 2147483646 w 52665"/>
                <a:gd name="T67" fmla="*/ 2147483646 h 24501"/>
                <a:gd name="T68" fmla="*/ 2147483646 w 52665"/>
                <a:gd name="T69" fmla="*/ 2147483646 h 24501"/>
                <a:gd name="T70" fmla="*/ 2147483646 w 52665"/>
                <a:gd name="T71" fmla="*/ 0 h 2450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cubicBezTo>
                    <a:pt x="10385" y="6991"/>
                    <a:pt x="11225" y="9511"/>
                    <a:pt x="11763" y="10217"/>
                  </a:cubicBezTo>
                  <a:cubicBezTo>
                    <a:pt x="11225" y="10789"/>
                    <a:pt x="9679" y="10923"/>
                    <a:pt x="8570" y="10923"/>
                  </a:cubicBezTo>
                  <a:cubicBezTo>
                    <a:pt x="7562" y="10923"/>
                    <a:pt x="6890" y="10789"/>
                    <a:pt x="6890" y="10789"/>
                  </a:cubicBez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9" name="Google Shape;995;p32">
              <a:extLst>
                <a:ext uri="{FF2B5EF4-FFF2-40B4-BE49-F238E27FC236}">
                  <a16:creationId xmlns:a16="http://schemas.microsoft.com/office/drawing/2014/main" id="{B09B59A6-7B66-4D25-BBEB-1151EEB1BB46}"/>
                </a:ext>
              </a:extLst>
            </p:cNvPr>
            <p:cNvSpPr>
              <a:spLocks/>
            </p:cNvSpPr>
            <p:nvPr/>
          </p:nvSpPr>
          <p:spPr bwMode="auto">
            <a:xfrm>
              <a:off x="3664200" y="1449700"/>
              <a:ext cx="175650" cy="115150"/>
            </a:xfrm>
            <a:custGeom>
              <a:avLst/>
              <a:gdLst>
                <a:gd name="T0" fmla="*/ 2147483646 w 7026"/>
                <a:gd name="T1" fmla="*/ 2147483646 h 4606"/>
                <a:gd name="T2" fmla="*/ 2147483646 w 7026"/>
                <a:gd name="T3" fmla="*/ 2147483646 h 4606"/>
                <a:gd name="T4" fmla="*/ 2147483646 w 7026"/>
                <a:gd name="T5" fmla="*/ 2147483646 h 4606"/>
                <a:gd name="T6" fmla="*/ 2147483646 w 7026"/>
                <a:gd name="T7" fmla="*/ 2147483646 h 4606"/>
                <a:gd name="T8" fmla="*/ 2147483646 w 7026"/>
                <a:gd name="T9" fmla="*/ 2147483646 h 4606"/>
                <a:gd name="T10" fmla="*/ 2147483646 w 7026"/>
                <a:gd name="T11" fmla="*/ 2147483646 h 4606"/>
                <a:gd name="T12" fmla="*/ 2147483646 w 7026"/>
                <a:gd name="T13" fmla="*/ 2147483646 h 4606"/>
                <a:gd name="T14" fmla="*/ 2147483646 w 7026"/>
                <a:gd name="T15" fmla="*/ 2147483646 h 4606"/>
                <a:gd name="T16" fmla="*/ 2147483646 w 7026"/>
                <a:gd name="T17" fmla="*/ 2147483646 h 4606"/>
                <a:gd name="T18" fmla="*/ 2147483646 w 7026"/>
                <a:gd name="T19" fmla="*/ 2147483646 h 4606"/>
                <a:gd name="T20" fmla="*/ 2147483646 w 7026"/>
                <a:gd name="T21" fmla="*/ 2147483646 h 460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0" name="Google Shape;996;p32">
              <a:extLst>
                <a:ext uri="{FF2B5EF4-FFF2-40B4-BE49-F238E27FC236}">
                  <a16:creationId xmlns:a16="http://schemas.microsoft.com/office/drawing/2014/main" id="{EC24DE13-1D2C-49CE-A231-42DBF06A672A}"/>
                </a:ext>
              </a:extLst>
            </p:cNvPr>
            <p:cNvSpPr>
              <a:spLocks/>
            </p:cNvSpPr>
            <p:nvPr/>
          </p:nvSpPr>
          <p:spPr bwMode="auto">
            <a:xfrm>
              <a:off x="3381050" y="1294800"/>
              <a:ext cx="231100" cy="168725"/>
            </a:xfrm>
            <a:custGeom>
              <a:avLst/>
              <a:gdLst>
                <a:gd name="T0" fmla="*/ 2147483646 w 9244"/>
                <a:gd name="T1" fmla="*/ 0 h 6749"/>
                <a:gd name="T2" fmla="*/ 2147483646 w 9244"/>
                <a:gd name="T3" fmla="*/ 2147483646 h 6749"/>
                <a:gd name="T4" fmla="*/ 2147483646 w 9244"/>
                <a:gd name="T5" fmla="*/ 2147483646 h 6749"/>
                <a:gd name="T6" fmla="*/ 2147483646 w 9244"/>
                <a:gd name="T7" fmla="*/ 2147483646 h 6749"/>
                <a:gd name="T8" fmla="*/ 2147483646 w 9244"/>
                <a:gd name="T9" fmla="*/ 2147483646 h 6749"/>
                <a:gd name="T10" fmla="*/ 2147483646 w 9244"/>
                <a:gd name="T11" fmla="*/ 2147483646 h 6749"/>
                <a:gd name="T12" fmla="*/ 2147483646 w 9244"/>
                <a:gd name="T13" fmla="*/ 2147483646 h 6749"/>
                <a:gd name="T14" fmla="*/ 2147483646 w 9244"/>
                <a:gd name="T15" fmla="*/ 2147483646 h 6749"/>
                <a:gd name="T16" fmla="*/ 2147483646 w 9244"/>
                <a:gd name="T17" fmla="*/ 2147483646 h 6749"/>
                <a:gd name="T18" fmla="*/ 2147483646 w 9244"/>
                <a:gd name="T19" fmla="*/ 2147483646 h 6749"/>
                <a:gd name="T20" fmla="*/ 2147483646 w 9244"/>
                <a:gd name="T21" fmla="*/ 0 h 67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1" name="Google Shape;997;p32">
              <a:extLst>
                <a:ext uri="{FF2B5EF4-FFF2-40B4-BE49-F238E27FC236}">
                  <a16:creationId xmlns:a16="http://schemas.microsoft.com/office/drawing/2014/main" id="{AD6CDD86-6C65-4BF2-BAF6-EDD61835D2A8}"/>
                </a:ext>
              </a:extLst>
            </p:cNvPr>
            <p:cNvSpPr>
              <a:spLocks/>
            </p:cNvSpPr>
            <p:nvPr/>
          </p:nvSpPr>
          <p:spPr bwMode="auto">
            <a:xfrm>
              <a:off x="3507100" y="1306025"/>
              <a:ext cx="59675" cy="59675"/>
            </a:xfrm>
            <a:custGeom>
              <a:avLst/>
              <a:gdLst>
                <a:gd name="T0" fmla="*/ 2147483646 w 2387"/>
                <a:gd name="T1" fmla="*/ 2147483646 h 2387"/>
                <a:gd name="T2" fmla="*/ 0 w 2387"/>
                <a:gd name="T3" fmla="*/ 2147483646 h 2387"/>
                <a:gd name="T4" fmla="*/ 2147483646 w 2387"/>
                <a:gd name="T5" fmla="*/ 2147483646 h 2387"/>
                <a:gd name="T6" fmla="*/ 2147483646 w 2387"/>
                <a:gd name="T7" fmla="*/ 2147483646 h 2387"/>
                <a:gd name="T8" fmla="*/ 2147483646 w 2387"/>
                <a:gd name="T9" fmla="*/ 2147483646 h 23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2" name="Google Shape;998;p32">
              <a:extLst>
                <a:ext uri="{FF2B5EF4-FFF2-40B4-BE49-F238E27FC236}">
                  <a16:creationId xmlns:a16="http://schemas.microsoft.com/office/drawing/2014/main" id="{48B6468B-A087-4C30-A822-C4E2A12A8919}"/>
                </a:ext>
              </a:extLst>
            </p:cNvPr>
            <p:cNvSpPr>
              <a:spLocks/>
            </p:cNvSpPr>
            <p:nvPr/>
          </p:nvSpPr>
          <p:spPr bwMode="auto">
            <a:xfrm>
              <a:off x="3877625" y="1246025"/>
              <a:ext cx="227725" cy="168650"/>
            </a:xfrm>
            <a:custGeom>
              <a:avLst/>
              <a:gdLst>
                <a:gd name="T0" fmla="*/ 2147483646 w 9109"/>
                <a:gd name="T1" fmla="*/ 0 h 6746"/>
                <a:gd name="T2" fmla="*/ 2147483646 w 9109"/>
                <a:gd name="T3" fmla="*/ 2147483646 h 6746"/>
                <a:gd name="T4" fmla="*/ 2147483646 w 9109"/>
                <a:gd name="T5" fmla="*/ 2147483646 h 6746"/>
                <a:gd name="T6" fmla="*/ 2147483646 w 9109"/>
                <a:gd name="T7" fmla="*/ 2147483646 h 6746"/>
                <a:gd name="T8" fmla="*/ 2147483646 w 9109"/>
                <a:gd name="T9" fmla="*/ 2147483646 h 6746"/>
                <a:gd name="T10" fmla="*/ 2147483646 w 9109"/>
                <a:gd name="T11" fmla="*/ 2147483646 h 6746"/>
                <a:gd name="T12" fmla="*/ 2147483646 w 9109"/>
                <a:gd name="T13" fmla="*/ 2147483646 h 6746"/>
                <a:gd name="T14" fmla="*/ 2147483646 w 9109"/>
                <a:gd name="T15" fmla="*/ 2147483646 h 6746"/>
                <a:gd name="T16" fmla="*/ 2147483646 w 9109"/>
                <a:gd name="T17" fmla="*/ 2147483646 h 6746"/>
                <a:gd name="T18" fmla="*/ 2147483646 w 9109"/>
                <a:gd name="T19" fmla="*/ 2147483646 h 6746"/>
                <a:gd name="T20" fmla="*/ 2147483646 w 9109"/>
                <a:gd name="T21" fmla="*/ 0 h 67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cubicBezTo>
                    <a:pt x="8974" y="1561"/>
                    <a:pt x="8430" y="2279"/>
                    <a:pt x="7411" y="2279"/>
                  </a:cubicBezTo>
                  <a:cubicBezTo>
                    <a:pt x="7164" y="2279"/>
                    <a:pt x="6889" y="2237"/>
                    <a:pt x="6588" y="2132"/>
                  </a:cubicBezTo>
                  <a:cubicBezTo>
                    <a:pt x="6213" y="819"/>
                    <a:pt x="4966" y="0"/>
                    <a:pt x="3549"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3" name="Google Shape;999;p32">
              <a:extLst>
                <a:ext uri="{FF2B5EF4-FFF2-40B4-BE49-F238E27FC236}">
                  <a16:creationId xmlns:a16="http://schemas.microsoft.com/office/drawing/2014/main" id="{6B4D36CB-2BF0-4F44-B81B-B4FC1ABD211C}"/>
                </a:ext>
              </a:extLst>
            </p:cNvPr>
            <p:cNvSpPr>
              <a:spLocks/>
            </p:cNvSpPr>
            <p:nvPr/>
          </p:nvSpPr>
          <p:spPr bwMode="auto">
            <a:xfrm>
              <a:off x="3916275" y="1264025"/>
              <a:ext cx="59675" cy="59675"/>
            </a:xfrm>
            <a:custGeom>
              <a:avLst/>
              <a:gdLst>
                <a:gd name="T0" fmla="*/ 2147483646 w 2387"/>
                <a:gd name="T1" fmla="*/ 0 h 2387"/>
                <a:gd name="T2" fmla="*/ 0 w 2387"/>
                <a:gd name="T3" fmla="*/ 2147483646 h 2387"/>
                <a:gd name="T4" fmla="*/ 2147483646 w 2387"/>
                <a:gd name="T5" fmla="*/ 2147483646 h 2387"/>
                <a:gd name="T6" fmla="*/ 2147483646 w 2387"/>
                <a:gd name="T7" fmla="*/ 2147483646 h 2387"/>
                <a:gd name="T8" fmla="*/ 2147483646 w 2387"/>
                <a:gd name="T9" fmla="*/ 0 h 23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4" name="Google Shape;1000;p32">
              <a:extLst>
                <a:ext uri="{FF2B5EF4-FFF2-40B4-BE49-F238E27FC236}">
                  <a16:creationId xmlns:a16="http://schemas.microsoft.com/office/drawing/2014/main" id="{15BC452D-2DB5-4BC1-AF49-670F4EAA9494}"/>
                </a:ext>
              </a:extLst>
            </p:cNvPr>
            <p:cNvSpPr/>
            <p:nvPr/>
          </p:nvSpPr>
          <p:spPr>
            <a:xfrm>
              <a:off x="3372771" y="1445992"/>
              <a:ext cx="207143" cy="105521"/>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35" name="Google Shape;1001;p32">
              <a:extLst>
                <a:ext uri="{FF2B5EF4-FFF2-40B4-BE49-F238E27FC236}">
                  <a16:creationId xmlns:a16="http://schemas.microsoft.com/office/drawing/2014/main" id="{F289D52E-108C-483B-86C9-ACB75598C7BF}"/>
                </a:ext>
              </a:extLst>
            </p:cNvPr>
            <p:cNvSpPr/>
            <p:nvPr/>
          </p:nvSpPr>
          <p:spPr>
            <a:xfrm>
              <a:off x="3931627" y="1374562"/>
              <a:ext cx="211459" cy="110392"/>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36" name="Google Shape;1002;p32">
              <a:extLst>
                <a:ext uri="{FF2B5EF4-FFF2-40B4-BE49-F238E27FC236}">
                  <a16:creationId xmlns:a16="http://schemas.microsoft.com/office/drawing/2014/main" id="{5A3A0207-5061-4CFF-BF19-D6BCD720F935}"/>
                </a:ext>
              </a:extLst>
            </p:cNvPr>
            <p:cNvSpPr>
              <a:spLocks/>
            </p:cNvSpPr>
            <p:nvPr/>
          </p:nvSpPr>
          <p:spPr bwMode="auto">
            <a:xfrm>
              <a:off x="3597825" y="2131950"/>
              <a:ext cx="48775" cy="21050"/>
            </a:xfrm>
            <a:custGeom>
              <a:avLst/>
              <a:gdLst>
                <a:gd name="T0" fmla="*/ 2147483646 w 1951"/>
                <a:gd name="T1" fmla="*/ 2147483646 h 842"/>
                <a:gd name="T2" fmla="*/ 2147483646 w 1951"/>
                <a:gd name="T3" fmla="*/ 2147483646 h 842"/>
                <a:gd name="T4" fmla="*/ 2147483646 w 1951"/>
                <a:gd name="T5" fmla="*/ 2147483646 h 842"/>
                <a:gd name="T6" fmla="*/ 2147483646 w 1951"/>
                <a:gd name="T7" fmla="*/ 2147483646 h 842"/>
                <a:gd name="T8" fmla="*/ 2147483646 w 1951"/>
                <a:gd name="T9" fmla="*/ 2147483646 h 842"/>
                <a:gd name="T10" fmla="*/ 2147483646 w 1951"/>
                <a:gd name="T11" fmla="*/ 2147483646 h 842"/>
                <a:gd name="T12" fmla="*/ 2147483646 w 1951"/>
                <a:gd name="T13" fmla="*/ 2147483646 h 8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51" h="842" extrusionOk="0">
                  <a:moveTo>
                    <a:pt x="1" y="1"/>
                  </a:moveTo>
                  <a:cubicBezTo>
                    <a:pt x="559" y="428"/>
                    <a:pt x="1245" y="694"/>
                    <a:pt x="1903" y="832"/>
                  </a:cubicBez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137" name="Google Shape;211;p3">
            <a:extLst>
              <a:ext uri="{FF2B5EF4-FFF2-40B4-BE49-F238E27FC236}">
                <a16:creationId xmlns:a16="http://schemas.microsoft.com/office/drawing/2014/main" id="{F9E1E6E7-A340-4327-8758-8FCB5419760D}"/>
              </a:ext>
            </a:extLst>
          </p:cNvPr>
          <p:cNvGrpSpPr>
            <a:grpSpLocks/>
          </p:cNvGrpSpPr>
          <p:nvPr userDrawn="1"/>
        </p:nvGrpSpPr>
        <p:grpSpPr bwMode="auto">
          <a:xfrm>
            <a:off x="1030818" y="1581150"/>
            <a:ext cx="444500" cy="398463"/>
            <a:chOff x="2495125" y="2142250"/>
            <a:chExt cx="444275" cy="398525"/>
          </a:xfrm>
        </p:grpSpPr>
        <p:sp>
          <p:nvSpPr>
            <p:cNvPr id="138" name="Google Shape;212;p3">
              <a:extLst>
                <a:ext uri="{FF2B5EF4-FFF2-40B4-BE49-F238E27FC236}">
                  <a16:creationId xmlns:a16="http://schemas.microsoft.com/office/drawing/2014/main" id="{D92CCA8A-004C-4526-BE53-E8B57329C519}"/>
                </a:ext>
              </a:extLst>
            </p:cNvPr>
            <p:cNvSpPr>
              <a:spLocks/>
            </p:cNvSpPr>
            <p:nvPr/>
          </p:nvSpPr>
          <p:spPr bwMode="auto">
            <a:xfrm>
              <a:off x="2495125" y="2142250"/>
              <a:ext cx="444275" cy="398525"/>
            </a:xfrm>
            <a:custGeom>
              <a:avLst/>
              <a:gdLst>
                <a:gd name="T0" fmla="*/ 2147483646 w 17771"/>
                <a:gd name="T1" fmla="*/ 2147483646 h 15941"/>
                <a:gd name="T2" fmla="*/ 2147483646 w 17771"/>
                <a:gd name="T3" fmla="*/ 2147483646 h 15941"/>
                <a:gd name="T4" fmla="*/ 2147483646 w 17771"/>
                <a:gd name="T5" fmla="*/ 2147483646 h 15941"/>
                <a:gd name="T6" fmla="*/ 2147483646 w 17771"/>
                <a:gd name="T7" fmla="*/ 2147483646 h 15941"/>
                <a:gd name="T8" fmla="*/ 2147483646 w 17771"/>
                <a:gd name="T9" fmla="*/ 2147483646 h 15941"/>
                <a:gd name="T10" fmla="*/ 2147483646 w 17771"/>
                <a:gd name="T11" fmla="*/ 2147483646 h 15941"/>
                <a:gd name="T12" fmla="*/ 2147483646 w 17771"/>
                <a:gd name="T13" fmla="*/ 2147483646 h 159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9" name="Google Shape;213;p3">
              <a:extLst>
                <a:ext uri="{FF2B5EF4-FFF2-40B4-BE49-F238E27FC236}">
                  <a16:creationId xmlns:a16="http://schemas.microsoft.com/office/drawing/2014/main" id="{6FB833F4-615A-46D6-A5D1-769EA4D7E00B}"/>
                </a:ext>
              </a:extLst>
            </p:cNvPr>
            <p:cNvSpPr/>
            <p:nvPr/>
          </p:nvSpPr>
          <p:spPr>
            <a:xfrm>
              <a:off x="2655910" y="2307376"/>
              <a:ext cx="95201" cy="73036"/>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grpSp>
        <p:nvGrpSpPr>
          <p:cNvPr id="140" name="Google Shape;214;p3">
            <a:extLst>
              <a:ext uri="{FF2B5EF4-FFF2-40B4-BE49-F238E27FC236}">
                <a16:creationId xmlns:a16="http://schemas.microsoft.com/office/drawing/2014/main" id="{6A6FD89A-BDD3-4A7C-A79A-AFA8A6D43E46}"/>
              </a:ext>
            </a:extLst>
          </p:cNvPr>
          <p:cNvGrpSpPr>
            <a:grpSpLocks/>
          </p:cNvGrpSpPr>
          <p:nvPr userDrawn="1"/>
        </p:nvGrpSpPr>
        <p:grpSpPr bwMode="auto">
          <a:xfrm>
            <a:off x="10560051" y="5038725"/>
            <a:ext cx="292100" cy="280988"/>
            <a:chOff x="3243875" y="2372825"/>
            <a:chExt cx="291375" cy="281375"/>
          </a:xfrm>
        </p:grpSpPr>
        <p:sp>
          <p:nvSpPr>
            <p:cNvPr id="141" name="Google Shape;215;p3">
              <a:extLst>
                <a:ext uri="{FF2B5EF4-FFF2-40B4-BE49-F238E27FC236}">
                  <a16:creationId xmlns:a16="http://schemas.microsoft.com/office/drawing/2014/main" id="{34559864-EAC6-4C2A-9284-7147EE136D2F}"/>
                </a:ext>
              </a:extLst>
            </p:cNvPr>
            <p:cNvSpPr/>
            <p:nvPr/>
          </p:nvSpPr>
          <p:spPr>
            <a:xfrm>
              <a:off x="3286103" y="2403030"/>
              <a:ext cx="206918" cy="200300"/>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42" name="Google Shape;216;p3">
              <a:extLst>
                <a:ext uri="{FF2B5EF4-FFF2-40B4-BE49-F238E27FC236}">
                  <a16:creationId xmlns:a16="http://schemas.microsoft.com/office/drawing/2014/main" id="{3ED3CECF-4E05-4E46-B0E4-AAA8ADA2653B}"/>
                </a:ext>
              </a:extLst>
            </p:cNvPr>
            <p:cNvSpPr/>
            <p:nvPr/>
          </p:nvSpPr>
          <p:spPr>
            <a:xfrm>
              <a:off x="3302995" y="2403030"/>
              <a:ext cx="192138" cy="211428"/>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43" name="Google Shape;217;p3">
              <a:extLst>
                <a:ext uri="{FF2B5EF4-FFF2-40B4-BE49-F238E27FC236}">
                  <a16:creationId xmlns:a16="http://schemas.microsoft.com/office/drawing/2014/main" id="{FBB4DD0B-13A0-4C93-B50B-212ECEFD2FC1}"/>
                </a:ext>
              </a:extLst>
            </p:cNvPr>
            <p:cNvSpPr/>
            <p:nvPr/>
          </p:nvSpPr>
          <p:spPr>
            <a:xfrm>
              <a:off x="3395897" y="2372825"/>
              <a:ext cx="10556"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44" name="Google Shape;218;p3">
              <a:extLst>
                <a:ext uri="{FF2B5EF4-FFF2-40B4-BE49-F238E27FC236}">
                  <a16:creationId xmlns:a16="http://schemas.microsoft.com/office/drawing/2014/main" id="{2CF2BC2B-0DFE-4057-816D-EA8D34FFD4EC}"/>
                </a:ext>
              </a:extLst>
            </p:cNvPr>
            <p:cNvSpPr/>
            <p:nvPr/>
          </p:nvSpPr>
          <p:spPr>
            <a:xfrm>
              <a:off x="3243875" y="2495231"/>
              <a:ext cx="285040" cy="11127"/>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45" name="Google Shape;219;p3">
              <a:extLst>
                <a:ext uri="{FF2B5EF4-FFF2-40B4-BE49-F238E27FC236}">
                  <a16:creationId xmlns:a16="http://schemas.microsoft.com/office/drawing/2014/main" id="{FF659571-0F35-4099-9CF0-624FE554719D}"/>
                </a:ext>
              </a:extLst>
            </p:cNvPr>
            <p:cNvSpPr/>
            <p:nvPr/>
          </p:nvSpPr>
          <p:spPr>
            <a:xfrm>
              <a:off x="3341000" y="2379184"/>
              <a:ext cx="103459" cy="267067"/>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46" name="Google Shape;220;p3">
              <a:extLst>
                <a:ext uri="{FF2B5EF4-FFF2-40B4-BE49-F238E27FC236}">
                  <a16:creationId xmlns:a16="http://schemas.microsoft.com/office/drawing/2014/main" id="{14587896-96C0-4E78-86B9-6F4D950B73C9}"/>
                </a:ext>
              </a:extLst>
            </p:cNvPr>
            <p:cNvSpPr/>
            <p:nvPr/>
          </p:nvSpPr>
          <p:spPr>
            <a:xfrm>
              <a:off x="3267100" y="2458668"/>
              <a:ext cx="268150" cy="93792"/>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47" name="Google Shape;221;p3">
              <a:extLst>
                <a:ext uri="{FF2B5EF4-FFF2-40B4-BE49-F238E27FC236}">
                  <a16:creationId xmlns:a16="http://schemas.microsoft.com/office/drawing/2014/main" id="{C0F8CC23-11B6-42F9-99B8-7A9FF1452AAD}"/>
                </a:ext>
              </a:extLst>
            </p:cNvPr>
            <p:cNvSpPr/>
            <p:nvPr/>
          </p:nvSpPr>
          <p:spPr>
            <a:xfrm>
              <a:off x="3275546" y="2452309"/>
              <a:ext cx="257592" cy="112868"/>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dirty="0">
                <a:solidFill>
                  <a:prstClr val="black"/>
                </a:solidFill>
                <a:latin typeface="Arial"/>
              </a:endParaRPr>
            </a:p>
          </p:txBody>
        </p:sp>
        <p:sp>
          <p:nvSpPr>
            <p:cNvPr id="148" name="Google Shape;222;p3">
              <a:extLst>
                <a:ext uri="{FF2B5EF4-FFF2-40B4-BE49-F238E27FC236}">
                  <a16:creationId xmlns:a16="http://schemas.microsoft.com/office/drawing/2014/main" id="{6413F204-87D7-41E2-9424-0A606E7D8AF8}"/>
                </a:ext>
              </a:extLst>
            </p:cNvPr>
            <p:cNvSpPr/>
            <p:nvPr/>
          </p:nvSpPr>
          <p:spPr>
            <a:xfrm>
              <a:off x="3328332" y="2385542"/>
              <a:ext cx="120350" cy="259119"/>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49" name="Google Shape;223;p3">
              <a:extLst>
                <a:ext uri="{FF2B5EF4-FFF2-40B4-BE49-F238E27FC236}">
                  <a16:creationId xmlns:a16="http://schemas.microsoft.com/office/drawing/2014/main" id="{DD32AD24-E8B5-42C7-B210-E5DB50BDCC18}"/>
                </a:ext>
              </a:extLst>
            </p:cNvPr>
            <p:cNvSpPr/>
            <p:nvPr/>
          </p:nvSpPr>
          <p:spPr>
            <a:xfrm>
              <a:off x="3328332" y="2438003"/>
              <a:ext cx="133018" cy="133534"/>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50" name="Google Shape;224;p3">
              <a:extLst>
                <a:ext uri="{FF2B5EF4-FFF2-40B4-BE49-F238E27FC236}">
                  <a16:creationId xmlns:a16="http://schemas.microsoft.com/office/drawing/2014/main" id="{4F9276C4-C635-40AD-8F65-2AA0D4EE211D}"/>
                </a:ext>
              </a:extLst>
            </p:cNvPr>
            <p:cNvSpPr>
              <a:spLocks/>
            </p:cNvSpPr>
            <p:nvPr/>
          </p:nvSpPr>
          <p:spPr bwMode="auto">
            <a:xfrm>
              <a:off x="3358550" y="2469325"/>
              <a:ext cx="72075" cy="71450"/>
            </a:xfrm>
            <a:custGeom>
              <a:avLst/>
              <a:gdLst>
                <a:gd name="T0" fmla="*/ 2147483646 w 2883"/>
                <a:gd name="T1" fmla="*/ 2147483646 h 2858"/>
                <a:gd name="T2" fmla="*/ 2147483646 w 2883"/>
                <a:gd name="T3" fmla="*/ 2147483646 h 2858"/>
                <a:gd name="T4" fmla="*/ 2147483646 w 2883"/>
                <a:gd name="T5" fmla="*/ 2147483646 h 2858"/>
                <a:gd name="T6" fmla="*/ 2147483646 w 2883"/>
                <a:gd name="T7" fmla="*/ 2147483646 h 2858"/>
                <a:gd name="T8" fmla="*/ 2147483646 w 2883"/>
                <a:gd name="T9" fmla="*/ 2147483646 h 28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151" name="Google Shape;225;p3">
            <a:extLst>
              <a:ext uri="{FF2B5EF4-FFF2-40B4-BE49-F238E27FC236}">
                <a16:creationId xmlns:a16="http://schemas.microsoft.com/office/drawing/2014/main" id="{977143ED-79EB-4363-B809-A64B375E84F3}"/>
              </a:ext>
            </a:extLst>
          </p:cNvPr>
          <p:cNvGrpSpPr>
            <a:grpSpLocks/>
          </p:cNvGrpSpPr>
          <p:nvPr userDrawn="1"/>
        </p:nvGrpSpPr>
        <p:grpSpPr bwMode="auto">
          <a:xfrm>
            <a:off x="10778068" y="714376"/>
            <a:ext cx="167217" cy="168275"/>
            <a:chOff x="4954425" y="2036375"/>
            <a:chExt cx="166675" cy="168575"/>
          </a:xfrm>
        </p:grpSpPr>
        <p:sp>
          <p:nvSpPr>
            <p:cNvPr id="152" name="Google Shape;226;p3">
              <a:extLst>
                <a:ext uri="{FF2B5EF4-FFF2-40B4-BE49-F238E27FC236}">
                  <a16:creationId xmlns:a16="http://schemas.microsoft.com/office/drawing/2014/main" id="{C3018B5E-30D3-4072-967D-95E53F6D0135}"/>
                </a:ext>
              </a:extLst>
            </p:cNvPr>
            <p:cNvSpPr>
              <a:spLocks/>
            </p:cNvSpPr>
            <p:nvPr/>
          </p:nvSpPr>
          <p:spPr bwMode="auto">
            <a:xfrm>
              <a:off x="4954425" y="2036375"/>
              <a:ext cx="166675" cy="168575"/>
            </a:xfrm>
            <a:custGeom>
              <a:avLst/>
              <a:gdLst>
                <a:gd name="T0" fmla="*/ 2147483646 w 6667"/>
                <a:gd name="T1" fmla="*/ 2147483646 h 6743"/>
                <a:gd name="T2" fmla="*/ 2147483646 w 6667"/>
                <a:gd name="T3" fmla="*/ 2147483646 h 6743"/>
                <a:gd name="T4" fmla="*/ 2147483646 w 6667"/>
                <a:gd name="T5" fmla="*/ 2147483646 h 6743"/>
                <a:gd name="T6" fmla="*/ 2147483646 w 6667"/>
                <a:gd name="T7" fmla="*/ 2147483646 h 6743"/>
                <a:gd name="T8" fmla="*/ 2147483646 w 6667"/>
                <a:gd name="T9" fmla="*/ 2147483646 h 6743"/>
                <a:gd name="T10" fmla="*/ 2147483646 w 6667"/>
                <a:gd name="T11" fmla="*/ 2147483646 h 6743"/>
                <a:gd name="T12" fmla="*/ 2147483646 w 6667"/>
                <a:gd name="T13" fmla="*/ 2147483646 h 6743"/>
                <a:gd name="T14" fmla="*/ 2147483646 w 6667"/>
                <a:gd name="T15" fmla="*/ 2147483646 h 674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3" name="Google Shape;227;p3">
              <a:extLst>
                <a:ext uri="{FF2B5EF4-FFF2-40B4-BE49-F238E27FC236}">
                  <a16:creationId xmlns:a16="http://schemas.microsoft.com/office/drawing/2014/main" id="{BFE51D48-B4B4-4666-8F1B-C23FF1840EA8}"/>
                </a:ext>
              </a:extLst>
            </p:cNvPr>
            <p:cNvSpPr/>
            <p:nvPr/>
          </p:nvSpPr>
          <p:spPr>
            <a:xfrm>
              <a:off x="5009280" y="2104760"/>
              <a:ext cx="52746" cy="41349"/>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sp>
        <p:nvSpPr>
          <p:cNvPr id="154" name="Google Shape;228;p3">
            <a:extLst>
              <a:ext uri="{FF2B5EF4-FFF2-40B4-BE49-F238E27FC236}">
                <a16:creationId xmlns:a16="http://schemas.microsoft.com/office/drawing/2014/main" id="{798B0C7D-4CF9-456C-9A27-384CB1B21136}"/>
              </a:ext>
            </a:extLst>
          </p:cNvPr>
          <p:cNvSpPr>
            <a:spLocks/>
          </p:cNvSpPr>
          <p:nvPr userDrawn="1"/>
        </p:nvSpPr>
        <p:spPr bwMode="auto">
          <a:xfrm>
            <a:off x="1576918" y="3597275"/>
            <a:ext cx="118533" cy="80963"/>
          </a:xfrm>
          <a:custGeom>
            <a:avLst/>
            <a:gdLst>
              <a:gd name="T0" fmla="*/ 2147483646 w 4765"/>
              <a:gd name="T1" fmla="*/ 2147483646 h 3248"/>
              <a:gd name="T2" fmla="*/ 2147483646 w 4765"/>
              <a:gd name="T3" fmla="*/ 2147483646 h 3248"/>
              <a:gd name="T4" fmla="*/ 2147483646 w 4765"/>
              <a:gd name="T5" fmla="*/ 2147483646 h 3248"/>
              <a:gd name="T6" fmla="*/ 2147483646 w 4765"/>
              <a:gd name="T7" fmla="*/ 2147483646 h 3248"/>
              <a:gd name="T8" fmla="*/ 2147483646 w 4765"/>
              <a:gd name="T9" fmla="*/ 2147483646 h 32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155" name="Google Shape;229;p3">
            <a:extLst>
              <a:ext uri="{FF2B5EF4-FFF2-40B4-BE49-F238E27FC236}">
                <a16:creationId xmlns:a16="http://schemas.microsoft.com/office/drawing/2014/main" id="{99CDE734-9347-45D2-8EB9-176A8F06608F}"/>
              </a:ext>
            </a:extLst>
          </p:cNvPr>
          <p:cNvSpPr/>
          <p:nvPr userDrawn="1"/>
        </p:nvSpPr>
        <p:spPr>
          <a:xfrm>
            <a:off x="9846733" y="3887788"/>
            <a:ext cx="86784" cy="61912"/>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lIns="68569" tIns="68569" rIns="68569" bIns="68569" anchor="ctr"/>
          <a:lstStyle/>
          <a:p>
            <a:pPr eaLnBrk="1" fontAlgn="auto" hangingPunct="1">
              <a:spcBef>
                <a:spcPts val="0"/>
              </a:spcBef>
              <a:spcAft>
                <a:spcPts val="0"/>
              </a:spcAft>
              <a:defRPr/>
            </a:pPr>
            <a:endParaRPr sz="1800" b="0">
              <a:solidFill>
                <a:prstClr val="black"/>
              </a:solidFill>
              <a:latin typeface="Arial"/>
            </a:endParaRPr>
          </a:p>
        </p:txBody>
      </p:sp>
      <p:grpSp>
        <p:nvGrpSpPr>
          <p:cNvPr id="156" name="Google Shape;230;p3">
            <a:extLst>
              <a:ext uri="{FF2B5EF4-FFF2-40B4-BE49-F238E27FC236}">
                <a16:creationId xmlns:a16="http://schemas.microsoft.com/office/drawing/2014/main" id="{FDF6F1F6-B594-48F7-B803-A7506CFB20F4}"/>
              </a:ext>
            </a:extLst>
          </p:cNvPr>
          <p:cNvGrpSpPr>
            <a:grpSpLocks/>
          </p:cNvGrpSpPr>
          <p:nvPr userDrawn="1"/>
        </p:nvGrpSpPr>
        <p:grpSpPr bwMode="auto">
          <a:xfrm>
            <a:off x="1274234" y="5541964"/>
            <a:ext cx="167217" cy="168275"/>
            <a:chOff x="4954425" y="2036375"/>
            <a:chExt cx="166675" cy="168575"/>
          </a:xfrm>
        </p:grpSpPr>
        <p:sp>
          <p:nvSpPr>
            <p:cNvPr id="157" name="Google Shape;231;p3">
              <a:extLst>
                <a:ext uri="{FF2B5EF4-FFF2-40B4-BE49-F238E27FC236}">
                  <a16:creationId xmlns:a16="http://schemas.microsoft.com/office/drawing/2014/main" id="{CE37FE99-D87F-47D0-AFA5-90217DACC674}"/>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58" name="Google Shape;232;p3">
              <a:extLst>
                <a:ext uri="{FF2B5EF4-FFF2-40B4-BE49-F238E27FC236}">
                  <a16:creationId xmlns:a16="http://schemas.microsoft.com/office/drawing/2014/main" id="{54B2CACD-0BC2-4D37-8C72-3DD073BC65C1}"/>
                </a:ext>
              </a:extLst>
            </p:cNvPr>
            <p:cNvSpPr/>
            <p:nvPr/>
          </p:nvSpPr>
          <p:spPr>
            <a:xfrm>
              <a:off x="5009280" y="2104759"/>
              <a:ext cx="52746" cy="41349"/>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sp>
        <p:nvSpPr>
          <p:cNvPr id="159" name="TextBox 158">
            <a:extLst>
              <a:ext uri="{FF2B5EF4-FFF2-40B4-BE49-F238E27FC236}">
                <a16:creationId xmlns:a16="http://schemas.microsoft.com/office/drawing/2014/main" id="{74A3FAB9-19D8-4D06-B060-73508A7AADAE}"/>
              </a:ext>
            </a:extLst>
          </p:cNvPr>
          <p:cNvSpPr txBox="1"/>
          <p:nvPr userDrawn="1"/>
        </p:nvSpPr>
        <p:spPr>
          <a:xfrm>
            <a:off x="3642785" y="1503364"/>
            <a:ext cx="4728633" cy="2746375"/>
          </a:xfrm>
          <a:prstGeom prst="rect">
            <a:avLst/>
          </a:prstGeom>
          <a:noFill/>
        </p:spPr>
        <p:txBody>
          <a:bodyPr>
            <a:spAutoFit/>
          </a:bodyPr>
          <a:lstStyle/>
          <a:p>
            <a:pPr algn="ctr" eaLnBrk="1" fontAlgn="auto" hangingPunct="1">
              <a:spcBef>
                <a:spcPts val="0"/>
              </a:spcBef>
              <a:spcAft>
                <a:spcPts val="0"/>
              </a:spcAft>
              <a:defRPr/>
            </a:pPr>
            <a:r>
              <a:rPr lang="vi-VN" sz="8625" b="0" dirty="0">
                <a:solidFill>
                  <a:srgbClr val="002060"/>
                </a:solidFill>
                <a:latin typeface="UTM Cookies"/>
              </a:rPr>
              <a:t>LUYỆN TẬP</a:t>
            </a:r>
          </a:p>
        </p:txBody>
      </p:sp>
    </p:spTree>
    <p:extLst>
      <p:ext uri="{BB962C8B-B14F-4D97-AF65-F5344CB8AC3E}">
        <p14:creationId xmlns:p14="http://schemas.microsoft.com/office/powerpoint/2010/main" val="3125894792"/>
      </p:ext>
    </p:extLst>
  </p:cSld>
  <p:clrMapOvr>
    <a:masterClrMapping/>
  </p:clrMapOvr>
  <p:transition spd="slow" advClick="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37"/>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154"/>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56"/>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51"/>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155"/>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40"/>
                                        </p:tgtEl>
                                      </p:cBhvr>
                                      <p:by x="150000" y="150000"/>
                                    </p:animScale>
                                  </p:childTnLst>
                                </p:cTn>
                              </p:par>
                              <p:par>
                                <p:cTn id="17" presetID="16" presetClass="entr" presetSubtype="21" fill="hold" nodeType="withEffect">
                                  <p:stCondLst>
                                    <p:cond delay="0"/>
                                  </p:stCondLst>
                                  <p:childTnLst>
                                    <p:set>
                                      <p:cBhvr>
                                        <p:cTn id="18" dur="1" fill="hold">
                                          <p:stCondLst>
                                            <p:cond delay="0"/>
                                          </p:stCondLst>
                                        </p:cTn>
                                        <p:tgtEl>
                                          <p:spTgt spid="71"/>
                                        </p:tgtEl>
                                        <p:attrNameLst>
                                          <p:attrName>style.visibility</p:attrName>
                                        </p:attrNameLst>
                                      </p:cBhvr>
                                      <p:to>
                                        <p:strVal val="visible"/>
                                      </p:to>
                                    </p:set>
                                    <p:animEffect transition="in" filter="barn(inVertical)">
                                      <p:cBhvr>
                                        <p:cTn id="19" dur="500"/>
                                        <p:tgtEl>
                                          <p:spTgt spid="71"/>
                                        </p:tgtEl>
                                      </p:cBhvr>
                                    </p:animEffect>
                                  </p:childTnLst>
                                </p:cTn>
                              </p:par>
                              <p:par>
                                <p:cTn id="20" presetID="16" presetClass="entr" presetSubtype="21" fill="hold" nodeType="withEffect">
                                  <p:stCondLst>
                                    <p:cond delay="0"/>
                                  </p:stCondLst>
                                  <p:childTnLst>
                                    <p:set>
                                      <p:cBhvr>
                                        <p:cTn id="21" dur="1" fill="hold">
                                          <p:stCondLst>
                                            <p:cond delay="0"/>
                                          </p:stCondLst>
                                        </p:cTn>
                                        <p:tgtEl>
                                          <p:spTgt spid="72"/>
                                        </p:tgtEl>
                                        <p:attrNameLst>
                                          <p:attrName>style.visibility</p:attrName>
                                        </p:attrNameLst>
                                      </p:cBhvr>
                                      <p:to>
                                        <p:strVal val="visible"/>
                                      </p:to>
                                    </p:set>
                                    <p:animEffect transition="in" filter="barn(inVertical)">
                                      <p:cBhvr>
                                        <p:cTn id="22" dur="500"/>
                                        <p:tgtEl>
                                          <p:spTgt spid="72"/>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70"/>
                                        </p:tgtEl>
                                        <p:attrNameLst>
                                          <p:attrName>style.visibility</p:attrName>
                                        </p:attrNameLst>
                                      </p:cBhvr>
                                      <p:to>
                                        <p:strVal val="visible"/>
                                      </p:to>
                                    </p:set>
                                    <p:animEffect transition="in" filter="fade">
                                      <p:cBhvr>
                                        <p:cTn id="26" dur="500"/>
                                        <p:tgtEl>
                                          <p:spTgt spid="70"/>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73"/>
                                        </p:tgtEl>
                                        <p:attrNameLst>
                                          <p:attrName>style.visibility</p:attrName>
                                        </p:attrNameLst>
                                      </p:cBhvr>
                                      <p:to>
                                        <p:strVal val="visible"/>
                                      </p:to>
                                    </p:set>
                                    <p:anim calcmode="lin" valueType="num">
                                      <p:cBhvr>
                                        <p:cTn id="30" dur="1000" fill="hold"/>
                                        <p:tgtEl>
                                          <p:spTgt spid="73"/>
                                        </p:tgtEl>
                                        <p:attrNameLst>
                                          <p:attrName>ppt_w</p:attrName>
                                        </p:attrNameLst>
                                      </p:cBhvr>
                                      <p:tavLst>
                                        <p:tav tm="0">
                                          <p:val>
                                            <p:fltVal val="0"/>
                                          </p:val>
                                        </p:tav>
                                        <p:tav tm="100000">
                                          <p:val>
                                            <p:strVal val="#ppt_w"/>
                                          </p:val>
                                        </p:tav>
                                      </p:tavLst>
                                    </p:anim>
                                    <p:anim calcmode="lin" valueType="num">
                                      <p:cBhvr>
                                        <p:cTn id="31" dur="1000" fill="hold"/>
                                        <p:tgtEl>
                                          <p:spTgt spid="73"/>
                                        </p:tgtEl>
                                        <p:attrNameLst>
                                          <p:attrName>ppt_h</p:attrName>
                                        </p:attrNameLst>
                                      </p:cBhvr>
                                      <p:tavLst>
                                        <p:tav tm="0">
                                          <p:val>
                                            <p:fltVal val="0"/>
                                          </p:val>
                                        </p:tav>
                                        <p:tav tm="100000">
                                          <p:val>
                                            <p:strVal val="#ppt_h"/>
                                          </p:val>
                                        </p:tav>
                                      </p:tavLst>
                                    </p:anim>
                                    <p:anim calcmode="lin" valueType="num">
                                      <p:cBhvr>
                                        <p:cTn id="32" dur="1000" fill="hold"/>
                                        <p:tgtEl>
                                          <p:spTgt spid="73"/>
                                        </p:tgtEl>
                                        <p:attrNameLst>
                                          <p:attrName>style.rotation</p:attrName>
                                        </p:attrNameLst>
                                      </p:cBhvr>
                                      <p:tavLst>
                                        <p:tav tm="0">
                                          <p:val>
                                            <p:fltVal val="90"/>
                                          </p:val>
                                        </p:tav>
                                        <p:tav tm="100000">
                                          <p:val>
                                            <p:fltVal val="0"/>
                                          </p:val>
                                        </p:tav>
                                      </p:tavLst>
                                    </p:anim>
                                    <p:animEffect transition="in" filter="fade">
                                      <p:cBhvr>
                                        <p:cTn id="33" dur="1000"/>
                                        <p:tgtEl>
                                          <p:spTgt spid="73"/>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59"/>
                                        </p:tgtEl>
                                        <p:attrNameLst>
                                          <p:attrName>style.visibility</p:attrName>
                                        </p:attrNameLst>
                                      </p:cBhvr>
                                      <p:to>
                                        <p:strVal val="visible"/>
                                      </p:to>
                                    </p:set>
                                    <p:animEffect transition="in" filter="randombar(horizontal)">
                                      <p:cBhvr>
                                        <p:cTn id="37" dur="500"/>
                                        <p:tgtEl>
                                          <p:spTgt spid="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159" grpId="0"/>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grpSp>
        <p:nvGrpSpPr>
          <p:cNvPr id="2" name="Google Shape;992;p14">
            <a:extLst>
              <a:ext uri="{FF2B5EF4-FFF2-40B4-BE49-F238E27FC236}">
                <a16:creationId xmlns:a16="http://schemas.microsoft.com/office/drawing/2014/main" id="{00AFB1B4-CDC8-43AF-8C51-F2A99BCC9DB3}"/>
              </a:ext>
            </a:extLst>
          </p:cNvPr>
          <p:cNvGrpSpPr>
            <a:grpSpLocks/>
          </p:cNvGrpSpPr>
          <p:nvPr userDrawn="1"/>
        </p:nvGrpSpPr>
        <p:grpSpPr bwMode="auto">
          <a:xfrm>
            <a:off x="395818" y="219076"/>
            <a:ext cx="11614149" cy="6240463"/>
            <a:chOff x="395894" y="219519"/>
            <a:chExt cx="8518865" cy="4788281"/>
          </a:xfrm>
        </p:grpSpPr>
        <p:sp>
          <p:nvSpPr>
            <p:cNvPr id="3" name="Google Shape;993;p14">
              <a:extLst>
                <a:ext uri="{FF2B5EF4-FFF2-40B4-BE49-F238E27FC236}">
                  <a16:creationId xmlns:a16="http://schemas.microsoft.com/office/drawing/2014/main" id="{C0EA768D-F8D2-4332-941D-D14DECD8B9E1}"/>
                </a:ext>
              </a:extLst>
            </p:cNvPr>
            <p:cNvSpPr/>
            <p:nvPr/>
          </p:nvSpPr>
          <p:spPr>
            <a:xfrm>
              <a:off x="661380" y="219519"/>
              <a:ext cx="8068625"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nvGrpSpPr>
            <p:cNvPr id="4" name="Google Shape;994;p14">
              <a:extLst>
                <a:ext uri="{FF2B5EF4-FFF2-40B4-BE49-F238E27FC236}">
                  <a16:creationId xmlns:a16="http://schemas.microsoft.com/office/drawing/2014/main" id="{43FA503E-1FD0-4597-8156-6A747626CEB2}"/>
                </a:ext>
              </a:extLst>
            </p:cNvPr>
            <p:cNvGrpSpPr>
              <a:grpSpLocks/>
            </p:cNvGrpSpPr>
            <p:nvPr/>
          </p:nvGrpSpPr>
          <p:grpSpPr bwMode="auto">
            <a:xfrm>
              <a:off x="8341543" y="2282008"/>
              <a:ext cx="569676" cy="380612"/>
              <a:chOff x="8341543" y="2282008"/>
              <a:chExt cx="569676" cy="380612"/>
            </a:xfrm>
          </p:grpSpPr>
          <p:sp>
            <p:nvSpPr>
              <p:cNvPr id="23" name="Google Shape;995;p14">
                <a:extLst>
                  <a:ext uri="{FF2B5EF4-FFF2-40B4-BE49-F238E27FC236}">
                    <a16:creationId xmlns:a16="http://schemas.microsoft.com/office/drawing/2014/main" id="{3E433F3D-330B-41A1-838A-53BC59F22248}"/>
                  </a:ext>
                </a:extLst>
              </p:cNvPr>
              <p:cNvSpPr>
                <a:spLocks/>
              </p:cNvSpPr>
              <p:nvPr/>
            </p:nvSpPr>
            <p:spPr bwMode="auto">
              <a:xfrm>
                <a:off x="8341543" y="2361783"/>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4" name="Google Shape;996;p14">
                <a:extLst>
                  <a:ext uri="{FF2B5EF4-FFF2-40B4-BE49-F238E27FC236}">
                    <a16:creationId xmlns:a16="http://schemas.microsoft.com/office/drawing/2014/main" id="{13B21F95-CB54-4C1D-9772-C45F80FBC6BD}"/>
                  </a:ext>
                </a:extLst>
              </p:cNvPr>
              <p:cNvSpPr>
                <a:spLocks/>
              </p:cNvSpPr>
              <p:nvPr/>
            </p:nvSpPr>
            <p:spPr bwMode="auto">
              <a:xfrm>
                <a:off x="8341543" y="2282008"/>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5" name="Google Shape;997;p14">
              <a:extLst>
                <a:ext uri="{FF2B5EF4-FFF2-40B4-BE49-F238E27FC236}">
                  <a16:creationId xmlns:a16="http://schemas.microsoft.com/office/drawing/2014/main" id="{9A000D18-B74E-46CC-B6F2-C679D9686D18}"/>
                </a:ext>
              </a:extLst>
            </p:cNvPr>
            <p:cNvSpPr>
              <a:spLocks/>
            </p:cNvSpPr>
            <p:nvPr/>
          </p:nvSpPr>
          <p:spPr bwMode="auto">
            <a:xfrm>
              <a:off x="8341543" y="4447718"/>
              <a:ext cx="569676" cy="308239"/>
            </a:xfrm>
            <a:custGeom>
              <a:avLst/>
              <a:gdLst>
                <a:gd name="T0" fmla="*/ 0 w 18186"/>
                <a:gd name="T1" fmla="*/ 0 h 9453"/>
                <a:gd name="T2" fmla="*/ 0 w 18186"/>
                <a:gd name="T3" fmla="*/ 2147483646 h 9453"/>
                <a:gd name="T4" fmla="*/ 2147483646 w 18186"/>
                <a:gd name="T5" fmla="*/ 2147483646 h 9453"/>
                <a:gd name="T6" fmla="*/ 2147483646 w 18186"/>
                <a:gd name="T7" fmla="*/ 2147483646 h 9453"/>
                <a:gd name="T8" fmla="*/ 2147483646 w 18186"/>
                <a:gd name="T9" fmla="*/ 0 h 9453"/>
                <a:gd name="T10" fmla="*/ 0 w 18186"/>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6" name="Google Shape;998;p14">
              <a:extLst>
                <a:ext uri="{FF2B5EF4-FFF2-40B4-BE49-F238E27FC236}">
                  <a16:creationId xmlns:a16="http://schemas.microsoft.com/office/drawing/2014/main" id="{EF78A365-7995-4FBA-8DDE-BB7C8FBDC94E}"/>
                </a:ext>
              </a:extLst>
            </p:cNvPr>
            <p:cNvGrpSpPr>
              <a:grpSpLocks/>
            </p:cNvGrpSpPr>
            <p:nvPr/>
          </p:nvGrpSpPr>
          <p:grpSpPr bwMode="auto">
            <a:xfrm>
              <a:off x="8341543" y="1721094"/>
              <a:ext cx="569676" cy="380612"/>
              <a:chOff x="8341543" y="1721094"/>
              <a:chExt cx="569676" cy="380612"/>
            </a:xfrm>
          </p:grpSpPr>
          <p:sp>
            <p:nvSpPr>
              <p:cNvPr id="21" name="Google Shape;999;p14">
                <a:extLst>
                  <a:ext uri="{FF2B5EF4-FFF2-40B4-BE49-F238E27FC236}">
                    <a16:creationId xmlns:a16="http://schemas.microsoft.com/office/drawing/2014/main" id="{D1B41AA3-1AA2-46E3-8EFB-3BA498B1AFFB}"/>
                  </a:ext>
                </a:extLst>
              </p:cNvPr>
              <p:cNvSpPr>
                <a:spLocks/>
              </p:cNvSpPr>
              <p:nvPr/>
            </p:nvSpPr>
            <p:spPr bwMode="auto">
              <a:xfrm>
                <a:off x="8341543" y="1800869"/>
                <a:ext cx="569676" cy="300837"/>
              </a:xfrm>
              <a:custGeom>
                <a:avLst/>
                <a:gdLst>
                  <a:gd name="T0" fmla="*/ 0 w 18186"/>
                  <a:gd name="T1" fmla="*/ 0 h 9226"/>
                  <a:gd name="T2" fmla="*/ 0 w 18186"/>
                  <a:gd name="T3" fmla="*/ 2147483646 h 9226"/>
                  <a:gd name="T4" fmla="*/ 2147483646 w 18186"/>
                  <a:gd name="T5" fmla="*/ 2147483646 h 9226"/>
                  <a:gd name="T6" fmla="*/ 2147483646 w 18186"/>
                  <a:gd name="T7" fmla="*/ 2147483646 h 9226"/>
                  <a:gd name="T8" fmla="*/ 2147483646 w 18186"/>
                  <a:gd name="T9" fmla="*/ 0 h 9226"/>
                  <a:gd name="T10" fmla="*/ 0 w 18186"/>
                  <a:gd name="T11" fmla="*/ 0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0"/>
                    </a:moveTo>
                    <a:lnTo>
                      <a:pt x="0" y="9225"/>
                    </a:lnTo>
                    <a:lnTo>
                      <a:pt x="18186" y="9225"/>
                    </a:lnTo>
                    <a:lnTo>
                      <a:pt x="16824" y="4462"/>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 name="Google Shape;1000;p14">
                <a:extLst>
                  <a:ext uri="{FF2B5EF4-FFF2-40B4-BE49-F238E27FC236}">
                    <a16:creationId xmlns:a16="http://schemas.microsoft.com/office/drawing/2014/main" id="{055B72ED-93A1-402C-97D2-777A029A2BA1}"/>
                  </a:ext>
                </a:extLst>
              </p:cNvPr>
              <p:cNvSpPr/>
              <p:nvPr/>
            </p:nvSpPr>
            <p:spPr>
              <a:xfrm>
                <a:off x="8341867" y="1721415"/>
                <a:ext cx="569787" cy="300866"/>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grpSp>
          <p:nvGrpSpPr>
            <p:cNvPr id="7" name="Google Shape;1001;p14">
              <a:extLst>
                <a:ext uri="{FF2B5EF4-FFF2-40B4-BE49-F238E27FC236}">
                  <a16:creationId xmlns:a16="http://schemas.microsoft.com/office/drawing/2014/main" id="{B34DA093-F440-4F56-853B-807A56E8C715}"/>
                </a:ext>
              </a:extLst>
            </p:cNvPr>
            <p:cNvGrpSpPr>
              <a:grpSpLocks/>
            </p:cNvGrpSpPr>
            <p:nvPr/>
          </p:nvGrpSpPr>
          <p:grpSpPr bwMode="auto">
            <a:xfrm>
              <a:off x="8346273" y="1183592"/>
              <a:ext cx="568486" cy="388014"/>
              <a:chOff x="8346273" y="1183592"/>
              <a:chExt cx="568486" cy="388014"/>
            </a:xfrm>
          </p:grpSpPr>
          <p:sp>
            <p:nvSpPr>
              <p:cNvPr id="19" name="Google Shape;1002;p14">
                <a:extLst>
                  <a:ext uri="{FF2B5EF4-FFF2-40B4-BE49-F238E27FC236}">
                    <a16:creationId xmlns:a16="http://schemas.microsoft.com/office/drawing/2014/main" id="{EE14EC8F-9AB0-40B3-933F-A5C898B5A62A}"/>
                  </a:ext>
                </a:extLst>
              </p:cNvPr>
              <p:cNvSpPr>
                <a:spLocks/>
              </p:cNvSpPr>
              <p:nvPr/>
            </p:nvSpPr>
            <p:spPr bwMode="auto">
              <a:xfrm>
                <a:off x="8346273" y="1263367"/>
                <a:ext cx="568486" cy="308239"/>
              </a:xfrm>
              <a:custGeom>
                <a:avLst/>
                <a:gdLst>
                  <a:gd name="T0" fmla="*/ 0 w 18148"/>
                  <a:gd name="T1" fmla="*/ 0 h 9453"/>
                  <a:gd name="T2" fmla="*/ 0 w 18148"/>
                  <a:gd name="T3" fmla="*/ 2147483646 h 9453"/>
                  <a:gd name="T4" fmla="*/ 2147483646 w 18148"/>
                  <a:gd name="T5" fmla="*/ 2147483646 h 9453"/>
                  <a:gd name="T6" fmla="*/ 2147483646 w 18148"/>
                  <a:gd name="T7" fmla="*/ 2147483646 h 9453"/>
                  <a:gd name="T8" fmla="*/ 2147483646 w 18148"/>
                  <a:gd name="T9" fmla="*/ 0 h 9453"/>
                  <a:gd name="T10" fmla="*/ 0 w 18148"/>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 name="Google Shape;1003;p14">
                <a:extLst>
                  <a:ext uri="{FF2B5EF4-FFF2-40B4-BE49-F238E27FC236}">
                    <a16:creationId xmlns:a16="http://schemas.microsoft.com/office/drawing/2014/main" id="{34CC70B8-97EE-4A7C-B383-1545C75A39D0}"/>
                  </a:ext>
                </a:extLst>
              </p:cNvPr>
              <p:cNvSpPr>
                <a:spLocks/>
              </p:cNvSpPr>
              <p:nvPr/>
            </p:nvSpPr>
            <p:spPr bwMode="auto">
              <a:xfrm>
                <a:off x="8346273" y="1183592"/>
                <a:ext cx="568486" cy="308239"/>
              </a:xfrm>
              <a:custGeom>
                <a:avLst/>
                <a:gdLst>
                  <a:gd name="T0" fmla="*/ 0 w 18148"/>
                  <a:gd name="T1" fmla="*/ 0 h 9453"/>
                  <a:gd name="T2" fmla="*/ 0 w 18148"/>
                  <a:gd name="T3" fmla="*/ 2147483646 h 9453"/>
                  <a:gd name="T4" fmla="*/ 2147483646 w 18148"/>
                  <a:gd name="T5" fmla="*/ 2147483646 h 9453"/>
                  <a:gd name="T6" fmla="*/ 2147483646 w 18148"/>
                  <a:gd name="T7" fmla="*/ 2147483646 h 9453"/>
                  <a:gd name="T8" fmla="*/ 2147483646 w 18148"/>
                  <a:gd name="T9" fmla="*/ 0 h 9453"/>
                  <a:gd name="T10" fmla="*/ 0 w 18148"/>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8" name="Google Shape;1004;p14">
              <a:extLst>
                <a:ext uri="{FF2B5EF4-FFF2-40B4-BE49-F238E27FC236}">
                  <a16:creationId xmlns:a16="http://schemas.microsoft.com/office/drawing/2014/main" id="{FCDC0F6D-A701-46CD-9E31-817D3600B047}"/>
                </a:ext>
              </a:extLst>
            </p:cNvPr>
            <p:cNvGrpSpPr>
              <a:grpSpLocks/>
            </p:cNvGrpSpPr>
            <p:nvPr/>
          </p:nvGrpSpPr>
          <p:grpSpPr bwMode="auto">
            <a:xfrm>
              <a:off x="8341543" y="606635"/>
              <a:ext cx="569676" cy="388014"/>
              <a:chOff x="8341543" y="606635"/>
              <a:chExt cx="569676" cy="388014"/>
            </a:xfrm>
          </p:grpSpPr>
          <p:sp>
            <p:nvSpPr>
              <p:cNvPr id="17" name="Google Shape;1005;p14">
                <a:extLst>
                  <a:ext uri="{FF2B5EF4-FFF2-40B4-BE49-F238E27FC236}">
                    <a16:creationId xmlns:a16="http://schemas.microsoft.com/office/drawing/2014/main" id="{16405BC4-C05A-40C9-AFEA-8998D5558305}"/>
                  </a:ext>
                </a:extLst>
              </p:cNvPr>
              <p:cNvSpPr>
                <a:spLocks/>
              </p:cNvSpPr>
              <p:nvPr/>
            </p:nvSpPr>
            <p:spPr bwMode="auto">
              <a:xfrm>
                <a:off x="8341543" y="686410"/>
                <a:ext cx="569676" cy="308239"/>
              </a:xfrm>
              <a:custGeom>
                <a:avLst/>
                <a:gdLst>
                  <a:gd name="T0" fmla="*/ 0 w 18186"/>
                  <a:gd name="T1" fmla="*/ 0 h 9453"/>
                  <a:gd name="T2" fmla="*/ 0 w 18186"/>
                  <a:gd name="T3" fmla="*/ 2147483646 h 9453"/>
                  <a:gd name="T4" fmla="*/ 2147483646 w 18186"/>
                  <a:gd name="T5" fmla="*/ 2147483646 h 9453"/>
                  <a:gd name="T6" fmla="*/ 2147483646 w 18186"/>
                  <a:gd name="T7" fmla="*/ 2147483646 h 9453"/>
                  <a:gd name="T8" fmla="*/ 2147483646 w 18186"/>
                  <a:gd name="T9" fmla="*/ 0 h 9453"/>
                  <a:gd name="T10" fmla="*/ 0 w 18186"/>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 name="Google Shape;1006;p14">
                <a:extLst>
                  <a:ext uri="{FF2B5EF4-FFF2-40B4-BE49-F238E27FC236}">
                    <a16:creationId xmlns:a16="http://schemas.microsoft.com/office/drawing/2014/main" id="{376073A8-F660-450E-8866-8BDBC83E0F98}"/>
                  </a:ext>
                </a:extLst>
              </p:cNvPr>
              <p:cNvSpPr/>
              <p:nvPr/>
            </p:nvSpPr>
            <p:spPr>
              <a:xfrm>
                <a:off x="8341867" y="606869"/>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grpSp>
          <p:nvGrpSpPr>
            <p:cNvPr id="9" name="Google Shape;1007;p14">
              <a:extLst>
                <a:ext uri="{FF2B5EF4-FFF2-40B4-BE49-F238E27FC236}">
                  <a16:creationId xmlns:a16="http://schemas.microsoft.com/office/drawing/2014/main" id="{6DDAD61D-1ED4-489B-9824-E6541FA8753D}"/>
                </a:ext>
              </a:extLst>
            </p:cNvPr>
            <p:cNvGrpSpPr>
              <a:grpSpLocks/>
            </p:cNvGrpSpPr>
            <p:nvPr/>
          </p:nvGrpSpPr>
          <p:grpSpPr bwMode="auto">
            <a:xfrm>
              <a:off x="8341543" y="2842933"/>
              <a:ext cx="569676" cy="380612"/>
              <a:chOff x="8341543" y="2282008"/>
              <a:chExt cx="569676" cy="380612"/>
            </a:xfrm>
          </p:grpSpPr>
          <p:sp>
            <p:nvSpPr>
              <p:cNvPr id="15" name="Google Shape;1008;p14">
                <a:extLst>
                  <a:ext uri="{FF2B5EF4-FFF2-40B4-BE49-F238E27FC236}">
                    <a16:creationId xmlns:a16="http://schemas.microsoft.com/office/drawing/2014/main" id="{F52338FB-70BC-4A19-8978-B7EBB9E49F1E}"/>
                  </a:ext>
                </a:extLst>
              </p:cNvPr>
              <p:cNvSpPr>
                <a:spLocks/>
              </p:cNvSpPr>
              <p:nvPr/>
            </p:nvSpPr>
            <p:spPr bwMode="auto">
              <a:xfrm>
                <a:off x="8341543" y="2361783"/>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 name="Google Shape;1009;p14">
                <a:extLst>
                  <a:ext uri="{FF2B5EF4-FFF2-40B4-BE49-F238E27FC236}">
                    <a16:creationId xmlns:a16="http://schemas.microsoft.com/office/drawing/2014/main" id="{BCEACC7A-BAD8-4F28-96EE-74DE9BEC1D3F}"/>
                  </a:ext>
                </a:extLst>
              </p:cNvPr>
              <p:cNvSpPr>
                <a:spLocks/>
              </p:cNvSpPr>
              <p:nvPr/>
            </p:nvSpPr>
            <p:spPr bwMode="auto">
              <a:xfrm>
                <a:off x="8341543" y="2282008"/>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10" name="Google Shape;1010;p14">
              <a:extLst>
                <a:ext uri="{FF2B5EF4-FFF2-40B4-BE49-F238E27FC236}">
                  <a16:creationId xmlns:a16="http://schemas.microsoft.com/office/drawing/2014/main" id="{5709D189-8DDB-463C-A9BC-E91F42FCD017}"/>
                </a:ext>
              </a:extLst>
            </p:cNvPr>
            <p:cNvGrpSpPr>
              <a:grpSpLocks/>
            </p:cNvGrpSpPr>
            <p:nvPr/>
          </p:nvGrpSpPr>
          <p:grpSpPr bwMode="auto">
            <a:xfrm>
              <a:off x="8341543" y="3403858"/>
              <a:ext cx="569676" cy="380612"/>
              <a:chOff x="8341543" y="2282008"/>
              <a:chExt cx="569676" cy="380612"/>
            </a:xfrm>
          </p:grpSpPr>
          <p:sp>
            <p:nvSpPr>
              <p:cNvPr id="13" name="Google Shape;1011;p14">
                <a:extLst>
                  <a:ext uri="{FF2B5EF4-FFF2-40B4-BE49-F238E27FC236}">
                    <a16:creationId xmlns:a16="http://schemas.microsoft.com/office/drawing/2014/main" id="{F0B47D2C-5E92-45C6-A8DB-7BED77849A50}"/>
                  </a:ext>
                </a:extLst>
              </p:cNvPr>
              <p:cNvSpPr>
                <a:spLocks/>
              </p:cNvSpPr>
              <p:nvPr/>
            </p:nvSpPr>
            <p:spPr bwMode="auto">
              <a:xfrm>
                <a:off x="8341543" y="2361783"/>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 name="Google Shape;1012;p14">
                <a:extLst>
                  <a:ext uri="{FF2B5EF4-FFF2-40B4-BE49-F238E27FC236}">
                    <a16:creationId xmlns:a16="http://schemas.microsoft.com/office/drawing/2014/main" id="{27374A01-58BA-4544-AA83-A9A2C493C7FC}"/>
                  </a:ext>
                </a:extLst>
              </p:cNvPr>
              <p:cNvSpPr/>
              <p:nvPr/>
            </p:nvSpPr>
            <p:spPr>
              <a:xfrm>
                <a:off x="8341867" y="2281736"/>
                <a:ext cx="569787" cy="30086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sp>
          <p:nvSpPr>
            <p:cNvPr id="11" name="Google Shape;1013;p14">
              <a:extLst>
                <a:ext uri="{FF2B5EF4-FFF2-40B4-BE49-F238E27FC236}">
                  <a16:creationId xmlns:a16="http://schemas.microsoft.com/office/drawing/2014/main" id="{8AA71A1F-A6E9-4202-9ED7-A1610D223253}"/>
                </a:ext>
              </a:extLst>
            </p:cNvPr>
            <p:cNvSpPr/>
            <p:nvPr/>
          </p:nvSpPr>
          <p:spPr>
            <a:xfrm>
              <a:off x="8341867" y="4368307"/>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2" name="Google Shape;1014;p14">
              <a:extLst>
                <a:ext uri="{FF2B5EF4-FFF2-40B4-BE49-F238E27FC236}">
                  <a16:creationId xmlns:a16="http://schemas.microsoft.com/office/drawing/2014/main" id="{72E0BC7D-4702-4A5F-8204-B0CA5333AFE4}"/>
                </a:ext>
              </a:extLst>
            </p:cNvPr>
            <p:cNvSpPr>
              <a:spLocks/>
            </p:cNvSpPr>
            <p:nvPr/>
          </p:nvSpPr>
          <p:spPr bwMode="auto">
            <a:xfrm>
              <a:off x="395894" y="219519"/>
              <a:ext cx="8053438" cy="4788281"/>
            </a:xfrm>
            <a:custGeom>
              <a:avLst/>
              <a:gdLst>
                <a:gd name="T0" fmla="*/ 2147483646 w 257093"/>
                <a:gd name="T1" fmla="*/ 2147483646 h 146846"/>
                <a:gd name="T2" fmla="*/ 2147483646 w 257093"/>
                <a:gd name="T3" fmla="*/ 2147483646 h 146846"/>
                <a:gd name="T4" fmla="*/ 2147483646 w 257093"/>
                <a:gd name="T5" fmla="*/ 2147483646 h 146846"/>
                <a:gd name="T6" fmla="*/ 2147483646 w 257093"/>
                <a:gd name="T7" fmla="*/ 2147483646 h 146846"/>
                <a:gd name="T8" fmla="*/ 2147483646 w 257093"/>
                <a:gd name="T9" fmla="*/ 2147483646 h 146846"/>
                <a:gd name="T10" fmla="*/ 2147483646 w 257093"/>
                <a:gd name="T11" fmla="*/ 2147483646 h 146846"/>
                <a:gd name="T12" fmla="*/ 2147483646 w 257093"/>
                <a:gd name="T13" fmla="*/ 2147483646 h 146846"/>
                <a:gd name="T14" fmla="*/ 2147483646 w 257093"/>
                <a:gd name="T15" fmla="*/ 2147483646 h 146846"/>
                <a:gd name="T16" fmla="*/ 2147483646 w 257093"/>
                <a:gd name="T17" fmla="*/ 2147483646 h 1468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lnTo>
                    <a:pt x="7146" y="1"/>
                  </a:lnTo>
                  <a:close/>
                </a:path>
              </a:pathLst>
            </a:custGeom>
            <a:solidFill>
              <a:srgbClr val="FCFAF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25" name="Google Shape;1082;p14">
            <a:extLst>
              <a:ext uri="{FF2B5EF4-FFF2-40B4-BE49-F238E27FC236}">
                <a16:creationId xmlns:a16="http://schemas.microsoft.com/office/drawing/2014/main" id="{A1607983-085F-447A-B9D4-DC3CD78BB613}"/>
              </a:ext>
            </a:extLst>
          </p:cNvPr>
          <p:cNvSpPr>
            <a:spLocks/>
          </p:cNvSpPr>
          <p:nvPr userDrawn="1"/>
        </p:nvSpPr>
        <p:spPr bwMode="auto">
          <a:xfrm>
            <a:off x="465667" y="882651"/>
            <a:ext cx="110067" cy="176213"/>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6" name="Google Shape;1083;p14">
            <a:extLst>
              <a:ext uri="{FF2B5EF4-FFF2-40B4-BE49-F238E27FC236}">
                <a16:creationId xmlns:a16="http://schemas.microsoft.com/office/drawing/2014/main" id="{2B083757-621F-4D48-BC53-9F11C1632E29}"/>
              </a:ext>
            </a:extLst>
          </p:cNvPr>
          <p:cNvSpPr>
            <a:spLocks/>
          </p:cNvSpPr>
          <p:nvPr userDrawn="1"/>
        </p:nvSpPr>
        <p:spPr bwMode="auto">
          <a:xfrm>
            <a:off x="201084" y="906463"/>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7" name="Google Shape;1084;p14">
            <a:extLst>
              <a:ext uri="{FF2B5EF4-FFF2-40B4-BE49-F238E27FC236}">
                <a16:creationId xmlns:a16="http://schemas.microsoft.com/office/drawing/2014/main" id="{EDAA096B-344D-436A-9906-41CF53552875}"/>
              </a:ext>
            </a:extLst>
          </p:cNvPr>
          <p:cNvSpPr>
            <a:spLocks/>
          </p:cNvSpPr>
          <p:nvPr userDrawn="1"/>
        </p:nvSpPr>
        <p:spPr bwMode="auto">
          <a:xfrm>
            <a:off x="224367" y="989014"/>
            <a:ext cx="44451"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8" name="Google Shape;1085;p14">
            <a:extLst>
              <a:ext uri="{FF2B5EF4-FFF2-40B4-BE49-F238E27FC236}">
                <a16:creationId xmlns:a16="http://schemas.microsoft.com/office/drawing/2014/main" id="{C040D8C9-FC48-42EC-B501-40FCB9827F2B}"/>
              </a:ext>
            </a:extLst>
          </p:cNvPr>
          <p:cNvSpPr>
            <a:spLocks/>
          </p:cNvSpPr>
          <p:nvPr userDrawn="1"/>
        </p:nvSpPr>
        <p:spPr bwMode="auto">
          <a:xfrm>
            <a:off x="524934" y="947739"/>
            <a:ext cx="46567" cy="46037"/>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9" name="Google Shape;1086;p14">
            <a:extLst>
              <a:ext uri="{FF2B5EF4-FFF2-40B4-BE49-F238E27FC236}">
                <a16:creationId xmlns:a16="http://schemas.microsoft.com/office/drawing/2014/main" id="{C6DF175F-54C2-4CAC-8ADA-D3F2C7F6A561}"/>
              </a:ext>
            </a:extLst>
          </p:cNvPr>
          <p:cNvSpPr>
            <a:spLocks/>
          </p:cNvSpPr>
          <p:nvPr userDrawn="1"/>
        </p:nvSpPr>
        <p:spPr bwMode="auto">
          <a:xfrm>
            <a:off x="201084" y="917575"/>
            <a:ext cx="448733" cy="96838"/>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0" name="Google Shape;1082;p14">
            <a:extLst>
              <a:ext uri="{FF2B5EF4-FFF2-40B4-BE49-F238E27FC236}">
                <a16:creationId xmlns:a16="http://schemas.microsoft.com/office/drawing/2014/main" id="{294F3A67-3AE8-411C-A689-DAB3A8960564}"/>
              </a:ext>
            </a:extLst>
          </p:cNvPr>
          <p:cNvSpPr>
            <a:spLocks/>
          </p:cNvSpPr>
          <p:nvPr userDrawn="1"/>
        </p:nvSpPr>
        <p:spPr bwMode="auto">
          <a:xfrm>
            <a:off x="463550" y="1495425"/>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1" name="Google Shape;1083;p14">
            <a:extLst>
              <a:ext uri="{FF2B5EF4-FFF2-40B4-BE49-F238E27FC236}">
                <a16:creationId xmlns:a16="http://schemas.microsoft.com/office/drawing/2014/main" id="{99822E4D-236A-40FE-9EDF-F8F23B2C2F96}"/>
              </a:ext>
            </a:extLst>
          </p:cNvPr>
          <p:cNvSpPr>
            <a:spLocks/>
          </p:cNvSpPr>
          <p:nvPr userDrawn="1"/>
        </p:nvSpPr>
        <p:spPr bwMode="auto">
          <a:xfrm>
            <a:off x="198967" y="1520826"/>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2" name="Google Shape;1084;p14">
            <a:extLst>
              <a:ext uri="{FF2B5EF4-FFF2-40B4-BE49-F238E27FC236}">
                <a16:creationId xmlns:a16="http://schemas.microsoft.com/office/drawing/2014/main" id="{90D822CC-8B1D-4C31-B9AA-0D919B54A1D5}"/>
              </a:ext>
            </a:extLst>
          </p:cNvPr>
          <p:cNvSpPr>
            <a:spLocks/>
          </p:cNvSpPr>
          <p:nvPr userDrawn="1"/>
        </p:nvSpPr>
        <p:spPr bwMode="auto">
          <a:xfrm>
            <a:off x="222251" y="1603375"/>
            <a:ext cx="46567" cy="46038"/>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3" name="Google Shape;1085;p14">
            <a:extLst>
              <a:ext uri="{FF2B5EF4-FFF2-40B4-BE49-F238E27FC236}">
                <a16:creationId xmlns:a16="http://schemas.microsoft.com/office/drawing/2014/main" id="{5C3D37BF-ECE3-4E4B-9FCF-443D24603B18}"/>
              </a:ext>
            </a:extLst>
          </p:cNvPr>
          <p:cNvSpPr>
            <a:spLocks/>
          </p:cNvSpPr>
          <p:nvPr userDrawn="1"/>
        </p:nvSpPr>
        <p:spPr bwMode="auto">
          <a:xfrm>
            <a:off x="522818" y="1562100"/>
            <a:ext cx="46567" cy="44450"/>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4" name="Google Shape;1086;p14">
            <a:extLst>
              <a:ext uri="{FF2B5EF4-FFF2-40B4-BE49-F238E27FC236}">
                <a16:creationId xmlns:a16="http://schemas.microsoft.com/office/drawing/2014/main" id="{8FA5EE86-8057-4114-95DC-2AD3817012A5}"/>
              </a:ext>
            </a:extLst>
          </p:cNvPr>
          <p:cNvSpPr>
            <a:spLocks/>
          </p:cNvSpPr>
          <p:nvPr userDrawn="1"/>
        </p:nvSpPr>
        <p:spPr bwMode="auto">
          <a:xfrm>
            <a:off x="201084" y="1531938"/>
            <a:ext cx="446616"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5" name="Google Shape;1082;p14">
            <a:extLst>
              <a:ext uri="{FF2B5EF4-FFF2-40B4-BE49-F238E27FC236}">
                <a16:creationId xmlns:a16="http://schemas.microsoft.com/office/drawing/2014/main" id="{2E568567-F872-4FDD-BA44-775A24612653}"/>
              </a:ext>
            </a:extLst>
          </p:cNvPr>
          <p:cNvSpPr>
            <a:spLocks/>
          </p:cNvSpPr>
          <p:nvPr userDrawn="1"/>
        </p:nvSpPr>
        <p:spPr bwMode="auto">
          <a:xfrm>
            <a:off x="463550" y="2109788"/>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6" name="Google Shape;1083;p14">
            <a:extLst>
              <a:ext uri="{FF2B5EF4-FFF2-40B4-BE49-F238E27FC236}">
                <a16:creationId xmlns:a16="http://schemas.microsoft.com/office/drawing/2014/main" id="{8A4D8605-560B-43B1-8982-C3E4D65E9D66}"/>
              </a:ext>
            </a:extLst>
          </p:cNvPr>
          <p:cNvSpPr>
            <a:spLocks/>
          </p:cNvSpPr>
          <p:nvPr userDrawn="1"/>
        </p:nvSpPr>
        <p:spPr bwMode="auto">
          <a:xfrm>
            <a:off x="198967" y="2135189"/>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7" name="Google Shape;1084;p14">
            <a:extLst>
              <a:ext uri="{FF2B5EF4-FFF2-40B4-BE49-F238E27FC236}">
                <a16:creationId xmlns:a16="http://schemas.microsoft.com/office/drawing/2014/main" id="{70D5A0D6-A670-4AE7-8FE7-F675ACF16591}"/>
              </a:ext>
            </a:extLst>
          </p:cNvPr>
          <p:cNvSpPr>
            <a:spLocks/>
          </p:cNvSpPr>
          <p:nvPr userDrawn="1"/>
        </p:nvSpPr>
        <p:spPr bwMode="auto">
          <a:xfrm>
            <a:off x="222251" y="2217738"/>
            <a:ext cx="44449" cy="44450"/>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8" name="Google Shape;1085;p14">
            <a:extLst>
              <a:ext uri="{FF2B5EF4-FFF2-40B4-BE49-F238E27FC236}">
                <a16:creationId xmlns:a16="http://schemas.microsoft.com/office/drawing/2014/main" id="{A7949ACD-E246-47CC-B456-23F965180A07}"/>
              </a:ext>
            </a:extLst>
          </p:cNvPr>
          <p:cNvSpPr>
            <a:spLocks/>
          </p:cNvSpPr>
          <p:nvPr userDrawn="1"/>
        </p:nvSpPr>
        <p:spPr bwMode="auto">
          <a:xfrm>
            <a:off x="522818" y="2174875"/>
            <a:ext cx="44449"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9" name="Google Shape;1086;p14">
            <a:extLst>
              <a:ext uri="{FF2B5EF4-FFF2-40B4-BE49-F238E27FC236}">
                <a16:creationId xmlns:a16="http://schemas.microsoft.com/office/drawing/2014/main" id="{28B8ED9B-F761-4A81-8CEB-F87D6176DBF2}"/>
              </a:ext>
            </a:extLst>
          </p:cNvPr>
          <p:cNvSpPr>
            <a:spLocks/>
          </p:cNvSpPr>
          <p:nvPr userDrawn="1"/>
        </p:nvSpPr>
        <p:spPr bwMode="auto">
          <a:xfrm>
            <a:off x="198967" y="2146300"/>
            <a:ext cx="448733"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0" name="Google Shape;1082;p14">
            <a:extLst>
              <a:ext uri="{FF2B5EF4-FFF2-40B4-BE49-F238E27FC236}">
                <a16:creationId xmlns:a16="http://schemas.microsoft.com/office/drawing/2014/main" id="{69BD404C-730A-44C0-9971-0FC455017D73}"/>
              </a:ext>
            </a:extLst>
          </p:cNvPr>
          <p:cNvSpPr>
            <a:spLocks/>
          </p:cNvSpPr>
          <p:nvPr userDrawn="1"/>
        </p:nvSpPr>
        <p:spPr bwMode="auto">
          <a:xfrm>
            <a:off x="461433" y="2724151"/>
            <a:ext cx="110067" cy="176213"/>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1" name="Google Shape;1083;p14">
            <a:extLst>
              <a:ext uri="{FF2B5EF4-FFF2-40B4-BE49-F238E27FC236}">
                <a16:creationId xmlns:a16="http://schemas.microsoft.com/office/drawing/2014/main" id="{6839F63F-7BD4-4D45-B1D3-47A1F045BCA0}"/>
              </a:ext>
            </a:extLst>
          </p:cNvPr>
          <p:cNvSpPr>
            <a:spLocks/>
          </p:cNvSpPr>
          <p:nvPr userDrawn="1"/>
        </p:nvSpPr>
        <p:spPr bwMode="auto">
          <a:xfrm>
            <a:off x="196851" y="2747964"/>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2" name="Google Shape;1084;p14">
            <a:extLst>
              <a:ext uri="{FF2B5EF4-FFF2-40B4-BE49-F238E27FC236}">
                <a16:creationId xmlns:a16="http://schemas.microsoft.com/office/drawing/2014/main" id="{699BEC24-F8D3-42E8-BD49-3E1135E2F91C}"/>
              </a:ext>
            </a:extLst>
          </p:cNvPr>
          <p:cNvSpPr>
            <a:spLocks/>
          </p:cNvSpPr>
          <p:nvPr userDrawn="1"/>
        </p:nvSpPr>
        <p:spPr bwMode="auto">
          <a:xfrm>
            <a:off x="220134" y="2830514"/>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3" name="Google Shape;1085;p14">
            <a:extLst>
              <a:ext uri="{FF2B5EF4-FFF2-40B4-BE49-F238E27FC236}">
                <a16:creationId xmlns:a16="http://schemas.microsoft.com/office/drawing/2014/main" id="{3239E71E-9479-40B1-8D4A-F3CB35CD3E53}"/>
              </a:ext>
            </a:extLst>
          </p:cNvPr>
          <p:cNvSpPr>
            <a:spLocks/>
          </p:cNvSpPr>
          <p:nvPr userDrawn="1"/>
        </p:nvSpPr>
        <p:spPr bwMode="auto">
          <a:xfrm>
            <a:off x="520701" y="2789239"/>
            <a:ext cx="46567" cy="46037"/>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4" name="Google Shape;1086;p14">
            <a:extLst>
              <a:ext uri="{FF2B5EF4-FFF2-40B4-BE49-F238E27FC236}">
                <a16:creationId xmlns:a16="http://schemas.microsoft.com/office/drawing/2014/main" id="{E939EF75-CFBE-40EE-B77E-2CED71538225}"/>
              </a:ext>
            </a:extLst>
          </p:cNvPr>
          <p:cNvSpPr>
            <a:spLocks/>
          </p:cNvSpPr>
          <p:nvPr userDrawn="1"/>
        </p:nvSpPr>
        <p:spPr bwMode="auto">
          <a:xfrm>
            <a:off x="198968" y="2759075"/>
            <a:ext cx="446617" cy="96838"/>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5" name="Google Shape;1082;p14">
            <a:extLst>
              <a:ext uri="{FF2B5EF4-FFF2-40B4-BE49-F238E27FC236}">
                <a16:creationId xmlns:a16="http://schemas.microsoft.com/office/drawing/2014/main" id="{D585C241-C838-4362-A52F-B84ABA52B2FC}"/>
              </a:ext>
            </a:extLst>
          </p:cNvPr>
          <p:cNvSpPr>
            <a:spLocks/>
          </p:cNvSpPr>
          <p:nvPr userDrawn="1"/>
        </p:nvSpPr>
        <p:spPr bwMode="auto">
          <a:xfrm>
            <a:off x="461433" y="3336925"/>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6" name="Google Shape;1083;p14">
            <a:extLst>
              <a:ext uri="{FF2B5EF4-FFF2-40B4-BE49-F238E27FC236}">
                <a16:creationId xmlns:a16="http://schemas.microsoft.com/office/drawing/2014/main" id="{5EDBA3CE-F5AE-4F1D-9FEB-234AF1416494}"/>
              </a:ext>
            </a:extLst>
          </p:cNvPr>
          <p:cNvSpPr>
            <a:spLocks/>
          </p:cNvSpPr>
          <p:nvPr userDrawn="1"/>
        </p:nvSpPr>
        <p:spPr bwMode="auto">
          <a:xfrm>
            <a:off x="194733" y="3362326"/>
            <a:ext cx="450851"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7" name="Google Shape;1084;p14">
            <a:extLst>
              <a:ext uri="{FF2B5EF4-FFF2-40B4-BE49-F238E27FC236}">
                <a16:creationId xmlns:a16="http://schemas.microsoft.com/office/drawing/2014/main" id="{C4320782-887A-45FE-93E9-ADA5C5EE8A76}"/>
              </a:ext>
            </a:extLst>
          </p:cNvPr>
          <p:cNvSpPr>
            <a:spLocks/>
          </p:cNvSpPr>
          <p:nvPr userDrawn="1"/>
        </p:nvSpPr>
        <p:spPr bwMode="auto">
          <a:xfrm>
            <a:off x="220133" y="3444875"/>
            <a:ext cx="44451" cy="46038"/>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8" name="Google Shape;1085;p14">
            <a:extLst>
              <a:ext uri="{FF2B5EF4-FFF2-40B4-BE49-F238E27FC236}">
                <a16:creationId xmlns:a16="http://schemas.microsoft.com/office/drawing/2014/main" id="{FD4798A6-1633-452B-B19E-58536263190E}"/>
              </a:ext>
            </a:extLst>
          </p:cNvPr>
          <p:cNvSpPr>
            <a:spLocks/>
          </p:cNvSpPr>
          <p:nvPr userDrawn="1"/>
        </p:nvSpPr>
        <p:spPr bwMode="auto">
          <a:xfrm>
            <a:off x="520700" y="3403600"/>
            <a:ext cx="44451" cy="44450"/>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9" name="Google Shape;1086;p14">
            <a:extLst>
              <a:ext uri="{FF2B5EF4-FFF2-40B4-BE49-F238E27FC236}">
                <a16:creationId xmlns:a16="http://schemas.microsoft.com/office/drawing/2014/main" id="{C1502EB3-CBDF-42CA-B018-CDB0E2A35981}"/>
              </a:ext>
            </a:extLst>
          </p:cNvPr>
          <p:cNvSpPr>
            <a:spLocks/>
          </p:cNvSpPr>
          <p:nvPr userDrawn="1"/>
        </p:nvSpPr>
        <p:spPr bwMode="auto">
          <a:xfrm>
            <a:off x="196851" y="3373439"/>
            <a:ext cx="448733" cy="96837"/>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0" name="Google Shape;1082;p14">
            <a:extLst>
              <a:ext uri="{FF2B5EF4-FFF2-40B4-BE49-F238E27FC236}">
                <a16:creationId xmlns:a16="http://schemas.microsoft.com/office/drawing/2014/main" id="{318DAFE2-2549-4E81-B744-8B5D388918B3}"/>
              </a:ext>
            </a:extLst>
          </p:cNvPr>
          <p:cNvSpPr>
            <a:spLocks/>
          </p:cNvSpPr>
          <p:nvPr userDrawn="1"/>
        </p:nvSpPr>
        <p:spPr bwMode="auto">
          <a:xfrm>
            <a:off x="459317" y="3951288"/>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1" name="Google Shape;1083;p14">
            <a:extLst>
              <a:ext uri="{FF2B5EF4-FFF2-40B4-BE49-F238E27FC236}">
                <a16:creationId xmlns:a16="http://schemas.microsoft.com/office/drawing/2014/main" id="{20E34C15-5F9B-4A5B-8AD4-298181C856E6}"/>
              </a:ext>
            </a:extLst>
          </p:cNvPr>
          <p:cNvSpPr>
            <a:spLocks/>
          </p:cNvSpPr>
          <p:nvPr userDrawn="1"/>
        </p:nvSpPr>
        <p:spPr bwMode="auto">
          <a:xfrm>
            <a:off x="194734" y="3976689"/>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2" name="Google Shape;1084;p14">
            <a:extLst>
              <a:ext uri="{FF2B5EF4-FFF2-40B4-BE49-F238E27FC236}">
                <a16:creationId xmlns:a16="http://schemas.microsoft.com/office/drawing/2014/main" id="{53393921-A4D3-428B-BC6E-09911ACCD25D}"/>
              </a:ext>
            </a:extLst>
          </p:cNvPr>
          <p:cNvSpPr>
            <a:spLocks/>
          </p:cNvSpPr>
          <p:nvPr userDrawn="1"/>
        </p:nvSpPr>
        <p:spPr bwMode="auto">
          <a:xfrm>
            <a:off x="218018" y="4059239"/>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3" name="Google Shape;1085;p14">
            <a:extLst>
              <a:ext uri="{FF2B5EF4-FFF2-40B4-BE49-F238E27FC236}">
                <a16:creationId xmlns:a16="http://schemas.microsoft.com/office/drawing/2014/main" id="{AE7070F0-0BCC-4A39-A10A-580B8CBA1BD9}"/>
              </a:ext>
            </a:extLst>
          </p:cNvPr>
          <p:cNvSpPr>
            <a:spLocks/>
          </p:cNvSpPr>
          <p:nvPr userDrawn="1"/>
        </p:nvSpPr>
        <p:spPr bwMode="auto">
          <a:xfrm>
            <a:off x="518585" y="4016375"/>
            <a:ext cx="46567"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4" name="Google Shape;1086;p14">
            <a:extLst>
              <a:ext uri="{FF2B5EF4-FFF2-40B4-BE49-F238E27FC236}">
                <a16:creationId xmlns:a16="http://schemas.microsoft.com/office/drawing/2014/main" id="{E90F12AA-B8A1-4685-B355-D9390425FD74}"/>
              </a:ext>
            </a:extLst>
          </p:cNvPr>
          <p:cNvSpPr>
            <a:spLocks/>
          </p:cNvSpPr>
          <p:nvPr userDrawn="1"/>
        </p:nvSpPr>
        <p:spPr bwMode="auto">
          <a:xfrm>
            <a:off x="194734" y="3987800"/>
            <a:ext cx="448733"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5" name="Google Shape;1082;p14">
            <a:extLst>
              <a:ext uri="{FF2B5EF4-FFF2-40B4-BE49-F238E27FC236}">
                <a16:creationId xmlns:a16="http://schemas.microsoft.com/office/drawing/2014/main" id="{9BCF8E52-2ECF-48C4-9D35-FF3140094B80}"/>
              </a:ext>
            </a:extLst>
          </p:cNvPr>
          <p:cNvSpPr>
            <a:spLocks/>
          </p:cNvSpPr>
          <p:nvPr userDrawn="1"/>
        </p:nvSpPr>
        <p:spPr bwMode="auto">
          <a:xfrm>
            <a:off x="459317" y="4565650"/>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6" name="Google Shape;1083;p14">
            <a:extLst>
              <a:ext uri="{FF2B5EF4-FFF2-40B4-BE49-F238E27FC236}">
                <a16:creationId xmlns:a16="http://schemas.microsoft.com/office/drawing/2014/main" id="{84C5F37B-92DA-4114-ADCF-C1914E89FA1B}"/>
              </a:ext>
            </a:extLst>
          </p:cNvPr>
          <p:cNvSpPr>
            <a:spLocks/>
          </p:cNvSpPr>
          <p:nvPr userDrawn="1"/>
        </p:nvSpPr>
        <p:spPr bwMode="auto">
          <a:xfrm>
            <a:off x="192618" y="4589464"/>
            <a:ext cx="450849"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7" name="Google Shape;1084;p14">
            <a:extLst>
              <a:ext uri="{FF2B5EF4-FFF2-40B4-BE49-F238E27FC236}">
                <a16:creationId xmlns:a16="http://schemas.microsoft.com/office/drawing/2014/main" id="{83FE0961-4A7E-4992-BC8A-65A3B35A8A43}"/>
              </a:ext>
            </a:extLst>
          </p:cNvPr>
          <p:cNvSpPr>
            <a:spLocks/>
          </p:cNvSpPr>
          <p:nvPr userDrawn="1"/>
        </p:nvSpPr>
        <p:spPr bwMode="auto">
          <a:xfrm>
            <a:off x="215901" y="4672014"/>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8" name="Google Shape;1085;p14">
            <a:extLst>
              <a:ext uri="{FF2B5EF4-FFF2-40B4-BE49-F238E27FC236}">
                <a16:creationId xmlns:a16="http://schemas.microsoft.com/office/drawing/2014/main" id="{0AE6ADA0-1617-423C-9C96-0497ABE55620}"/>
              </a:ext>
            </a:extLst>
          </p:cNvPr>
          <p:cNvSpPr>
            <a:spLocks/>
          </p:cNvSpPr>
          <p:nvPr userDrawn="1"/>
        </p:nvSpPr>
        <p:spPr bwMode="auto">
          <a:xfrm>
            <a:off x="518585" y="4630739"/>
            <a:ext cx="44449" cy="46037"/>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9" name="Google Shape;1086;p14">
            <a:extLst>
              <a:ext uri="{FF2B5EF4-FFF2-40B4-BE49-F238E27FC236}">
                <a16:creationId xmlns:a16="http://schemas.microsoft.com/office/drawing/2014/main" id="{4F0CAD36-1EF2-42C8-9B22-653A1A716E9A}"/>
              </a:ext>
            </a:extLst>
          </p:cNvPr>
          <p:cNvSpPr>
            <a:spLocks/>
          </p:cNvSpPr>
          <p:nvPr userDrawn="1"/>
        </p:nvSpPr>
        <p:spPr bwMode="auto">
          <a:xfrm>
            <a:off x="194734" y="4600575"/>
            <a:ext cx="446617" cy="96838"/>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0" name="Google Shape;1082;p14">
            <a:extLst>
              <a:ext uri="{FF2B5EF4-FFF2-40B4-BE49-F238E27FC236}">
                <a16:creationId xmlns:a16="http://schemas.microsoft.com/office/drawing/2014/main" id="{3BF86F11-9AB5-4B43-AFBF-71D9D65E75DB}"/>
              </a:ext>
            </a:extLst>
          </p:cNvPr>
          <p:cNvSpPr>
            <a:spLocks/>
          </p:cNvSpPr>
          <p:nvPr userDrawn="1"/>
        </p:nvSpPr>
        <p:spPr bwMode="auto">
          <a:xfrm>
            <a:off x="457200" y="5180013"/>
            <a:ext cx="110067" cy="176212"/>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1" name="Google Shape;1083;p14">
            <a:extLst>
              <a:ext uri="{FF2B5EF4-FFF2-40B4-BE49-F238E27FC236}">
                <a16:creationId xmlns:a16="http://schemas.microsoft.com/office/drawing/2014/main" id="{96868F06-E69F-4DF6-8D6C-29ACBEAF6057}"/>
              </a:ext>
            </a:extLst>
          </p:cNvPr>
          <p:cNvSpPr>
            <a:spLocks/>
          </p:cNvSpPr>
          <p:nvPr userDrawn="1"/>
        </p:nvSpPr>
        <p:spPr bwMode="auto">
          <a:xfrm>
            <a:off x="192618" y="5203826"/>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2" name="Google Shape;1084;p14">
            <a:extLst>
              <a:ext uri="{FF2B5EF4-FFF2-40B4-BE49-F238E27FC236}">
                <a16:creationId xmlns:a16="http://schemas.microsoft.com/office/drawing/2014/main" id="{AF4F4A24-8091-4959-8DFA-9A89E5623FC7}"/>
              </a:ext>
            </a:extLst>
          </p:cNvPr>
          <p:cNvSpPr>
            <a:spLocks/>
          </p:cNvSpPr>
          <p:nvPr userDrawn="1"/>
        </p:nvSpPr>
        <p:spPr bwMode="auto">
          <a:xfrm>
            <a:off x="215901" y="5286375"/>
            <a:ext cx="46567" cy="46038"/>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3" name="Google Shape;1085;p14">
            <a:extLst>
              <a:ext uri="{FF2B5EF4-FFF2-40B4-BE49-F238E27FC236}">
                <a16:creationId xmlns:a16="http://schemas.microsoft.com/office/drawing/2014/main" id="{3C0E19D4-86B7-403D-8D37-9375BE4B04DD}"/>
              </a:ext>
            </a:extLst>
          </p:cNvPr>
          <p:cNvSpPr>
            <a:spLocks/>
          </p:cNvSpPr>
          <p:nvPr userDrawn="1"/>
        </p:nvSpPr>
        <p:spPr bwMode="auto">
          <a:xfrm>
            <a:off x="516467" y="5245100"/>
            <a:ext cx="46567"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4" name="Google Shape;1086;p14">
            <a:extLst>
              <a:ext uri="{FF2B5EF4-FFF2-40B4-BE49-F238E27FC236}">
                <a16:creationId xmlns:a16="http://schemas.microsoft.com/office/drawing/2014/main" id="{F92FB0DD-6435-41B4-98C0-05E61CA09D17}"/>
              </a:ext>
            </a:extLst>
          </p:cNvPr>
          <p:cNvSpPr>
            <a:spLocks/>
          </p:cNvSpPr>
          <p:nvPr userDrawn="1"/>
        </p:nvSpPr>
        <p:spPr bwMode="auto">
          <a:xfrm>
            <a:off x="192618" y="5214939"/>
            <a:ext cx="448733" cy="96837"/>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5" name="Google Shape;1082;p14">
            <a:extLst>
              <a:ext uri="{FF2B5EF4-FFF2-40B4-BE49-F238E27FC236}">
                <a16:creationId xmlns:a16="http://schemas.microsoft.com/office/drawing/2014/main" id="{774B2BEA-1E0A-4650-B378-BB5B2BB60987}"/>
              </a:ext>
            </a:extLst>
          </p:cNvPr>
          <p:cNvSpPr>
            <a:spLocks/>
          </p:cNvSpPr>
          <p:nvPr userDrawn="1"/>
        </p:nvSpPr>
        <p:spPr bwMode="auto">
          <a:xfrm>
            <a:off x="457200" y="5792788"/>
            <a:ext cx="107951"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6" name="Google Shape;1083;p14">
            <a:extLst>
              <a:ext uri="{FF2B5EF4-FFF2-40B4-BE49-F238E27FC236}">
                <a16:creationId xmlns:a16="http://schemas.microsoft.com/office/drawing/2014/main" id="{056CAF99-37C0-4EBF-A450-9B98DA5E0856}"/>
              </a:ext>
            </a:extLst>
          </p:cNvPr>
          <p:cNvSpPr>
            <a:spLocks/>
          </p:cNvSpPr>
          <p:nvPr userDrawn="1"/>
        </p:nvSpPr>
        <p:spPr bwMode="auto">
          <a:xfrm>
            <a:off x="190500" y="5818189"/>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7" name="Google Shape;1084;p14">
            <a:extLst>
              <a:ext uri="{FF2B5EF4-FFF2-40B4-BE49-F238E27FC236}">
                <a16:creationId xmlns:a16="http://schemas.microsoft.com/office/drawing/2014/main" id="{A7797CE5-3E7A-4259-9B2C-13BAA7666566}"/>
              </a:ext>
            </a:extLst>
          </p:cNvPr>
          <p:cNvSpPr>
            <a:spLocks/>
          </p:cNvSpPr>
          <p:nvPr userDrawn="1"/>
        </p:nvSpPr>
        <p:spPr bwMode="auto">
          <a:xfrm>
            <a:off x="213784" y="5900739"/>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8" name="Google Shape;1085;p14">
            <a:extLst>
              <a:ext uri="{FF2B5EF4-FFF2-40B4-BE49-F238E27FC236}">
                <a16:creationId xmlns:a16="http://schemas.microsoft.com/office/drawing/2014/main" id="{F152FBB5-3DAA-4EC6-94CE-A3C747299BED}"/>
              </a:ext>
            </a:extLst>
          </p:cNvPr>
          <p:cNvSpPr>
            <a:spLocks/>
          </p:cNvSpPr>
          <p:nvPr userDrawn="1"/>
        </p:nvSpPr>
        <p:spPr bwMode="auto">
          <a:xfrm>
            <a:off x="514351" y="5857875"/>
            <a:ext cx="46567"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9" name="Google Shape;1086;p14">
            <a:extLst>
              <a:ext uri="{FF2B5EF4-FFF2-40B4-BE49-F238E27FC236}">
                <a16:creationId xmlns:a16="http://schemas.microsoft.com/office/drawing/2014/main" id="{61193DE8-6309-4865-8AA8-754A2132D862}"/>
              </a:ext>
            </a:extLst>
          </p:cNvPr>
          <p:cNvSpPr>
            <a:spLocks/>
          </p:cNvSpPr>
          <p:nvPr userDrawn="1"/>
        </p:nvSpPr>
        <p:spPr bwMode="auto">
          <a:xfrm>
            <a:off x="192617" y="5829300"/>
            <a:ext cx="446616"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Tree>
    <p:extLst>
      <p:ext uri="{BB962C8B-B14F-4D97-AF65-F5344CB8AC3E}">
        <p14:creationId xmlns:p14="http://schemas.microsoft.com/office/powerpoint/2010/main" val="4021620959"/>
      </p:ext>
    </p:extLst>
  </p:cSld>
  <p:clrMapOvr>
    <a:masterClrMapping/>
  </p:clrMapOvr>
  <p:transition spd="slow" advClick="0">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grpSp>
        <p:nvGrpSpPr>
          <p:cNvPr id="2" name="Google Shape;992;p14">
            <a:extLst>
              <a:ext uri="{FF2B5EF4-FFF2-40B4-BE49-F238E27FC236}">
                <a16:creationId xmlns:a16="http://schemas.microsoft.com/office/drawing/2014/main" id="{0EDC1B1B-7851-44D5-88FC-7BF76B9AB323}"/>
              </a:ext>
            </a:extLst>
          </p:cNvPr>
          <p:cNvGrpSpPr>
            <a:grpSpLocks/>
          </p:cNvGrpSpPr>
          <p:nvPr userDrawn="1"/>
        </p:nvGrpSpPr>
        <p:grpSpPr bwMode="auto">
          <a:xfrm>
            <a:off x="395818" y="219076"/>
            <a:ext cx="11614149" cy="6240463"/>
            <a:chOff x="395894" y="219519"/>
            <a:chExt cx="8518865" cy="4788281"/>
          </a:xfrm>
        </p:grpSpPr>
        <p:sp>
          <p:nvSpPr>
            <p:cNvPr id="3" name="Google Shape;993;p14">
              <a:extLst>
                <a:ext uri="{FF2B5EF4-FFF2-40B4-BE49-F238E27FC236}">
                  <a16:creationId xmlns:a16="http://schemas.microsoft.com/office/drawing/2014/main" id="{B9712892-B045-40ED-8982-EC6BADA9F4E9}"/>
                </a:ext>
              </a:extLst>
            </p:cNvPr>
            <p:cNvSpPr/>
            <p:nvPr/>
          </p:nvSpPr>
          <p:spPr>
            <a:xfrm>
              <a:off x="661380" y="219519"/>
              <a:ext cx="8068625"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nvGrpSpPr>
            <p:cNvPr id="4" name="Google Shape;994;p14">
              <a:extLst>
                <a:ext uri="{FF2B5EF4-FFF2-40B4-BE49-F238E27FC236}">
                  <a16:creationId xmlns:a16="http://schemas.microsoft.com/office/drawing/2014/main" id="{1424C989-935E-4DB0-BC3D-D82362045944}"/>
                </a:ext>
              </a:extLst>
            </p:cNvPr>
            <p:cNvGrpSpPr>
              <a:grpSpLocks/>
            </p:cNvGrpSpPr>
            <p:nvPr/>
          </p:nvGrpSpPr>
          <p:grpSpPr bwMode="auto">
            <a:xfrm>
              <a:off x="8341543" y="2282008"/>
              <a:ext cx="569676" cy="380612"/>
              <a:chOff x="8341543" y="2282008"/>
              <a:chExt cx="569676" cy="380612"/>
            </a:xfrm>
          </p:grpSpPr>
          <p:sp>
            <p:nvSpPr>
              <p:cNvPr id="23" name="Google Shape;995;p14">
                <a:extLst>
                  <a:ext uri="{FF2B5EF4-FFF2-40B4-BE49-F238E27FC236}">
                    <a16:creationId xmlns:a16="http://schemas.microsoft.com/office/drawing/2014/main" id="{C21E2CE3-1735-4DB1-814F-59F02E6E1070}"/>
                  </a:ext>
                </a:extLst>
              </p:cNvPr>
              <p:cNvSpPr>
                <a:spLocks/>
              </p:cNvSpPr>
              <p:nvPr/>
            </p:nvSpPr>
            <p:spPr bwMode="auto">
              <a:xfrm>
                <a:off x="8341543" y="2361783"/>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4" name="Google Shape;996;p14">
                <a:extLst>
                  <a:ext uri="{FF2B5EF4-FFF2-40B4-BE49-F238E27FC236}">
                    <a16:creationId xmlns:a16="http://schemas.microsoft.com/office/drawing/2014/main" id="{E8C112DC-5CF2-4CF4-A7D4-A151945400A4}"/>
                  </a:ext>
                </a:extLst>
              </p:cNvPr>
              <p:cNvSpPr>
                <a:spLocks/>
              </p:cNvSpPr>
              <p:nvPr/>
            </p:nvSpPr>
            <p:spPr bwMode="auto">
              <a:xfrm>
                <a:off x="8341543" y="2282008"/>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5" name="Google Shape;997;p14">
              <a:extLst>
                <a:ext uri="{FF2B5EF4-FFF2-40B4-BE49-F238E27FC236}">
                  <a16:creationId xmlns:a16="http://schemas.microsoft.com/office/drawing/2014/main" id="{433DE4A2-4F28-4ED1-BB84-19F344B5CE83}"/>
                </a:ext>
              </a:extLst>
            </p:cNvPr>
            <p:cNvSpPr>
              <a:spLocks/>
            </p:cNvSpPr>
            <p:nvPr/>
          </p:nvSpPr>
          <p:spPr bwMode="auto">
            <a:xfrm>
              <a:off x="8341543" y="4447718"/>
              <a:ext cx="569676" cy="308239"/>
            </a:xfrm>
            <a:custGeom>
              <a:avLst/>
              <a:gdLst>
                <a:gd name="T0" fmla="*/ 0 w 18186"/>
                <a:gd name="T1" fmla="*/ 0 h 9453"/>
                <a:gd name="T2" fmla="*/ 0 w 18186"/>
                <a:gd name="T3" fmla="*/ 2147483646 h 9453"/>
                <a:gd name="T4" fmla="*/ 2147483646 w 18186"/>
                <a:gd name="T5" fmla="*/ 2147483646 h 9453"/>
                <a:gd name="T6" fmla="*/ 2147483646 w 18186"/>
                <a:gd name="T7" fmla="*/ 2147483646 h 9453"/>
                <a:gd name="T8" fmla="*/ 2147483646 w 18186"/>
                <a:gd name="T9" fmla="*/ 0 h 9453"/>
                <a:gd name="T10" fmla="*/ 0 w 18186"/>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6" name="Google Shape;998;p14">
              <a:extLst>
                <a:ext uri="{FF2B5EF4-FFF2-40B4-BE49-F238E27FC236}">
                  <a16:creationId xmlns:a16="http://schemas.microsoft.com/office/drawing/2014/main" id="{96CD7F23-6C10-4CF1-9481-BA630729287C}"/>
                </a:ext>
              </a:extLst>
            </p:cNvPr>
            <p:cNvGrpSpPr>
              <a:grpSpLocks/>
            </p:cNvGrpSpPr>
            <p:nvPr/>
          </p:nvGrpSpPr>
          <p:grpSpPr bwMode="auto">
            <a:xfrm>
              <a:off x="8341543" y="1721094"/>
              <a:ext cx="569676" cy="380612"/>
              <a:chOff x="8341543" y="1721094"/>
              <a:chExt cx="569676" cy="380612"/>
            </a:xfrm>
          </p:grpSpPr>
          <p:sp>
            <p:nvSpPr>
              <p:cNvPr id="21" name="Google Shape;999;p14">
                <a:extLst>
                  <a:ext uri="{FF2B5EF4-FFF2-40B4-BE49-F238E27FC236}">
                    <a16:creationId xmlns:a16="http://schemas.microsoft.com/office/drawing/2014/main" id="{874107E0-9EEA-47B5-AAD2-E08CFDF9BF17}"/>
                  </a:ext>
                </a:extLst>
              </p:cNvPr>
              <p:cNvSpPr>
                <a:spLocks/>
              </p:cNvSpPr>
              <p:nvPr/>
            </p:nvSpPr>
            <p:spPr bwMode="auto">
              <a:xfrm>
                <a:off x="8341543" y="1800869"/>
                <a:ext cx="569676" cy="300837"/>
              </a:xfrm>
              <a:custGeom>
                <a:avLst/>
                <a:gdLst>
                  <a:gd name="T0" fmla="*/ 0 w 18186"/>
                  <a:gd name="T1" fmla="*/ 0 h 9226"/>
                  <a:gd name="T2" fmla="*/ 0 w 18186"/>
                  <a:gd name="T3" fmla="*/ 2147483646 h 9226"/>
                  <a:gd name="T4" fmla="*/ 2147483646 w 18186"/>
                  <a:gd name="T5" fmla="*/ 2147483646 h 9226"/>
                  <a:gd name="T6" fmla="*/ 2147483646 w 18186"/>
                  <a:gd name="T7" fmla="*/ 2147483646 h 9226"/>
                  <a:gd name="T8" fmla="*/ 2147483646 w 18186"/>
                  <a:gd name="T9" fmla="*/ 0 h 9226"/>
                  <a:gd name="T10" fmla="*/ 0 w 18186"/>
                  <a:gd name="T11" fmla="*/ 0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0"/>
                    </a:moveTo>
                    <a:lnTo>
                      <a:pt x="0" y="9225"/>
                    </a:lnTo>
                    <a:lnTo>
                      <a:pt x="18186" y="9225"/>
                    </a:lnTo>
                    <a:lnTo>
                      <a:pt x="16824" y="4462"/>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 name="Google Shape;1000;p14">
                <a:extLst>
                  <a:ext uri="{FF2B5EF4-FFF2-40B4-BE49-F238E27FC236}">
                    <a16:creationId xmlns:a16="http://schemas.microsoft.com/office/drawing/2014/main" id="{6C802273-7FE8-48D8-AD5E-2FBB0025EC9C}"/>
                  </a:ext>
                </a:extLst>
              </p:cNvPr>
              <p:cNvSpPr/>
              <p:nvPr/>
            </p:nvSpPr>
            <p:spPr>
              <a:xfrm>
                <a:off x="8341867" y="1721415"/>
                <a:ext cx="569787" cy="300866"/>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grpSp>
          <p:nvGrpSpPr>
            <p:cNvPr id="7" name="Google Shape;1001;p14">
              <a:extLst>
                <a:ext uri="{FF2B5EF4-FFF2-40B4-BE49-F238E27FC236}">
                  <a16:creationId xmlns:a16="http://schemas.microsoft.com/office/drawing/2014/main" id="{3ABB3308-037C-4212-B78A-CB7E98294C33}"/>
                </a:ext>
              </a:extLst>
            </p:cNvPr>
            <p:cNvGrpSpPr>
              <a:grpSpLocks/>
            </p:cNvGrpSpPr>
            <p:nvPr/>
          </p:nvGrpSpPr>
          <p:grpSpPr bwMode="auto">
            <a:xfrm>
              <a:off x="8346273" y="1183592"/>
              <a:ext cx="568486" cy="388014"/>
              <a:chOff x="8346273" y="1183592"/>
              <a:chExt cx="568486" cy="388014"/>
            </a:xfrm>
          </p:grpSpPr>
          <p:sp>
            <p:nvSpPr>
              <p:cNvPr id="19" name="Google Shape;1002;p14">
                <a:extLst>
                  <a:ext uri="{FF2B5EF4-FFF2-40B4-BE49-F238E27FC236}">
                    <a16:creationId xmlns:a16="http://schemas.microsoft.com/office/drawing/2014/main" id="{DCF17EC2-9D6E-41F3-AFCB-824E8DA5C064}"/>
                  </a:ext>
                </a:extLst>
              </p:cNvPr>
              <p:cNvSpPr>
                <a:spLocks/>
              </p:cNvSpPr>
              <p:nvPr/>
            </p:nvSpPr>
            <p:spPr bwMode="auto">
              <a:xfrm>
                <a:off x="8346273" y="1263367"/>
                <a:ext cx="568486" cy="308239"/>
              </a:xfrm>
              <a:custGeom>
                <a:avLst/>
                <a:gdLst>
                  <a:gd name="T0" fmla="*/ 0 w 18148"/>
                  <a:gd name="T1" fmla="*/ 0 h 9453"/>
                  <a:gd name="T2" fmla="*/ 0 w 18148"/>
                  <a:gd name="T3" fmla="*/ 2147483646 h 9453"/>
                  <a:gd name="T4" fmla="*/ 2147483646 w 18148"/>
                  <a:gd name="T5" fmla="*/ 2147483646 h 9453"/>
                  <a:gd name="T6" fmla="*/ 2147483646 w 18148"/>
                  <a:gd name="T7" fmla="*/ 2147483646 h 9453"/>
                  <a:gd name="T8" fmla="*/ 2147483646 w 18148"/>
                  <a:gd name="T9" fmla="*/ 0 h 9453"/>
                  <a:gd name="T10" fmla="*/ 0 w 18148"/>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 name="Google Shape;1003;p14">
                <a:extLst>
                  <a:ext uri="{FF2B5EF4-FFF2-40B4-BE49-F238E27FC236}">
                    <a16:creationId xmlns:a16="http://schemas.microsoft.com/office/drawing/2014/main" id="{6F967F57-4C74-4D39-96DC-85CDF9939BED}"/>
                  </a:ext>
                </a:extLst>
              </p:cNvPr>
              <p:cNvSpPr>
                <a:spLocks/>
              </p:cNvSpPr>
              <p:nvPr/>
            </p:nvSpPr>
            <p:spPr bwMode="auto">
              <a:xfrm>
                <a:off x="8346273" y="1183592"/>
                <a:ext cx="568486" cy="308239"/>
              </a:xfrm>
              <a:custGeom>
                <a:avLst/>
                <a:gdLst>
                  <a:gd name="T0" fmla="*/ 0 w 18148"/>
                  <a:gd name="T1" fmla="*/ 0 h 9453"/>
                  <a:gd name="T2" fmla="*/ 0 w 18148"/>
                  <a:gd name="T3" fmla="*/ 2147483646 h 9453"/>
                  <a:gd name="T4" fmla="*/ 2147483646 w 18148"/>
                  <a:gd name="T5" fmla="*/ 2147483646 h 9453"/>
                  <a:gd name="T6" fmla="*/ 2147483646 w 18148"/>
                  <a:gd name="T7" fmla="*/ 2147483646 h 9453"/>
                  <a:gd name="T8" fmla="*/ 2147483646 w 18148"/>
                  <a:gd name="T9" fmla="*/ 0 h 9453"/>
                  <a:gd name="T10" fmla="*/ 0 w 18148"/>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8" name="Google Shape;1004;p14">
              <a:extLst>
                <a:ext uri="{FF2B5EF4-FFF2-40B4-BE49-F238E27FC236}">
                  <a16:creationId xmlns:a16="http://schemas.microsoft.com/office/drawing/2014/main" id="{093ADEF3-C196-4E9F-B7B4-413C9AD31145}"/>
                </a:ext>
              </a:extLst>
            </p:cNvPr>
            <p:cNvGrpSpPr>
              <a:grpSpLocks/>
            </p:cNvGrpSpPr>
            <p:nvPr/>
          </p:nvGrpSpPr>
          <p:grpSpPr bwMode="auto">
            <a:xfrm>
              <a:off x="8341543" y="606635"/>
              <a:ext cx="569676" cy="388014"/>
              <a:chOff x="8341543" y="606635"/>
              <a:chExt cx="569676" cy="388014"/>
            </a:xfrm>
          </p:grpSpPr>
          <p:sp>
            <p:nvSpPr>
              <p:cNvPr id="17" name="Google Shape;1005;p14">
                <a:extLst>
                  <a:ext uri="{FF2B5EF4-FFF2-40B4-BE49-F238E27FC236}">
                    <a16:creationId xmlns:a16="http://schemas.microsoft.com/office/drawing/2014/main" id="{C18C0926-E173-417A-95D6-87A375A278C9}"/>
                  </a:ext>
                </a:extLst>
              </p:cNvPr>
              <p:cNvSpPr>
                <a:spLocks/>
              </p:cNvSpPr>
              <p:nvPr/>
            </p:nvSpPr>
            <p:spPr bwMode="auto">
              <a:xfrm>
                <a:off x="8341543" y="686410"/>
                <a:ext cx="569676" cy="308239"/>
              </a:xfrm>
              <a:custGeom>
                <a:avLst/>
                <a:gdLst>
                  <a:gd name="T0" fmla="*/ 0 w 18186"/>
                  <a:gd name="T1" fmla="*/ 0 h 9453"/>
                  <a:gd name="T2" fmla="*/ 0 w 18186"/>
                  <a:gd name="T3" fmla="*/ 2147483646 h 9453"/>
                  <a:gd name="T4" fmla="*/ 2147483646 w 18186"/>
                  <a:gd name="T5" fmla="*/ 2147483646 h 9453"/>
                  <a:gd name="T6" fmla="*/ 2147483646 w 18186"/>
                  <a:gd name="T7" fmla="*/ 2147483646 h 9453"/>
                  <a:gd name="T8" fmla="*/ 2147483646 w 18186"/>
                  <a:gd name="T9" fmla="*/ 0 h 9453"/>
                  <a:gd name="T10" fmla="*/ 0 w 18186"/>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 name="Google Shape;1006;p14">
                <a:extLst>
                  <a:ext uri="{FF2B5EF4-FFF2-40B4-BE49-F238E27FC236}">
                    <a16:creationId xmlns:a16="http://schemas.microsoft.com/office/drawing/2014/main" id="{BA60D118-88F4-48C4-987A-BC270094972E}"/>
                  </a:ext>
                </a:extLst>
              </p:cNvPr>
              <p:cNvSpPr/>
              <p:nvPr/>
            </p:nvSpPr>
            <p:spPr>
              <a:xfrm>
                <a:off x="8341867" y="606869"/>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grpSp>
          <p:nvGrpSpPr>
            <p:cNvPr id="9" name="Google Shape;1007;p14">
              <a:extLst>
                <a:ext uri="{FF2B5EF4-FFF2-40B4-BE49-F238E27FC236}">
                  <a16:creationId xmlns:a16="http://schemas.microsoft.com/office/drawing/2014/main" id="{D34F8AFE-EABE-4C27-B756-351E3181431F}"/>
                </a:ext>
              </a:extLst>
            </p:cNvPr>
            <p:cNvGrpSpPr>
              <a:grpSpLocks/>
            </p:cNvGrpSpPr>
            <p:nvPr/>
          </p:nvGrpSpPr>
          <p:grpSpPr bwMode="auto">
            <a:xfrm>
              <a:off x="8341543" y="2842933"/>
              <a:ext cx="569676" cy="380612"/>
              <a:chOff x="8341543" y="2282008"/>
              <a:chExt cx="569676" cy="380612"/>
            </a:xfrm>
          </p:grpSpPr>
          <p:sp>
            <p:nvSpPr>
              <p:cNvPr id="15" name="Google Shape;1008;p14">
                <a:extLst>
                  <a:ext uri="{FF2B5EF4-FFF2-40B4-BE49-F238E27FC236}">
                    <a16:creationId xmlns:a16="http://schemas.microsoft.com/office/drawing/2014/main" id="{5BFDB5FB-2B87-4D6A-A4E3-A92DE25E45CC}"/>
                  </a:ext>
                </a:extLst>
              </p:cNvPr>
              <p:cNvSpPr>
                <a:spLocks/>
              </p:cNvSpPr>
              <p:nvPr/>
            </p:nvSpPr>
            <p:spPr bwMode="auto">
              <a:xfrm>
                <a:off x="8341543" y="2361783"/>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 name="Google Shape;1009;p14">
                <a:extLst>
                  <a:ext uri="{FF2B5EF4-FFF2-40B4-BE49-F238E27FC236}">
                    <a16:creationId xmlns:a16="http://schemas.microsoft.com/office/drawing/2014/main" id="{52071D86-08FA-4A3F-8E61-BAEA4333F5F1}"/>
                  </a:ext>
                </a:extLst>
              </p:cNvPr>
              <p:cNvSpPr>
                <a:spLocks/>
              </p:cNvSpPr>
              <p:nvPr/>
            </p:nvSpPr>
            <p:spPr bwMode="auto">
              <a:xfrm>
                <a:off x="8341543" y="2282008"/>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10" name="Google Shape;1010;p14">
              <a:extLst>
                <a:ext uri="{FF2B5EF4-FFF2-40B4-BE49-F238E27FC236}">
                  <a16:creationId xmlns:a16="http://schemas.microsoft.com/office/drawing/2014/main" id="{F0E9B148-D45A-4BE9-933B-DDDED753A2E7}"/>
                </a:ext>
              </a:extLst>
            </p:cNvPr>
            <p:cNvGrpSpPr>
              <a:grpSpLocks/>
            </p:cNvGrpSpPr>
            <p:nvPr/>
          </p:nvGrpSpPr>
          <p:grpSpPr bwMode="auto">
            <a:xfrm>
              <a:off x="8341543" y="3403858"/>
              <a:ext cx="569676" cy="380612"/>
              <a:chOff x="8341543" y="2282008"/>
              <a:chExt cx="569676" cy="380612"/>
            </a:xfrm>
          </p:grpSpPr>
          <p:sp>
            <p:nvSpPr>
              <p:cNvPr id="13" name="Google Shape;1011;p14">
                <a:extLst>
                  <a:ext uri="{FF2B5EF4-FFF2-40B4-BE49-F238E27FC236}">
                    <a16:creationId xmlns:a16="http://schemas.microsoft.com/office/drawing/2014/main" id="{8D9B396A-FE0D-40E6-8C0D-64491CF920F7}"/>
                  </a:ext>
                </a:extLst>
              </p:cNvPr>
              <p:cNvSpPr>
                <a:spLocks/>
              </p:cNvSpPr>
              <p:nvPr/>
            </p:nvSpPr>
            <p:spPr bwMode="auto">
              <a:xfrm>
                <a:off x="8341543" y="2361783"/>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 name="Google Shape;1012;p14">
                <a:extLst>
                  <a:ext uri="{FF2B5EF4-FFF2-40B4-BE49-F238E27FC236}">
                    <a16:creationId xmlns:a16="http://schemas.microsoft.com/office/drawing/2014/main" id="{4672A9E9-0722-4900-A19E-61115EDD1592}"/>
                  </a:ext>
                </a:extLst>
              </p:cNvPr>
              <p:cNvSpPr/>
              <p:nvPr/>
            </p:nvSpPr>
            <p:spPr>
              <a:xfrm>
                <a:off x="8341867" y="2281736"/>
                <a:ext cx="569787" cy="30086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sp>
          <p:nvSpPr>
            <p:cNvPr id="11" name="Google Shape;1013;p14">
              <a:extLst>
                <a:ext uri="{FF2B5EF4-FFF2-40B4-BE49-F238E27FC236}">
                  <a16:creationId xmlns:a16="http://schemas.microsoft.com/office/drawing/2014/main" id="{0B5490F7-2B0A-4452-BFD4-24C1B2057F44}"/>
                </a:ext>
              </a:extLst>
            </p:cNvPr>
            <p:cNvSpPr/>
            <p:nvPr/>
          </p:nvSpPr>
          <p:spPr>
            <a:xfrm>
              <a:off x="8341867" y="4368307"/>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2" name="Google Shape;1014;p14">
              <a:extLst>
                <a:ext uri="{FF2B5EF4-FFF2-40B4-BE49-F238E27FC236}">
                  <a16:creationId xmlns:a16="http://schemas.microsoft.com/office/drawing/2014/main" id="{032BBD42-0B52-42C1-8DBA-312E257A1750}"/>
                </a:ext>
              </a:extLst>
            </p:cNvPr>
            <p:cNvSpPr>
              <a:spLocks/>
            </p:cNvSpPr>
            <p:nvPr/>
          </p:nvSpPr>
          <p:spPr bwMode="auto">
            <a:xfrm>
              <a:off x="395894" y="219519"/>
              <a:ext cx="8053438" cy="4788281"/>
            </a:xfrm>
            <a:custGeom>
              <a:avLst/>
              <a:gdLst>
                <a:gd name="T0" fmla="*/ 2147483646 w 257093"/>
                <a:gd name="T1" fmla="*/ 2147483646 h 146846"/>
                <a:gd name="T2" fmla="*/ 2147483646 w 257093"/>
                <a:gd name="T3" fmla="*/ 2147483646 h 146846"/>
                <a:gd name="T4" fmla="*/ 2147483646 w 257093"/>
                <a:gd name="T5" fmla="*/ 2147483646 h 146846"/>
                <a:gd name="T6" fmla="*/ 2147483646 w 257093"/>
                <a:gd name="T7" fmla="*/ 2147483646 h 146846"/>
                <a:gd name="T8" fmla="*/ 2147483646 w 257093"/>
                <a:gd name="T9" fmla="*/ 2147483646 h 146846"/>
                <a:gd name="T10" fmla="*/ 2147483646 w 257093"/>
                <a:gd name="T11" fmla="*/ 2147483646 h 146846"/>
                <a:gd name="T12" fmla="*/ 2147483646 w 257093"/>
                <a:gd name="T13" fmla="*/ 2147483646 h 146846"/>
                <a:gd name="T14" fmla="*/ 2147483646 w 257093"/>
                <a:gd name="T15" fmla="*/ 2147483646 h 146846"/>
                <a:gd name="T16" fmla="*/ 2147483646 w 257093"/>
                <a:gd name="T17" fmla="*/ 2147483646 h 1468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lnTo>
                    <a:pt x="7146" y="1"/>
                  </a:lnTo>
                  <a:close/>
                </a:path>
              </a:pathLst>
            </a:custGeom>
            <a:solidFill>
              <a:srgbClr val="FCFAF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25" name="Google Shape;1016;p14">
            <a:extLst>
              <a:ext uri="{FF2B5EF4-FFF2-40B4-BE49-F238E27FC236}">
                <a16:creationId xmlns:a16="http://schemas.microsoft.com/office/drawing/2014/main" id="{E44CB8EA-AC1C-49B2-8960-9432B8070859}"/>
              </a:ext>
            </a:extLst>
          </p:cNvPr>
          <p:cNvGrpSpPr>
            <a:grpSpLocks/>
          </p:cNvGrpSpPr>
          <p:nvPr userDrawn="1"/>
        </p:nvGrpSpPr>
        <p:grpSpPr bwMode="auto">
          <a:xfrm>
            <a:off x="988484" y="5645151"/>
            <a:ext cx="615949" cy="536575"/>
            <a:chOff x="2495125" y="2142250"/>
            <a:chExt cx="444275" cy="398525"/>
          </a:xfrm>
        </p:grpSpPr>
        <p:sp>
          <p:nvSpPr>
            <p:cNvPr id="26" name="Google Shape;1017;p14">
              <a:extLst>
                <a:ext uri="{FF2B5EF4-FFF2-40B4-BE49-F238E27FC236}">
                  <a16:creationId xmlns:a16="http://schemas.microsoft.com/office/drawing/2014/main" id="{AB89829E-469C-4529-92CC-76C19C079D50}"/>
                </a:ext>
              </a:extLst>
            </p:cNvPr>
            <p:cNvSpPr>
              <a:spLocks/>
            </p:cNvSpPr>
            <p:nvPr/>
          </p:nvSpPr>
          <p:spPr bwMode="auto">
            <a:xfrm>
              <a:off x="2495125" y="2142250"/>
              <a:ext cx="444275" cy="398525"/>
            </a:xfrm>
            <a:custGeom>
              <a:avLst/>
              <a:gdLst>
                <a:gd name="T0" fmla="*/ 2147483646 w 17771"/>
                <a:gd name="T1" fmla="*/ 2147483646 h 15941"/>
                <a:gd name="T2" fmla="*/ 2147483646 w 17771"/>
                <a:gd name="T3" fmla="*/ 2147483646 h 15941"/>
                <a:gd name="T4" fmla="*/ 2147483646 w 17771"/>
                <a:gd name="T5" fmla="*/ 2147483646 h 15941"/>
                <a:gd name="T6" fmla="*/ 2147483646 w 17771"/>
                <a:gd name="T7" fmla="*/ 2147483646 h 15941"/>
                <a:gd name="T8" fmla="*/ 2147483646 w 17771"/>
                <a:gd name="T9" fmla="*/ 2147483646 h 15941"/>
                <a:gd name="T10" fmla="*/ 2147483646 w 17771"/>
                <a:gd name="T11" fmla="*/ 2147483646 h 15941"/>
                <a:gd name="T12" fmla="*/ 2147483646 w 17771"/>
                <a:gd name="T13" fmla="*/ 2147483646 h 159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7" name="Google Shape;1018;p14">
              <a:extLst>
                <a:ext uri="{FF2B5EF4-FFF2-40B4-BE49-F238E27FC236}">
                  <a16:creationId xmlns:a16="http://schemas.microsoft.com/office/drawing/2014/main" id="{08F38138-D288-4047-B847-E9FCA1F02A02}"/>
                </a:ext>
              </a:extLst>
            </p:cNvPr>
            <p:cNvSpPr/>
            <p:nvPr/>
          </p:nvSpPr>
          <p:spPr>
            <a:xfrm>
              <a:off x="2655430" y="2307320"/>
              <a:ext cx="94657" cy="73102"/>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grpSp>
        <p:nvGrpSpPr>
          <p:cNvPr id="28" name="Google Shape;1019;p14">
            <a:extLst>
              <a:ext uri="{FF2B5EF4-FFF2-40B4-BE49-F238E27FC236}">
                <a16:creationId xmlns:a16="http://schemas.microsoft.com/office/drawing/2014/main" id="{62744400-127F-4D4B-8B24-13310C14E18F}"/>
              </a:ext>
            </a:extLst>
          </p:cNvPr>
          <p:cNvGrpSpPr>
            <a:grpSpLocks/>
          </p:cNvGrpSpPr>
          <p:nvPr userDrawn="1"/>
        </p:nvGrpSpPr>
        <p:grpSpPr bwMode="auto">
          <a:xfrm>
            <a:off x="10176934" y="427038"/>
            <a:ext cx="404284" cy="379412"/>
            <a:chOff x="3243875" y="2372825"/>
            <a:chExt cx="291375" cy="281375"/>
          </a:xfrm>
        </p:grpSpPr>
        <p:sp>
          <p:nvSpPr>
            <p:cNvPr id="29" name="Google Shape;1020;p14">
              <a:extLst>
                <a:ext uri="{FF2B5EF4-FFF2-40B4-BE49-F238E27FC236}">
                  <a16:creationId xmlns:a16="http://schemas.microsoft.com/office/drawing/2014/main" id="{4CA67A6C-B560-41DB-8AF5-C0D539FDF00C}"/>
                </a:ext>
              </a:extLst>
            </p:cNvPr>
            <p:cNvSpPr/>
            <p:nvPr/>
          </p:nvSpPr>
          <p:spPr>
            <a:xfrm>
              <a:off x="3286590" y="2403435"/>
              <a:ext cx="205946" cy="200141"/>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30" name="Google Shape;1021;p14">
              <a:extLst>
                <a:ext uri="{FF2B5EF4-FFF2-40B4-BE49-F238E27FC236}">
                  <a16:creationId xmlns:a16="http://schemas.microsoft.com/office/drawing/2014/main" id="{69B771BE-FD35-405B-9713-578269ECC621}"/>
                </a:ext>
              </a:extLst>
            </p:cNvPr>
            <p:cNvSpPr/>
            <p:nvPr/>
          </p:nvSpPr>
          <p:spPr>
            <a:xfrm>
              <a:off x="3303371" y="2403435"/>
              <a:ext cx="192216" cy="210737"/>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31" name="Google Shape;1022;p14">
              <a:extLst>
                <a:ext uri="{FF2B5EF4-FFF2-40B4-BE49-F238E27FC236}">
                  <a16:creationId xmlns:a16="http://schemas.microsoft.com/office/drawing/2014/main" id="{6A4C64B8-C633-4475-A7F7-61AF94D8451F}"/>
                </a:ext>
              </a:extLst>
            </p:cNvPr>
            <p:cNvSpPr/>
            <p:nvPr/>
          </p:nvSpPr>
          <p:spPr>
            <a:xfrm>
              <a:off x="3396427" y="2372825"/>
              <a:ext cx="10679"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32" name="Google Shape;1023;p14">
              <a:extLst>
                <a:ext uri="{FF2B5EF4-FFF2-40B4-BE49-F238E27FC236}">
                  <a16:creationId xmlns:a16="http://schemas.microsoft.com/office/drawing/2014/main" id="{F1934297-98BB-488D-BF1C-84A0FD9F501E}"/>
                </a:ext>
              </a:extLst>
            </p:cNvPr>
            <p:cNvSpPr/>
            <p:nvPr/>
          </p:nvSpPr>
          <p:spPr>
            <a:xfrm>
              <a:off x="3243875" y="2495264"/>
              <a:ext cx="285273" cy="1059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33" name="Google Shape;1024;p14">
              <a:extLst>
                <a:ext uri="{FF2B5EF4-FFF2-40B4-BE49-F238E27FC236}">
                  <a16:creationId xmlns:a16="http://schemas.microsoft.com/office/drawing/2014/main" id="{738F5422-8AE4-49D7-9389-63001E0557D7}"/>
                </a:ext>
              </a:extLst>
            </p:cNvPr>
            <p:cNvSpPr/>
            <p:nvPr/>
          </p:nvSpPr>
          <p:spPr>
            <a:xfrm>
              <a:off x="3339983" y="2378711"/>
              <a:ext cx="105260" cy="26842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34" name="Google Shape;1025;p14">
              <a:extLst>
                <a:ext uri="{FF2B5EF4-FFF2-40B4-BE49-F238E27FC236}">
                  <a16:creationId xmlns:a16="http://schemas.microsoft.com/office/drawing/2014/main" id="{E15009DD-2E28-40F5-BDFA-9FA07C1C1E18}"/>
                </a:ext>
              </a:extLst>
            </p:cNvPr>
            <p:cNvSpPr/>
            <p:nvPr/>
          </p:nvSpPr>
          <p:spPr>
            <a:xfrm>
              <a:off x="3266758" y="2458768"/>
              <a:ext cx="268492" cy="94184"/>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35" name="Google Shape;1026;p14">
              <a:extLst>
                <a:ext uri="{FF2B5EF4-FFF2-40B4-BE49-F238E27FC236}">
                  <a16:creationId xmlns:a16="http://schemas.microsoft.com/office/drawing/2014/main" id="{48F5F080-B6D5-47DF-BB7D-263C8694A6EC}"/>
                </a:ext>
              </a:extLst>
            </p:cNvPr>
            <p:cNvSpPr/>
            <p:nvPr/>
          </p:nvSpPr>
          <p:spPr>
            <a:xfrm>
              <a:off x="3275911" y="2451704"/>
              <a:ext cx="257813" cy="113021"/>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36" name="Google Shape;1027;p14">
              <a:extLst>
                <a:ext uri="{FF2B5EF4-FFF2-40B4-BE49-F238E27FC236}">
                  <a16:creationId xmlns:a16="http://schemas.microsoft.com/office/drawing/2014/main" id="{AAD19FD8-6676-4AF8-BE7E-036C27ECE335}"/>
                </a:ext>
              </a:extLst>
            </p:cNvPr>
            <p:cNvSpPr/>
            <p:nvPr/>
          </p:nvSpPr>
          <p:spPr>
            <a:xfrm>
              <a:off x="3329304" y="2385775"/>
              <a:ext cx="120517" cy="25783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37" name="Google Shape;1028;p14">
              <a:extLst>
                <a:ext uri="{FF2B5EF4-FFF2-40B4-BE49-F238E27FC236}">
                  <a16:creationId xmlns:a16="http://schemas.microsoft.com/office/drawing/2014/main" id="{61E6AC1F-9D44-4DF8-A2F5-B4C62D249D37}"/>
                </a:ext>
              </a:extLst>
            </p:cNvPr>
            <p:cNvSpPr/>
            <p:nvPr/>
          </p:nvSpPr>
          <p:spPr>
            <a:xfrm>
              <a:off x="3327779" y="2438754"/>
              <a:ext cx="134246" cy="133035"/>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38" name="Google Shape;1029;p14">
              <a:extLst>
                <a:ext uri="{FF2B5EF4-FFF2-40B4-BE49-F238E27FC236}">
                  <a16:creationId xmlns:a16="http://schemas.microsoft.com/office/drawing/2014/main" id="{60F9489A-927A-4B92-B10C-647154B0E332}"/>
                </a:ext>
              </a:extLst>
            </p:cNvPr>
            <p:cNvSpPr>
              <a:spLocks/>
            </p:cNvSpPr>
            <p:nvPr/>
          </p:nvSpPr>
          <p:spPr bwMode="auto">
            <a:xfrm>
              <a:off x="3358550" y="2469325"/>
              <a:ext cx="72075" cy="71450"/>
            </a:xfrm>
            <a:custGeom>
              <a:avLst/>
              <a:gdLst>
                <a:gd name="T0" fmla="*/ 2147483646 w 2883"/>
                <a:gd name="T1" fmla="*/ 2147483646 h 2858"/>
                <a:gd name="T2" fmla="*/ 2147483646 w 2883"/>
                <a:gd name="T3" fmla="*/ 2147483646 h 2858"/>
                <a:gd name="T4" fmla="*/ 2147483646 w 2883"/>
                <a:gd name="T5" fmla="*/ 2147483646 h 2858"/>
                <a:gd name="T6" fmla="*/ 2147483646 w 2883"/>
                <a:gd name="T7" fmla="*/ 2147483646 h 2858"/>
                <a:gd name="T8" fmla="*/ 2147483646 w 2883"/>
                <a:gd name="T9" fmla="*/ 2147483646 h 28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39" name="Google Shape;1030;p14">
            <a:extLst>
              <a:ext uri="{FF2B5EF4-FFF2-40B4-BE49-F238E27FC236}">
                <a16:creationId xmlns:a16="http://schemas.microsoft.com/office/drawing/2014/main" id="{56F1B24D-DD8E-439D-A457-CBDEA1A9CC26}"/>
              </a:ext>
            </a:extLst>
          </p:cNvPr>
          <p:cNvGrpSpPr>
            <a:grpSpLocks/>
          </p:cNvGrpSpPr>
          <p:nvPr userDrawn="1"/>
        </p:nvGrpSpPr>
        <p:grpSpPr bwMode="auto">
          <a:xfrm>
            <a:off x="11004551" y="1042988"/>
            <a:ext cx="230716" cy="227012"/>
            <a:chOff x="4954425" y="2036375"/>
            <a:chExt cx="166675" cy="168575"/>
          </a:xfrm>
        </p:grpSpPr>
        <p:sp>
          <p:nvSpPr>
            <p:cNvPr id="40" name="Google Shape;1031;p14">
              <a:extLst>
                <a:ext uri="{FF2B5EF4-FFF2-40B4-BE49-F238E27FC236}">
                  <a16:creationId xmlns:a16="http://schemas.microsoft.com/office/drawing/2014/main" id="{4B8E87BE-D30C-4F80-B677-73B5359711C9}"/>
                </a:ext>
              </a:extLst>
            </p:cNvPr>
            <p:cNvSpPr>
              <a:spLocks/>
            </p:cNvSpPr>
            <p:nvPr/>
          </p:nvSpPr>
          <p:spPr bwMode="auto">
            <a:xfrm>
              <a:off x="4954425" y="2036375"/>
              <a:ext cx="166675" cy="168575"/>
            </a:xfrm>
            <a:custGeom>
              <a:avLst/>
              <a:gdLst>
                <a:gd name="T0" fmla="*/ 2147483646 w 6667"/>
                <a:gd name="T1" fmla="*/ 2147483646 h 6743"/>
                <a:gd name="T2" fmla="*/ 2147483646 w 6667"/>
                <a:gd name="T3" fmla="*/ 2147483646 h 6743"/>
                <a:gd name="T4" fmla="*/ 2147483646 w 6667"/>
                <a:gd name="T5" fmla="*/ 2147483646 h 6743"/>
                <a:gd name="T6" fmla="*/ 2147483646 w 6667"/>
                <a:gd name="T7" fmla="*/ 2147483646 h 6743"/>
                <a:gd name="T8" fmla="*/ 2147483646 w 6667"/>
                <a:gd name="T9" fmla="*/ 2147483646 h 6743"/>
                <a:gd name="T10" fmla="*/ 2147483646 w 6667"/>
                <a:gd name="T11" fmla="*/ 2147483646 h 6743"/>
                <a:gd name="T12" fmla="*/ 2147483646 w 6667"/>
                <a:gd name="T13" fmla="*/ 2147483646 h 6743"/>
                <a:gd name="T14" fmla="*/ 2147483646 w 6667"/>
                <a:gd name="T15" fmla="*/ 2147483646 h 674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41" name="Google Shape;1032;p14">
              <a:extLst>
                <a:ext uri="{FF2B5EF4-FFF2-40B4-BE49-F238E27FC236}">
                  <a16:creationId xmlns:a16="http://schemas.microsoft.com/office/drawing/2014/main" id="{D9D498BA-B088-4B4F-A647-58CF91DB2A25}"/>
                </a:ext>
              </a:extLst>
            </p:cNvPr>
            <p:cNvSpPr/>
            <p:nvPr/>
          </p:nvSpPr>
          <p:spPr>
            <a:xfrm>
              <a:off x="5009474" y="2104748"/>
              <a:ext cx="51991" cy="41259"/>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sp>
        <p:nvSpPr>
          <p:cNvPr id="42" name="Google Shape;1033;p14">
            <a:extLst>
              <a:ext uri="{FF2B5EF4-FFF2-40B4-BE49-F238E27FC236}">
                <a16:creationId xmlns:a16="http://schemas.microsoft.com/office/drawing/2014/main" id="{9EC589E3-51EB-4499-B93B-86DB2F114FDD}"/>
              </a:ext>
            </a:extLst>
          </p:cNvPr>
          <p:cNvSpPr>
            <a:spLocks/>
          </p:cNvSpPr>
          <p:nvPr userDrawn="1"/>
        </p:nvSpPr>
        <p:spPr bwMode="auto">
          <a:xfrm>
            <a:off x="2055285" y="6264275"/>
            <a:ext cx="165100" cy="109538"/>
          </a:xfrm>
          <a:custGeom>
            <a:avLst/>
            <a:gdLst>
              <a:gd name="T0" fmla="*/ 2147483646 w 4765"/>
              <a:gd name="T1" fmla="*/ 2147483646 h 3248"/>
              <a:gd name="T2" fmla="*/ 2147483646 w 4765"/>
              <a:gd name="T3" fmla="*/ 2147483646 h 3248"/>
              <a:gd name="T4" fmla="*/ 2147483646 w 4765"/>
              <a:gd name="T5" fmla="*/ 2147483646 h 3248"/>
              <a:gd name="T6" fmla="*/ 2147483646 w 4765"/>
              <a:gd name="T7" fmla="*/ 2147483646 h 3248"/>
              <a:gd name="T8" fmla="*/ 2147483646 w 4765"/>
              <a:gd name="T9" fmla="*/ 2147483646 h 32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3" name="Google Shape;1034;p14">
            <a:extLst>
              <a:ext uri="{FF2B5EF4-FFF2-40B4-BE49-F238E27FC236}">
                <a16:creationId xmlns:a16="http://schemas.microsoft.com/office/drawing/2014/main" id="{11CB0FAE-CC14-4E7B-9617-34F874B18DFF}"/>
              </a:ext>
            </a:extLst>
          </p:cNvPr>
          <p:cNvSpPr/>
          <p:nvPr userDrawn="1"/>
        </p:nvSpPr>
        <p:spPr>
          <a:xfrm>
            <a:off x="10996085" y="6181725"/>
            <a:ext cx="120649" cy="82550"/>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lIns="68569" tIns="68569" rIns="68569" bIns="68569" anchor="ctr"/>
          <a:lstStyle/>
          <a:p>
            <a:pPr eaLnBrk="1" fontAlgn="auto" hangingPunct="1">
              <a:spcBef>
                <a:spcPts val="0"/>
              </a:spcBef>
              <a:spcAft>
                <a:spcPts val="0"/>
              </a:spcAft>
              <a:defRPr/>
            </a:pPr>
            <a:endParaRPr sz="1800" b="0">
              <a:solidFill>
                <a:prstClr val="black"/>
              </a:solidFill>
              <a:latin typeface="Arial"/>
            </a:endParaRPr>
          </a:p>
        </p:txBody>
      </p:sp>
      <p:grpSp>
        <p:nvGrpSpPr>
          <p:cNvPr id="44" name="Google Shape;1035;p14">
            <a:extLst>
              <a:ext uri="{FF2B5EF4-FFF2-40B4-BE49-F238E27FC236}">
                <a16:creationId xmlns:a16="http://schemas.microsoft.com/office/drawing/2014/main" id="{A920708D-643F-4048-BB51-88B4D4433E8C}"/>
              </a:ext>
            </a:extLst>
          </p:cNvPr>
          <p:cNvGrpSpPr>
            <a:grpSpLocks/>
          </p:cNvGrpSpPr>
          <p:nvPr userDrawn="1"/>
        </p:nvGrpSpPr>
        <p:grpSpPr bwMode="auto">
          <a:xfrm>
            <a:off x="817034" y="5192714"/>
            <a:ext cx="230717" cy="225425"/>
            <a:chOff x="4954425" y="2036375"/>
            <a:chExt cx="166675" cy="168575"/>
          </a:xfrm>
        </p:grpSpPr>
        <p:sp>
          <p:nvSpPr>
            <p:cNvPr id="45" name="Google Shape;1036;p14">
              <a:extLst>
                <a:ext uri="{FF2B5EF4-FFF2-40B4-BE49-F238E27FC236}">
                  <a16:creationId xmlns:a16="http://schemas.microsoft.com/office/drawing/2014/main" id="{EA863C47-0AE7-408E-BB9D-24C3884926AA}"/>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46" name="Google Shape;1037;p14">
              <a:extLst>
                <a:ext uri="{FF2B5EF4-FFF2-40B4-BE49-F238E27FC236}">
                  <a16:creationId xmlns:a16="http://schemas.microsoft.com/office/drawing/2014/main" id="{268AE58F-7608-483B-8FBD-E8CD134F31CD}"/>
                </a:ext>
              </a:extLst>
            </p:cNvPr>
            <p:cNvSpPr/>
            <p:nvPr/>
          </p:nvSpPr>
          <p:spPr>
            <a:xfrm>
              <a:off x="5009473" y="2105230"/>
              <a:ext cx="51990" cy="40363"/>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sp>
        <p:nvSpPr>
          <p:cNvPr id="47" name="Google Shape;1082;p14">
            <a:extLst>
              <a:ext uri="{FF2B5EF4-FFF2-40B4-BE49-F238E27FC236}">
                <a16:creationId xmlns:a16="http://schemas.microsoft.com/office/drawing/2014/main" id="{4AA9F7E4-2F21-400E-8152-D74656B54E79}"/>
              </a:ext>
            </a:extLst>
          </p:cNvPr>
          <p:cNvSpPr>
            <a:spLocks/>
          </p:cNvSpPr>
          <p:nvPr userDrawn="1"/>
        </p:nvSpPr>
        <p:spPr bwMode="auto">
          <a:xfrm>
            <a:off x="465667" y="882651"/>
            <a:ext cx="110067" cy="176213"/>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8" name="Google Shape;1083;p14">
            <a:extLst>
              <a:ext uri="{FF2B5EF4-FFF2-40B4-BE49-F238E27FC236}">
                <a16:creationId xmlns:a16="http://schemas.microsoft.com/office/drawing/2014/main" id="{AFDEAED2-2FFC-40F8-931B-2FF451FC2970}"/>
              </a:ext>
            </a:extLst>
          </p:cNvPr>
          <p:cNvSpPr>
            <a:spLocks/>
          </p:cNvSpPr>
          <p:nvPr userDrawn="1"/>
        </p:nvSpPr>
        <p:spPr bwMode="auto">
          <a:xfrm>
            <a:off x="201084" y="906463"/>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9" name="Google Shape;1084;p14">
            <a:extLst>
              <a:ext uri="{FF2B5EF4-FFF2-40B4-BE49-F238E27FC236}">
                <a16:creationId xmlns:a16="http://schemas.microsoft.com/office/drawing/2014/main" id="{0979E510-0590-44F4-BFE9-2FE7DABDED83}"/>
              </a:ext>
            </a:extLst>
          </p:cNvPr>
          <p:cNvSpPr>
            <a:spLocks/>
          </p:cNvSpPr>
          <p:nvPr userDrawn="1"/>
        </p:nvSpPr>
        <p:spPr bwMode="auto">
          <a:xfrm>
            <a:off x="224367" y="989014"/>
            <a:ext cx="44451"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0" name="Google Shape;1085;p14">
            <a:extLst>
              <a:ext uri="{FF2B5EF4-FFF2-40B4-BE49-F238E27FC236}">
                <a16:creationId xmlns:a16="http://schemas.microsoft.com/office/drawing/2014/main" id="{50C859A2-D496-43D7-B105-3FEA2CF25F82}"/>
              </a:ext>
            </a:extLst>
          </p:cNvPr>
          <p:cNvSpPr>
            <a:spLocks/>
          </p:cNvSpPr>
          <p:nvPr userDrawn="1"/>
        </p:nvSpPr>
        <p:spPr bwMode="auto">
          <a:xfrm>
            <a:off x="524934" y="947739"/>
            <a:ext cx="46567" cy="46037"/>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1" name="Google Shape;1086;p14">
            <a:extLst>
              <a:ext uri="{FF2B5EF4-FFF2-40B4-BE49-F238E27FC236}">
                <a16:creationId xmlns:a16="http://schemas.microsoft.com/office/drawing/2014/main" id="{042C9078-FCFB-4BB0-B5C8-5B5877A8820A}"/>
              </a:ext>
            </a:extLst>
          </p:cNvPr>
          <p:cNvSpPr>
            <a:spLocks/>
          </p:cNvSpPr>
          <p:nvPr userDrawn="1"/>
        </p:nvSpPr>
        <p:spPr bwMode="auto">
          <a:xfrm>
            <a:off x="201084" y="917575"/>
            <a:ext cx="448733" cy="96838"/>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2" name="Google Shape;1082;p14">
            <a:extLst>
              <a:ext uri="{FF2B5EF4-FFF2-40B4-BE49-F238E27FC236}">
                <a16:creationId xmlns:a16="http://schemas.microsoft.com/office/drawing/2014/main" id="{B1C0C26C-6AAC-43CB-A9DA-95498B662D30}"/>
              </a:ext>
            </a:extLst>
          </p:cNvPr>
          <p:cNvSpPr>
            <a:spLocks/>
          </p:cNvSpPr>
          <p:nvPr userDrawn="1"/>
        </p:nvSpPr>
        <p:spPr bwMode="auto">
          <a:xfrm>
            <a:off x="463550" y="1495425"/>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3" name="Google Shape;1083;p14">
            <a:extLst>
              <a:ext uri="{FF2B5EF4-FFF2-40B4-BE49-F238E27FC236}">
                <a16:creationId xmlns:a16="http://schemas.microsoft.com/office/drawing/2014/main" id="{E32CBDBA-AEDC-4885-ADCB-548154D299E5}"/>
              </a:ext>
            </a:extLst>
          </p:cNvPr>
          <p:cNvSpPr>
            <a:spLocks/>
          </p:cNvSpPr>
          <p:nvPr userDrawn="1"/>
        </p:nvSpPr>
        <p:spPr bwMode="auto">
          <a:xfrm>
            <a:off x="198967" y="1520826"/>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4" name="Google Shape;1084;p14">
            <a:extLst>
              <a:ext uri="{FF2B5EF4-FFF2-40B4-BE49-F238E27FC236}">
                <a16:creationId xmlns:a16="http://schemas.microsoft.com/office/drawing/2014/main" id="{6852B261-78AC-4311-8B2E-7F419B02652D}"/>
              </a:ext>
            </a:extLst>
          </p:cNvPr>
          <p:cNvSpPr>
            <a:spLocks/>
          </p:cNvSpPr>
          <p:nvPr userDrawn="1"/>
        </p:nvSpPr>
        <p:spPr bwMode="auto">
          <a:xfrm>
            <a:off x="222251" y="1603375"/>
            <a:ext cx="46567" cy="46038"/>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5" name="Google Shape;1085;p14">
            <a:extLst>
              <a:ext uri="{FF2B5EF4-FFF2-40B4-BE49-F238E27FC236}">
                <a16:creationId xmlns:a16="http://schemas.microsoft.com/office/drawing/2014/main" id="{8D88F0E3-BFBE-4AB3-A500-829987CAD128}"/>
              </a:ext>
            </a:extLst>
          </p:cNvPr>
          <p:cNvSpPr>
            <a:spLocks/>
          </p:cNvSpPr>
          <p:nvPr userDrawn="1"/>
        </p:nvSpPr>
        <p:spPr bwMode="auto">
          <a:xfrm>
            <a:off x="522818" y="1562100"/>
            <a:ext cx="46567" cy="44450"/>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6" name="Google Shape;1086;p14">
            <a:extLst>
              <a:ext uri="{FF2B5EF4-FFF2-40B4-BE49-F238E27FC236}">
                <a16:creationId xmlns:a16="http://schemas.microsoft.com/office/drawing/2014/main" id="{99614094-EB4F-41C8-8013-CD3220BE1ED0}"/>
              </a:ext>
            </a:extLst>
          </p:cNvPr>
          <p:cNvSpPr>
            <a:spLocks/>
          </p:cNvSpPr>
          <p:nvPr userDrawn="1"/>
        </p:nvSpPr>
        <p:spPr bwMode="auto">
          <a:xfrm>
            <a:off x="201084" y="1531938"/>
            <a:ext cx="446616"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7" name="Google Shape;1082;p14">
            <a:extLst>
              <a:ext uri="{FF2B5EF4-FFF2-40B4-BE49-F238E27FC236}">
                <a16:creationId xmlns:a16="http://schemas.microsoft.com/office/drawing/2014/main" id="{9C939CC4-FAE2-4A8A-8D18-B6564CB5A98F}"/>
              </a:ext>
            </a:extLst>
          </p:cNvPr>
          <p:cNvSpPr>
            <a:spLocks/>
          </p:cNvSpPr>
          <p:nvPr userDrawn="1"/>
        </p:nvSpPr>
        <p:spPr bwMode="auto">
          <a:xfrm>
            <a:off x="463550" y="2109788"/>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8" name="Google Shape;1083;p14">
            <a:extLst>
              <a:ext uri="{FF2B5EF4-FFF2-40B4-BE49-F238E27FC236}">
                <a16:creationId xmlns:a16="http://schemas.microsoft.com/office/drawing/2014/main" id="{B030D65A-99DC-404C-9FBD-828087A18D27}"/>
              </a:ext>
            </a:extLst>
          </p:cNvPr>
          <p:cNvSpPr>
            <a:spLocks/>
          </p:cNvSpPr>
          <p:nvPr userDrawn="1"/>
        </p:nvSpPr>
        <p:spPr bwMode="auto">
          <a:xfrm>
            <a:off x="198967" y="2135189"/>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9" name="Google Shape;1084;p14">
            <a:extLst>
              <a:ext uri="{FF2B5EF4-FFF2-40B4-BE49-F238E27FC236}">
                <a16:creationId xmlns:a16="http://schemas.microsoft.com/office/drawing/2014/main" id="{46BAC049-24B7-49CB-BEB2-5A8D7442D86E}"/>
              </a:ext>
            </a:extLst>
          </p:cNvPr>
          <p:cNvSpPr>
            <a:spLocks/>
          </p:cNvSpPr>
          <p:nvPr userDrawn="1"/>
        </p:nvSpPr>
        <p:spPr bwMode="auto">
          <a:xfrm>
            <a:off x="222251" y="2217738"/>
            <a:ext cx="44449" cy="44450"/>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0" name="Google Shape;1085;p14">
            <a:extLst>
              <a:ext uri="{FF2B5EF4-FFF2-40B4-BE49-F238E27FC236}">
                <a16:creationId xmlns:a16="http://schemas.microsoft.com/office/drawing/2014/main" id="{2E323D9E-FFCC-4961-8574-5D88264CBEFB}"/>
              </a:ext>
            </a:extLst>
          </p:cNvPr>
          <p:cNvSpPr>
            <a:spLocks/>
          </p:cNvSpPr>
          <p:nvPr userDrawn="1"/>
        </p:nvSpPr>
        <p:spPr bwMode="auto">
          <a:xfrm>
            <a:off x="522818" y="2174875"/>
            <a:ext cx="44449"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1" name="Google Shape;1086;p14">
            <a:extLst>
              <a:ext uri="{FF2B5EF4-FFF2-40B4-BE49-F238E27FC236}">
                <a16:creationId xmlns:a16="http://schemas.microsoft.com/office/drawing/2014/main" id="{08DDC279-595C-4E5F-9790-AEAB88062CF3}"/>
              </a:ext>
            </a:extLst>
          </p:cNvPr>
          <p:cNvSpPr>
            <a:spLocks/>
          </p:cNvSpPr>
          <p:nvPr userDrawn="1"/>
        </p:nvSpPr>
        <p:spPr bwMode="auto">
          <a:xfrm>
            <a:off x="198967" y="2146300"/>
            <a:ext cx="448733"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2" name="Google Shape;1082;p14">
            <a:extLst>
              <a:ext uri="{FF2B5EF4-FFF2-40B4-BE49-F238E27FC236}">
                <a16:creationId xmlns:a16="http://schemas.microsoft.com/office/drawing/2014/main" id="{49F519B5-4D9C-4885-B700-4828FFB61BA0}"/>
              </a:ext>
            </a:extLst>
          </p:cNvPr>
          <p:cNvSpPr>
            <a:spLocks/>
          </p:cNvSpPr>
          <p:nvPr userDrawn="1"/>
        </p:nvSpPr>
        <p:spPr bwMode="auto">
          <a:xfrm>
            <a:off x="461433" y="2724151"/>
            <a:ext cx="110067" cy="176213"/>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3" name="Google Shape;1083;p14">
            <a:extLst>
              <a:ext uri="{FF2B5EF4-FFF2-40B4-BE49-F238E27FC236}">
                <a16:creationId xmlns:a16="http://schemas.microsoft.com/office/drawing/2014/main" id="{4AA565BC-6458-4DEE-9074-C776C86A376C}"/>
              </a:ext>
            </a:extLst>
          </p:cNvPr>
          <p:cNvSpPr>
            <a:spLocks/>
          </p:cNvSpPr>
          <p:nvPr userDrawn="1"/>
        </p:nvSpPr>
        <p:spPr bwMode="auto">
          <a:xfrm>
            <a:off x="196851" y="2747964"/>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4" name="Google Shape;1084;p14">
            <a:extLst>
              <a:ext uri="{FF2B5EF4-FFF2-40B4-BE49-F238E27FC236}">
                <a16:creationId xmlns:a16="http://schemas.microsoft.com/office/drawing/2014/main" id="{E670D4D0-1D43-4EED-8E51-3609CE752A0C}"/>
              </a:ext>
            </a:extLst>
          </p:cNvPr>
          <p:cNvSpPr>
            <a:spLocks/>
          </p:cNvSpPr>
          <p:nvPr userDrawn="1"/>
        </p:nvSpPr>
        <p:spPr bwMode="auto">
          <a:xfrm>
            <a:off x="220134" y="2830514"/>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5" name="Google Shape;1085;p14">
            <a:extLst>
              <a:ext uri="{FF2B5EF4-FFF2-40B4-BE49-F238E27FC236}">
                <a16:creationId xmlns:a16="http://schemas.microsoft.com/office/drawing/2014/main" id="{1F1D9894-7FB6-4E5C-98E2-107BDCC30F8A}"/>
              </a:ext>
            </a:extLst>
          </p:cNvPr>
          <p:cNvSpPr>
            <a:spLocks/>
          </p:cNvSpPr>
          <p:nvPr userDrawn="1"/>
        </p:nvSpPr>
        <p:spPr bwMode="auto">
          <a:xfrm>
            <a:off x="520701" y="2789239"/>
            <a:ext cx="46567" cy="46037"/>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6" name="Google Shape;1086;p14">
            <a:extLst>
              <a:ext uri="{FF2B5EF4-FFF2-40B4-BE49-F238E27FC236}">
                <a16:creationId xmlns:a16="http://schemas.microsoft.com/office/drawing/2014/main" id="{ADABF5E3-845B-4275-8091-A06E2D130E28}"/>
              </a:ext>
            </a:extLst>
          </p:cNvPr>
          <p:cNvSpPr>
            <a:spLocks/>
          </p:cNvSpPr>
          <p:nvPr userDrawn="1"/>
        </p:nvSpPr>
        <p:spPr bwMode="auto">
          <a:xfrm>
            <a:off x="198968" y="2759075"/>
            <a:ext cx="446617" cy="96838"/>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7" name="Google Shape;1082;p14">
            <a:extLst>
              <a:ext uri="{FF2B5EF4-FFF2-40B4-BE49-F238E27FC236}">
                <a16:creationId xmlns:a16="http://schemas.microsoft.com/office/drawing/2014/main" id="{734245FD-6C68-4D91-9D62-8ED9B7DF3CAC}"/>
              </a:ext>
            </a:extLst>
          </p:cNvPr>
          <p:cNvSpPr>
            <a:spLocks/>
          </p:cNvSpPr>
          <p:nvPr userDrawn="1"/>
        </p:nvSpPr>
        <p:spPr bwMode="auto">
          <a:xfrm>
            <a:off x="461433" y="3336925"/>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8" name="Google Shape;1083;p14">
            <a:extLst>
              <a:ext uri="{FF2B5EF4-FFF2-40B4-BE49-F238E27FC236}">
                <a16:creationId xmlns:a16="http://schemas.microsoft.com/office/drawing/2014/main" id="{BCBCB9D8-E181-4053-ADCD-1CF008FDDFA6}"/>
              </a:ext>
            </a:extLst>
          </p:cNvPr>
          <p:cNvSpPr>
            <a:spLocks/>
          </p:cNvSpPr>
          <p:nvPr userDrawn="1"/>
        </p:nvSpPr>
        <p:spPr bwMode="auto">
          <a:xfrm>
            <a:off x="194733" y="3362326"/>
            <a:ext cx="450851"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9" name="Google Shape;1084;p14">
            <a:extLst>
              <a:ext uri="{FF2B5EF4-FFF2-40B4-BE49-F238E27FC236}">
                <a16:creationId xmlns:a16="http://schemas.microsoft.com/office/drawing/2014/main" id="{A529B883-C57F-49C5-A22D-435183C6C2F2}"/>
              </a:ext>
            </a:extLst>
          </p:cNvPr>
          <p:cNvSpPr>
            <a:spLocks/>
          </p:cNvSpPr>
          <p:nvPr userDrawn="1"/>
        </p:nvSpPr>
        <p:spPr bwMode="auto">
          <a:xfrm>
            <a:off x="220133" y="3444875"/>
            <a:ext cx="44451" cy="46038"/>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0" name="Google Shape;1085;p14">
            <a:extLst>
              <a:ext uri="{FF2B5EF4-FFF2-40B4-BE49-F238E27FC236}">
                <a16:creationId xmlns:a16="http://schemas.microsoft.com/office/drawing/2014/main" id="{C0944D08-0763-45A2-B277-D2BD5BD50E73}"/>
              </a:ext>
            </a:extLst>
          </p:cNvPr>
          <p:cNvSpPr>
            <a:spLocks/>
          </p:cNvSpPr>
          <p:nvPr userDrawn="1"/>
        </p:nvSpPr>
        <p:spPr bwMode="auto">
          <a:xfrm>
            <a:off x="520700" y="3403600"/>
            <a:ext cx="44451" cy="44450"/>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1" name="Google Shape;1086;p14">
            <a:extLst>
              <a:ext uri="{FF2B5EF4-FFF2-40B4-BE49-F238E27FC236}">
                <a16:creationId xmlns:a16="http://schemas.microsoft.com/office/drawing/2014/main" id="{C26F9939-D1C1-43D7-8E95-112DE2FD426C}"/>
              </a:ext>
            </a:extLst>
          </p:cNvPr>
          <p:cNvSpPr>
            <a:spLocks/>
          </p:cNvSpPr>
          <p:nvPr userDrawn="1"/>
        </p:nvSpPr>
        <p:spPr bwMode="auto">
          <a:xfrm>
            <a:off x="196851" y="3373439"/>
            <a:ext cx="448733" cy="96837"/>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2" name="Google Shape;1082;p14">
            <a:extLst>
              <a:ext uri="{FF2B5EF4-FFF2-40B4-BE49-F238E27FC236}">
                <a16:creationId xmlns:a16="http://schemas.microsoft.com/office/drawing/2014/main" id="{8A814C49-8E32-41D0-8D21-A876152EC42A}"/>
              </a:ext>
            </a:extLst>
          </p:cNvPr>
          <p:cNvSpPr>
            <a:spLocks/>
          </p:cNvSpPr>
          <p:nvPr userDrawn="1"/>
        </p:nvSpPr>
        <p:spPr bwMode="auto">
          <a:xfrm>
            <a:off x="459317" y="3951288"/>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3" name="Google Shape;1083;p14">
            <a:extLst>
              <a:ext uri="{FF2B5EF4-FFF2-40B4-BE49-F238E27FC236}">
                <a16:creationId xmlns:a16="http://schemas.microsoft.com/office/drawing/2014/main" id="{BCAEC0F8-A99A-4F8A-A0E3-4BE71CE464FA}"/>
              </a:ext>
            </a:extLst>
          </p:cNvPr>
          <p:cNvSpPr>
            <a:spLocks/>
          </p:cNvSpPr>
          <p:nvPr userDrawn="1"/>
        </p:nvSpPr>
        <p:spPr bwMode="auto">
          <a:xfrm>
            <a:off x="194734" y="3976689"/>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4" name="Google Shape;1084;p14">
            <a:extLst>
              <a:ext uri="{FF2B5EF4-FFF2-40B4-BE49-F238E27FC236}">
                <a16:creationId xmlns:a16="http://schemas.microsoft.com/office/drawing/2014/main" id="{BB22309B-F5D5-459B-90E2-1429D50520F1}"/>
              </a:ext>
            </a:extLst>
          </p:cNvPr>
          <p:cNvSpPr>
            <a:spLocks/>
          </p:cNvSpPr>
          <p:nvPr userDrawn="1"/>
        </p:nvSpPr>
        <p:spPr bwMode="auto">
          <a:xfrm>
            <a:off x="218018" y="4059239"/>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5" name="Google Shape;1085;p14">
            <a:extLst>
              <a:ext uri="{FF2B5EF4-FFF2-40B4-BE49-F238E27FC236}">
                <a16:creationId xmlns:a16="http://schemas.microsoft.com/office/drawing/2014/main" id="{18C747F8-F8F3-449F-B67C-9AA5313AC8C8}"/>
              </a:ext>
            </a:extLst>
          </p:cNvPr>
          <p:cNvSpPr>
            <a:spLocks/>
          </p:cNvSpPr>
          <p:nvPr userDrawn="1"/>
        </p:nvSpPr>
        <p:spPr bwMode="auto">
          <a:xfrm>
            <a:off x="518585" y="4016375"/>
            <a:ext cx="46567"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6" name="Google Shape;1086;p14">
            <a:extLst>
              <a:ext uri="{FF2B5EF4-FFF2-40B4-BE49-F238E27FC236}">
                <a16:creationId xmlns:a16="http://schemas.microsoft.com/office/drawing/2014/main" id="{37325574-D39C-4937-B500-233C05FCD4D2}"/>
              </a:ext>
            </a:extLst>
          </p:cNvPr>
          <p:cNvSpPr>
            <a:spLocks/>
          </p:cNvSpPr>
          <p:nvPr userDrawn="1"/>
        </p:nvSpPr>
        <p:spPr bwMode="auto">
          <a:xfrm>
            <a:off x="194734" y="3987800"/>
            <a:ext cx="448733"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7" name="Google Shape;1082;p14">
            <a:extLst>
              <a:ext uri="{FF2B5EF4-FFF2-40B4-BE49-F238E27FC236}">
                <a16:creationId xmlns:a16="http://schemas.microsoft.com/office/drawing/2014/main" id="{AAFB2D44-FC1D-436F-81B3-2321DF708897}"/>
              </a:ext>
            </a:extLst>
          </p:cNvPr>
          <p:cNvSpPr>
            <a:spLocks/>
          </p:cNvSpPr>
          <p:nvPr userDrawn="1"/>
        </p:nvSpPr>
        <p:spPr bwMode="auto">
          <a:xfrm>
            <a:off x="459317" y="4565650"/>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8" name="Google Shape;1083;p14">
            <a:extLst>
              <a:ext uri="{FF2B5EF4-FFF2-40B4-BE49-F238E27FC236}">
                <a16:creationId xmlns:a16="http://schemas.microsoft.com/office/drawing/2014/main" id="{84AFC662-A352-4860-8E76-6A1349F9B683}"/>
              </a:ext>
            </a:extLst>
          </p:cNvPr>
          <p:cNvSpPr>
            <a:spLocks/>
          </p:cNvSpPr>
          <p:nvPr userDrawn="1"/>
        </p:nvSpPr>
        <p:spPr bwMode="auto">
          <a:xfrm>
            <a:off x="192618" y="4589464"/>
            <a:ext cx="450849"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9" name="Google Shape;1084;p14">
            <a:extLst>
              <a:ext uri="{FF2B5EF4-FFF2-40B4-BE49-F238E27FC236}">
                <a16:creationId xmlns:a16="http://schemas.microsoft.com/office/drawing/2014/main" id="{3432D2E0-B9D4-4735-AA72-DEACFEBFFE54}"/>
              </a:ext>
            </a:extLst>
          </p:cNvPr>
          <p:cNvSpPr>
            <a:spLocks/>
          </p:cNvSpPr>
          <p:nvPr userDrawn="1"/>
        </p:nvSpPr>
        <p:spPr bwMode="auto">
          <a:xfrm>
            <a:off x="215901" y="4672014"/>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0" name="Google Shape;1085;p14">
            <a:extLst>
              <a:ext uri="{FF2B5EF4-FFF2-40B4-BE49-F238E27FC236}">
                <a16:creationId xmlns:a16="http://schemas.microsoft.com/office/drawing/2014/main" id="{85924940-C357-4119-85EE-EE513A1C6C34}"/>
              </a:ext>
            </a:extLst>
          </p:cNvPr>
          <p:cNvSpPr>
            <a:spLocks/>
          </p:cNvSpPr>
          <p:nvPr userDrawn="1"/>
        </p:nvSpPr>
        <p:spPr bwMode="auto">
          <a:xfrm>
            <a:off x="518585" y="4630739"/>
            <a:ext cx="44449" cy="46037"/>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1" name="Google Shape;1086;p14">
            <a:extLst>
              <a:ext uri="{FF2B5EF4-FFF2-40B4-BE49-F238E27FC236}">
                <a16:creationId xmlns:a16="http://schemas.microsoft.com/office/drawing/2014/main" id="{8A1667F3-111B-4B86-BC38-550DB2BD8119}"/>
              </a:ext>
            </a:extLst>
          </p:cNvPr>
          <p:cNvSpPr>
            <a:spLocks/>
          </p:cNvSpPr>
          <p:nvPr userDrawn="1"/>
        </p:nvSpPr>
        <p:spPr bwMode="auto">
          <a:xfrm>
            <a:off x="194734" y="4600575"/>
            <a:ext cx="446617" cy="96838"/>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2" name="Google Shape;1082;p14">
            <a:extLst>
              <a:ext uri="{FF2B5EF4-FFF2-40B4-BE49-F238E27FC236}">
                <a16:creationId xmlns:a16="http://schemas.microsoft.com/office/drawing/2014/main" id="{57791695-E30E-45C2-AD72-43830F131D5B}"/>
              </a:ext>
            </a:extLst>
          </p:cNvPr>
          <p:cNvSpPr>
            <a:spLocks/>
          </p:cNvSpPr>
          <p:nvPr userDrawn="1"/>
        </p:nvSpPr>
        <p:spPr bwMode="auto">
          <a:xfrm>
            <a:off x="457200" y="5180013"/>
            <a:ext cx="110067" cy="176212"/>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3" name="Google Shape;1083;p14">
            <a:extLst>
              <a:ext uri="{FF2B5EF4-FFF2-40B4-BE49-F238E27FC236}">
                <a16:creationId xmlns:a16="http://schemas.microsoft.com/office/drawing/2014/main" id="{B77AA851-EA18-4F08-B4DF-220D4D878B0A}"/>
              </a:ext>
            </a:extLst>
          </p:cNvPr>
          <p:cNvSpPr>
            <a:spLocks/>
          </p:cNvSpPr>
          <p:nvPr userDrawn="1"/>
        </p:nvSpPr>
        <p:spPr bwMode="auto">
          <a:xfrm>
            <a:off x="192618" y="5203826"/>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4" name="Google Shape;1084;p14">
            <a:extLst>
              <a:ext uri="{FF2B5EF4-FFF2-40B4-BE49-F238E27FC236}">
                <a16:creationId xmlns:a16="http://schemas.microsoft.com/office/drawing/2014/main" id="{F56D75ED-5E44-48F5-B724-8ACEDCE6FBF5}"/>
              </a:ext>
            </a:extLst>
          </p:cNvPr>
          <p:cNvSpPr>
            <a:spLocks/>
          </p:cNvSpPr>
          <p:nvPr userDrawn="1"/>
        </p:nvSpPr>
        <p:spPr bwMode="auto">
          <a:xfrm>
            <a:off x="215901" y="5286375"/>
            <a:ext cx="46567" cy="46038"/>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5" name="Google Shape;1085;p14">
            <a:extLst>
              <a:ext uri="{FF2B5EF4-FFF2-40B4-BE49-F238E27FC236}">
                <a16:creationId xmlns:a16="http://schemas.microsoft.com/office/drawing/2014/main" id="{38A2B9D8-FB2C-4721-8372-D1C0F2A4B5D2}"/>
              </a:ext>
            </a:extLst>
          </p:cNvPr>
          <p:cNvSpPr>
            <a:spLocks/>
          </p:cNvSpPr>
          <p:nvPr userDrawn="1"/>
        </p:nvSpPr>
        <p:spPr bwMode="auto">
          <a:xfrm>
            <a:off x="516467" y="5245100"/>
            <a:ext cx="46567"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6" name="Google Shape;1086;p14">
            <a:extLst>
              <a:ext uri="{FF2B5EF4-FFF2-40B4-BE49-F238E27FC236}">
                <a16:creationId xmlns:a16="http://schemas.microsoft.com/office/drawing/2014/main" id="{76D978C3-1724-48B2-A67F-F57502AD0DA8}"/>
              </a:ext>
            </a:extLst>
          </p:cNvPr>
          <p:cNvSpPr>
            <a:spLocks/>
          </p:cNvSpPr>
          <p:nvPr userDrawn="1"/>
        </p:nvSpPr>
        <p:spPr bwMode="auto">
          <a:xfrm>
            <a:off x="192618" y="5214939"/>
            <a:ext cx="448733" cy="96837"/>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7" name="Google Shape;1082;p14">
            <a:extLst>
              <a:ext uri="{FF2B5EF4-FFF2-40B4-BE49-F238E27FC236}">
                <a16:creationId xmlns:a16="http://schemas.microsoft.com/office/drawing/2014/main" id="{CBE2F039-C386-4935-8C7B-EF1020E81085}"/>
              </a:ext>
            </a:extLst>
          </p:cNvPr>
          <p:cNvSpPr>
            <a:spLocks/>
          </p:cNvSpPr>
          <p:nvPr userDrawn="1"/>
        </p:nvSpPr>
        <p:spPr bwMode="auto">
          <a:xfrm>
            <a:off x="457200" y="5792788"/>
            <a:ext cx="107951"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8" name="Google Shape;1083;p14">
            <a:extLst>
              <a:ext uri="{FF2B5EF4-FFF2-40B4-BE49-F238E27FC236}">
                <a16:creationId xmlns:a16="http://schemas.microsoft.com/office/drawing/2014/main" id="{A00877F0-10FE-421F-B60B-73AA30DB59FD}"/>
              </a:ext>
            </a:extLst>
          </p:cNvPr>
          <p:cNvSpPr>
            <a:spLocks/>
          </p:cNvSpPr>
          <p:nvPr userDrawn="1"/>
        </p:nvSpPr>
        <p:spPr bwMode="auto">
          <a:xfrm>
            <a:off x="190500" y="5818189"/>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9" name="Google Shape;1084;p14">
            <a:extLst>
              <a:ext uri="{FF2B5EF4-FFF2-40B4-BE49-F238E27FC236}">
                <a16:creationId xmlns:a16="http://schemas.microsoft.com/office/drawing/2014/main" id="{4B448907-361D-4231-855F-AC1B25D87742}"/>
              </a:ext>
            </a:extLst>
          </p:cNvPr>
          <p:cNvSpPr>
            <a:spLocks/>
          </p:cNvSpPr>
          <p:nvPr userDrawn="1"/>
        </p:nvSpPr>
        <p:spPr bwMode="auto">
          <a:xfrm>
            <a:off x="213784" y="5900739"/>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90" name="Google Shape;1085;p14">
            <a:extLst>
              <a:ext uri="{FF2B5EF4-FFF2-40B4-BE49-F238E27FC236}">
                <a16:creationId xmlns:a16="http://schemas.microsoft.com/office/drawing/2014/main" id="{8B1CD75F-BA3B-4897-B433-193884B58ACA}"/>
              </a:ext>
            </a:extLst>
          </p:cNvPr>
          <p:cNvSpPr>
            <a:spLocks/>
          </p:cNvSpPr>
          <p:nvPr userDrawn="1"/>
        </p:nvSpPr>
        <p:spPr bwMode="auto">
          <a:xfrm>
            <a:off x="514351" y="5857875"/>
            <a:ext cx="46567"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91" name="Google Shape;1086;p14">
            <a:extLst>
              <a:ext uri="{FF2B5EF4-FFF2-40B4-BE49-F238E27FC236}">
                <a16:creationId xmlns:a16="http://schemas.microsoft.com/office/drawing/2014/main" id="{4E8ABE5F-8549-488F-A9E3-CA9F194C4E3A}"/>
              </a:ext>
            </a:extLst>
          </p:cNvPr>
          <p:cNvSpPr>
            <a:spLocks/>
          </p:cNvSpPr>
          <p:nvPr userDrawn="1"/>
        </p:nvSpPr>
        <p:spPr bwMode="auto">
          <a:xfrm>
            <a:off x="192617" y="5829300"/>
            <a:ext cx="446616"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grpSp>
        <p:nvGrpSpPr>
          <p:cNvPr id="92" name="Google Shape;2356;p30">
            <a:extLst>
              <a:ext uri="{FF2B5EF4-FFF2-40B4-BE49-F238E27FC236}">
                <a16:creationId xmlns:a16="http://schemas.microsoft.com/office/drawing/2014/main" id="{D8B11717-2935-4B7A-BA6F-1D6ECA6E8653}"/>
              </a:ext>
            </a:extLst>
          </p:cNvPr>
          <p:cNvGrpSpPr/>
          <p:nvPr userDrawn="1"/>
        </p:nvGrpSpPr>
        <p:grpSpPr>
          <a:xfrm>
            <a:off x="745413" y="1491606"/>
            <a:ext cx="9867487" cy="4773077"/>
            <a:chOff x="623255" y="927125"/>
            <a:chExt cx="7691377" cy="3871900"/>
          </a:xfrm>
          <a:solidFill>
            <a:schemeClr val="accent3">
              <a:lumMod val="60000"/>
              <a:lumOff val="40000"/>
            </a:schemeClr>
          </a:solidFill>
        </p:grpSpPr>
        <p:sp>
          <p:nvSpPr>
            <p:cNvPr id="93" name="Google Shape;2357;p30">
              <a:extLst>
                <a:ext uri="{FF2B5EF4-FFF2-40B4-BE49-F238E27FC236}">
                  <a16:creationId xmlns:a16="http://schemas.microsoft.com/office/drawing/2014/main" id="{1B9F07B9-75DF-4C0E-A967-0F2B21B090ED}"/>
                </a:ext>
              </a:extLst>
            </p:cNvPr>
            <p:cNvSpPr/>
            <p:nvPr/>
          </p:nvSpPr>
          <p:spPr>
            <a:xfrm>
              <a:off x="2977025" y="927125"/>
              <a:ext cx="3134100" cy="1481700"/>
            </a:xfrm>
            <a:prstGeom prst="ellipse">
              <a:avLst/>
            </a:prstGeom>
            <a:grp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nvGrpSpPr>
            <p:cNvPr id="94" name="Google Shape;2358;p30">
              <a:extLst>
                <a:ext uri="{FF2B5EF4-FFF2-40B4-BE49-F238E27FC236}">
                  <a16:creationId xmlns:a16="http://schemas.microsoft.com/office/drawing/2014/main" id="{614F025C-032F-4FAE-B443-9B50D2270475}"/>
                </a:ext>
              </a:extLst>
            </p:cNvPr>
            <p:cNvGrpSpPr/>
            <p:nvPr/>
          </p:nvGrpSpPr>
          <p:grpSpPr>
            <a:xfrm>
              <a:off x="623255" y="973375"/>
              <a:ext cx="7691377" cy="3825650"/>
              <a:chOff x="623255" y="973375"/>
              <a:chExt cx="7691377" cy="3825650"/>
            </a:xfrm>
            <a:grpFill/>
          </p:grpSpPr>
          <p:sp>
            <p:nvSpPr>
              <p:cNvPr id="95" name="Google Shape;2359;p30">
                <a:extLst>
                  <a:ext uri="{FF2B5EF4-FFF2-40B4-BE49-F238E27FC236}">
                    <a16:creationId xmlns:a16="http://schemas.microsoft.com/office/drawing/2014/main" id="{2B63C6E5-F934-4C62-8626-4C95C0187F6C}"/>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sz="1800" b="0" dirty="0">
                  <a:solidFill>
                    <a:prstClr val="black"/>
                  </a:solidFill>
                  <a:latin typeface="Arial"/>
                </a:endParaRPr>
              </a:p>
            </p:txBody>
          </p:sp>
          <p:sp>
            <p:nvSpPr>
              <p:cNvPr id="96" name="Google Shape;2360;p30">
                <a:extLst>
                  <a:ext uri="{FF2B5EF4-FFF2-40B4-BE49-F238E27FC236}">
                    <a16:creationId xmlns:a16="http://schemas.microsoft.com/office/drawing/2014/main" id="{AA0CE7E4-A488-49EC-A4A2-132B422EA957}"/>
                  </a:ext>
                </a:extLst>
              </p:cNvPr>
              <p:cNvSpPr/>
              <p:nvPr/>
            </p:nvSpPr>
            <p:spPr>
              <a:xfrm>
                <a:off x="1878425" y="1185100"/>
                <a:ext cx="2028300" cy="1403400"/>
              </a:xfrm>
              <a:prstGeom prst="ellipse">
                <a:avLst/>
              </a:prstGeom>
              <a:grpFill/>
              <a:ln>
                <a:noFill/>
              </a:ln>
            </p:spPr>
            <p:txBody>
              <a:bodyPr spcFirstLastPara="1" lIns="91425" tIns="91425" rIns="91425" bIns="91425" anchor="ctr"/>
              <a:lstStyle/>
              <a:p>
                <a:pPr eaLnBrk="1" fontAlgn="auto" hangingPunct="1">
                  <a:spcBef>
                    <a:spcPts val="0"/>
                  </a:spcBef>
                  <a:spcAft>
                    <a:spcPts val="0"/>
                  </a:spcAft>
                  <a:defRPr/>
                </a:pPr>
                <a:endParaRPr sz="1800" b="0" dirty="0">
                  <a:solidFill>
                    <a:prstClr val="black"/>
                  </a:solidFill>
                  <a:latin typeface="Arial"/>
                </a:endParaRPr>
              </a:p>
            </p:txBody>
          </p:sp>
          <p:sp>
            <p:nvSpPr>
              <p:cNvPr id="97" name="Google Shape;2361;p30">
                <a:extLst>
                  <a:ext uri="{FF2B5EF4-FFF2-40B4-BE49-F238E27FC236}">
                    <a16:creationId xmlns:a16="http://schemas.microsoft.com/office/drawing/2014/main" id="{DEF10F21-5611-4AAB-B462-F17226D691F0}"/>
                  </a:ext>
                </a:extLst>
              </p:cNvPr>
              <p:cNvSpPr/>
              <p:nvPr/>
            </p:nvSpPr>
            <p:spPr>
              <a:xfrm>
                <a:off x="5585525" y="3231300"/>
                <a:ext cx="2028300" cy="1403400"/>
              </a:xfrm>
              <a:prstGeom prst="ellipse">
                <a:avLst/>
              </a:prstGeom>
              <a:grp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grpSp>
      <p:grpSp>
        <p:nvGrpSpPr>
          <p:cNvPr id="98" name="Google Shape;447;p27">
            <a:extLst>
              <a:ext uri="{FF2B5EF4-FFF2-40B4-BE49-F238E27FC236}">
                <a16:creationId xmlns:a16="http://schemas.microsoft.com/office/drawing/2014/main" id="{FEB5D1A6-F585-4FBE-BD23-9DABCAE74861}"/>
              </a:ext>
            </a:extLst>
          </p:cNvPr>
          <p:cNvGrpSpPr>
            <a:grpSpLocks/>
          </p:cNvGrpSpPr>
          <p:nvPr userDrawn="1"/>
        </p:nvGrpSpPr>
        <p:grpSpPr bwMode="auto">
          <a:xfrm>
            <a:off x="8392584" y="4048125"/>
            <a:ext cx="2300816" cy="1593850"/>
            <a:chOff x="4799733" y="3457797"/>
            <a:chExt cx="2301388" cy="1593766"/>
          </a:xfrm>
        </p:grpSpPr>
        <p:sp>
          <p:nvSpPr>
            <p:cNvPr id="99" name="Google Shape;448;p27">
              <a:extLst>
                <a:ext uri="{FF2B5EF4-FFF2-40B4-BE49-F238E27FC236}">
                  <a16:creationId xmlns:a16="http://schemas.microsoft.com/office/drawing/2014/main" id="{E2A2B68B-0E31-4C07-9CC2-131B93010C38}"/>
                </a:ext>
              </a:extLst>
            </p:cNvPr>
            <p:cNvSpPr>
              <a:spLocks/>
            </p:cNvSpPr>
            <p:nvPr/>
          </p:nvSpPr>
          <p:spPr bwMode="auto">
            <a:xfrm>
              <a:off x="5512937" y="4441437"/>
              <a:ext cx="134693" cy="122202"/>
            </a:xfrm>
            <a:custGeom>
              <a:avLst/>
              <a:gdLst>
                <a:gd name="T0" fmla="*/ 2147483646 w 2437"/>
                <a:gd name="T1" fmla="*/ 2147483646 h 2211"/>
                <a:gd name="T2" fmla="*/ 2147483646 w 2437"/>
                <a:gd name="T3" fmla="*/ 2147483646 h 2211"/>
                <a:gd name="T4" fmla="*/ 2147483646 w 2437"/>
                <a:gd name="T5" fmla="*/ 2147483646 h 2211"/>
                <a:gd name="T6" fmla="*/ 2147483646 w 2437"/>
                <a:gd name="T7" fmla="*/ 2147483646 h 2211"/>
                <a:gd name="T8" fmla="*/ 2147483646 w 2437"/>
                <a:gd name="T9" fmla="*/ 2147483646 h 2211"/>
                <a:gd name="T10" fmla="*/ 2147483646 w 2437"/>
                <a:gd name="T11" fmla="*/ 2147483646 h 22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0" name="Google Shape;449;p27">
              <a:extLst>
                <a:ext uri="{FF2B5EF4-FFF2-40B4-BE49-F238E27FC236}">
                  <a16:creationId xmlns:a16="http://schemas.microsoft.com/office/drawing/2014/main" id="{7E6BE15D-402B-4258-9008-448E2594E68C}"/>
                </a:ext>
              </a:extLst>
            </p:cNvPr>
            <p:cNvSpPr>
              <a:spLocks/>
            </p:cNvSpPr>
            <p:nvPr/>
          </p:nvSpPr>
          <p:spPr bwMode="auto">
            <a:xfrm>
              <a:off x="5671673" y="4450943"/>
              <a:ext cx="91527" cy="79091"/>
            </a:xfrm>
            <a:custGeom>
              <a:avLst/>
              <a:gdLst>
                <a:gd name="T0" fmla="*/ 2147483646 w 1656"/>
                <a:gd name="T1" fmla="*/ 2147483646 h 1431"/>
                <a:gd name="T2" fmla="*/ 2147483646 w 1656"/>
                <a:gd name="T3" fmla="*/ 2147483646 h 1431"/>
                <a:gd name="T4" fmla="*/ 2147483646 w 1656"/>
                <a:gd name="T5" fmla="*/ 2147483646 h 1431"/>
                <a:gd name="T6" fmla="*/ 2147483646 w 1656"/>
                <a:gd name="T7" fmla="*/ 2147483646 h 1431"/>
                <a:gd name="T8" fmla="*/ 2147483646 w 1656"/>
                <a:gd name="T9" fmla="*/ 2147483646 h 14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56" h="1431" extrusionOk="0">
                  <a:moveTo>
                    <a:pt x="1" y="1"/>
                  </a:moveTo>
                  <a:lnTo>
                    <a:pt x="1" y="1430"/>
                  </a:lnTo>
                  <a:lnTo>
                    <a:pt x="1655" y="1430"/>
                  </a:lnTo>
                  <a:lnTo>
                    <a:pt x="1655" y="1"/>
                  </a:lnTo>
                  <a:lnTo>
                    <a:pt x="1" y="1"/>
                  </a:lnTo>
                  <a:close/>
                </a:path>
              </a:pathLst>
            </a:custGeom>
            <a:solidFill>
              <a:srgbClr val="F9CF7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1" name="Google Shape;450;p27">
              <a:extLst>
                <a:ext uri="{FF2B5EF4-FFF2-40B4-BE49-F238E27FC236}">
                  <a16:creationId xmlns:a16="http://schemas.microsoft.com/office/drawing/2014/main" id="{41531549-302F-455B-85B3-83FE6352C1C0}"/>
                </a:ext>
              </a:extLst>
            </p:cNvPr>
            <p:cNvSpPr>
              <a:spLocks/>
            </p:cNvSpPr>
            <p:nvPr/>
          </p:nvSpPr>
          <p:spPr bwMode="auto">
            <a:xfrm>
              <a:off x="5670236" y="4448014"/>
              <a:ext cx="92246" cy="80528"/>
            </a:xfrm>
            <a:custGeom>
              <a:avLst/>
              <a:gdLst>
                <a:gd name="T0" fmla="*/ 2147483646 w 1669"/>
                <a:gd name="T1" fmla="*/ 2147483646 h 1457"/>
                <a:gd name="T2" fmla="*/ 2147483646 w 1669"/>
                <a:gd name="T3" fmla="*/ 2147483646 h 1457"/>
                <a:gd name="T4" fmla="*/ 2147483646 w 1669"/>
                <a:gd name="T5" fmla="*/ 2147483646 h 1457"/>
                <a:gd name="T6" fmla="*/ 2147483646 w 1669"/>
                <a:gd name="T7" fmla="*/ 2147483646 h 1457"/>
                <a:gd name="T8" fmla="*/ 2147483646 w 1669"/>
                <a:gd name="T9" fmla="*/ 2147483646 h 1457"/>
                <a:gd name="T10" fmla="*/ 2147483646 w 1669"/>
                <a:gd name="T11" fmla="*/ 2147483646 h 1457"/>
                <a:gd name="T12" fmla="*/ 2147483646 w 1669"/>
                <a:gd name="T13" fmla="*/ 2147483646 h 1457"/>
                <a:gd name="T14" fmla="*/ 2147483646 w 1669"/>
                <a:gd name="T15" fmla="*/ 2147483646 h 1457"/>
                <a:gd name="T16" fmla="*/ 2147483646 w 1669"/>
                <a:gd name="T17" fmla="*/ 2147483646 h 1457"/>
                <a:gd name="T18" fmla="*/ 2147483646 w 1669"/>
                <a:gd name="T19" fmla="*/ 2147483646 h 1457"/>
                <a:gd name="T20" fmla="*/ 2147483646 w 1669"/>
                <a:gd name="T21" fmla="*/ 2147483646 h 1457"/>
                <a:gd name="T22" fmla="*/ 2147483646 w 1669"/>
                <a:gd name="T23" fmla="*/ 2147483646 h 1457"/>
                <a:gd name="T24" fmla="*/ 2147483646 w 1669"/>
                <a:gd name="T25" fmla="*/ 2147483646 h 1457"/>
                <a:gd name="T26" fmla="*/ 2147483646 w 1669"/>
                <a:gd name="T27" fmla="*/ 2147483646 h 1457"/>
                <a:gd name="T28" fmla="*/ 2147483646 w 1669"/>
                <a:gd name="T29" fmla="*/ 2147483646 h 1457"/>
                <a:gd name="T30" fmla="*/ 2147483646 w 1669"/>
                <a:gd name="T31" fmla="*/ 2147483646 h 1457"/>
                <a:gd name="T32" fmla="*/ 2147483646 w 1669"/>
                <a:gd name="T33" fmla="*/ 2147483646 h 1457"/>
                <a:gd name="T34" fmla="*/ 2147483646 w 1669"/>
                <a:gd name="T35" fmla="*/ 2147483646 h 1457"/>
                <a:gd name="T36" fmla="*/ 2147483646 w 1669"/>
                <a:gd name="T37" fmla="*/ 2147483646 h 1457"/>
                <a:gd name="T38" fmla="*/ 2147483646 w 1669"/>
                <a:gd name="T39" fmla="*/ 2147483646 h 1457"/>
                <a:gd name="T40" fmla="*/ 2147483646 w 1669"/>
                <a:gd name="T41" fmla="*/ 2147483646 h 1457"/>
                <a:gd name="T42" fmla="*/ 2147483646 w 1669"/>
                <a:gd name="T43" fmla="*/ 2147483646 h 1457"/>
                <a:gd name="T44" fmla="*/ 2147483646 w 1669"/>
                <a:gd name="T45" fmla="*/ 2147483646 h 1457"/>
                <a:gd name="T46" fmla="*/ 2147483646 w 1669"/>
                <a:gd name="T47" fmla="*/ 2147483646 h 1457"/>
                <a:gd name="T48" fmla="*/ 2147483646 w 1669"/>
                <a:gd name="T49" fmla="*/ 2147483646 h 1457"/>
                <a:gd name="T50" fmla="*/ 2147483646 w 1669"/>
                <a:gd name="T51" fmla="*/ 2147483646 h 1457"/>
                <a:gd name="T52" fmla="*/ 2147483646 w 1669"/>
                <a:gd name="T53" fmla="*/ 2147483646 h 1457"/>
                <a:gd name="T54" fmla="*/ 2147483646 w 1669"/>
                <a:gd name="T55" fmla="*/ 2147483646 h 1457"/>
                <a:gd name="T56" fmla="*/ 2147483646 w 1669"/>
                <a:gd name="T57" fmla="*/ 2147483646 h 1457"/>
                <a:gd name="T58" fmla="*/ 2147483646 w 1669"/>
                <a:gd name="T59" fmla="*/ 2147483646 h 1457"/>
                <a:gd name="T60" fmla="*/ 2147483646 w 1669"/>
                <a:gd name="T61" fmla="*/ 2147483646 h 1457"/>
                <a:gd name="T62" fmla="*/ 2147483646 w 1669"/>
                <a:gd name="T63" fmla="*/ 2147483646 h 1457"/>
                <a:gd name="T64" fmla="*/ 2147483646 w 1669"/>
                <a:gd name="T65" fmla="*/ 2147483646 h 1457"/>
                <a:gd name="T66" fmla="*/ 2147483646 w 1669"/>
                <a:gd name="T67" fmla="*/ 2147483646 h 1457"/>
                <a:gd name="T68" fmla="*/ 2147483646 w 1669"/>
                <a:gd name="T69" fmla="*/ 2147483646 h 1457"/>
                <a:gd name="T70" fmla="*/ 2147483646 w 1669"/>
                <a:gd name="T71" fmla="*/ 2147483646 h 1457"/>
                <a:gd name="T72" fmla="*/ 2147483646 w 1669"/>
                <a:gd name="T73" fmla="*/ 2147483646 h 1457"/>
                <a:gd name="T74" fmla="*/ 2147483646 w 1669"/>
                <a:gd name="T75" fmla="*/ 2147483646 h 1457"/>
                <a:gd name="T76" fmla="*/ 2147483646 w 1669"/>
                <a:gd name="T77" fmla="*/ 2147483646 h 1457"/>
                <a:gd name="T78" fmla="*/ 2147483646 w 1669"/>
                <a:gd name="T79" fmla="*/ 2147483646 h 1457"/>
                <a:gd name="T80" fmla="*/ 2147483646 w 1669"/>
                <a:gd name="T81" fmla="*/ 2147483646 h 145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lnTo>
                    <a:pt x="239" y="1"/>
                  </a:lnTo>
                  <a:close/>
                </a:path>
              </a:pathLst>
            </a:custGeom>
            <a:solidFill>
              <a:srgbClr val="F09C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2" name="Google Shape;451;p27">
              <a:extLst>
                <a:ext uri="{FF2B5EF4-FFF2-40B4-BE49-F238E27FC236}">
                  <a16:creationId xmlns:a16="http://schemas.microsoft.com/office/drawing/2014/main" id="{C1CE6458-5764-463B-86A5-2F9A43B6BB2F}"/>
                </a:ext>
              </a:extLst>
            </p:cNvPr>
            <p:cNvSpPr>
              <a:spLocks/>
            </p:cNvSpPr>
            <p:nvPr/>
          </p:nvSpPr>
          <p:spPr bwMode="auto">
            <a:xfrm>
              <a:off x="5668799" y="4448014"/>
              <a:ext cx="100260" cy="84895"/>
            </a:xfrm>
            <a:custGeom>
              <a:avLst/>
              <a:gdLst>
                <a:gd name="T0" fmla="*/ 2147483646 w 1814"/>
                <a:gd name="T1" fmla="*/ 2147483646 h 1536"/>
                <a:gd name="T2" fmla="*/ 2147483646 w 1814"/>
                <a:gd name="T3" fmla="*/ 2147483646 h 1536"/>
                <a:gd name="T4" fmla="*/ 2147483646 w 1814"/>
                <a:gd name="T5" fmla="*/ 2147483646 h 1536"/>
                <a:gd name="T6" fmla="*/ 2147483646 w 1814"/>
                <a:gd name="T7" fmla="*/ 2147483646 h 1536"/>
                <a:gd name="T8" fmla="*/ 2147483646 w 1814"/>
                <a:gd name="T9" fmla="*/ 2147483646 h 1536"/>
                <a:gd name="T10" fmla="*/ 2147483646 w 1814"/>
                <a:gd name="T11" fmla="*/ 2147483646 h 1536"/>
                <a:gd name="T12" fmla="*/ 2147483646 w 1814"/>
                <a:gd name="T13" fmla="*/ 2147483646 h 1536"/>
                <a:gd name="T14" fmla="*/ 2147483646 w 1814"/>
                <a:gd name="T15" fmla="*/ 2147483646 h 1536"/>
                <a:gd name="T16" fmla="*/ 2147483646 w 1814"/>
                <a:gd name="T17" fmla="*/ 2147483646 h 1536"/>
                <a:gd name="T18" fmla="*/ 2147483646 w 1814"/>
                <a:gd name="T19" fmla="*/ 2147483646 h 1536"/>
                <a:gd name="T20" fmla="*/ 2147483646 w 1814"/>
                <a:gd name="T21" fmla="*/ 2147483646 h 1536"/>
                <a:gd name="T22" fmla="*/ 2147483646 w 1814"/>
                <a:gd name="T23" fmla="*/ 2147483646 h 1536"/>
                <a:gd name="T24" fmla="*/ 2147483646 w 1814"/>
                <a:gd name="T25" fmla="*/ 2147483646 h 1536"/>
                <a:gd name="T26" fmla="*/ 2147483646 w 1814"/>
                <a:gd name="T27" fmla="*/ 2147483646 h 1536"/>
                <a:gd name="T28" fmla="*/ 2147483646 w 1814"/>
                <a:gd name="T29" fmla="*/ 2147483646 h 1536"/>
                <a:gd name="T30" fmla="*/ 2147483646 w 1814"/>
                <a:gd name="T31" fmla="*/ 2147483646 h 1536"/>
                <a:gd name="T32" fmla="*/ 2147483646 w 1814"/>
                <a:gd name="T33" fmla="*/ 2147483646 h 1536"/>
                <a:gd name="T34" fmla="*/ 2147483646 w 1814"/>
                <a:gd name="T35" fmla="*/ 2147483646 h 1536"/>
                <a:gd name="T36" fmla="*/ 2147483646 w 1814"/>
                <a:gd name="T37" fmla="*/ 2147483646 h 1536"/>
                <a:gd name="T38" fmla="*/ 2147483646 w 1814"/>
                <a:gd name="T39" fmla="*/ 2147483646 h 1536"/>
                <a:gd name="T40" fmla="*/ 2147483646 w 1814"/>
                <a:gd name="T41" fmla="*/ 2147483646 h 1536"/>
                <a:gd name="T42" fmla="*/ 2147483646 w 1814"/>
                <a:gd name="T43" fmla="*/ 2147483646 h 1536"/>
                <a:gd name="T44" fmla="*/ 2147483646 w 1814"/>
                <a:gd name="T45" fmla="*/ 2147483646 h 1536"/>
                <a:gd name="T46" fmla="*/ 2147483646 w 1814"/>
                <a:gd name="T47" fmla="*/ 2147483646 h 1536"/>
                <a:gd name="T48" fmla="*/ 2147483646 w 1814"/>
                <a:gd name="T49" fmla="*/ 2147483646 h 1536"/>
                <a:gd name="T50" fmla="*/ 2147483646 w 1814"/>
                <a:gd name="T51" fmla="*/ 2147483646 h 1536"/>
                <a:gd name="T52" fmla="*/ 2147483646 w 1814"/>
                <a:gd name="T53" fmla="*/ 2147483646 h 1536"/>
                <a:gd name="T54" fmla="*/ 2147483646 w 1814"/>
                <a:gd name="T55" fmla="*/ 2147483646 h 1536"/>
                <a:gd name="T56" fmla="*/ 2147483646 w 1814"/>
                <a:gd name="T57" fmla="*/ 2147483646 h 1536"/>
                <a:gd name="T58" fmla="*/ 2147483646 w 1814"/>
                <a:gd name="T59" fmla="*/ 2147483646 h 1536"/>
                <a:gd name="T60" fmla="*/ 2147483646 w 1814"/>
                <a:gd name="T61" fmla="*/ 2147483646 h 1536"/>
                <a:gd name="T62" fmla="*/ 2147483646 w 1814"/>
                <a:gd name="T63" fmla="*/ 2147483646 h 1536"/>
                <a:gd name="T64" fmla="*/ 2147483646 w 1814"/>
                <a:gd name="T65" fmla="*/ 2147483646 h 1536"/>
                <a:gd name="T66" fmla="*/ 2147483646 w 1814"/>
                <a:gd name="T67" fmla="*/ 2147483646 h 1536"/>
                <a:gd name="T68" fmla="*/ 2147483646 w 1814"/>
                <a:gd name="T69" fmla="*/ 2147483646 h 1536"/>
                <a:gd name="T70" fmla="*/ 2147483646 w 1814"/>
                <a:gd name="T71" fmla="*/ 2147483646 h 1536"/>
                <a:gd name="T72" fmla="*/ 2147483646 w 1814"/>
                <a:gd name="T73" fmla="*/ 2147483646 h 1536"/>
                <a:gd name="T74" fmla="*/ 2147483646 w 1814"/>
                <a:gd name="T75" fmla="*/ 2147483646 h 1536"/>
                <a:gd name="T76" fmla="*/ 2147483646 w 1814"/>
                <a:gd name="T77" fmla="*/ 2147483646 h 1536"/>
                <a:gd name="T78" fmla="*/ 2147483646 w 1814"/>
                <a:gd name="T79" fmla="*/ 2147483646 h 1536"/>
                <a:gd name="T80" fmla="*/ 2147483646 w 1814"/>
                <a:gd name="T81" fmla="*/ 2147483646 h 1536"/>
                <a:gd name="T82" fmla="*/ 2147483646 w 1814"/>
                <a:gd name="T83" fmla="*/ 2147483646 h 1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lnTo>
                    <a:pt x="768"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lnTo>
                    <a:pt x="106" y="1"/>
                  </a:lnTo>
                  <a:close/>
                </a:path>
              </a:pathLst>
            </a:custGeom>
            <a:solidFill>
              <a:srgbClr val="F09C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3" name="Google Shape;452;p27">
              <a:extLst>
                <a:ext uri="{FF2B5EF4-FFF2-40B4-BE49-F238E27FC236}">
                  <a16:creationId xmlns:a16="http://schemas.microsoft.com/office/drawing/2014/main" id="{9B50F420-728B-486A-A760-5A3EC1684E76}"/>
                </a:ext>
              </a:extLst>
            </p:cNvPr>
            <p:cNvSpPr>
              <a:spLocks/>
            </p:cNvSpPr>
            <p:nvPr/>
          </p:nvSpPr>
          <p:spPr bwMode="auto">
            <a:xfrm>
              <a:off x="4799733" y="3864528"/>
              <a:ext cx="1237772" cy="1187034"/>
            </a:xfrm>
            <a:custGeom>
              <a:avLst/>
              <a:gdLst>
                <a:gd name="T0" fmla="*/ 2147483646 w 22395"/>
                <a:gd name="T1" fmla="*/ 2147483646 h 21477"/>
                <a:gd name="T2" fmla="*/ 2147483646 w 22395"/>
                <a:gd name="T3" fmla="*/ 2147483646 h 21477"/>
                <a:gd name="T4" fmla="*/ 2147483646 w 22395"/>
                <a:gd name="T5" fmla="*/ 2147483646 h 21477"/>
                <a:gd name="T6" fmla="*/ 2147483646 w 22395"/>
                <a:gd name="T7" fmla="*/ 2147483646 h 21477"/>
                <a:gd name="T8" fmla="*/ 2147483646 w 22395"/>
                <a:gd name="T9" fmla="*/ 2147483646 h 21477"/>
                <a:gd name="T10" fmla="*/ 2147483646 w 22395"/>
                <a:gd name="T11" fmla="*/ 2147483646 h 21477"/>
                <a:gd name="T12" fmla="*/ 2147483646 w 22395"/>
                <a:gd name="T13" fmla="*/ 2147483646 h 21477"/>
                <a:gd name="T14" fmla="*/ 2147483646 w 22395"/>
                <a:gd name="T15" fmla="*/ 2147483646 h 21477"/>
                <a:gd name="T16" fmla="*/ 2147483646 w 22395"/>
                <a:gd name="T17" fmla="*/ 2147483646 h 21477"/>
                <a:gd name="T18" fmla="*/ 2147483646 w 22395"/>
                <a:gd name="T19" fmla="*/ 2147483646 h 21477"/>
                <a:gd name="T20" fmla="*/ 2147483646 w 22395"/>
                <a:gd name="T21" fmla="*/ 2147483646 h 21477"/>
                <a:gd name="T22" fmla="*/ 2147483646 w 22395"/>
                <a:gd name="T23" fmla="*/ 2147483646 h 21477"/>
                <a:gd name="T24" fmla="*/ 2147483646 w 22395"/>
                <a:gd name="T25" fmla="*/ 2147483646 h 21477"/>
                <a:gd name="T26" fmla="*/ 2147483646 w 22395"/>
                <a:gd name="T27" fmla="*/ 2147483646 h 21477"/>
                <a:gd name="T28" fmla="*/ 2147483646 w 22395"/>
                <a:gd name="T29" fmla="*/ 2147483646 h 21477"/>
                <a:gd name="T30" fmla="*/ 2147483646 w 22395"/>
                <a:gd name="T31" fmla="*/ 2147483646 h 2147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4" name="Google Shape;453;p27">
              <a:extLst>
                <a:ext uri="{FF2B5EF4-FFF2-40B4-BE49-F238E27FC236}">
                  <a16:creationId xmlns:a16="http://schemas.microsoft.com/office/drawing/2014/main" id="{8AE7DFD7-CFB2-4367-88BD-7B880C5B24AB}"/>
                </a:ext>
              </a:extLst>
            </p:cNvPr>
            <p:cNvSpPr>
              <a:spLocks/>
            </p:cNvSpPr>
            <p:nvPr/>
          </p:nvSpPr>
          <p:spPr bwMode="auto">
            <a:xfrm>
              <a:off x="4845828" y="3874532"/>
              <a:ext cx="1027082" cy="1046648"/>
            </a:xfrm>
            <a:custGeom>
              <a:avLst/>
              <a:gdLst>
                <a:gd name="T0" fmla="*/ 2147483646 w 18583"/>
                <a:gd name="T1" fmla="*/ 0 h 18937"/>
                <a:gd name="T2" fmla="*/ 2147483646 w 18583"/>
                <a:gd name="T3" fmla="*/ 2147483646 h 18937"/>
                <a:gd name="T4" fmla="*/ 2147483646 w 18583"/>
                <a:gd name="T5" fmla="*/ 2147483646 h 18937"/>
                <a:gd name="T6" fmla="*/ 0 w 18583"/>
                <a:gd name="T7" fmla="*/ 2147483646 h 18937"/>
                <a:gd name="T8" fmla="*/ 0 w 18583"/>
                <a:gd name="T9" fmla="*/ 2147483646 h 18937"/>
                <a:gd name="T10" fmla="*/ 2147483646 w 18583"/>
                <a:gd name="T11" fmla="*/ 2147483646 h 18937"/>
                <a:gd name="T12" fmla="*/ 2147483646 w 18583"/>
                <a:gd name="T13" fmla="*/ 2147483646 h 18937"/>
                <a:gd name="T14" fmla="*/ 2147483646 w 18583"/>
                <a:gd name="T15" fmla="*/ 2147483646 h 18937"/>
                <a:gd name="T16" fmla="*/ 2147483646 w 18583"/>
                <a:gd name="T17" fmla="*/ 0 h 189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5" name="Google Shape;454;p27">
              <a:extLst>
                <a:ext uri="{FF2B5EF4-FFF2-40B4-BE49-F238E27FC236}">
                  <a16:creationId xmlns:a16="http://schemas.microsoft.com/office/drawing/2014/main" id="{39895AA0-BB9F-4C09-9EB6-4514E995CDD5}"/>
                </a:ext>
              </a:extLst>
            </p:cNvPr>
            <p:cNvSpPr>
              <a:spLocks/>
            </p:cNvSpPr>
            <p:nvPr/>
          </p:nvSpPr>
          <p:spPr bwMode="auto">
            <a:xfrm>
              <a:off x="5818028" y="3941796"/>
              <a:ext cx="76107" cy="67374"/>
            </a:xfrm>
            <a:custGeom>
              <a:avLst/>
              <a:gdLst>
                <a:gd name="T0" fmla="*/ 0 w 1377"/>
                <a:gd name="T1" fmla="*/ 2147483646 h 1219"/>
                <a:gd name="T2" fmla="*/ 0 w 1377"/>
                <a:gd name="T3" fmla="*/ 2147483646 h 1219"/>
                <a:gd name="T4" fmla="*/ 2147483646 w 1377"/>
                <a:gd name="T5" fmla="*/ 2147483646 h 1219"/>
                <a:gd name="T6" fmla="*/ 2147483646 w 1377"/>
                <a:gd name="T7" fmla="*/ 2147483646 h 1219"/>
                <a:gd name="T8" fmla="*/ 2147483646 w 1377"/>
                <a:gd name="T9" fmla="*/ 2147483646 h 1219"/>
                <a:gd name="T10" fmla="*/ 2147483646 w 1377"/>
                <a:gd name="T11" fmla="*/ 2147483646 h 1219"/>
                <a:gd name="T12" fmla="*/ 0 w 1377"/>
                <a:gd name="T13" fmla="*/ 2147483646 h 12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77" h="1219" extrusionOk="0">
                  <a:moveTo>
                    <a:pt x="0" y="1"/>
                  </a:moveTo>
                  <a:lnTo>
                    <a:pt x="0" y="160"/>
                  </a:lnTo>
                  <a:lnTo>
                    <a:pt x="1218" y="1219"/>
                  </a:lnTo>
                  <a:lnTo>
                    <a:pt x="1324" y="1219"/>
                  </a:lnTo>
                  <a:cubicBezTo>
                    <a:pt x="1376" y="1152"/>
                    <a:pt x="1376" y="1099"/>
                    <a:pt x="1324" y="1047"/>
                  </a:cubicBezTo>
                  <a:lnTo>
                    <a:pt x="172" y="1"/>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6" name="Google Shape;455;p27">
              <a:extLst>
                <a:ext uri="{FF2B5EF4-FFF2-40B4-BE49-F238E27FC236}">
                  <a16:creationId xmlns:a16="http://schemas.microsoft.com/office/drawing/2014/main" id="{156DEFBC-3C63-4CE9-B9A7-64AB5A07E215}"/>
                </a:ext>
              </a:extLst>
            </p:cNvPr>
            <p:cNvSpPr>
              <a:spLocks/>
            </p:cNvSpPr>
            <p:nvPr/>
          </p:nvSpPr>
          <p:spPr bwMode="auto">
            <a:xfrm>
              <a:off x="5647575" y="4112967"/>
              <a:ext cx="76107" cy="69585"/>
            </a:xfrm>
            <a:custGeom>
              <a:avLst/>
              <a:gdLst>
                <a:gd name="T0" fmla="*/ 2147483646 w 1377"/>
                <a:gd name="T1" fmla="*/ 2147483646 h 1259"/>
                <a:gd name="T2" fmla="*/ 2147483646 w 1377"/>
                <a:gd name="T3" fmla="*/ 2147483646 h 1259"/>
                <a:gd name="T4" fmla="*/ 2147483646 w 1377"/>
                <a:gd name="T5" fmla="*/ 2147483646 h 1259"/>
                <a:gd name="T6" fmla="*/ 2147483646 w 1377"/>
                <a:gd name="T7" fmla="*/ 2147483646 h 1259"/>
                <a:gd name="T8" fmla="*/ 2147483646 w 1377"/>
                <a:gd name="T9" fmla="*/ 2147483646 h 1259"/>
                <a:gd name="T10" fmla="*/ 2147483646 w 1377"/>
                <a:gd name="T11" fmla="*/ 2147483646 h 1259"/>
                <a:gd name="T12" fmla="*/ 2147483646 w 1377"/>
                <a:gd name="T13" fmla="*/ 2147483646 h 1259"/>
                <a:gd name="T14" fmla="*/ 2147483646 w 1377"/>
                <a:gd name="T15" fmla="*/ 2147483646 h 125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7" name="Google Shape;456;p27">
              <a:extLst>
                <a:ext uri="{FF2B5EF4-FFF2-40B4-BE49-F238E27FC236}">
                  <a16:creationId xmlns:a16="http://schemas.microsoft.com/office/drawing/2014/main" id="{8E75B6ED-6DD9-4288-8E36-6D9F5A014BA7}"/>
                </a:ext>
              </a:extLst>
            </p:cNvPr>
            <p:cNvSpPr>
              <a:spLocks/>
            </p:cNvSpPr>
            <p:nvPr/>
          </p:nvSpPr>
          <p:spPr bwMode="auto">
            <a:xfrm>
              <a:off x="5775580" y="3984243"/>
              <a:ext cx="54883" cy="49080"/>
            </a:xfrm>
            <a:custGeom>
              <a:avLst/>
              <a:gdLst>
                <a:gd name="T0" fmla="*/ 2147483646 w 993"/>
                <a:gd name="T1" fmla="*/ 2147483646 h 888"/>
                <a:gd name="T2" fmla="*/ 2147483646 w 993"/>
                <a:gd name="T3" fmla="*/ 2147483646 h 888"/>
                <a:gd name="T4" fmla="*/ 2147483646 w 993"/>
                <a:gd name="T5" fmla="*/ 2147483646 h 888"/>
                <a:gd name="T6" fmla="*/ 2147483646 w 993"/>
                <a:gd name="T7" fmla="*/ 2147483646 h 888"/>
                <a:gd name="T8" fmla="*/ 2147483646 w 993"/>
                <a:gd name="T9" fmla="*/ 2147483646 h 888"/>
                <a:gd name="T10" fmla="*/ 2147483646 w 993"/>
                <a:gd name="T11" fmla="*/ 2147483646 h 888"/>
                <a:gd name="T12" fmla="*/ 2147483646 w 993"/>
                <a:gd name="T13" fmla="*/ 2147483646 h 8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3" h="888" extrusionOk="0">
                  <a:moveTo>
                    <a:pt x="53" y="1"/>
                  </a:moveTo>
                  <a:cubicBezTo>
                    <a:pt x="0" y="54"/>
                    <a:pt x="0" y="54"/>
                    <a:pt x="53" y="120"/>
                  </a:cubicBezTo>
                  <a:lnTo>
                    <a:pt x="874" y="887"/>
                  </a:lnTo>
                  <a:lnTo>
                    <a:pt x="993" y="887"/>
                  </a:lnTo>
                  <a:lnTo>
                    <a:pt x="993" y="781"/>
                  </a:lnTo>
                  <a:lnTo>
                    <a:pt x="106" y="1"/>
                  </a:lnTo>
                  <a:lnTo>
                    <a:pt x="53"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8" name="Google Shape;457;p27">
              <a:extLst>
                <a:ext uri="{FF2B5EF4-FFF2-40B4-BE49-F238E27FC236}">
                  <a16:creationId xmlns:a16="http://schemas.microsoft.com/office/drawing/2014/main" id="{7CF3C1AC-6DAF-4C63-BE57-44FC0DFE6304}"/>
                </a:ext>
              </a:extLst>
            </p:cNvPr>
            <p:cNvSpPr>
              <a:spLocks/>
            </p:cNvSpPr>
            <p:nvPr/>
          </p:nvSpPr>
          <p:spPr bwMode="auto">
            <a:xfrm>
              <a:off x="5736062" y="4024646"/>
              <a:ext cx="54938" cy="50351"/>
            </a:xfrm>
            <a:custGeom>
              <a:avLst/>
              <a:gdLst>
                <a:gd name="T0" fmla="*/ 2147483646 w 994"/>
                <a:gd name="T1" fmla="*/ 2147483646 h 911"/>
                <a:gd name="T2" fmla="*/ 2147483646 w 994"/>
                <a:gd name="T3" fmla="*/ 2147483646 h 911"/>
                <a:gd name="T4" fmla="*/ 2147483646 w 994"/>
                <a:gd name="T5" fmla="*/ 2147483646 h 911"/>
                <a:gd name="T6" fmla="*/ 2147483646 w 994"/>
                <a:gd name="T7" fmla="*/ 2147483646 h 911"/>
                <a:gd name="T8" fmla="*/ 2147483646 w 994"/>
                <a:gd name="T9" fmla="*/ 2147483646 h 911"/>
                <a:gd name="T10" fmla="*/ 2147483646 w 994"/>
                <a:gd name="T11" fmla="*/ 2147483646 h 911"/>
                <a:gd name="T12" fmla="*/ 2147483646 w 994"/>
                <a:gd name="T13" fmla="*/ 2147483646 h 911"/>
                <a:gd name="T14" fmla="*/ 2147483646 w 994"/>
                <a:gd name="T15" fmla="*/ 2147483646 h 911"/>
                <a:gd name="T16" fmla="*/ 2147483646 w 994"/>
                <a:gd name="T17" fmla="*/ 2147483646 h 9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9" name="Google Shape;458;p27">
              <a:extLst>
                <a:ext uri="{FF2B5EF4-FFF2-40B4-BE49-F238E27FC236}">
                  <a16:creationId xmlns:a16="http://schemas.microsoft.com/office/drawing/2014/main" id="{76322566-9669-4B58-B855-B9F2F9900648}"/>
                </a:ext>
              </a:extLst>
            </p:cNvPr>
            <p:cNvSpPr>
              <a:spLocks/>
            </p:cNvSpPr>
            <p:nvPr/>
          </p:nvSpPr>
          <p:spPr bwMode="auto">
            <a:xfrm>
              <a:off x="5695826" y="4066927"/>
              <a:ext cx="54938" cy="48306"/>
            </a:xfrm>
            <a:custGeom>
              <a:avLst/>
              <a:gdLst>
                <a:gd name="T0" fmla="*/ 2147483646 w 994"/>
                <a:gd name="T1" fmla="*/ 0 h 874"/>
                <a:gd name="T2" fmla="*/ 2147483646 w 994"/>
                <a:gd name="T3" fmla="*/ 2147483646 h 874"/>
                <a:gd name="T4" fmla="*/ 2147483646 w 994"/>
                <a:gd name="T5" fmla="*/ 2147483646 h 874"/>
                <a:gd name="T6" fmla="*/ 2147483646 w 994"/>
                <a:gd name="T7" fmla="*/ 2147483646 h 874"/>
                <a:gd name="T8" fmla="*/ 2147483646 w 994"/>
                <a:gd name="T9" fmla="*/ 2147483646 h 874"/>
                <a:gd name="T10" fmla="*/ 2147483646 w 994"/>
                <a:gd name="T11" fmla="*/ 0 h 874"/>
                <a:gd name="T12" fmla="*/ 2147483646 w 994"/>
                <a:gd name="T13" fmla="*/ 0 h 8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4" h="874" extrusionOk="0">
                  <a:moveTo>
                    <a:pt x="1" y="0"/>
                  </a:moveTo>
                  <a:lnTo>
                    <a:pt x="1" y="106"/>
                  </a:lnTo>
                  <a:lnTo>
                    <a:pt x="887" y="874"/>
                  </a:lnTo>
                  <a:lnTo>
                    <a:pt x="940" y="874"/>
                  </a:lnTo>
                  <a:cubicBezTo>
                    <a:pt x="993" y="874"/>
                    <a:pt x="993" y="821"/>
                    <a:pt x="940" y="768"/>
                  </a:cubicBezTo>
                  <a:lnTo>
                    <a:pt x="120" y="0"/>
                  </a:lnTo>
                  <a:lnTo>
                    <a:pt x="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0" name="Google Shape;459;p27">
              <a:extLst>
                <a:ext uri="{FF2B5EF4-FFF2-40B4-BE49-F238E27FC236}">
                  <a16:creationId xmlns:a16="http://schemas.microsoft.com/office/drawing/2014/main" id="{EC11D9A7-2C57-448C-A026-4F13C1628D42}"/>
                </a:ext>
              </a:extLst>
            </p:cNvPr>
            <p:cNvSpPr>
              <a:spLocks/>
            </p:cNvSpPr>
            <p:nvPr/>
          </p:nvSpPr>
          <p:spPr bwMode="auto">
            <a:xfrm>
              <a:off x="5604409" y="4158344"/>
              <a:ext cx="54883" cy="48361"/>
            </a:xfrm>
            <a:custGeom>
              <a:avLst/>
              <a:gdLst>
                <a:gd name="T0" fmla="*/ 2147483646 w 993"/>
                <a:gd name="T1" fmla="*/ 2147483646 h 875"/>
                <a:gd name="T2" fmla="*/ 2147483646 w 993"/>
                <a:gd name="T3" fmla="*/ 2147483646 h 875"/>
                <a:gd name="T4" fmla="*/ 2147483646 w 993"/>
                <a:gd name="T5" fmla="*/ 2147483646 h 875"/>
                <a:gd name="T6" fmla="*/ 2147483646 w 993"/>
                <a:gd name="T7" fmla="*/ 2147483646 h 875"/>
                <a:gd name="T8" fmla="*/ 2147483646 w 993"/>
                <a:gd name="T9" fmla="*/ 2147483646 h 875"/>
                <a:gd name="T10" fmla="*/ 2147483646 w 993"/>
                <a:gd name="T11" fmla="*/ 2147483646 h 875"/>
                <a:gd name="T12" fmla="*/ 2147483646 w 993"/>
                <a:gd name="T13" fmla="*/ 2147483646 h 8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3" h="875" extrusionOk="0">
                  <a:moveTo>
                    <a:pt x="66" y="1"/>
                  </a:moveTo>
                  <a:cubicBezTo>
                    <a:pt x="0" y="54"/>
                    <a:pt x="0" y="54"/>
                    <a:pt x="66" y="106"/>
                  </a:cubicBezTo>
                  <a:lnTo>
                    <a:pt x="887" y="874"/>
                  </a:lnTo>
                  <a:lnTo>
                    <a:pt x="993" y="874"/>
                  </a:lnTo>
                  <a:lnTo>
                    <a:pt x="993" y="768"/>
                  </a:lnTo>
                  <a:lnTo>
                    <a:pt x="119" y="1"/>
                  </a:lnTo>
                  <a:lnTo>
                    <a:pt x="66"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1" name="Google Shape;460;p27">
              <a:extLst>
                <a:ext uri="{FF2B5EF4-FFF2-40B4-BE49-F238E27FC236}">
                  <a16:creationId xmlns:a16="http://schemas.microsoft.com/office/drawing/2014/main" id="{8710B95D-8EEA-4DDA-BB3F-1EBE1D8F4E1C}"/>
                </a:ext>
              </a:extLst>
            </p:cNvPr>
            <p:cNvSpPr>
              <a:spLocks/>
            </p:cNvSpPr>
            <p:nvPr/>
          </p:nvSpPr>
          <p:spPr bwMode="auto">
            <a:xfrm>
              <a:off x="5564891" y="4198580"/>
              <a:ext cx="54938" cy="50517"/>
            </a:xfrm>
            <a:custGeom>
              <a:avLst/>
              <a:gdLst>
                <a:gd name="T0" fmla="*/ 2147483646 w 994"/>
                <a:gd name="T1" fmla="*/ 2147483646 h 914"/>
                <a:gd name="T2" fmla="*/ 2147483646 w 994"/>
                <a:gd name="T3" fmla="*/ 2147483646 h 914"/>
                <a:gd name="T4" fmla="*/ 2147483646 w 994"/>
                <a:gd name="T5" fmla="*/ 2147483646 h 914"/>
                <a:gd name="T6" fmla="*/ 2147483646 w 994"/>
                <a:gd name="T7" fmla="*/ 2147483646 h 914"/>
                <a:gd name="T8" fmla="*/ 2147483646 w 994"/>
                <a:gd name="T9" fmla="*/ 2147483646 h 914"/>
                <a:gd name="T10" fmla="*/ 2147483646 w 994"/>
                <a:gd name="T11" fmla="*/ 2147483646 h 914"/>
                <a:gd name="T12" fmla="*/ 2147483646 w 994"/>
                <a:gd name="T13" fmla="*/ 2147483646 h 914"/>
                <a:gd name="T14" fmla="*/ 2147483646 w 994"/>
                <a:gd name="T15" fmla="*/ 2147483646 h 914"/>
                <a:gd name="T16" fmla="*/ 2147483646 w 994"/>
                <a:gd name="T17" fmla="*/ 2147483646 h 9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2" name="Google Shape;461;p27">
              <a:extLst>
                <a:ext uri="{FF2B5EF4-FFF2-40B4-BE49-F238E27FC236}">
                  <a16:creationId xmlns:a16="http://schemas.microsoft.com/office/drawing/2014/main" id="{E7658213-026A-488F-B12D-44ACDF3298F7}"/>
                </a:ext>
              </a:extLst>
            </p:cNvPr>
            <p:cNvSpPr>
              <a:spLocks/>
            </p:cNvSpPr>
            <p:nvPr/>
          </p:nvSpPr>
          <p:spPr bwMode="auto">
            <a:xfrm>
              <a:off x="5525373" y="4240254"/>
              <a:ext cx="54938" cy="49080"/>
            </a:xfrm>
            <a:custGeom>
              <a:avLst/>
              <a:gdLst>
                <a:gd name="T0" fmla="*/ 2147483646 w 994"/>
                <a:gd name="T1" fmla="*/ 2147483646 h 888"/>
                <a:gd name="T2" fmla="*/ 2147483646 w 994"/>
                <a:gd name="T3" fmla="*/ 2147483646 h 888"/>
                <a:gd name="T4" fmla="*/ 2147483646 w 994"/>
                <a:gd name="T5" fmla="*/ 2147483646 h 888"/>
                <a:gd name="T6" fmla="*/ 2147483646 w 994"/>
                <a:gd name="T7" fmla="*/ 2147483646 h 888"/>
                <a:gd name="T8" fmla="*/ 2147483646 w 994"/>
                <a:gd name="T9" fmla="*/ 2147483646 h 888"/>
                <a:gd name="T10" fmla="*/ 2147483646 w 994"/>
                <a:gd name="T11" fmla="*/ 2147483646 h 888"/>
                <a:gd name="T12" fmla="*/ 2147483646 w 994"/>
                <a:gd name="T13" fmla="*/ 2147483646 h 8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4" h="888" extrusionOk="0">
                  <a:moveTo>
                    <a:pt x="1" y="1"/>
                  </a:moveTo>
                  <a:lnTo>
                    <a:pt x="1" y="120"/>
                  </a:lnTo>
                  <a:lnTo>
                    <a:pt x="888" y="888"/>
                  </a:lnTo>
                  <a:lnTo>
                    <a:pt x="994" y="888"/>
                  </a:lnTo>
                  <a:cubicBezTo>
                    <a:pt x="994" y="888"/>
                    <a:pt x="994" y="835"/>
                    <a:pt x="941" y="782"/>
                  </a:cubicBezTo>
                  <a:lnTo>
                    <a:pt x="107" y="1"/>
                  </a:lnTo>
                  <a:lnTo>
                    <a:pt x="1"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3" name="Google Shape;462;p27">
              <a:extLst>
                <a:ext uri="{FF2B5EF4-FFF2-40B4-BE49-F238E27FC236}">
                  <a16:creationId xmlns:a16="http://schemas.microsoft.com/office/drawing/2014/main" id="{C7D47F52-F78C-4E99-8DDB-3579E771B7F3}"/>
                </a:ext>
              </a:extLst>
            </p:cNvPr>
            <p:cNvSpPr>
              <a:spLocks/>
            </p:cNvSpPr>
            <p:nvPr/>
          </p:nvSpPr>
          <p:spPr bwMode="auto">
            <a:xfrm>
              <a:off x="5433956" y="4331726"/>
              <a:ext cx="57868" cy="49080"/>
            </a:xfrm>
            <a:custGeom>
              <a:avLst/>
              <a:gdLst>
                <a:gd name="T0" fmla="*/ 2147483646 w 1047"/>
                <a:gd name="T1" fmla="*/ 0 h 888"/>
                <a:gd name="T2" fmla="*/ 2147483646 w 1047"/>
                <a:gd name="T3" fmla="*/ 2147483646 h 888"/>
                <a:gd name="T4" fmla="*/ 2147483646 w 1047"/>
                <a:gd name="T5" fmla="*/ 2147483646 h 888"/>
                <a:gd name="T6" fmla="*/ 2147483646 w 1047"/>
                <a:gd name="T7" fmla="*/ 2147483646 h 888"/>
                <a:gd name="T8" fmla="*/ 2147483646 w 1047"/>
                <a:gd name="T9" fmla="*/ 2147483646 h 888"/>
                <a:gd name="T10" fmla="*/ 2147483646 w 1047"/>
                <a:gd name="T11" fmla="*/ 0 h 888"/>
                <a:gd name="T12" fmla="*/ 2147483646 w 1047"/>
                <a:gd name="T13" fmla="*/ 0 h 8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7" h="888" extrusionOk="0">
                  <a:moveTo>
                    <a:pt x="53" y="0"/>
                  </a:moveTo>
                  <a:cubicBezTo>
                    <a:pt x="0" y="53"/>
                    <a:pt x="0" y="53"/>
                    <a:pt x="53" y="119"/>
                  </a:cubicBezTo>
                  <a:lnTo>
                    <a:pt x="940" y="887"/>
                  </a:lnTo>
                  <a:lnTo>
                    <a:pt x="993" y="887"/>
                  </a:lnTo>
                  <a:cubicBezTo>
                    <a:pt x="1046" y="887"/>
                    <a:pt x="1046" y="834"/>
                    <a:pt x="993" y="781"/>
                  </a:cubicBezTo>
                  <a:lnTo>
                    <a:pt x="173" y="0"/>
                  </a:lnTo>
                  <a:lnTo>
                    <a:pt x="53"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4" name="Google Shape;463;p27">
              <a:extLst>
                <a:ext uri="{FF2B5EF4-FFF2-40B4-BE49-F238E27FC236}">
                  <a16:creationId xmlns:a16="http://schemas.microsoft.com/office/drawing/2014/main" id="{AA095443-9090-4330-8699-C9EB3C28FF92}"/>
                </a:ext>
              </a:extLst>
            </p:cNvPr>
            <p:cNvSpPr>
              <a:spLocks/>
            </p:cNvSpPr>
            <p:nvPr/>
          </p:nvSpPr>
          <p:spPr bwMode="auto">
            <a:xfrm>
              <a:off x="5394438" y="4372128"/>
              <a:ext cx="54938" cy="50351"/>
            </a:xfrm>
            <a:custGeom>
              <a:avLst/>
              <a:gdLst>
                <a:gd name="T0" fmla="*/ 2147483646 w 994"/>
                <a:gd name="T1" fmla="*/ 2147483646 h 911"/>
                <a:gd name="T2" fmla="*/ 2147483646 w 994"/>
                <a:gd name="T3" fmla="*/ 2147483646 h 911"/>
                <a:gd name="T4" fmla="*/ 2147483646 w 994"/>
                <a:gd name="T5" fmla="*/ 2147483646 h 911"/>
                <a:gd name="T6" fmla="*/ 2147483646 w 994"/>
                <a:gd name="T7" fmla="*/ 2147483646 h 911"/>
                <a:gd name="T8" fmla="*/ 2147483646 w 994"/>
                <a:gd name="T9" fmla="*/ 2147483646 h 911"/>
                <a:gd name="T10" fmla="*/ 2147483646 w 994"/>
                <a:gd name="T11" fmla="*/ 2147483646 h 911"/>
                <a:gd name="T12" fmla="*/ 2147483646 w 994"/>
                <a:gd name="T13" fmla="*/ 2147483646 h 911"/>
                <a:gd name="T14" fmla="*/ 2147483646 w 994"/>
                <a:gd name="T15" fmla="*/ 2147483646 h 911"/>
                <a:gd name="T16" fmla="*/ 2147483646 w 994"/>
                <a:gd name="T17" fmla="*/ 2147483646 h 9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5" name="Google Shape;464;p27">
              <a:extLst>
                <a:ext uri="{FF2B5EF4-FFF2-40B4-BE49-F238E27FC236}">
                  <a16:creationId xmlns:a16="http://schemas.microsoft.com/office/drawing/2014/main" id="{69FB7A7B-646C-4C98-91B1-CCE0B781AF65}"/>
                </a:ext>
              </a:extLst>
            </p:cNvPr>
            <p:cNvSpPr>
              <a:spLocks/>
            </p:cNvSpPr>
            <p:nvPr/>
          </p:nvSpPr>
          <p:spPr bwMode="auto">
            <a:xfrm>
              <a:off x="5354975" y="4414354"/>
              <a:ext cx="54883" cy="48361"/>
            </a:xfrm>
            <a:custGeom>
              <a:avLst/>
              <a:gdLst>
                <a:gd name="T0" fmla="*/ 0 w 993"/>
                <a:gd name="T1" fmla="*/ 2147483646 h 875"/>
                <a:gd name="T2" fmla="*/ 2147483646 w 993"/>
                <a:gd name="T3" fmla="*/ 2147483646 h 875"/>
                <a:gd name="T4" fmla="*/ 2147483646 w 993"/>
                <a:gd name="T5" fmla="*/ 2147483646 h 875"/>
                <a:gd name="T6" fmla="*/ 2147483646 w 993"/>
                <a:gd name="T7" fmla="*/ 2147483646 h 875"/>
                <a:gd name="T8" fmla="*/ 2147483646 w 993"/>
                <a:gd name="T9" fmla="*/ 2147483646 h 875"/>
                <a:gd name="T10" fmla="*/ 2147483646 w 993"/>
                <a:gd name="T11" fmla="*/ 2147483646 h 875"/>
                <a:gd name="T12" fmla="*/ 0 w 993"/>
                <a:gd name="T13" fmla="*/ 2147483646 h 8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3" h="875" extrusionOk="0">
                  <a:moveTo>
                    <a:pt x="0" y="1"/>
                  </a:moveTo>
                  <a:cubicBezTo>
                    <a:pt x="0" y="54"/>
                    <a:pt x="0" y="54"/>
                    <a:pt x="53" y="107"/>
                  </a:cubicBezTo>
                  <a:lnTo>
                    <a:pt x="874" y="874"/>
                  </a:lnTo>
                  <a:lnTo>
                    <a:pt x="993" y="874"/>
                  </a:lnTo>
                  <a:lnTo>
                    <a:pt x="993" y="769"/>
                  </a:lnTo>
                  <a:lnTo>
                    <a:pt x="106" y="1"/>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6" name="Google Shape;465;p27">
              <a:extLst>
                <a:ext uri="{FF2B5EF4-FFF2-40B4-BE49-F238E27FC236}">
                  <a16:creationId xmlns:a16="http://schemas.microsoft.com/office/drawing/2014/main" id="{6FC02C01-4727-4C33-A58D-BBFFC1EC83BD}"/>
                </a:ext>
              </a:extLst>
            </p:cNvPr>
            <p:cNvSpPr>
              <a:spLocks/>
            </p:cNvSpPr>
            <p:nvPr/>
          </p:nvSpPr>
          <p:spPr bwMode="auto">
            <a:xfrm>
              <a:off x="5266433" y="4505826"/>
              <a:ext cx="54938" cy="48306"/>
            </a:xfrm>
            <a:custGeom>
              <a:avLst/>
              <a:gdLst>
                <a:gd name="T0" fmla="*/ 2147483646 w 994"/>
                <a:gd name="T1" fmla="*/ 0 h 874"/>
                <a:gd name="T2" fmla="*/ 2147483646 w 994"/>
                <a:gd name="T3" fmla="*/ 2147483646 h 874"/>
                <a:gd name="T4" fmla="*/ 2147483646 w 994"/>
                <a:gd name="T5" fmla="*/ 2147483646 h 874"/>
                <a:gd name="T6" fmla="*/ 2147483646 w 994"/>
                <a:gd name="T7" fmla="*/ 2147483646 h 874"/>
                <a:gd name="T8" fmla="*/ 2147483646 w 994"/>
                <a:gd name="T9" fmla="*/ 2147483646 h 874"/>
                <a:gd name="T10" fmla="*/ 2147483646 w 994"/>
                <a:gd name="T11" fmla="*/ 0 h 874"/>
                <a:gd name="T12" fmla="*/ 2147483646 w 994"/>
                <a:gd name="T13" fmla="*/ 0 h 8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4" h="874" extrusionOk="0">
                  <a:moveTo>
                    <a:pt x="1" y="0"/>
                  </a:moveTo>
                  <a:lnTo>
                    <a:pt x="1" y="106"/>
                  </a:lnTo>
                  <a:lnTo>
                    <a:pt x="887" y="874"/>
                  </a:lnTo>
                  <a:lnTo>
                    <a:pt x="940" y="874"/>
                  </a:lnTo>
                  <a:cubicBezTo>
                    <a:pt x="993" y="874"/>
                    <a:pt x="993" y="821"/>
                    <a:pt x="940" y="768"/>
                  </a:cubicBezTo>
                  <a:lnTo>
                    <a:pt x="106" y="0"/>
                  </a:lnTo>
                  <a:lnTo>
                    <a:pt x="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7" name="Google Shape;466;p27">
              <a:extLst>
                <a:ext uri="{FF2B5EF4-FFF2-40B4-BE49-F238E27FC236}">
                  <a16:creationId xmlns:a16="http://schemas.microsoft.com/office/drawing/2014/main" id="{74DBB0AF-921F-4279-B7FD-D1E6B878E261}"/>
                </a:ext>
              </a:extLst>
            </p:cNvPr>
            <p:cNvSpPr>
              <a:spLocks/>
            </p:cNvSpPr>
            <p:nvPr/>
          </p:nvSpPr>
          <p:spPr bwMode="auto">
            <a:xfrm>
              <a:off x="5223986" y="4546063"/>
              <a:ext cx="57868" cy="50517"/>
            </a:xfrm>
            <a:custGeom>
              <a:avLst/>
              <a:gdLst>
                <a:gd name="T0" fmla="*/ 2147483646 w 1047"/>
                <a:gd name="T1" fmla="*/ 0 h 914"/>
                <a:gd name="T2" fmla="*/ 2147483646 w 1047"/>
                <a:gd name="T3" fmla="*/ 2147483646 h 914"/>
                <a:gd name="T4" fmla="*/ 2147483646 w 1047"/>
                <a:gd name="T5" fmla="*/ 2147483646 h 914"/>
                <a:gd name="T6" fmla="*/ 2147483646 w 1047"/>
                <a:gd name="T7" fmla="*/ 2147483646 h 914"/>
                <a:gd name="T8" fmla="*/ 2147483646 w 1047"/>
                <a:gd name="T9" fmla="*/ 2147483646 h 914"/>
                <a:gd name="T10" fmla="*/ 2147483646 w 1047"/>
                <a:gd name="T11" fmla="*/ 2147483646 h 914"/>
                <a:gd name="T12" fmla="*/ 2147483646 w 1047"/>
                <a:gd name="T13" fmla="*/ 2147483646 h 914"/>
                <a:gd name="T14" fmla="*/ 2147483646 w 1047"/>
                <a:gd name="T15" fmla="*/ 2147483646 h 914"/>
                <a:gd name="T16" fmla="*/ 2147483646 w 1047"/>
                <a:gd name="T17" fmla="*/ 0 h 9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8" name="Google Shape;467;p27">
              <a:extLst>
                <a:ext uri="{FF2B5EF4-FFF2-40B4-BE49-F238E27FC236}">
                  <a16:creationId xmlns:a16="http://schemas.microsoft.com/office/drawing/2014/main" id="{A1B1F5D4-4614-4B39-A1D2-0E546D3DB88B}"/>
                </a:ext>
              </a:extLst>
            </p:cNvPr>
            <p:cNvSpPr>
              <a:spLocks/>
            </p:cNvSpPr>
            <p:nvPr/>
          </p:nvSpPr>
          <p:spPr bwMode="auto">
            <a:xfrm>
              <a:off x="5183804" y="4587736"/>
              <a:ext cx="54883" cy="49080"/>
            </a:xfrm>
            <a:custGeom>
              <a:avLst/>
              <a:gdLst>
                <a:gd name="T0" fmla="*/ 2147483646 w 993"/>
                <a:gd name="T1" fmla="*/ 2147483646 h 888"/>
                <a:gd name="T2" fmla="*/ 2147483646 w 993"/>
                <a:gd name="T3" fmla="*/ 2147483646 h 888"/>
                <a:gd name="T4" fmla="*/ 2147483646 w 993"/>
                <a:gd name="T5" fmla="*/ 2147483646 h 888"/>
                <a:gd name="T6" fmla="*/ 2147483646 w 993"/>
                <a:gd name="T7" fmla="*/ 2147483646 h 888"/>
                <a:gd name="T8" fmla="*/ 2147483646 w 993"/>
                <a:gd name="T9" fmla="*/ 2147483646 h 888"/>
                <a:gd name="T10" fmla="*/ 2147483646 w 993"/>
                <a:gd name="T11" fmla="*/ 2147483646 h 888"/>
                <a:gd name="T12" fmla="*/ 2147483646 w 993"/>
                <a:gd name="T13" fmla="*/ 2147483646 h 8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3" h="888" extrusionOk="0">
                  <a:moveTo>
                    <a:pt x="66" y="1"/>
                  </a:moveTo>
                  <a:cubicBezTo>
                    <a:pt x="0" y="54"/>
                    <a:pt x="0" y="120"/>
                    <a:pt x="66" y="120"/>
                  </a:cubicBezTo>
                  <a:lnTo>
                    <a:pt x="887" y="887"/>
                  </a:lnTo>
                  <a:lnTo>
                    <a:pt x="993" y="887"/>
                  </a:lnTo>
                  <a:lnTo>
                    <a:pt x="993" y="782"/>
                  </a:lnTo>
                  <a:lnTo>
                    <a:pt x="119" y="1"/>
                  </a:lnTo>
                  <a:lnTo>
                    <a:pt x="66"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9" name="Google Shape;468;p27">
              <a:extLst>
                <a:ext uri="{FF2B5EF4-FFF2-40B4-BE49-F238E27FC236}">
                  <a16:creationId xmlns:a16="http://schemas.microsoft.com/office/drawing/2014/main" id="{9F2D0EC9-03F3-4C14-ABE3-4BAD3733810F}"/>
                </a:ext>
              </a:extLst>
            </p:cNvPr>
            <p:cNvSpPr>
              <a:spLocks/>
            </p:cNvSpPr>
            <p:nvPr/>
          </p:nvSpPr>
          <p:spPr bwMode="auto">
            <a:xfrm>
              <a:off x="5095980" y="4679208"/>
              <a:ext cx="54938" cy="49024"/>
            </a:xfrm>
            <a:custGeom>
              <a:avLst/>
              <a:gdLst>
                <a:gd name="T0" fmla="*/ 2147483646 w 994"/>
                <a:gd name="T1" fmla="*/ 0 h 887"/>
                <a:gd name="T2" fmla="*/ 2147483646 w 994"/>
                <a:gd name="T3" fmla="*/ 2147483646 h 887"/>
                <a:gd name="T4" fmla="*/ 2147483646 w 994"/>
                <a:gd name="T5" fmla="*/ 2147483646 h 887"/>
                <a:gd name="T6" fmla="*/ 2147483646 w 994"/>
                <a:gd name="T7" fmla="*/ 2147483646 h 887"/>
                <a:gd name="T8" fmla="*/ 2147483646 w 994"/>
                <a:gd name="T9" fmla="*/ 2147483646 h 887"/>
                <a:gd name="T10" fmla="*/ 2147483646 w 994"/>
                <a:gd name="T11" fmla="*/ 0 h 887"/>
                <a:gd name="T12" fmla="*/ 2147483646 w 994"/>
                <a:gd name="T13" fmla="*/ 0 h 8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4" h="887" extrusionOk="0">
                  <a:moveTo>
                    <a:pt x="1" y="0"/>
                  </a:moveTo>
                  <a:lnTo>
                    <a:pt x="1" y="119"/>
                  </a:lnTo>
                  <a:lnTo>
                    <a:pt x="874" y="887"/>
                  </a:lnTo>
                  <a:lnTo>
                    <a:pt x="993" y="887"/>
                  </a:lnTo>
                  <a:cubicBezTo>
                    <a:pt x="993" y="887"/>
                    <a:pt x="993" y="834"/>
                    <a:pt x="927" y="781"/>
                  </a:cubicBezTo>
                  <a:lnTo>
                    <a:pt x="107" y="0"/>
                  </a:lnTo>
                  <a:lnTo>
                    <a:pt x="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0" name="Google Shape;469;p27">
              <a:extLst>
                <a:ext uri="{FF2B5EF4-FFF2-40B4-BE49-F238E27FC236}">
                  <a16:creationId xmlns:a16="http://schemas.microsoft.com/office/drawing/2014/main" id="{9CB8916D-7866-4813-8CD7-4C76A7AB8EAD}"/>
                </a:ext>
              </a:extLst>
            </p:cNvPr>
            <p:cNvSpPr>
              <a:spLocks/>
            </p:cNvSpPr>
            <p:nvPr/>
          </p:nvSpPr>
          <p:spPr bwMode="auto">
            <a:xfrm>
              <a:off x="5055744" y="4719611"/>
              <a:ext cx="54938" cy="50351"/>
            </a:xfrm>
            <a:custGeom>
              <a:avLst/>
              <a:gdLst>
                <a:gd name="T0" fmla="*/ 2147483646 w 994"/>
                <a:gd name="T1" fmla="*/ 0 h 911"/>
                <a:gd name="T2" fmla="*/ 2147483646 w 994"/>
                <a:gd name="T3" fmla="*/ 2147483646 h 911"/>
                <a:gd name="T4" fmla="*/ 2147483646 w 994"/>
                <a:gd name="T5" fmla="*/ 2147483646 h 911"/>
                <a:gd name="T6" fmla="*/ 2147483646 w 994"/>
                <a:gd name="T7" fmla="*/ 2147483646 h 911"/>
                <a:gd name="T8" fmla="*/ 2147483646 w 994"/>
                <a:gd name="T9" fmla="*/ 2147483646 h 911"/>
                <a:gd name="T10" fmla="*/ 2147483646 w 994"/>
                <a:gd name="T11" fmla="*/ 2147483646 h 911"/>
                <a:gd name="T12" fmla="*/ 2147483646 w 994"/>
                <a:gd name="T13" fmla="*/ 2147483646 h 911"/>
                <a:gd name="T14" fmla="*/ 2147483646 w 994"/>
                <a:gd name="T15" fmla="*/ 2147483646 h 911"/>
                <a:gd name="T16" fmla="*/ 2147483646 w 994"/>
                <a:gd name="T17" fmla="*/ 0 h 9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1" name="Google Shape;470;p27">
              <a:extLst>
                <a:ext uri="{FF2B5EF4-FFF2-40B4-BE49-F238E27FC236}">
                  <a16:creationId xmlns:a16="http://schemas.microsoft.com/office/drawing/2014/main" id="{5F79F76A-3877-49DD-9B9C-3B6E0B17804E}"/>
                </a:ext>
              </a:extLst>
            </p:cNvPr>
            <p:cNvSpPr>
              <a:spLocks/>
            </p:cNvSpPr>
            <p:nvPr/>
          </p:nvSpPr>
          <p:spPr bwMode="auto">
            <a:xfrm>
              <a:off x="5013352" y="4761837"/>
              <a:ext cx="54883" cy="48361"/>
            </a:xfrm>
            <a:custGeom>
              <a:avLst/>
              <a:gdLst>
                <a:gd name="T0" fmla="*/ 2147483646 w 993"/>
                <a:gd name="T1" fmla="*/ 2147483646 h 875"/>
                <a:gd name="T2" fmla="*/ 2147483646 w 993"/>
                <a:gd name="T3" fmla="*/ 2147483646 h 875"/>
                <a:gd name="T4" fmla="*/ 2147483646 w 993"/>
                <a:gd name="T5" fmla="*/ 2147483646 h 875"/>
                <a:gd name="T6" fmla="*/ 2147483646 w 993"/>
                <a:gd name="T7" fmla="*/ 2147483646 h 875"/>
                <a:gd name="T8" fmla="*/ 2147483646 w 993"/>
                <a:gd name="T9" fmla="*/ 2147483646 h 875"/>
                <a:gd name="T10" fmla="*/ 2147483646 w 993"/>
                <a:gd name="T11" fmla="*/ 2147483646 h 875"/>
                <a:gd name="T12" fmla="*/ 2147483646 w 993"/>
                <a:gd name="T13" fmla="*/ 2147483646 h 8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3" h="875" extrusionOk="0">
                  <a:moveTo>
                    <a:pt x="53" y="1"/>
                  </a:moveTo>
                  <a:cubicBezTo>
                    <a:pt x="0" y="54"/>
                    <a:pt x="0" y="107"/>
                    <a:pt x="53" y="107"/>
                  </a:cubicBezTo>
                  <a:lnTo>
                    <a:pt x="887" y="874"/>
                  </a:lnTo>
                  <a:lnTo>
                    <a:pt x="993" y="874"/>
                  </a:lnTo>
                  <a:lnTo>
                    <a:pt x="993" y="768"/>
                  </a:lnTo>
                  <a:lnTo>
                    <a:pt x="106" y="1"/>
                  </a:lnTo>
                  <a:lnTo>
                    <a:pt x="53"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2" name="Google Shape;471;p27">
              <a:extLst>
                <a:ext uri="{FF2B5EF4-FFF2-40B4-BE49-F238E27FC236}">
                  <a16:creationId xmlns:a16="http://schemas.microsoft.com/office/drawing/2014/main" id="{90FFF091-1F85-4ACE-A946-B9652EBAE7FF}"/>
                </a:ext>
              </a:extLst>
            </p:cNvPr>
            <p:cNvSpPr>
              <a:spLocks/>
            </p:cNvSpPr>
            <p:nvPr/>
          </p:nvSpPr>
          <p:spPr bwMode="auto">
            <a:xfrm>
              <a:off x="4924809" y="4853309"/>
              <a:ext cx="54938" cy="48306"/>
            </a:xfrm>
            <a:custGeom>
              <a:avLst/>
              <a:gdLst>
                <a:gd name="T0" fmla="*/ 2147483646 w 994"/>
                <a:gd name="T1" fmla="*/ 0 h 874"/>
                <a:gd name="T2" fmla="*/ 2147483646 w 994"/>
                <a:gd name="T3" fmla="*/ 2147483646 h 874"/>
                <a:gd name="T4" fmla="*/ 2147483646 w 994"/>
                <a:gd name="T5" fmla="*/ 2147483646 h 874"/>
                <a:gd name="T6" fmla="*/ 2147483646 w 994"/>
                <a:gd name="T7" fmla="*/ 2147483646 h 874"/>
                <a:gd name="T8" fmla="*/ 2147483646 w 994"/>
                <a:gd name="T9" fmla="*/ 2147483646 h 874"/>
                <a:gd name="T10" fmla="*/ 2147483646 w 994"/>
                <a:gd name="T11" fmla="*/ 0 h 874"/>
                <a:gd name="T12" fmla="*/ 2147483646 w 994"/>
                <a:gd name="T13" fmla="*/ 0 h 8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4" h="874" extrusionOk="0">
                  <a:moveTo>
                    <a:pt x="1" y="0"/>
                  </a:moveTo>
                  <a:lnTo>
                    <a:pt x="1" y="106"/>
                  </a:lnTo>
                  <a:lnTo>
                    <a:pt x="887" y="874"/>
                  </a:lnTo>
                  <a:lnTo>
                    <a:pt x="993" y="874"/>
                  </a:lnTo>
                  <a:lnTo>
                    <a:pt x="993" y="768"/>
                  </a:lnTo>
                  <a:lnTo>
                    <a:pt x="120" y="0"/>
                  </a:lnTo>
                  <a:lnTo>
                    <a:pt x="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3" name="Google Shape;472;p27">
              <a:extLst>
                <a:ext uri="{FF2B5EF4-FFF2-40B4-BE49-F238E27FC236}">
                  <a16:creationId xmlns:a16="http://schemas.microsoft.com/office/drawing/2014/main" id="{C04D6F75-EDB4-4963-91C4-969547F39B6E}"/>
                </a:ext>
              </a:extLst>
            </p:cNvPr>
            <p:cNvSpPr>
              <a:spLocks/>
            </p:cNvSpPr>
            <p:nvPr/>
          </p:nvSpPr>
          <p:spPr bwMode="auto">
            <a:xfrm>
              <a:off x="4885346" y="4893490"/>
              <a:ext cx="54883" cy="51291"/>
            </a:xfrm>
            <a:custGeom>
              <a:avLst/>
              <a:gdLst>
                <a:gd name="T0" fmla="*/ 2147483646 w 993"/>
                <a:gd name="T1" fmla="*/ 2147483646 h 928"/>
                <a:gd name="T2" fmla="*/ 0 w 993"/>
                <a:gd name="T3" fmla="*/ 2147483646 h 928"/>
                <a:gd name="T4" fmla="*/ 0 w 993"/>
                <a:gd name="T5" fmla="*/ 2147483646 h 928"/>
                <a:gd name="T6" fmla="*/ 2147483646 w 993"/>
                <a:gd name="T7" fmla="*/ 2147483646 h 928"/>
                <a:gd name="T8" fmla="*/ 2147483646 w 993"/>
                <a:gd name="T9" fmla="*/ 2147483646 h 928"/>
                <a:gd name="T10" fmla="*/ 2147483646 w 993"/>
                <a:gd name="T11" fmla="*/ 2147483646 h 928"/>
                <a:gd name="T12" fmla="*/ 2147483646 w 993"/>
                <a:gd name="T13" fmla="*/ 2147483646 h 928"/>
                <a:gd name="T14" fmla="*/ 2147483646 w 993"/>
                <a:gd name="T15" fmla="*/ 2147483646 h 92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4" name="Google Shape;473;p27">
              <a:extLst>
                <a:ext uri="{FF2B5EF4-FFF2-40B4-BE49-F238E27FC236}">
                  <a16:creationId xmlns:a16="http://schemas.microsoft.com/office/drawing/2014/main" id="{82F01F31-280D-4D3E-A4BF-84D92E922114}"/>
                </a:ext>
              </a:extLst>
            </p:cNvPr>
            <p:cNvSpPr>
              <a:spLocks/>
            </p:cNvSpPr>
            <p:nvPr/>
          </p:nvSpPr>
          <p:spPr bwMode="auto">
            <a:xfrm>
              <a:off x="5480051" y="4287068"/>
              <a:ext cx="76107" cy="68645"/>
            </a:xfrm>
            <a:custGeom>
              <a:avLst/>
              <a:gdLst>
                <a:gd name="T0" fmla="*/ 2147483646 w 1377"/>
                <a:gd name="T1" fmla="*/ 2147483646 h 1242"/>
                <a:gd name="T2" fmla="*/ 0 w 1377"/>
                <a:gd name="T3" fmla="*/ 2147483646 h 1242"/>
                <a:gd name="T4" fmla="*/ 0 w 1377"/>
                <a:gd name="T5" fmla="*/ 2147483646 h 1242"/>
                <a:gd name="T6" fmla="*/ 2147483646 w 1377"/>
                <a:gd name="T7" fmla="*/ 2147483646 h 1242"/>
                <a:gd name="T8" fmla="*/ 2147483646 w 1377"/>
                <a:gd name="T9" fmla="*/ 2147483646 h 1242"/>
                <a:gd name="T10" fmla="*/ 2147483646 w 1377"/>
                <a:gd name="T11" fmla="*/ 2147483646 h 1242"/>
                <a:gd name="T12" fmla="*/ 2147483646 w 1377"/>
                <a:gd name="T13" fmla="*/ 2147483646 h 1242"/>
                <a:gd name="T14" fmla="*/ 2147483646 w 1377"/>
                <a:gd name="T15" fmla="*/ 2147483646 h 1242"/>
                <a:gd name="T16" fmla="*/ 2147483646 w 1377"/>
                <a:gd name="T17" fmla="*/ 2147483646 h 12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5" name="Google Shape;474;p27">
              <a:extLst>
                <a:ext uri="{FF2B5EF4-FFF2-40B4-BE49-F238E27FC236}">
                  <a16:creationId xmlns:a16="http://schemas.microsoft.com/office/drawing/2014/main" id="{98EDEF1A-7771-4A22-8C68-C4749CE5F707}"/>
                </a:ext>
              </a:extLst>
            </p:cNvPr>
            <p:cNvSpPr>
              <a:spLocks/>
            </p:cNvSpPr>
            <p:nvPr/>
          </p:nvSpPr>
          <p:spPr bwMode="auto">
            <a:xfrm>
              <a:off x="5308880" y="4459731"/>
              <a:ext cx="76107" cy="69530"/>
            </a:xfrm>
            <a:custGeom>
              <a:avLst/>
              <a:gdLst>
                <a:gd name="T0" fmla="*/ 2147483646 w 1377"/>
                <a:gd name="T1" fmla="*/ 0 h 1258"/>
                <a:gd name="T2" fmla="*/ 2147483646 w 1377"/>
                <a:gd name="T3" fmla="*/ 2147483646 h 1258"/>
                <a:gd name="T4" fmla="*/ 2147483646 w 1377"/>
                <a:gd name="T5" fmla="*/ 2147483646 h 1258"/>
                <a:gd name="T6" fmla="*/ 2147483646 w 1377"/>
                <a:gd name="T7" fmla="*/ 2147483646 h 1258"/>
                <a:gd name="T8" fmla="*/ 2147483646 w 1377"/>
                <a:gd name="T9" fmla="*/ 2147483646 h 1258"/>
                <a:gd name="T10" fmla="*/ 2147483646 w 1377"/>
                <a:gd name="T11" fmla="*/ 2147483646 h 1258"/>
                <a:gd name="T12" fmla="*/ 2147483646 w 1377"/>
                <a:gd name="T13" fmla="*/ 0 h 1258"/>
                <a:gd name="T14" fmla="*/ 2147483646 w 1377"/>
                <a:gd name="T15" fmla="*/ 0 h 125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lnTo>
                    <a:pt x="53"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6" name="Google Shape;475;p27">
              <a:extLst>
                <a:ext uri="{FF2B5EF4-FFF2-40B4-BE49-F238E27FC236}">
                  <a16:creationId xmlns:a16="http://schemas.microsoft.com/office/drawing/2014/main" id="{5D6853B5-8AF5-412A-99D3-51C1D81B373C}"/>
                </a:ext>
              </a:extLst>
            </p:cNvPr>
            <p:cNvSpPr>
              <a:spLocks/>
            </p:cNvSpPr>
            <p:nvPr/>
          </p:nvSpPr>
          <p:spPr bwMode="auto">
            <a:xfrm>
              <a:off x="5138428" y="4631621"/>
              <a:ext cx="79036" cy="68811"/>
            </a:xfrm>
            <a:custGeom>
              <a:avLst/>
              <a:gdLst>
                <a:gd name="T0" fmla="*/ 2147483646 w 1430"/>
                <a:gd name="T1" fmla="*/ 2147483646 h 1245"/>
                <a:gd name="T2" fmla="*/ 2147483646 w 1430"/>
                <a:gd name="T3" fmla="*/ 2147483646 h 1245"/>
                <a:gd name="T4" fmla="*/ 2147483646 w 1430"/>
                <a:gd name="T5" fmla="*/ 2147483646 h 1245"/>
                <a:gd name="T6" fmla="*/ 2147483646 w 1430"/>
                <a:gd name="T7" fmla="*/ 2147483646 h 1245"/>
                <a:gd name="T8" fmla="*/ 2147483646 w 1430"/>
                <a:gd name="T9" fmla="*/ 2147483646 h 1245"/>
                <a:gd name="T10" fmla="*/ 2147483646 w 1430"/>
                <a:gd name="T11" fmla="*/ 2147483646 h 1245"/>
                <a:gd name="T12" fmla="*/ 2147483646 w 1430"/>
                <a:gd name="T13" fmla="*/ 2147483646 h 1245"/>
                <a:gd name="T14" fmla="*/ 2147483646 w 1430"/>
                <a:gd name="T15" fmla="*/ 2147483646 h 124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7" name="Google Shape;476;p27">
              <a:extLst>
                <a:ext uri="{FF2B5EF4-FFF2-40B4-BE49-F238E27FC236}">
                  <a16:creationId xmlns:a16="http://schemas.microsoft.com/office/drawing/2014/main" id="{AAC8256D-0985-41BF-A3AF-01CAB033DB56}"/>
                </a:ext>
              </a:extLst>
            </p:cNvPr>
            <p:cNvSpPr>
              <a:spLocks/>
            </p:cNvSpPr>
            <p:nvPr/>
          </p:nvSpPr>
          <p:spPr bwMode="auto">
            <a:xfrm>
              <a:off x="4970904" y="4805003"/>
              <a:ext cx="76107" cy="68811"/>
            </a:xfrm>
            <a:custGeom>
              <a:avLst/>
              <a:gdLst>
                <a:gd name="T0" fmla="*/ 2147483646 w 1377"/>
                <a:gd name="T1" fmla="*/ 2147483646 h 1245"/>
                <a:gd name="T2" fmla="*/ 2147483646 w 1377"/>
                <a:gd name="T3" fmla="*/ 2147483646 h 1245"/>
                <a:gd name="T4" fmla="*/ 2147483646 w 1377"/>
                <a:gd name="T5" fmla="*/ 2147483646 h 1245"/>
                <a:gd name="T6" fmla="*/ 2147483646 w 1377"/>
                <a:gd name="T7" fmla="*/ 2147483646 h 1245"/>
                <a:gd name="T8" fmla="*/ 2147483646 w 1377"/>
                <a:gd name="T9" fmla="*/ 2147483646 h 1245"/>
                <a:gd name="T10" fmla="*/ 2147483646 w 1377"/>
                <a:gd name="T11" fmla="*/ 2147483646 h 1245"/>
                <a:gd name="T12" fmla="*/ 2147483646 w 1377"/>
                <a:gd name="T13" fmla="*/ 2147483646 h 1245"/>
                <a:gd name="T14" fmla="*/ 2147483646 w 1377"/>
                <a:gd name="T15" fmla="*/ 2147483646 h 1245"/>
                <a:gd name="T16" fmla="*/ 2147483646 w 1377"/>
                <a:gd name="T17" fmla="*/ 2147483646 h 12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8" name="Google Shape;477;p27">
              <a:extLst>
                <a:ext uri="{FF2B5EF4-FFF2-40B4-BE49-F238E27FC236}">
                  <a16:creationId xmlns:a16="http://schemas.microsoft.com/office/drawing/2014/main" id="{3F750EFA-A6E3-4764-A3C2-535C835C7C4A}"/>
                </a:ext>
              </a:extLst>
            </p:cNvPr>
            <p:cNvSpPr/>
            <p:nvPr/>
          </p:nvSpPr>
          <p:spPr>
            <a:xfrm>
              <a:off x="5818102" y="4746779"/>
              <a:ext cx="1122112" cy="304784"/>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29" name="Google Shape;478;p27">
              <a:extLst>
                <a:ext uri="{FF2B5EF4-FFF2-40B4-BE49-F238E27FC236}">
                  <a16:creationId xmlns:a16="http://schemas.microsoft.com/office/drawing/2014/main" id="{1D8E73E4-86EE-4DFD-AFA6-81797C98FB37}"/>
                </a:ext>
              </a:extLst>
            </p:cNvPr>
            <p:cNvSpPr/>
            <p:nvPr/>
          </p:nvSpPr>
          <p:spPr>
            <a:xfrm>
              <a:off x="5979009" y="4746779"/>
              <a:ext cx="1122112" cy="304784"/>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30" name="Google Shape;479;p27">
              <a:extLst>
                <a:ext uri="{FF2B5EF4-FFF2-40B4-BE49-F238E27FC236}">
                  <a16:creationId xmlns:a16="http://schemas.microsoft.com/office/drawing/2014/main" id="{001B43E7-4ADC-4C09-BC46-20EABA1D3AC5}"/>
                </a:ext>
              </a:extLst>
            </p:cNvPr>
            <p:cNvSpPr>
              <a:spLocks/>
            </p:cNvSpPr>
            <p:nvPr/>
          </p:nvSpPr>
          <p:spPr bwMode="auto">
            <a:xfrm>
              <a:off x="6052814" y="4807214"/>
              <a:ext cx="1011717" cy="182944"/>
            </a:xfrm>
            <a:custGeom>
              <a:avLst/>
              <a:gdLst>
                <a:gd name="T0" fmla="*/ 2147483646 w 18305"/>
                <a:gd name="T1" fmla="*/ 0 h 3310"/>
                <a:gd name="T2" fmla="*/ 2147483646 w 18305"/>
                <a:gd name="T3" fmla="*/ 2147483646 h 3310"/>
                <a:gd name="T4" fmla="*/ 2147483646 w 18305"/>
                <a:gd name="T5" fmla="*/ 2147483646 h 3310"/>
                <a:gd name="T6" fmla="*/ 2147483646 w 18305"/>
                <a:gd name="T7" fmla="*/ 2147483646 h 3310"/>
                <a:gd name="T8" fmla="*/ 2147483646 w 18305"/>
                <a:gd name="T9" fmla="*/ 2147483646 h 3310"/>
                <a:gd name="T10" fmla="*/ 2147483646 w 18305"/>
                <a:gd name="T11" fmla="*/ 0 h 3310"/>
                <a:gd name="T12" fmla="*/ 2147483646 w 18305"/>
                <a:gd name="T13" fmla="*/ 0 h 33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lnTo>
                    <a:pt x="821"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1" name="Google Shape;480;p27">
              <a:extLst>
                <a:ext uri="{FF2B5EF4-FFF2-40B4-BE49-F238E27FC236}">
                  <a16:creationId xmlns:a16="http://schemas.microsoft.com/office/drawing/2014/main" id="{521E38C1-7B3F-4952-8A18-DACC6EE4CE84}"/>
                </a:ext>
              </a:extLst>
            </p:cNvPr>
            <p:cNvSpPr>
              <a:spLocks/>
            </p:cNvSpPr>
            <p:nvPr/>
          </p:nvSpPr>
          <p:spPr bwMode="auto">
            <a:xfrm>
              <a:off x="6052814" y="4898630"/>
              <a:ext cx="1011717" cy="91527"/>
            </a:xfrm>
            <a:custGeom>
              <a:avLst/>
              <a:gdLst>
                <a:gd name="T0" fmla="*/ 2147483646 w 18305"/>
                <a:gd name="T1" fmla="*/ 2147483646 h 1656"/>
                <a:gd name="T2" fmla="*/ 2147483646 w 18305"/>
                <a:gd name="T3" fmla="*/ 2147483646 h 1656"/>
                <a:gd name="T4" fmla="*/ 2147483646 w 18305"/>
                <a:gd name="T5" fmla="*/ 2147483646 h 1656"/>
                <a:gd name="T6" fmla="*/ 2147483646 w 18305"/>
                <a:gd name="T7" fmla="*/ 2147483646 h 1656"/>
                <a:gd name="T8" fmla="*/ 2147483646 w 18305"/>
                <a:gd name="T9" fmla="*/ 2147483646 h 1656"/>
                <a:gd name="T10" fmla="*/ 2147483646 w 18305"/>
                <a:gd name="T11" fmla="*/ 2147483646 h 16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305" h="1656" extrusionOk="0">
                  <a:moveTo>
                    <a:pt x="1" y="1"/>
                  </a:moveTo>
                  <a:lnTo>
                    <a:pt x="1" y="715"/>
                  </a:lnTo>
                  <a:cubicBezTo>
                    <a:pt x="1" y="1218"/>
                    <a:pt x="331" y="1655"/>
                    <a:pt x="821" y="1655"/>
                  </a:cubicBezTo>
                  <a:lnTo>
                    <a:pt x="18305" y="1655"/>
                  </a:lnTo>
                  <a:lnTo>
                    <a:pt x="18305" y="1"/>
                  </a:lnTo>
                  <a:lnTo>
                    <a:pt x="1" y="1"/>
                  </a:lnTo>
                  <a:close/>
                </a:path>
              </a:pathLst>
            </a:custGeom>
            <a:solidFill>
              <a:srgbClr val="E3E8D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2" name="Google Shape;481;p27">
              <a:extLst>
                <a:ext uri="{FF2B5EF4-FFF2-40B4-BE49-F238E27FC236}">
                  <a16:creationId xmlns:a16="http://schemas.microsoft.com/office/drawing/2014/main" id="{CB4E6511-C144-458C-A564-11D8B33927A2}"/>
                </a:ext>
              </a:extLst>
            </p:cNvPr>
            <p:cNvSpPr>
              <a:spLocks/>
            </p:cNvSpPr>
            <p:nvPr/>
          </p:nvSpPr>
          <p:spPr bwMode="auto">
            <a:xfrm>
              <a:off x="5818028" y="4137120"/>
              <a:ext cx="1121428" cy="304372"/>
            </a:xfrm>
            <a:custGeom>
              <a:avLst/>
              <a:gdLst>
                <a:gd name="T0" fmla="*/ 2147483646 w 20290"/>
                <a:gd name="T1" fmla="*/ 2147483646 h 5507"/>
                <a:gd name="T2" fmla="*/ 0 w 20290"/>
                <a:gd name="T3" fmla="*/ 2147483646 h 5507"/>
                <a:gd name="T4" fmla="*/ 0 w 20290"/>
                <a:gd name="T5" fmla="*/ 2147483646 h 5507"/>
                <a:gd name="T6" fmla="*/ 2147483646 w 20290"/>
                <a:gd name="T7" fmla="*/ 2147483646 h 5507"/>
                <a:gd name="T8" fmla="*/ 2147483646 w 20290"/>
                <a:gd name="T9" fmla="*/ 2147483646 h 5507"/>
                <a:gd name="T10" fmla="*/ 2147483646 w 20290"/>
                <a:gd name="T11" fmla="*/ 2147483646 h 5507"/>
                <a:gd name="T12" fmla="*/ 2147483646 w 20290"/>
                <a:gd name="T13" fmla="*/ 2147483646 h 5507"/>
                <a:gd name="T14" fmla="*/ 2147483646 w 20290"/>
                <a:gd name="T15" fmla="*/ 2147483646 h 5507"/>
                <a:gd name="T16" fmla="*/ 2147483646 w 20290"/>
                <a:gd name="T17" fmla="*/ 2147483646 h 55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lnTo>
                    <a:pt x="2316"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3" name="Google Shape;482;p27">
              <a:extLst>
                <a:ext uri="{FF2B5EF4-FFF2-40B4-BE49-F238E27FC236}">
                  <a16:creationId xmlns:a16="http://schemas.microsoft.com/office/drawing/2014/main" id="{5F195A64-BF75-4F27-83C7-1D5BE841CCDE}"/>
                </a:ext>
              </a:extLst>
            </p:cNvPr>
            <p:cNvSpPr>
              <a:spLocks/>
            </p:cNvSpPr>
            <p:nvPr/>
          </p:nvSpPr>
          <p:spPr bwMode="auto">
            <a:xfrm>
              <a:off x="5979692" y="4137120"/>
              <a:ext cx="1121428" cy="304372"/>
            </a:xfrm>
            <a:custGeom>
              <a:avLst/>
              <a:gdLst>
                <a:gd name="T0" fmla="*/ 2147483646 w 20290"/>
                <a:gd name="T1" fmla="*/ 2147483646 h 5507"/>
                <a:gd name="T2" fmla="*/ 0 w 20290"/>
                <a:gd name="T3" fmla="*/ 2147483646 h 5507"/>
                <a:gd name="T4" fmla="*/ 0 w 20290"/>
                <a:gd name="T5" fmla="*/ 2147483646 h 5507"/>
                <a:gd name="T6" fmla="*/ 2147483646 w 20290"/>
                <a:gd name="T7" fmla="*/ 2147483646 h 5507"/>
                <a:gd name="T8" fmla="*/ 2147483646 w 20290"/>
                <a:gd name="T9" fmla="*/ 2147483646 h 5507"/>
                <a:gd name="T10" fmla="*/ 2147483646 w 20290"/>
                <a:gd name="T11" fmla="*/ 2147483646 h 5507"/>
                <a:gd name="T12" fmla="*/ 2147483646 w 20290"/>
                <a:gd name="T13" fmla="*/ 2147483646 h 5507"/>
                <a:gd name="T14" fmla="*/ 2147483646 w 20290"/>
                <a:gd name="T15" fmla="*/ 2147483646 h 5507"/>
                <a:gd name="T16" fmla="*/ 2147483646 w 20290"/>
                <a:gd name="T17" fmla="*/ 2147483646 h 5507"/>
                <a:gd name="T18" fmla="*/ 2147483646 w 20290"/>
                <a:gd name="T19" fmla="*/ 2147483646 h 5507"/>
                <a:gd name="T20" fmla="*/ 2147483646 w 20290"/>
                <a:gd name="T21" fmla="*/ 2147483646 h 5507"/>
                <a:gd name="T22" fmla="*/ 2147483646 w 20290"/>
                <a:gd name="T23" fmla="*/ 2147483646 h 5507"/>
                <a:gd name="T24" fmla="*/ 2147483646 w 20290"/>
                <a:gd name="T25" fmla="*/ 2147483646 h 55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lnTo>
                    <a:pt x="2263"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4" name="Google Shape;483;p27">
              <a:extLst>
                <a:ext uri="{FF2B5EF4-FFF2-40B4-BE49-F238E27FC236}">
                  <a16:creationId xmlns:a16="http://schemas.microsoft.com/office/drawing/2014/main" id="{DAFBAAC5-5166-416C-B9F8-86DB51079B86}"/>
                </a:ext>
              </a:extLst>
            </p:cNvPr>
            <p:cNvSpPr>
              <a:spLocks/>
            </p:cNvSpPr>
            <p:nvPr/>
          </p:nvSpPr>
          <p:spPr bwMode="auto">
            <a:xfrm>
              <a:off x="6052814" y="4197862"/>
              <a:ext cx="1011717" cy="182944"/>
            </a:xfrm>
            <a:custGeom>
              <a:avLst/>
              <a:gdLst>
                <a:gd name="T0" fmla="*/ 2147483646 w 18305"/>
                <a:gd name="T1" fmla="*/ 0 h 3310"/>
                <a:gd name="T2" fmla="*/ 2147483646 w 18305"/>
                <a:gd name="T3" fmla="*/ 2147483646 h 3310"/>
                <a:gd name="T4" fmla="*/ 2147483646 w 18305"/>
                <a:gd name="T5" fmla="*/ 2147483646 h 3310"/>
                <a:gd name="T6" fmla="*/ 2147483646 w 18305"/>
                <a:gd name="T7" fmla="*/ 2147483646 h 3310"/>
                <a:gd name="T8" fmla="*/ 2147483646 w 18305"/>
                <a:gd name="T9" fmla="*/ 2147483646 h 3310"/>
                <a:gd name="T10" fmla="*/ 2147483646 w 18305"/>
                <a:gd name="T11" fmla="*/ 0 h 3310"/>
                <a:gd name="T12" fmla="*/ 2147483646 w 18305"/>
                <a:gd name="T13" fmla="*/ 0 h 33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lnTo>
                    <a:pt x="821"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5" name="Google Shape;484;p27">
              <a:extLst>
                <a:ext uri="{FF2B5EF4-FFF2-40B4-BE49-F238E27FC236}">
                  <a16:creationId xmlns:a16="http://schemas.microsoft.com/office/drawing/2014/main" id="{E406CD37-4CF0-4321-BC60-002975770182}"/>
                </a:ext>
              </a:extLst>
            </p:cNvPr>
            <p:cNvSpPr>
              <a:spLocks/>
            </p:cNvSpPr>
            <p:nvPr/>
          </p:nvSpPr>
          <p:spPr bwMode="auto">
            <a:xfrm>
              <a:off x="6052814" y="4289278"/>
              <a:ext cx="1011717" cy="91527"/>
            </a:xfrm>
            <a:custGeom>
              <a:avLst/>
              <a:gdLst>
                <a:gd name="T0" fmla="*/ 2147483646 w 18305"/>
                <a:gd name="T1" fmla="*/ 2147483646 h 1656"/>
                <a:gd name="T2" fmla="*/ 2147483646 w 18305"/>
                <a:gd name="T3" fmla="*/ 2147483646 h 1656"/>
                <a:gd name="T4" fmla="*/ 2147483646 w 18305"/>
                <a:gd name="T5" fmla="*/ 2147483646 h 1656"/>
                <a:gd name="T6" fmla="*/ 2147483646 w 18305"/>
                <a:gd name="T7" fmla="*/ 2147483646 h 1656"/>
                <a:gd name="T8" fmla="*/ 2147483646 w 18305"/>
                <a:gd name="T9" fmla="*/ 2147483646 h 1656"/>
                <a:gd name="T10" fmla="*/ 2147483646 w 18305"/>
                <a:gd name="T11" fmla="*/ 2147483646 h 16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305" h="1656" extrusionOk="0">
                  <a:moveTo>
                    <a:pt x="1" y="1"/>
                  </a:moveTo>
                  <a:lnTo>
                    <a:pt x="1" y="715"/>
                  </a:lnTo>
                  <a:cubicBezTo>
                    <a:pt x="1" y="1218"/>
                    <a:pt x="331" y="1655"/>
                    <a:pt x="821" y="1655"/>
                  </a:cubicBezTo>
                  <a:lnTo>
                    <a:pt x="18305" y="1655"/>
                  </a:lnTo>
                  <a:lnTo>
                    <a:pt x="18305" y="1"/>
                  </a:lnTo>
                  <a:lnTo>
                    <a:pt x="1" y="1"/>
                  </a:lnTo>
                  <a:close/>
                </a:path>
              </a:pathLst>
            </a:custGeom>
            <a:solidFill>
              <a:srgbClr val="E3E8D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6" name="Google Shape;485;p27">
              <a:extLst>
                <a:ext uri="{FF2B5EF4-FFF2-40B4-BE49-F238E27FC236}">
                  <a16:creationId xmlns:a16="http://schemas.microsoft.com/office/drawing/2014/main" id="{592186F4-A708-43C0-983B-2642A3EE44A1}"/>
                </a:ext>
              </a:extLst>
            </p:cNvPr>
            <p:cNvSpPr/>
            <p:nvPr/>
          </p:nvSpPr>
          <p:spPr>
            <a:xfrm>
              <a:off x="5879501" y="4441995"/>
              <a:ext cx="1122112" cy="304784"/>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37" name="Google Shape;486;p27">
              <a:extLst>
                <a:ext uri="{FF2B5EF4-FFF2-40B4-BE49-F238E27FC236}">
                  <a16:creationId xmlns:a16="http://schemas.microsoft.com/office/drawing/2014/main" id="{92F4C7A3-89F9-41F5-A589-B1793E4020C2}"/>
                </a:ext>
              </a:extLst>
            </p:cNvPr>
            <p:cNvSpPr/>
            <p:nvPr/>
          </p:nvSpPr>
          <p:spPr>
            <a:xfrm>
              <a:off x="5722829" y="4441995"/>
              <a:ext cx="1122112" cy="304784"/>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38" name="Google Shape;487;p27">
              <a:extLst>
                <a:ext uri="{FF2B5EF4-FFF2-40B4-BE49-F238E27FC236}">
                  <a16:creationId xmlns:a16="http://schemas.microsoft.com/office/drawing/2014/main" id="{77972450-FE2D-4782-8F73-E5AC4E839E96}"/>
                </a:ext>
              </a:extLst>
            </p:cNvPr>
            <p:cNvSpPr>
              <a:spLocks/>
            </p:cNvSpPr>
            <p:nvPr/>
          </p:nvSpPr>
          <p:spPr bwMode="auto">
            <a:xfrm>
              <a:off x="5760215" y="4502897"/>
              <a:ext cx="1011717" cy="182944"/>
            </a:xfrm>
            <a:custGeom>
              <a:avLst/>
              <a:gdLst>
                <a:gd name="T0" fmla="*/ 0 w 18305"/>
                <a:gd name="T1" fmla="*/ 0 h 3310"/>
                <a:gd name="T2" fmla="*/ 0 w 18305"/>
                <a:gd name="T3" fmla="*/ 2147483646 h 3310"/>
                <a:gd name="T4" fmla="*/ 2147483646 w 18305"/>
                <a:gd name="T5" fmla="*/ 2147483646 h 3310"/>
                <a:gd name="T6" fmla="*/ 2147483646 w 18305"/>
                <a:gd name="T7" fmla="*/ 2147483646 h 3310"/>
                <a:gd name="T8" fmla="*/ 2147483646 w 18305"/>
                <a:gd name="T9" fmla="*/ 2147483646 h 3310"/>
                <a:gd name="T10" fmla="*/ 2147483646 w 18305"/>
                <a:gd name="T11" fmla="*/ 0 h 3310"/>
                <a:gd name="T12" fmla="*/ 0 w 18305"/>
                <a:gd name="T13" fmla="*/ 0 h 33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lnTo>
                    <a:pt x="0"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9" name="Google Shape;488;p27">
              <a:extLst>
                <a:ext uri="{FF2B5EF4-FFF2-40B4-BE49-F238E27FC236}">
                  <a16:creationId xmlns:a16="http://schemas.microsoft.com/office/drawing/2014/main" id="{0970E19D-AAFD-4333-AD61-5F3258F3C821}"/>
                </a:ext>
              </a:extLst>
            </p:cNvPr>
            <p:cNvSpPr>
              <a:spLocks/>
            </p:cNvSpPr>
            <p:nvPr/>
          </p:nvSpPr>
          <p:spPr bwMode="auto">
            <a:xfrm>
              <a:off x="5760215" y="4594314"/>
              <a:ext cx="1011717" cy="91527"/>
            </a:xfrm>
            <a:custGeom>
              <a:avLst/>
              <a:gdLst>
                <a:gd name="T0" fmla="*/ 0 w 18305"/>
                <a:gd name="T1" fmla="*/ 2147483646 h 1656"/>
                <a:gd name="T2" fmla="*/ 0 w 18305"/>
                <a:gd name="T3" fmla="*/ 2147483646 h 1656"/>
                <a:gd name="T4" fmla="*/ 2147483646 w 18305"/>
                <a:gd name="T5" fmla="*/ 2147483646 h 1656"/>
                <a:gd name="T6" fmla="*/ 2147483646 w 18305"/>
                <a:gd name="T7" fmla="*/ 2147483646 h 1656"/>
                <a:gd name="T8" fmla="*/ 2147483646 w 18305"/>
                <a:gd name="T9" fmla="*/ 2147483646 h 1656"/>
                <a:gd name="T10" fmla="*/ 0 w 18305"/>
                <a:gd name="T11" fmla="*/ 2147483646 h 16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305" h="1656" extrusionOk="0">
                  <a:moveTo>
                    <a:pt x="0" y="1"/>
                  </a:moveTo>
                  <a:lnTo>
                    <a:pt x="0" y="1655"/>
                  </a:lnTo>
                  <a:lnTo>
                    <a:pt x="17537" y="1655"/>
                  </a:lnTo>
                  <a:cubicBezTo>
                    <a:pt x="18027" y="1655"/>
                    <a:pt x="18305" y="1205"/>
                    <a:pt x="18305" y="715"/>
                  </a:cubicBezTo>
                  <a:lnTo>
                    <a:pt x="18305" y="1"/>
                  </a:lnTo>
                  <a:lnTo>
                    <a:pt x="0" y="1"/>
                  </a:lnTo>
                  <a:close/>
                </a:path>
              </a:pathLst>
            </a:custGeom>
            <a:solidFill>
              <a:srgbClr val="E3E8D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0" name="Google Shape;489;p27">
              <a:extLst>
                <a:ext uri="{FF2B5EF4-FFF2-40B4-BE49-F238E27FC236}">
                  <a16:creationId xmlns:a16="http://schemas.microsoft.com/office/drawing/2014/main" id="{8C29B5E0-8E25-4E5C-A2C6-29C3313DF9C6}"/>
                </a:ext>
              </a:extLst>
            </p:cNvPr>
            <p:cNvSpPr>
              <a:spLocks/>
            </p:cNvSpPr>
            <p:nvPr/>
          </p:nvSpPr>
          <p:spPr bwMode="auto">
            <a:xfrm>
              <a:off x="5485910" y="4847726"/>
              <a:ext cx="200077" cy="203836"/>
            </a:xfrm>
            <a:custGeom>
              <a:avLst/>
              <a:gdLst>
                <a:gd name="T0" fmla="*/ 2147483646 w 3620"/>
                <a:gd name="T1" fmla="*/ 0 h 3688"/>
                <a:gd name="T2" fmla="*/ 0 w 3620"/>
                <a:gd name="T3" fmla="*/ 2147483646 h 3688"/>
                <a:gd name="T4" fmla="*/ 2147483646 w 3620"/>
                <a:gd name="T5" fmla="*/ 2147483646 h 3688"/>
                <a:gd name="T6" fmla="*/ 2147483646 w 3620"/>
                <a:gd name="T7" fmla="*/ 2147483646 h 3688"/>
                <a:gd name="T8" fmla="*/ 2147483646 w 3620"/>
                <a:gd name="T9" fmla="*/ 0 h 36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1" name="Google Shape;490;p27">
              <a:extLst>
                <a:ext uri="{FF2B5EF4-FFF2-40B4-BE49-F238E27FC236}">
                  <a16:creationId xmlns:a16="http://schemas.microsoft.com/office/drawing/2014/main" id="{6D92B298-D49B-4B05-A0A4-868E63275F39}"/>
                </a:ext>
              </a:extLst>
            </p:cNvPr>
            <p:cNvSpPr>
              <a:spLocks/>
            </p:cNvSpPr>
            <p:nvPr/>
          </p:nvSpPr>
          <p:spPr bwMode="auto">
            <a:xfrm>
              <a:off x="5528302" y="4988168"/>
              <a:ext cx="64445" cy="63395"/>
            </a:xfrm>
            <a:custGeom>
              <a:avLst/>
              <a:gdLst>
                <a:gd name="T0" fmla="*/ 2147483646 w 1166"/>
                <a:gd name="T1" fmla="*/ 0 h 1147"/>
                <a:gd name="T2" fmla="*/ 2147483646 w 1166"/>
                <a:gd name="T3" fmla="*/ 2147483646 h 1147"/>
                <a:gd name="T4" fmla="*/ 2147483646 w 1166"/>
                <a:gd name="T5" fmla="*/ 2147483646 h 1147"/>
                <a:gd name="T6" fmla="*/ 2147483646 w 1166"/>
                <a:gd name="T7" fmla="*/ 2147483646 h 1147"/>
                <a:gd name="T8" fmla="*/ 2147483646 w 1166"/>
                <a:gd name="T9" fmla="*/ 2147483646 h 1147"/>
                <a:gd name="T10" fmla="*/ 2147483646 w 1166"/>
                <a:gd name="T11" fmla="*/ 0 h 114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2" name="Google Shape;491;p27">
              <a:extLst>
                <a:ext uri="{FF2B5EF4-FFF2-40B4-BE49-F238E27FC236}">
                  <a16:creationId xmlns:a16="http://schemas.microsoft.com/office/drawing/2014/main" id="{F0EA9B9A-A1AB-4300-B6FF-ECD96DD8626B}"/>
                </a:ext>
              </a:extLst>
            </p:cNvPr>
            <p:cNvSpPr/>
            <p:nvPr/>
          </p:nvSpPr>
          <p:spPr>
            <a:xfrm>
              <a:off x="5644492" y="4084827"/>
              <a:ext cx="228657" cy="152392"/>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43" name="Google Shape;492;p27">
              <a:extLst>
                <a:ext uri="{FF2B5EF4-FFF2-40B4-BE49-F238E27FC236}">
                  <a16:creationId xmlns:a16="http://schemas.microsoft.com/office/drawing/2014/main" id="{2B0305B6-EC50-452B-BF36-4F806F4E205A}"/>
                </a:ext>
              </a:extLst>
            </p:cNvPr>
            <p:cNvSpPr/>
            <p:nvPr/>
          </p:nvSpPr>
          <p:spPr>
            <a:xfrm>
              <a:off x="5646610" y="4137211"/>
              <a:ext cx="215954" cy="100008"/>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44" name="Google Shape;493;p27">
              <a:extLst>
                <a:ext uri="{FF2B5EF4-FFF2-40B4-BE49-F238E27FC236}">
                  <a16:creationId xmlns:a16="http://schemas.microsoft.com/office/drawing/2014/main" id="{63080CF8-D09B-4BF9-A693-CDF0A5FBFF12}"/>
                </a:ext>
              </a:extLst>
            </p:cNvPr>
            <p:cNvSpPr>
              <a:spLocks/>
            </p:cNvSpPr>
            <p:nvPr/>
          </p:nvSpPr>
          <p:spPr bwMode="auto">
            <a:xfrm>
              <a:off x="5629280" y="4231521"/>
              <a:ext cx="209971" cy="688388"/>
            </a:xfrm>
            <a:custGeom>
              <a:avLst/>
              <a:gdLst>
                <a:gd name="T0" fmla="*/ 2147483646 w 3799"/>
                <a:gd name="T1" fmla="*/ 0 h 12455"/>
                <a:gd name="T2" fmla="*/ 0 w 3799"/>
                <a:gd name="T3" fmla="*/ 2147483646 h 12455"/>
                <a:gd name="T4" fmla="*/ 2147483646 w 3799"/>
                <a:gd name="T5" fmla="*/ 2147483646 h 12455"/>
                <a:gd name="T6" fmla="*/ 2147483646 w 3799"/>
                <a:gd name="T7" fmla="*/ 2147483646 h 12455"/>
                <a:gd name="T8" fmla="*/ 2147483646 w 3799"/>
                <a:gd name="T9" fmla="*/ 0 h 124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99" h="12455" extrusionOk="0">
                  <a:moveTo>
                    <a:pt x="2753" y="0"/>
                  </a:moveTo>
                  <a:lnTo>
                    <a:pt x="0" y="11528"/>
                  </a:lnTo>
                  <a:lnTo>
                    <a:pt x="874" y="12454"/>
                  </a:lnTo>
                  <a:lnTo>
                    <a:pt x="3799" y="278"/>
                  </a:lnTo>
                  <a:lnTo>
                    <a:pt x="2753"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5" name="Google Shape;494;p27">
              <a:extLst>
                <a:ext uri="{FF2B5EF4-FFF2-40B4-BE49-F238E27FC236}">
                  <a16:creationId xmlns:a16="http://schemas.microsoft.com/office/drawing/2014/main" id="{7F9AC0C2-17D6-4C3D-BE7F-8B6244EC958B}"/>
                </a:ext>
              </a:extLst>
            </p:cNvPr>
            <p:cNvSpPr>
              <a:spLocks/>
            </p:cNvSpPr>
            <p:nvPr/>
          </p:nvSpPr>
          <p:spPr bwMode="auto">
            <a:xfrm>
              <a:off x="5559032" y="4216156"/>
              <a:ext cx="222462" cy="685459"/>
            </a:xfrm>
            <a:custGeom>
              <a:avLst/>
              <a:gdLst>
                <a:gd name="T0" fmla="*/ 2147483646 w 4025"/>
                <a:gd name="T1" fmla="*/ 0 h 12402"/>
                <a:gd name="T2" fmla="*/ 2147483646 w 4025"/>
                <a:gd name="T3" fmla="*/ 2147483646 h 12402"/>
                <a:gd name="T4" fmla="*/ 2147483646 w 4025"/>
                <a:gd name="T5" fmla="*/ 2147483646 h 12402"/>
                <a:gd name="T6" fmla="*/ 2147483646 w 4025"/>
                <a:gd name="T7" fmla="*/ 2147483646 h 12402"/>
                <a:gd name="T8" fmla="*/ 2147483646 w 4025"/>
                <a:gd name="T9" fmla="*/ 2147483646 h 12402"/>
                <a:gd name="T10" fmla="*/ 2147483646 w 4025"/>
                <a:gd name="T11" fmla="*/ 0 h 1240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25" h="12402" extrusionOk="0">
                  <a:moveTo>
                    <a:pt x="2754" y="0"/>
                  </a:moveTo>
                  <a:lnTo>
                    <a:pt x="1" y="11475"/>
                  </a:lnTo>
                  <a:lnTo>
                    <a:pt x="437" y="12402"/>
                  </a:lnTo>
                  <a:lnTo>
                    <a:pt x="1271" y="11806"/>
                  </a:lnTo>
                  <a:lnTo>
                    <a:pt x="4024" y="278"/>
                  </a:lnTo>
                  <a:lnTo>
                    <a:pt x="2754"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6" name="Google Shape;495;p27">
              <a:extLst>
                <a:ext uri="{FF2B5EF4-FFF2-40B4-BE49-F238E27FC236}">
                  <a16:creationId xmlns:a16="http://schemas.microsoft.com/office/drawing/2014/main" id="{E89C7107-ADF5-4B1C-A432-43AE791F1737}"/>
                </a:ext>
              </a:extLst>
            </p:cNvPr>
            <p:cNvSpPr>
              <a:spLocks/>
            </p:cNvSpPr>
            <p:nvPr/>
          </p:nvSpPr>
          <p:spPr bwMode="auto">
            <a:xfrm>
              <a:off x="5485910" y="4200791"/>
              <a:ext cx="225336" cy="673741"/>
            </a:xfrm>
            <a:custGeom>
              <a:avLst/>
              <a:gdLst>
                <a:gd name="T0" fmla="*/ 2147483646 w 4077"/>
                <a:gd name="T1" fmla="*/ 0 h 12190"/>
                <a:gd name="T2" fmla="*/ 0 w 4077"/>
                <a:gd name="T3" fmla="*/ 2147483646 h 12190"/>
                <a:gd name="T4" fmla="*/ 0 w 4077"/>
                <a:gd name="T5" fmla="*/ 2147483646 h 12190"/>
                <a:gd name="T6" fmla="*/ 2147483646 w 4077"/>
                <a:gd name="T7" fmla="*/ 2147483646 h 12190"/>
                <a:gd name="T8" fmla="*/ 2147483646 w 4077"/>
                <a:gd name="T9" fmla="*/ 2147483646 h 12190"/>
                <a:gd name="T10" fmla="*/ 2147483646 w 4077"/>
                <a:gd name="T11" fmla="*/ 0 h 1219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77" h="12190" extrusionOk="0">
                  <a:moveTo>
                    <a:pt x="2925" y="0"/>
                  </a:moveTo>
                  <a:lnTo>
                    <a:pt x="0" y="12190"/>
                  </a:lnTo>
                  <a:lnTo>
                    <a:pt x="1324" y="11753"/>
                  </a:lnTo>
                  <a:lnTo>
                    <a:pt x="4077" y="278"/>
                  </a:lnTo>
                  <a:lnTo>
                    <a:pt x="2925"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7" name="Google Shape;496;p27">
              <a:extLst>
                <a:ext uri="{FF2B5EF4-FFF2-40B4-BE49-F238E27FC236}">
                  <a16:creationId xmlns:a16="http://schemas.microsoft.com/office/drawing/2014/main" id="{DB3D9FC0-62DB-48CF-A796-A5CACE1C6064}"/>
                </a:ext>
              </a:extLst>
            </p:cNvPr>
            <p:cNvSpPr>
              <a:spLocks/>
            </p:cNvSpPr>
            <p:nvPr/>
          </p:nvSpPr>
          <p:spPr bwMode="auto">
            <a:xfrm>
              <a:off x="5616845" y="4167132"/>
              <a:ext cx="240701" cy="161720"/>
            </a:xfrm>
            <a:custGeom>
              <a:avLst/>
              <a:gdLst>
                <a:gd name="T0" fmla="*/ 2147483646 w 4355"/>
                <a:gd name="T1" fmla="*/ 0 h 2926"/>
                <a:gd name="T2" fmla="*/ 2147483646 w 4355"/>
                <a:gd name="T3" fmla="*/ 2147483646 h 2926"/>
                <a:gd name="T4" fmla="*/ 2147483646 w 4355"/>
                <a:gd name="T5" fmla="*/ 2147483646 h 2926"/>
                <a:gd name="T6" fmla="*/ 2147483646 w 4355"/>
                <a:gd name="T7" fmla="*/ 2147483646 h 2926"/>
                <a:gd name="T8" fmla="*/ 2147483646 w 4355"/>
                <a:gd name="T9" fmla="*/ 2147483646 h 2926"/>
                <a:gd name="T10" fmla="*/ 2147483646 w 4355"/>
                <a:gd name="T11" fmla="*/ 2147483646 h 2926"/>
                <a:gd name="T12" fmla="*/ 2147483646 w 4355"/>
                <a:gd name="T13" fmla="*/ 2147483646 h 2926"/>
                <a:gd name="T14" fmla="*/ 2147483646 w 4355"/>
                <a:gd name="T15" fmla="*/ 2147483646 h 2926"/>
                <a:gd name="T16" fmla="*/ 2147483646 w 4355"/>
                <a:gd name="T17" fmla="*/ 2147483646 h 2926"/>
                <a:gd name="T18" fmla="*/ 2147483646 w 4355"/>
                <a:gd name="T19" fmla="*/ 2147483646 h 2926"/>
                <a:gd name="T20" fmla="*/ 2147483646 w 4355"/>
                <a:gd name="T21" fmla="*/ 2147483646 h 2926"/>
                <a:gd name="T22" fmla="*/ 2147483646 w 4355"/>
                <a:gd name="T23" fmla="*/ 0 h 29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8" name="Google Shape;497;p27">
              <a:extLst>
                <a:ext uri="{FF2B5EF4-FFF2-40B4-BE49-F238E27FC236}">
                  <a16:creationId xmlns:a16="http://schemas.microsoft.com/office/drawing/2014/main" id="{A2C5290B-89CC-4E26-8C98-74991C88A267}"/>
                </a:ext>
              </a:extLst>
            </p:cNvPr>
            <p:cNvSpPr>
              <a:spLocks/>
            </p:cNvSpPr>
            <p:nvPr/>
          </p:nvSpPr>
          <p:spPr bwMode="auto">
            <a:xfrm>
              <a:off x="5629280" y="4167132"/>
              <a:ext cx="228265" cy="106837"/>
            </a:xfrm>
            <a:custGeom>
              <a:avLst/>
              <a:gdLst>
                <a:gd name="T0" fmla="*/ 2147483646 w 4130"/>
                <a:gd name="T1" fmla="*/ 0 h 1933"/>
                <a:gd name="T2" fmla="*/ 2147483646 w 4130"/>
                <a:gd name="T3" fmla="*/ 2147483646 h 1933"/>
                <a:gd name="T4" fmla="*/ 2147483646 w 4130"/>
                <a:gd name="T5" fmla="*/ 2147483646 h 1933"/>
                <a:gd name="T6" fmla="*/ 0 w 4130"/>
                <a:gd name="T7" fmla="*/ 2147483646 h 1933"/>
                <a:gd name="T8" fmla="*/ 2147483646 w 4130"/>
                <a:gd name="T9" fmla="*/ 2147483646 h 1933"/>
                <a:gd name="T10" fmla="*/ 2147483646 w 4130"/>
                <a:gd name="T11" fmla="*/ 2147483646 h 1933"/>
                <a:gd name="T12" fmla="*/ 2147483646 w 4130"/>
                <a:gd name="T13" fmla="*/ 2147483646 h 1933"/>
                <a:gd name="T14" fmla="*/ 2147483646 w 4130"/>
                <a:gd name="T15" fmla="*/ 2147483646 h 1933"/>
                <a:gd name="T16" fmla="*/ 2147483646 w 4130"/>
                <a:gd name="T17" fmla="*/ 2147483646 h 1933"/>
                <a:gd name="T18" fmla="*/ 2147483646 w 4130"/>
                <a:gd name="T19" fmla="*/ 0 h 19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9" name="Google Shape;498;p27">
              <a:extLst>
                <a:ext uri="{FF2B5EF4-FFF2-40B4-BE49-F238E27FC236}">
                  <a16:creationId xmlns:a16="http://schemas.microsoft.com/office/drawing/2014/main" id="{BAFD10AC-675F-4F3A-950E-4716382C4F72}"/>
                </a:ext>
              </a:extLst>
            </p:cNvPr>
            <p:cNvSpPr>
              <a:spLocks/>
            </p:cNvSpPr>
            <p:nvPr/>
          </p:nvSpPr>
          <p:spPr bwMode="auto">
            <a:xfrm>
              <a:off x="5626351" y="4160499"/>
              <a:ext cx="243630" cy="80584"/>
            </a:xfrm>
            <a:custGeom>
              <a:avLst/>
              <a:gdLst>
                <a:gd name="T0" fmla="*/ 2147483646 w 4408"/>
                <a:gd name="T1" fmla="*/ 0 h 1458"/>
                <a:gd name="T2" fmla="*/ 2147483646 w 4408"/>
                <a:gd name="T3" fmla="*/ 2147483646 h 1458"/>
                <a:gd name="T4" fmla="*/ 2147483646 w 4408"/>
                <a:gd name="T5" fmla="*/ 2147483646 h 1458"/>
                <a:gd name="T6" fmla="*/ 2147483646 w 4408"/>
                <a:gd name="T7" fmla="*/ 2147483646 h 1458"/>
                <a:gd name="T8" fmla="*/ 2147483646 w 4408"/>
                <a:gd name="T9" fmla="*/ 2147483646 h 1458"/>
                <a:gd name="T10" fmla="*/ 2147483646 w 4408"/>
                <a:gd name="T11" fmla="*/ 2147483646 h 1458"/>
                <a:gd name="T12" fmla="*/ 2147483646 w 4408"/>
                <a:gd name="T13" fmla="*/ 2147483646 h 1458"/>
                <a:gd name="T14" fmla="*/ 2147483646 w 4408"/>
                <a:gd name="T15" fmla="*/ 2147483646 h 1458"/>
                <a:gd name="T16" fmla="*/ 2147483646 w 4408"/>
                <a:gd name="T17" fmla="*/ 0 h 14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0" name="Google Shape;499;p27">
              <a:extLst>
                <a:ext uri="{FF2B5EF4-FFF2-40B4-BE49-F238E27FC236}">
                  <a16:creationId xmlns:a16="http://schemas.microsoft.com/office/drawing/2014/main" id="{335EBC7C-8850-4999-9F0F-1B2E2A54FEAB}"/>
                </a:ext>
              </a:extLst>
            </p:cNvPr>
            <p:cNvSpPr>
              <a:spLocks/>
            </p:cNvSpPr>
            <p:nvPr/>
          </p:nvSpPr>
          <p:spPr bwMode="auto">
            <a:xfrm>
              <a:off x="5604409" y="4254476"/>
              <a:ext cx="244349" cy="79865"/>
            </a:xfrm>
            <a:custGeom>
              <a:avLst/>
              <a:gdLst>
                <a:gd name="T0" fmla="*/ 2147483646 w 4421"/>
                <a:gd name="T1" fmla="*/ 2147483646 h 1445"/>
                <a:gd name="T2" fmla="*/ 2147483646 w 4421"/>
                <a:gd name="T3" fmla="*/ 2147483646 h 1445"/>
                <a:gd name="T4" fmla="*/ 2147483646 w 4421"/>
                <a:gd name="T5" fmla="*/ 2147483646 h 1445"/>
                <a:gd name="T6" fmla="*/ 2147483646 w 4421"/>
                <a:gd name="T7" fmla="*/ 2147483646 h 1445"/>
                <a:gd name="T8" fmla="*/ 2147483646 w 4421"/>
                <a:gd name="T9" fmla="*/ 2147483646 h 1445"/>
                <a:gd name="T10" fmla="*/ 2147483646 w 4421"/>
                <a:gd name="T11" fmla="*/ 2147483646 h 1445"/>
                <a:gd name="T12" fmla="*/ 2147483646 w 4421"/>
                <a:gd name="T13" fmla="*/ 2147483646 h 1445"/>
                <a:gd name="T14" fmla="*/ 2147483646 w 4421"/>
                <a:gd name="T15" fmla="*/ 2147483646 h 144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1" name="Google Shape;500;p27">
              <a:extLst>
                <a:ext uri="{FF2B5EF4-FFF2-40B4-BE49-F238E27FC236}">
                  <a16:creationId xmlns:a16="http://schemas.microsoft.com/office/drawing/2014/main" id="{7FA2BADF-3964-4404-991F-ACB3745A567C}"/>
                </a:ext>
              </a:extLst>
            </p:cNvPr>
            <p:cNvSpPr>
              <a:spLocks/>
            </p:cNvSpPr>
            <p:nvPr/>
          </p:nvSpPr>
          <p:spPr bwMode="auto">
            <a:xfrm>
              <a:off x="6376144" y="3457797"/>
              <a:ext cx="158072" cy="233903"/>
            </a:xfrm>
            <a:custGeom>
              <a:avLst/>
              <a:gdLst>
                <a:gd name="T0" fmla="*/ 2147483646 w 2860"/>
                <a:gd name="T1" fmla="*/ 0 h 4232"/>
                <a:gd name="T2" fmla="*/ 2147483646 w 2860"/>
                <a:gd name="T3" fmla="*/ 2147483646 h 4232"/>
                <a:gd name="T4" fmla="*/ 2147483646 w 2860"/>
                <a:gd name="T5" fmla="*/ 2147483646 h 4232"/>
                <a:gd name="T6" fmla="*/ 2147483646 w 2860"/>
                <a:gd name="T7" fmla="*/ 2147483646 h 4232"/>
                <a:gd name="T8" fmla="*/ 2147483646 w 2860"/>
                <a:gd name="T9" fmla="*/ 2147483646 h 4232"/>
                <a:gd name="T10" fmla="*/ 2147483646 w 2860"/>
                <a:gd name="T11" fmla="*/ 2147483646 h 4232"/>
                <a:gd name="T12" fmla="*/ 2147483646 w 2860"/>
                <a:gd name="T13" fmla="*/ 2147483646 h 4232"/>
                <a:gd name="T14" fmla="*/ 2147483646 w 2860"/>
                <a:gd name="T15" fmla="*/ 2147483646 h 4232"/>
                <a:gd name="T16" fmla="*/ 2147483646 w 2860"/>
                <a:gd name="T17" fmla="*/ 0 h 42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2" name="Google Shape;501;p27">
              <a:extLst>
                <a:ext uri="{FF2B5EF4-FFF2-40B4-BE49-F238E27FC236}">
                  <a16:creationId xmlns:a16="http://schemas.microsoft.com/office/drawing/2014/main" id="{3EF6805F-8C05-4DEA-80F9-289DCC1950A7}"/>
                </a:ext>
              </a:extLst>
            </p:cNvPr>
            <p:cNvSpPr/>
            <p:nvPr/>
          </p:nvSpPr>
          <p:spPr>
            <a:xfrm>
              <a:off x="6180143" y="3610189"/>
              <a:ext cx="527180" cy="52702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53" name="Google Shape;502;p27">
              <a:extLst>
                <a:ext uri="{FF2B5EF4-FFF2-40B4-BE49-F238E27FC236}">
                  <a16:creationId xmlns:a16="http://schemas.microsoft.com/office/drawing/2014/main" id="{C5EF23BB-2285-4FCE-9549-0A1E7053EE2B}"/>
                </a:ext>
              </a:extLst>
            </p:cNvPr>
            <p:cNvSpPr/>
            <p:nvPr/>
          </p:nvSpPr>
          <p:spPr>
            <a:xfrm>
              <a:off x="6241541" y="3659399"/>
              <a:ext cx="207485" cy="14604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54" name="Google Shape;503;p27">
              <a:extLst>
                <a:ext uri="{FF2B5EF4-FFF2-40B4-BE49-F238E27FC236}">
                  <a16:creationId xmlns:a16="http://schemas.microsoft.com/office/drawing/2014/main" id="{DE89D709-B838-449F-BDE0-0AD886E5A6CA}"/>
                </a:ext>
              </a:extLst>
            </p:cNvPr>
            <p:cNvSpPr>
              <a:spLocks/>
            </p:cNvSpPr>
            <p:nvPr/>
          </p:nvSpPr>
          <p:spPr bwMode="auto">
            <a:xfrm>
              <a:off x="6189608" y="3719445"/>
              <a:ext cx="518709" cy="417731"/>
            </a:xfrm>
            <a:custGeom>
              <a:avLst/>
              <a:gdLst>
                <a:gd name="T0" fmla="*/ 2147483646 w 9385"/>
                <a:gd name="T1" fmla="*/ 0 h 7558"/>
                <a:gd name="T2" fmla="*/ 2147483646 w 9385"/>
                <a:gd name="T3" fmla="*/ 0 h 7558"/>
                <a:gd name="T4" fmla="*/ 2147483646 w 9385"/>
                <a:gd name="T5" fmla="*/ 2147483646 h 7558"/>
                <a:gd name="T6" fmla="*/ 2147483646 w 9385"/>
                <a:gd name="T7" fmla="*/ 2147483646 h 7558"/>
                <a:gd name="T8" fmla="*/ 2147483646 w 9385"/>
                <a:gd name="T9" fmla="*/ 2147483646 h 7558"/>
                <a:gd name="T10" fmla="*/ 2147483646 w 9385"/>
                <a:gd name="T11" fmla="*/ 2147483646 h 7558"/>
                <a:gd name="T12" fmla="*/ 2147483646 w 9385"/>
                <a:gd name="T13" fmla="*/ 2147483646 h 7558"/>
                <a:gd name="T14" fmla="*/ 2147483646 w 9385"/>
                <a:gd name="T15" fmla="*/ 2147483646 h 7558"/>
                <a:gd name="T16" fmla="*/ 2147483646 w 9385"/>
                <a:gd name="T17" fmla="*/ 0 h 75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155" name="Group 154">
            <a:extLst>
              <a:ext uri="{FF2B5EF4-FFF2-40B4-BE49-F238E27FC236}">
                <a16:creationId xmlns:a16="http://schemas.microsoft.com/office/drawing/2014/main" id="{C1EE4965-F5FA-4F26-BE56-FF3E92631B0C}"/>
              </a:ext>
            </a:extLst>
          </p:cNvPr>
          <p:cNvGrpSpPr>
            <a:grpSpLocks/>
          </p:cNvGrpSpPr>
          <p:nvPr userDrawn="1"/>
        </p:nvGrpSpPr>
        <p:grpSpPr bwMode="auto">
          <a:xfrm>
            <a:off x="1598085" y="3608388"/>
            <a:ext cx="2203449" cy="2017712"/>
            <a:chOff x="1598355" y="3608289"/>
            <a:chExt cx="2204156" cy="2018295"/>
          </a:xfrm>
        </p:grpSpPr>
        <p:grpSp>
          <p:nvGrpSpPr>
            <p:cNvPr id="156" name="Google Shape;505;p27">
              <a:extLst>
                <a:ext uri="{FF2B5EF4-FFF2-40B4-BE49-F238E27FC236}">
                  <a16:creationId xmlns:a16="http://schemas.microsoft.com/office/drawing/2014/main" id="{372EC0D0-AED2-430B-9A92-402A36CD7D80}"/>
                </a:ext>
              </a:extLst>
            </p:cNvPr>
            <p:cNvGrpSpPr>
              <a:grpSpLocks/>
            </p:cNvGrpSpPr>
            <p:nvPr/>
          </p:nvGrpSpPr>
          <p:grpSpPr bwMode="auto">
            <a:xfrm>
              <a:off x="1598355" y="4368136"/>
              <a:ext cx="868990" cy="1258447"/>
              <a:chOff x="3235834" y="3793115"/>
              <a:chExt cx="868990" cy="1258447"/>
            </a:xfrm>
          </p:grpSpPr>
          <p:sp>
            <p:nvSpPr>
              <p:cNvPr id="202" name="Google Shape;506;p27">
                <a:extLst>
                  <a:ext uri="{FF2B5EF4-FFF2-40B4-BE49-F238E27FC236}">
                    <a16:creationId xmlns:a16="http://schemas.microsoft.com/office/drawing/2014/main" id="{5CCD8429-1AF9-4F1E-B868-AD77AF482FDA}"/>
                  </a:ext>
                </a:extLst>
              </p:cNvPr>
              <p:cNvSpPr>
                <a:spLocks/>
              </p:cNvSpPr>
              <p:nvPr/>
            </p:nvSpPr>
            <p:spPr bwMode="auto">
              <a:xfrm>
                <a:off x="3236476" y="3795496"/>
                <a:ext cx="868347" cy="1256066"/>
              </a:xfrm>
              <a:custGeom>
                <a:avLst/>
                <a:gdLst>
                  <a:gd name="T0" fmla="*/ 2147483646 w 15711"/>
                  <a:gd name="T1" fmla="*/ 2147483646 h 22726"/>
                  <a:gd name="T2" fmla="*/ 2147483646 w 15711"/>
                  <a:gd name="T3" fmla="*/ 2147483646 h 22726"/>
                  <a:gd name="T4" fmla="*/ 2147483646 w 15711"/>
                  <a:gd name="T5" fmla="*/ 2147483646 h 22726"/>
                  <a:gd name="T6" fmla="*/ 2147483646 w 15711"/>
                  <a:gd name="T7" fmla="*/ 2147483646 h 22726"/>
                  <a:gd name="T8" fmla="*/ 2147483646 w 15711"/>
                  <a:gd name="T9" fmla="*/ 2147483646 h 22726"/>
                  <a:gd name="T10" fmla="*/ 2147483646 w 15711"/>
                  <a:gd name="T11" fmla="*/ 2147483646 h 22726"/>
                  <a:gd name="T12" fmla="*/ 2147483646 w 15711"/>
                  <a:gd name="T13" fmla="*/ 2147483646 h 22726"/>
                  <a:gd name="T14" fmla="*/ 2147483646 w 15711"/>
                  <a:gd name="T15" fmla="*/ 2147483646 h 22726"/>
                  <a:gd name="T16" fmla="*/ 2147483646 w 15711"/>
                  <a:gd name="T17" fmla="*/ 2147483646 h 227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lnTo>
                      <a:pt x="1099"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203" name="Google Shape;507;p27">
                <a:extLst>
                  <a:ext uri="{FF2B5EF4-FFF2-40B4-BE49-F238E27FC236}">
                    <a16:creationId xmlns:a16="http://schemas.microsoft.com/office/drawing/2014/main" id="{D7B2FF58-BB4F-40F6-AE20-C5E0358160D2}"/>
                  </a:ext>
                </a:extLst>
              </p:cNvPr>
              <p:cNvGrpSpPr>
                <a:grpSpLocks/>
              </p:cNvGrpSpPr>
              <p:nvPr/>
            </p:nvGrpSpPr>
            <p:grpSpPr bwMode="auto">
              <a:xfrm>
                <a:off x="3235834" y="3793115"/>
                <a:ext cx="865418" cy="1258447"/>
                <a:chOff x="3235834" y="3793115"/>
                <a:chExt cx="865418" cy="1258447"/>
              </a:xfrm>
            </p:grpSpPr>
            <p:sp>
              <p:nvSpPr>
                <p:cNvPr id="204" name="Google Shape;508;p27">
                  <a:extLst>
                    <a:ext uri="{FF2B5EF4-FFF2-40B4-BE49-F238E27FC236}">
                      <a16:creationId xmlns:a16="http://schemas.microsoft.com/office/drawing/2014/main" id="{F5C34012-16D4-4B6A-A911-20E33DD376E6}"/>
                    </a:ext>
                  </a:extLst>
                </p:cNvPr>
                <p:cNvSpPr/>
                <p:nvPr/>
              </p:nvSpPr>
              <p:spPr>
                <a:xfrm>
                  <a:off x="3235834" y="3793899"/>
                  <a:ext cx="802473" cy="389051"/>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205" name="Google Shape;509;p27">
                  <a:extLst>
                    <a:ext uri="{FF2B5EF4-FFF2-40B4-BE49-F238E27FC236}">
                      <a16:creationId xmlns:a16="http://schemas.microsoft.com/office/drawing/2014/main" id="{116BE45B-F52F-4093-9736-B418BD9DFA97}"/>
                    </a:ext>
                  </a:extLst>
                </p:cNvPr>
                <p:cNvSpPr>
                  <a:spLocks/>
                </p:cNvSpPr>
                <p:nvPr/>
              </p:nvSpPr>
              <p:spPr bwMode="auto">
                <a:xfrm>
                  <a:off x="3306725" y="3905262"/>
                  <a:ext cx="719118" cy="182888"/>
                </a:xfrm>
                <a:custGeom>
                  <a:avLst/>
                  <a:gdLst>
                    <a:gd name="T0" fmla="*/ 2147483646 w 13011"/>
                    <a:gd name="T1" fmla="*/ 0 h 3309"/>
                    <a:gd name="T2" fmla="*/ 0 w 13011"/>
                    <a:gd name="T3" fmla="*/ 2147483646 h 3309"/>
                    <a:gd name="T4" fmla="*/ 0 w 13011"/>
                    <a:gd name="T5" fmla="*/ 2147483646 h 3309"/>
                    <a:gd name="T6" fmla="*/ 2147483646 w 13011"/>
                    <a:gd name="T7" fmla="*/ 2147483646 h 3309"/>
                    <a:gd name="T8" fmla="*/ 2147483646 w 13011"/>
                    <a:gd name="T9" fmla="*/ 2147483646 h 3309"/>
                    <a:gd name="T10" fmla="*/ 2147483646 w 13011"/>
                    <a:gd name="T11" fmla="*/ 2147483646 h 3309"/>
                    <a:gd name="T12" fmla="*/ 2147483646 w 13011"/>
                    <a:gd name="T13" fmla="*/ 2147483646 h 3309"/>
                    <a:gd name="T14" fmla="*/ 2147483646 w 13011"/>
                    <a:gd name="T15" fmla="*/ 0 h 3309"/>
                    <a:gd name="T16" fmla="*/ 2147483646 w 13011"/>
                    <a:gd name="T17" fmla="*/ 0 h 33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lnTo>
                        <a:pt x="662" y="0"/>
                      </a:lnTo>
                      <a:close/>
                    </a:path>
                  </a:pathLst>
                </a:custGeom>
                <a:solidFill>
                  <a:srgbClr val="233E49"/>
                </a:solidFill>
                <a:ln w="9525" cap="flat" cmpd="sng">
                  <a:solidFill>
                    <a:srgbClr val="233E49"/>
                  </a:solidFill>
                  <a:prstDash val="solid"/>
                  <a:round/>
                  <a:headEnd type="none" w="sm" len="sm"/>
                  <a:tailEnd type="none" w="sm" len="sm"/>
                </a:ln>
              </p:spPr>
              <p:txBody>
                <a:bodyPr lIns="91425" tIns="91425" rIns="91425" bIns="91425" anchor="ctr"/>
                <a:lstStyle/>
                <a:p>
                  <a:endParaRPr lang="en-US" sz="1800"/>
                </a:p>
              </p:txBody>
            </p:sp>
            <p:sp>
              <p:nvSpPr>
                <p:cNvPr id="206" name="Google Shape;510;p27">
                  <a:extLst>
                    <a:ext uri="{FF2B5EF4-FFF2-40B4-BE49-F238E27FC236}">
                      <a16:creationId xmlns:a16="http://schemas.microsoft.com/office/drawing/2014/main" id="{E56A8830-8184-4049-A2C2-A91CEEBCC6CE}"/>
                    </a:ext>
                  </a:extLst>
                </p:cNvPr>
                <p:cNvSpPr>
                  <a:spLocks/>
                </p:cNvSpPr>
                <p:nvPr/>
              </p:nvSpPr>
              <p:spPr bwMode="auto">
                <a:xfrm>
                  <a:off x="3309654" y="4261478"/>
                  <a:ext cx="146355" cy="143426"/>
                </a:xfrm>
                <a:custGeom>
                  <a:avLst/>
                  <a:gdLst>
                    <a:gd name="T0" fmla="*/ 2147483646 w 2648"/>
                    <a:gd name="T1" fmla="*/ 2147483646 h 2595"/>
                    <a:gd name="T2" fmla="*/ 0 w 2648"/>
                    <a:gd name="T3" fmla="*/ 2147483646 h 2595"/>
                    <a:gd name="T4" fmla="*/ 0 w 2648"/>
                    <a:gd name="T5" fmla="*/ 2147483646 h 2595"/>
                    <a:gd name="T6" fmla="*/ 2147483646 w 2648"/>
                    <a:gd name="T7" fmla="*/ 2147483646 h 2595"/>
                    <a:gd name="T8" fmla="*/ 2147483646 w 2648"/>
                    <a:gd name="T9" fmla="*/ 2147483646 h 2595"/>
                    <a:gd name="T10" fmla="*/ 2147483646 w 2648"/>
                    <a:gd name="T11" fmla="*/ 2147483646 h 2595"/>
                    <a:gd name="T12" fmla="*/ 2147483646 w 2648"/>
                    <a:gd name="T13" fmla="*/ 2147483646 h 2595"/>
                    <a:gd name="T14" fmla="*/ 2147483646 w 2648"/>
                    <a:gd name="T15" fmla="*/ 2147483646 h 2595"/>
                    <a:gd name="T16" fmla="*/ 2147483646 w 2648"/>
                    <a:gd name="T17" fmla="*/ 2147483646 h 2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lnTo>
                        <a:pt x="556" y="1"/>
                      </a:lnTo>
                      <a:close/>
                    </a:path>
                  </a:pathLst>
                </a:custGeom>
                <a:solidFill>
                  <a:srgbClr val="EE1D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7" name="Google Shape;511;p27">
                  <a:extLst>
                    <a:ext uri="{FF2B5EF4-FFF2-40B4-BE49-F238E27FC236}">
                      <a16:creationId xmlns:a16="http://schemas.microsoft.com/office/drawing/2014/main" id="{6A45D9D7-2DF6-4D76-AB9C-C43CB955D764}"/>
                    </a:ext>
                  </a:extLst>
                </p:cNvPr>
                <p:cNvSpPr>
                  <a:spLocks/>
                </p:cNvSpPr>
                <p:nvPr/>
              </p:nvSpPr>
              <p:spPr bwMode="auto">
                <a:xfrm>
                  <a:off x="3501275" y="4261478"/>
                  <a:ext cx="143426" cy="143426"/>
                </a:xfrm>
                <a:custGeom>
                  <a:avLst/>
                  <a:gdLst>
                    <a:gd name="T0" fmla="*/ 2147483646 w 2595"/>
                    <a:gd name="T1" fmla="*/ 2147483646 h 2595"/>
                    <a:gd name="T2" fmla="*/ 2147483646 w 2595"/>
                    <a:gd name="T3" fmla="*/ 2147483646 h 2595"/>
                    <a:gd name="T4" fmla="*/ 2147483646 w 2595"/>
                    <a:gd name="T5" fmla="*/ 2147483646 h 2595"/>
                    <a:gd name="T6" fmla="*/ 2147483646 w 2595"/>
                    <a:gd name="T7" fmla="*/ 2147483646 h 2595"/>
                    <a:gd name="T8" fmla="*/ 2147483646 w 2595"/>
                    <a:gd name="T9" fmla="*/ 2147483646 h 2595"/>
                    <a:gd name="T10" fmla="*/ 2147483646 w 2595"/>
                    <a:gd name="T11" fmla="*/ 2147483646 h 2595"/>
                    <a:gd name="T12" fmla="*/ 2147483646 w 2595"/>
                    <a:gd name="T13" fmla="*/ 2147483646 h 2595"/>
                    <a:gd name="T14" fmla="*/ 2147483646 w 2595"/>
                    <a:gd name="T15" fmla="*/ 2147483646 h 2595"/>
                    <a:gd name="T16" fmla="*/ 2147483646 w 2595"/>
                    <a:gd name="T17" fmla="*/ 2147483646 h 2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lnTo>
                        <a:pt x="557" y="1"/>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8" name="Google Shape;512;p27">
                  <a:extLst>
                    <a:ext uri="{FF2B5EF4-FFF2-40B4-BE49-F238E27FC236}">
                      <a16:creationId xmlns:a16="http://schemas.microsoft.com/office/drawing/2014/main" id="{C539C3CC-CBBB-49B5-B08A-76F26401CFF4}"/>
                    </a:ext>
                  </a:extLst>
                </p:cNvPr>
                <p:cNvSpPr>
                  <a:spLocks/>
                </p:cNvSpPr>
                <p:nvPr/>
              </p:nvSpPr>
              <p:spPr bwMode="auto">
                <a:xfrm>
                  <a:off x="3693670" y="4261478"/>
                  <a:ext cx="143426" cy="143426"/>
                </a:xfrm>
                <a:custGeom>
                  <a:avLst/>
                  <a:gdLst>
                    <a:gd name="T0" fmla="*/ 2147483646 w 2595"/>
                    <a:gd name="T1" fmla="*/ 2147483646 h 2595"/>
                    <a:gd name="T2" fmla="*/ 2147483646 w 2595"/>
                    <a:gd name="T3" fmla="*/ 2147483646 h 2595"/>
                    <a:gd name="T4" fmla="*/ 2147483646 w 2595"/>
                    <a:gd name="T5" fmla="*/ 2147483646 h 2595"/>
                    <a:gd name="T6" fmla="*/ 2147483646 w 2595"/>
                    <a:gd name="T7" fmla="*/ 2147483646 h 2595"/>
                    <a:gd name="T8" fmla="*/ 2147483646 w 2595"/>
                    <a:gd name="T9" fmla="*/ 2147483646 h 2595"/>
                    <a:gd name="T10" fmla="*/ 2147483646 w 2595"/>
                    <a:gd name="T11" fmla="*/ 2147483646 h 2595"/>
                    <a:gd name="T12" fmla="*/ 2147483646 w 2595"/>
                    <a:gd name="T13" fmla="*/ 2147483646 h 2595"/>
                    <a:gd name="T14" fmla="*/ 2147483646 w 2595"/>
                    <a:gd name="T15" fmla="*/ 2147483646 h 2595"/>
                    <a:gd name="T16" fmla="*/ 2147483646 w 2595"/>
                    <a:gd name="T17" fmla="*/ 2147483646 h 2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lnTo>
                        <a:pt x="490" y="1"/>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9" name="Google Shape;513;p27">
                  <a:extLst>
                    <a:ext uri="{FF2B5EF4-FFF2-40B4-BE49-F238E27FC236}">
                      <a16:creationId xmlns:a16="http://schemas.microsoft.com/office/drawing/2014/main" id="{84781488-67DF-4EDC-AEB7-5714B497A5AC}"/>
                    </a:ext>
                  </a:extLst>
                </p:cNvPr>
                <p:cNvSpPr>
                  <a:spLocks/>
                </p:cNvSpPr>
                <p:nvPr/>
              </p:nvSpPr>
              <p:spPr bwMode="auto">
                <a:xfrm>
                  <a:off x="3309654" y="4453872"/>
                  <a:ext cx="146355" cy="143426"/>
                </a:xfrm>
                <a:custGeom>
                  <a:avLst/>
                  <a:gdLst>
                    <a:gd name="T0" fmla="*/ 2147483646 w 2648"/>
                    <a:gd name="T1" fmla="*/ 2147483646 h 2595"/>
                    <a:gd name="T2" fmla="*/ 0 w 2648"/>
                    <a:gd name="T3" fmla="*/ 2147483646 h 2595"/>
                    <a:gd name="T4" fmla="*/ 0 w 2648"/>
                    <a:gd name="T5" fmla="*/ 2147483646 h 2595"/>
                    <a:gd name="T6" fmla="*/ 2147483646 w 2648"/>
                    <a:gd name="T7" fmla="*/ 2147483646 h 2595"/>
                    <a:gd name="T8" fmla="*/ 2147483646 w 2648"/>
                    <a:gd name="T9" fmla="*/ 2147483646 h 2595"/>
                    <a:gd name="T10" fmla="*/ 2147483646 w 2648"/>
                    <a:gd name="T11" fmla="*/ 2147483646 h 2595"/>
                    <a:gd name="T12" fmla="*/ 2147483646 w 2648"/>
                    <a:gd name="T13" fmla="*/ 2147483646 h 2595"/>
                    <a:gd name="T14" fmla="*/ 2147483646 w 2648"/>
                    <a:gd name="T15" fmla="*/ 2147483646 h 2595"/>
                    <a:gd name="T16" fmla="*/ 2147483646 w 2648"/>
                    <a:gd name="T17" fmla="*/ 2147483646 h 2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lnTo>
                        <a:pt x="556" y="1"/>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0" name="Google Shape;514;p27">
                  <a:extLst>
                    <a:ext uri="{FF2B5EF4-FFF2-40B4-BE49-F238E27FC236}">
                      <a16:creationId xmlns:a16="http://schemas.microsoft.com/office/drawing/2014/main" id="{34AAE000-49DC-42B0-B992-908052C74C18}"/>
                    </a:ext>
                  </a:extLst>
                </p:cNvPr>
                <p:cNvSpPr>
                  <a:spLocks/>
                </p:cNvSpPr>
                <p:nvPr/>
              </p:nvSpPr>
              <p:spPr bwMode="auto">
                <a:xfrm>
                  <a:off x="3501275" y="4453872"/>
                  <a:ext cx="143426" cy="143426"/>
                </a:xfrm>
                <a:custGeom>
                  <a:avLst/>
                  <a:gdLst>
                    <a:gd name="T0" fmla="*/ 2147483646 w 2595"/>
                    <a:gd name="T1" fmla="*/ 2147483646 h 2595"/>
                    <a:gd name="T2" fmla="*/ 2147483646 w 2595"/>
                    <a:gd name="T3" fmla="*/ 2147483646 h 2595"/>
                    <a:gd name="T4" fmla="*/ 2147483646 w 2595"/>
                    <a:gd name="T5" fmla="*/ 2147483646 h 2595"/>
                    <a:gd name="T6" fmla="*/ 2147483646 w 2595"/>
                    <a:gd name="T7" fmla="*/ 2147483646 h 2595"/>
                    <a:gd name="T8" fmla="*/ 2147483646 w 2595"/>
                    <a:gd name="T9" fmla="*/ 2147483646 h 2595"/>
                    <a:gd name="T10" fmla="*/ 2147483646 w 2595"/>
                    <a:gd name="T11" fmla="*/ 2147483646 h 2595"/>
                    <a:gd name="T12" fmla="*/ 2147483646 w 2595"/>
                    <a:gd name="T13" fmla="*/ 2147483646 h 2595"/>
                    <a:gd name="T14" fmla="*/ 2147483646 w 2595"/>
                    <a:gd name="T15" fmla="*/ 2147483646 h 2595"/>
                    <a:gd name="T16" fmla="*/ 2147483646 w 2595"/>
                    <a:gd name="T17" fmla="*/ 2147483646 h 2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lnTo>
                        <a:pt x="557" y="1"/>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1" name="Google Shape;515;p27">
                  <a:extLst>
                    <a:ext uri="{FF2B5EF4-FFF2-40B4-BE49-F238E27FC236}">
                      <a16:creationId xmlns:a16="http://schemas.microsoft.com/office/drawing/2014/main" id="{2910D699-46B3-4060-9B53-11D0AF5202EB}"/>
                    </a:ext>
                  </a:extLst>
                </p:cNvPr>
                <p:cNvSpPr>
                  <a:spLocks/>
                </p:cNvSpPr>
                <p:nvPr/>
              </p:nvSpPr>
              <p:spPr bwMode="auto">
                <a:xfrm>
                  <a:off x="3693670" y="4453872"/>
                  <a:ext cx="143426" cy="143426"/>
                </a:xfrm>
                <a:custGeom>
                  <a:avLst/>
                  <a:gdLst>
                    <a:gd name="T0" fmla="*/ 2147483646 w 2595"/>
                    <a:gd name="T1" fmla="*/ 2147483646 h 2595"/>
                    <a:gd name="T2" fmla="*/ 2147483646 w 2595"/>
                    <a:gd name="T3" fmla="*/ 2147483646 h 2595"/>
                    <a:gd name="T4" fmla="*/ 2147483646 w 2595"/>
                    <a:gd name="T5" fmla="*/ 2147483646 h 2595"/>
                    <a:gd name="T6" fmla="*/ 2147483646 w 2595"/>
                    <a:gd name="T7" fmla="*/ 2147483646 h 2595"/>
                    <a:gd name="T8" fmla="*/ 2147483646 w 2595"/>
                    <a:gd name="T9" fmla="*/ 2147483646 h 2595"/>
                    <a:gd name="T10" fmla="*/ 2147483646 w 2595"/>
                    <a:gd name="T11" fmla="*/ 2147483646 h 2595"/>
                    <a:gd name="T12" fmla="*/ 2147483646 w 2595"/>
                    <a:gd name="T13" fmla="*/ 2147483646 h 2595"/>
                    <a:gd name="T14" fmla="*/ 2147483646 w 2595"/>
                    <a:gd name="T15" fmla="*/ 2147483646 h 2595"/>
                    <a:gd name="T16" fmla="*/ 2147483646 w 2595"/>
                    <a:gd name="T17" fmla="*/ 2147483646 h 2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lnTo>
                        <a:pt x="490" y="1"/>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2" name="Google Shape;516;p27">
                  <a:extLst>
                    <a:ext uri="{FF2B5EF4-FFF2-40B4-BE49-F238E27FC236}">
                      <a16:creationId xmlns:a16="http://schemas.microsoft.com/office/drawing/2014/main" id="{5D22BD91-FC62-44B6-A5A2-C0D621EFFC31}"/>
                    </a:ext>
                  </a:extLst>
                </p:cNvPr>
                <p:cNvSpPr>
                  <a:spLocks/>
                </p:cNvSpPr>
                <p:nvPr/>
              </p:nvSpPr>
              <p:spPr bwMode="auto">
                <a:xfrm>
                  <a:off x="3309654" y="4645549"/>
                  <a:ext cx="146355" cy="146355"/>
                </a:xfrm>
                <a:custGeom>
                  <a:avLst/>
                  <a:gdLst>
                    <a:gd name="T0" fmla="*/ 2147483646 w 2648"/>
                    <a:gd name="T1" fmla="*/ 0 h 2648"/>
                    <a:gd name="T2" fmla="*/ 0 w 2648"/>
                    <a:gd name="T3" fmla="*/ 2147483646 h 2648"/>
                    <a:gd name="T4" fmla="*/ 0 w 2648"/>
                    <a:gd name="T5" fmla="*/ 2147483646 h 2648"/>
                    <a:gd name="T6" fmla="*/ 2147483646 w 2648"/>
                    <a:gd name="T7" fmla="*/ 2147483646 h 2648"/>
                    <a:gd name="T8" fmla="*/ 2147483646 w 2648"/>
                    <a:gd name="T9" fmla="*/ 2147483646 h 2648"/>
                    <a:gd name="T10" fmla="*/ 2147483646 w 2648"/>
                    <a:gd name="T11" fmla="*/ 2147483646 h 2648"/>
                    <a:gd name="T12" fmla="*/ 2147483646 w 2648"/>
                    <a:gd name="T13" fmla="*/ 2147483646 h 2648"/>
                    <a:gd name="T14" fmla="*/ 2147483646 w 2648"/>
                    <a:gd name="T15" fmla="*/ 0 h 2648"/>
                    <a:gd name="T16" fmla="*/ 2147483646 w 2648"/>
                    <a:gd name="T17" fmla="*/ 0 h 26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lnTo>
                        <a:pt x="556" y="0"/>
                      </a:lnTo>
                      <a:close/>
                    </a:path>
                  </a:pathLst>
                </a:custGeom>
                <a:solidFill>
                  <a:srgbClr val="EE1D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3" name="Google Shape;517;p27">
                  <a:extLst>
                    <a:ext uri="{FF2B5EF4-FFF2-40B4-BE49-F238E27FC236}">
                      <a16:creationId xmlns:a16="http://schemas.microsoft.com/office/drawing/2014/main" id="{4DA43B4A-5581-4275-9069-689A750F2592}"/>
                    </a:ext>
                  </a:extLst>
                </p:cNvPr>
                <p:cNvSpPr>
                  <a:spLocks/>
                </p:cNvSpPr>
                <p:nvPr/>
              </p:nvSpPr>
              <p:spPr bwMode="auto">
                <a:xfrm>
                  <a:off x="3501275" y="4645549"/>
                  <a:ext cx="143426" cy="146355"/>
                </a:xfrm>
                <a:custGeom>
                  <a:avLst/>
                  <a:gdLst>
                    <a:gd name="T0" fmla="*/ 2147483646 w 2595"/>
                    <a:gd name="T1" fmla="*/ 0 h 2648"/>
                    <a:gd name="T2" fmla="*/ 2147483646 w 2595"/>
                    <a:gd name="T3" fmla="*/ 2147483646 h 2648"/>
                    <a:gd name="T4" fmla="*/ 2147483646 w 2595"/>
                    <a:gd name="T5" fmla="*/ 2147483646 h 2648"/>
                    <a:gd name="T6" fmla="*/ 2147483646 w 2595"/>
                    <a:gd name="T7" fmla="*/ 2147483646 h 2648"/>
                    <a:gd name="T8" fmla="*/ 2147483646 w 2595"/>
                    <a:gd name="T9" fmla="*/ 2147483646 h 2648"/>
                    <a:gd name="T10" fmla="*/ 2147483646 w 2595"/>
                    <a:gd name="T11" fmla="*/ 2147483646 h 2648"/>
                    <a:gd name="T12" fmla="*/ 2147483646 w 2595"/>
                    <a:gd name="T13" fmla="*/ 2147483646 h 2648"/>
                    <a:gd name="T14" fmla="*/ 2147483646 w 2595"/>
                    <a:gd name="T15" fmla="*/ 0 h 2648"/>
                    <a:gd name="T16" fmla="*/ 2147483646 w 2595"/>
                    <a:gd name="T17" fmla="*/ 0 h 26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lnTo>
                        <a:pt x="557" y="0"/>
                      </a:lnTo>
                      <a:close/>
                    </a:path>
                  </a:pathLst>
                </a:custGeom>
                <a:solidFill>
                  <a:srgbClr val="C1C1C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4" name="Google Shape;518;p27">
                  <a:extLst>
                    <a:ext uri="{FF2B5EF4-FFF2-40B4-BE49-F238E27FC236}">
                      <a16:creationId xmlns:a16="http://schemas.microsoft.com/office/drawing/2014/main" id="{7126DCCD-FF74-4B9A-8048-785FFD6CE198}"/>
                    </a:ext>
                  </a:extLst>
                </p:cNvPr>
                <p:cNvSpPr>
                  <a:spLocks/>
                </p:cNvSpPr>
                <p:nvPr/>
              </p:nvSpPr>
              <p:spPr bwMode="auto">
                <a:xfrm>
                  <a:off x="3693670" y="4645549"/>
                  <a:ext cx="143426" cy="146355"/>
                </a:xfrm>
                <a:custGeom>
                  <a:avLst/>
                  <a:gdLst>
                    <a:gd name="T0" fmla="*/ 2147483646 w 2595"/>
                    <a:gd name="T1" fmla="*/ 0 h 2648"/>
                    <a:gd name="T2" fmla="*/ 2147483646 w 2595"/>
                    <a:gd name="T3" fmla="*/ 2147483646 h 2648"/>
                    <a:gd name="T4" fmla="*/ 2147483646 w 2595"/>
                    <a:gd name="T5" fmla="*/ 2147483646 h 2648"/>
                    <a:gd name="T6" fmla="*/ 2147483646 w 2595"/>
                    <a:gd name="T7" fmla="*/ 2147483646 h 2648"/>
                    <a:gd name="T8" fmla="*/ 2147483646 w 2595"/>
                    <a:gd name="T9" fmla="*/ 2147483646 h 2648"/>
                    <a:gd name="T10" fmla="*/ 2147483646 w 2595"/>
                    <a:gd name="T11" fmla="*/ 2147483646 h 2648"/>
                    <a:gd name="T12" fmla="*/ 2147483646 w 2595"/>
                    <a:gd name="T13" fmla="*/ 2147483646 h 2648"/>
                    <a:gd name="T14" fmla="*/ 2147483646 w 2595"/>
                    <a:gd name="T15" fmla="*/ 0 h 2648"/>
                    <a:gd name="T16" fmla="*/ 2147483646 w 2595"/>
                    <a:gd name="T17" fmla="*/ 0 h 26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lnTo>
                        <a:pt x="490" y="0"/>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5" name="Google Shape;519;p27">
                  <a:extLst>
                    <a:ext uri="{FF2B5EF4-FFF2-40B4-BE49-F238E27FC236}">
                      <a16:creationId xmlns:a16="http://schemas.microsoft.com/office/drawing/2014/main" id="{3BAFD304-25DB-4D3C-AA3A-F7AEE9CC62B6}"/>
                    </a:ext>
                  </a:extLst>
                </p:cNvPr>
                <p:cNvSpPr>
                  <a:spLocks/>
                </p:cNvSpPr>
                <p:nvPr/>
              </p:nvSpPr>
              <p:spPr bwMode="auto">
                <a:xfrm>
                  <a:off x="3309654" y="4840873"/>
                  <a:ext cx="146355" cy="143426"/>
                </a:xfrm>
                <a:custGeom>
                  <a:avLst/>
                  <a:gdLst>
                    <a:gd name="T0" fmla="*/ 2147483646 w 2648"/>
                    <a:gd name="T1" fmla="*/ 0 h 2595"/>
                    <a:gd name="T2" fmla="*/ 0 w 2648"/>
                    <a:gd name="T3" fmla="*/ 2147483646 h 2595"/>
                    <a:gd name="T4" fmla="*/ 0 w 2648"/>
                    <a:gd name="T5" fmla="*/ 2147483646 h 2595"/>
                    <a:gd name="T6" fmla="*/ 2147483646 w 2648"/>
                    <a:gd name="T7" fmla="*/ 2147483646 h 2595"/>
                    <a:gd name="T8" fmla="*/ 2147483646 w 2648"/>
                    <a:gd name="T9" fmla="*/ 2147483646 h 2595"/>
                    <a:gd name="T10" fmla="*/ 2147483646 w 2648"/>
                    <a:gd name="T11" fmla="*/ 2147483646 h 2595"/>
                    <a:gd name="T12" fmla="*/ 2147483646 w 2648"/>
                    <a:gd name="T13" fmla="*/ 2147483646 h 2595"/>
                    <a:gd name="T14" fmla="*/ 2147483646 w 2648"/>
                    <a:gd name="T15" fmla="*/ 0 h 2595"/>
                    <a:gd name="T16" fmla="*/ 2147483646 w 2648"/>
                    <a:gd name="T17" fmla="*/ 0 h 2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lnTo>
                        <a:pt x="556" y="0"/>
                      </a:lnTo>
                      <a:close/>
                    </a:path>
                  </a:pathLst>
                </a:custGeom>
                <a:solidFill>
                  <a:srgbClr val="EE1D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6" name="Google Shape;520;p27">
                  <a:extLst>
                    <a:ext uri="{FF2B5EF4-FFF2-40B4-BE49-F238E27FC236}">
                      <a16:creationId xmlns:a16="http://schemas.microsoft.com/office/drawing/2014/main" id="{7DC53F56-9942-474C-9597-7E725850C009}"/>
                    </a:ext>
                  </a:extLst>
                </p:cNvPr>
                <p:cNvSpPr>
                  <a:spLocks/>
                </p:cNvSpPr>
                <p:nvPr/>
              </p:nvSpPr>
              <p:spPr bwMode="auto">
                <a:xfrm>
                  <a:off x="3501275" y="4840873"/>
                  <a:ext cx="143426" cy="143426"/>
                </a:xfrm>
                <a:custGeom>
                  <a:avLst/>
                  <a:gdLst>
                    <a:gd name="T0" fmla="*/ 2147483646 w 2595"/>
                    <a:gd name="T1" fmla="*/ 0 h 2595"/>
                    <a:gd name="T2" fmla="*/ 2147483646 w 2595"/>
                    <a:gd name="T3" fmla="*/ 2147483646 h 2595"/>
                    <a:gd name="T4" fmla="*/ 2147483646 w 2595"/>
                    <a:gd name="T5" fmla="*/ 2147483646 h 2595"/>
                    <a:gd name="T6" fmla="*/ 2147483646 w 2595"/>
                    <a:gd name="T7" fmla="*/ 2147483646 h 2595"/>
                    <a:gd name="T8" fmla="*/ 2147483646 w 2595"/>
                    <a:gd name="T9" fmla="*/ 2147483646 h 2595"/>
                    <a:gd name="T10" fmla="*/ 2147483646 w 2595"/>
                    <a:gd name="T11" fmla="*/ 2147483646 h 2595"/>
                    <a:gd name="T12" fmla="*/ 2147483646 w 2595"/>
                    <a:gd name="T13" fmla="*/ 2147483646 h 2595"/>
                    <a:gd name="T14" fmla="*/ 2147483646 w 2595"/>
                    <a:gd name="T15" fmla="*/ 0 h 2595"/>
                    <a:gd name="T16" fmla="*/ 2147483646 w 2595"/>
                    <a:gd name="T17" fmla="*/ 0 h 2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lnTo>
                        <a:pt x="557" y="0"/>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7" name="Google Shape;521;p27">
                  <a:extLst>
                    <a:ext uri="{FF2B5EF4-FFF2-40B4-BE49-F238E27FC236}">
                      <a16:creationId xmlns:a16="http://schemas.microsoft.com/office/drawing/2014/main" id="{B70E2002-B2A1-4BD1-A7D4-7C68E5688682}"/>
                    </a:ext>
                  </a:extLst>
                </p:cNvPr>
                <p:cNvSpPr>
                  <a:spLocks/>
                </p:cNvSpPr>
                <p:nvPr/>
              </p:nvSpPr>
              <p:spPr bwMode="auto">
                <a:xfrm>
                  <a:off x="3693670" y="4840873"/>
                  <a:ext cx="143426" cy="143426"/>
                </a:xfrm>
                <a:custGeom>
                  <a:avLst/>
                  <a:gdLst>
                    <a:gd name="T0" fmla="*/ 2147483646 w 2595"/>
                    <a:gd name="T1" fmla="*/ 0 h 2595"/>
                    <a:gd name="T2" fmla="*/ 2147483646 w 2595"/>
                    <a:gd name="T3" fmla="*/ 2147483646 h 2595"/>
                    <a:gd name="T4" fmla="*/ 2147483646 w 2595"/>
                    <a:gd name="T5" fmla="*/ 2147483646 h 2595"/>
                    <a:gd name="T6" fmla="*/ 2147483646 w 2595"/>
                    <a:gd name="T7" fmla="*/ 2147483646 h 2595"/>
                    <a:gd name="T8" fmla="*/ 2147483646 w 2595"/>
                    <a:gd name="T9" fmla="*/ 2147483646 h 2595"/>
                    <a:gd name="T10" fmla="*/ 2147483646 w 2595"/>
                    <a:gd name="T11" fmla="*/ 2147483646 h 2595"/>
                    <a:gd name="T12" fmla="*/ 2147483646 w 2595"/>
                    <a:gd name="T13" fmla="*/ 2147483646 h 2595"/>
                    <a:gd name="T14" fmla="*/ 2147483646 w 2595"/>
                    <a:gd name="T15" fmla="*/ 0 h 2595"/>
                    <a:gd name="T16" fmla="*/ 2147483646 w 2595"/>
                    <a:gd name="T17" fmla="*/ 0 h 2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lnTo>
                        <a:pt x="490" y="0"/>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8" name="Google Shape;522;p27">
                  <a:extLst>
                    <a:ext uri="{FF2B5EF4-FFF2-40B4-BE49-F238E27FC236}">
                      <a16:creationId xmlns:a16="http://schemas.microsoft.com/office/drawing/2014/main" id="{87874E73-E89B-41F8-9F7E-0A8319C59E66}"/>
                    </a:ext>
                  </a:extLst>
                </p:cNvPr>
                <p:cNvSpPr>
                  <a:spLocks/>
                </p:cNvSpPr>
                <p:nvPr/>
              </p:nvSpPr>
              <p:spPr bwMode="auto">
                <a:xfrm>
                  <a:off x="3855335" y="4185426"/>
                  <a:ext cx="243685" cy="866136"/>
                </a:xfrm>
                <a:custGeom>
                  <a:avLst/>
                  <a:gdLst>
                    <a:gd name="T0" fmla="*/ 2147483646 w 4409"/>
                    <a:gd name="T1" fmla="*/ 2147483646 h 15671"/>
                    <a:gd name="T2" fmla="*/ 2147483646 w 4409"/>
                    <a:gd name="T3" fmla="*/ 2147483646 h 15671"/>
                    <a:gd name="T4" fmla="*/ 2147483646 w 4409"/>
                    <a:gd name="T5" fmla="*/ 2147483646 h 15671"/>
                    <a:gd name="T6" fmla="*/ 2147483646 w 4409"/>
                    <a:gd name="T7" fmla="*/ 2147483646 h 15671"/>
                    <a:gd name="T8" fmla="*/ 2147483646 w 4409"/>
                    <a:gd name="T9" fmla="*/ 2147483646 h 15671"/>
                    <a:gd name="T10" fmla="*/ 2147483646 w 4409"/>
                    <a:gd name="T11" fmla="*/ 2147483646 h 15671"/>
                    <a:gd name="T12" fmla="*/ 2147483646 w 4409"/>
                    <a:gd name="T13" fmla="*/ 2147483646 h 15671"/>
                    <a:gd name="T14" fmla="*/ 2147483646 w 4409"/>
                    <a:gd name="T15" fmla="*/ 2147483646 h 15671"/>
                    <a:gd name="T16" fmla="*/ 2147483646 w 4409"/>
                    <a:gd name="T17" fmla="*/ 2147483646 h 15671"/>
                    <a:gd name="T18" fmla="*/ 2147483646 w 4409"/>
                    <a:gd name="T19" fmla="*/ 2147483646 h 15671"/>
                    <a:gd name="T20" fmla="*/ 2147483646 w 4409"/>
                    <a:gd name="T21" fmla="*/ 2147483646 h 15671"/>
                    <a:gd name="T22" fmla="*/ 2147483646 w 4409"/>
                    <a:gd name="T23" fmla="*/ 2147483646 h 15671"/>
                    <a:gd name="T24" fmla="*/ 2147483646 w 4409"/>
                    <a:gd name="T25" fmla="*/ 2147483646 h 15671"/>
                    <a:gd name="T26" fmla="*/ 2147483646 w 4409"/>
                    <a:gd name="T27" fmla="*/ 2147483646 h 15671"/>
                    <a:gd name="T28" fmla="*/ 2147483646 w 4409"/>
                    <a:gd name="T29" fmla="*/ 2147483646 h 15671"/>
                    <a:gd name="T30" fmla="*/ 2147483646 w 4409"/>
                    <a:gd name="T31" fmla="*/ 2147483646 h 15671"/>
                    <a:gd name="T32" fmla="*/ 2147483646 w 4409"/>
                    <a:gd name="T33" fmla="*/ 2147483646 h 15671"/>
                    <a:gd name="T34" fmla="*/ 2147483646 w 4409"/>
                    <a:gd name="T35" fmla="*/ 2147483646 h 15671"/>
                    <a:gd name="T36" fmla="*/ 2147483646 w 4409"/>
                    <a:gd name="T37" fmla="*/ 2147483646 h 15671"/>
                    <a:gd name="T38" fmla="*/ 2147483646 w 4409"/>
                    <a:gd name="T39" fmla="*/ 2147483646 h 15671"/>
                    <a:gd name="T40" fmla="*/ 2147483646 w 4409"/>
                    <a:gd name="T41" fmla="*/ 2147483646 h 15671"/>
                    <a:gd name="T42" fmla="*/ 2147483646 w 4409"/>
                    <a:gd name="T43" fmla="*/ 2147483646 h 15671"/>
                    <a:gd name="T44" fmla="*/ 2147483646 w 4409"/>
                    <a:gd name="T45" fmla="*/ 2147483646 h 15671"/>
                    <a:gd name="T46" fmla="*/ 2147483646 w 4409"/>
                    <a:gd name="T47" fmla="*/ 2147483646 h 15671"/>
                    <a:gd name="T48" fmla="*/ 2147483646 w 4409"/>
                    <a:gd name="T49" fmla="*/ 2147483646 h 15671"/>
                    <a:gd name="T50" fmla="*/ 2147483646 w 4409"/>
                    <a:gd name="T51" fmla="*/ 2147483646 h 15671"/>
                    <a:gd name="T52" fmla="*/ 2147483646 w 4409"/>
                    <a:gd name="T53" fmla="*/ 2147483646 h 15671"/>
                    <a:gd name="T54" fmla="*/ 2147483646 w 4409"/>
                    <a:gd name="T55" fmla="*/ 0 h 15671"/>
                    <a:gd name="T56" fmla="*/ 2147483646 w 4409"/>
                    <a:gd name="T57" fmla="*/ 2147483646 h 15671"/>
                    <a:gd name="T58" fmla="*/ 2147483646 w 4409"/>
                    <a:gd name="T59" fmla="*/ 2147483646 h 15671"/>
                    <a:gd name="T60" fmla="*/ 2147483646 w 4409"/>
                    <a:gd name="T61" fmla="*/ 2147483646 h 15671"/>
                    <a:gd name="T62" fmla="*/ 2147483646 w 4409"/>
                    <a:gd name="T63" fmla="*/ 2147483646 h 15671"/>
                    <a:gd name="T64" fmla="*/ 2147483646 w 4409"/>
                    <a:gd name="T65" fmla="*/ 0 h 15671"/>
                    <a:gd name="T66" fmla="*/ 2147483646 w 4409"/>
                    <a:gd name="T67" fmla="*/ 0 h 1567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lnTo>
                        <a:pt x="2595" y="1377"/>
                      </a:ln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lnTo>
                        <a:pt x="2595" y="4858"/>
                      </a:ln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lnTo>
                        <a:pt x="2595" y="8325"/>
                      </a:lnTo>
                      <a:close/>
                      <a:moveTo>
                        <a:pt x="1" y="0"/>
                      </a:moveTo>
                      <a:lnTo>
                        <a:pt x="1" y="15671"/>
                      </a:lnTo>
                      <a:lnTo>
                        <a:pt x="3415" y="15671"/>
                      </a:lnTo>
                      <a:cubicBezTo>
                        <a:pt x="3521" y="15671"/>
                        <a:pt x="3693" y="15605"/>
                        <a:pt x="3799" y="15605"/>
                      </a:cubicBezTo>
                      <a:cubicBezTo>
                        <a:pt x="4183" y="15446"/>
                        <a:pt x="4408" y="15009"/>
                        <a:pt x="4408" y="14559"/>
                      </a:cubicBezTo>
                      <a:lnTo>
                        <a:pt x="4408" y="0"/>
                      </a:lnTo>
                      <a:lnTo>
                        <a:pt x="1"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9" name="Google Shape;523;p27">
                  <a:extLst>
                    <a:ext uri="{FF2B5EF4-FFF2-40B4-BE49-F238E27FC236}">
                      <a16:creationId xmlns:a16="http://schemas.microsoft.com/office/drawing/2014/main" id="{05B4CA7F-AE5E-479E-BA92-23CBCB52DE30}"/>
                    </a:ext>
                  </a:extLst>
                </p:cNvPr>
                <p:cNvSpPr/>
                <p:nvPr/>
              </p:nvSpPr>
              <p:spPr>
                <a:xfrm>
                  <a:off x="3828690" y="3793899"/>
                  <a:ext cx="207500" cy="389051"/>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220" name="Google Shape;524;p27">
                  <a:extLst>
                    <a:ext uri="{FF2B5EF4-FFF2-40B4-BE49-F238E27FC236}">
                      <a16:creationId xmlns:a16="http://schemas.microsoft.com/office/drawing/2014/main" id="{AAAC5408-EDAA-4384-849E-493FD167AA8A}"/>
                    </a:ext>
                  </a:extLst>
                </p:cNvPr>
                <p:cNvSpPr>
                  <a:spLocks/>
                </p:cNvSpPr>
                <p:nvPr/>
              </p:nvSpPr>
              <p:spPr bwMode="auto">
                <a:xfrm>
                  <a:off x="3855335" y="3905262"/>
                  <a:ext cx="170508" cy="182888"/>
                </a:xfrm>
                <a:custGeom>
                  <a:avLst/>
                  <a:gdLst>
                    <a:gd name="T0" fmla="*/ 2147483646 w 3085"/>
                    <a:gd name="T1" fmla="*/ 0 h 3309"/>
                    <a:gd name="T2" fmla="*/ 2147483646 w 3085"/>
                    <a:gd name="T3" fmla="*/ 2147483646 h 3309"/>
                    <a:gd name="T4" fmla="*/ 2147483646 w 3085"/>
                    <a:gd name="T5" fmla="*/ 2147483646 h 3309"/>
                    <a:gd name="T6" fmla="*/ 2147483646 w 3085"/>
                    <a:gd name="T7" fmla="*/ 2147483646 h 3309"/>
                    <a:gd name="T8" fmla="*/ 2147483646 w 3085"/>
                    <a:gd name="T9" fmla="*/ 2147483646 h 3309"/>
                    <a:gd name="T10" fmla="*/ 2147483646 w 3085"/>
                    <a:gd name="T11" fmla="*/ 2147483646 h 3309"/>
                    <a:gd name="T12" fmla="*/ 2147483646 w 3085"/>
                    <a:gd name="T13" fmla="*/ 2147483646 h 3309"/>
                    <a:gd name="T14" fmla="*/ 2147483646 w 3085"/>
                    <a:gd name="T15" fmla="*/ 2147483646 h 3309"/>
                    <a:gd name="T16" fmla="*/ 2147483646 w 3085"/>
                    <a:gd name="T17" fmla="*/ 2147483646 h 3309"/>
                    <a:gd name="T18" fmla="*/ 2147483646 w 3085"/>
                    <a:gd name="T19" fmla="*/ 0 h 3309"/>
                    <a:gd name="T20" fmla="*/ 2147483646 w 3085"/>
                    <a:gd name="T21" fmla="*/ 0 h 33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lnTo>
                        <a:pt x="1" y="0"/>
                      </a:lnTo>
                      <a:close/>
                    </a:path>
                  </a:pathLst>
                </a:custGeom>
                <a:solidFill>
                  <a:srgbClr val="233E49"/>
                </a:solidFill>
                <a:ln w="9525" cap="flat" cmpd="sng">
                  <a:solidFill>
                    <a:srgbClr val="233E49"/>
                  </a:solidFill>
                  <a:prstDash val="solid"/>
                  <a:round/>
                  <a:headEnd type="none" w="sm" len="sm"/>
                  <a:tailEnd type="none" w="sm" len="sm"/>
                </a:ln>
              </p:spPr>
              <p:txBody>
                <a:bodyPr lIns="91425" tIns="91425" rIns="91425" bIns="91425" anchor="ctr"/>
                <a:lstStyle/>
                <a:p>
                  <a:endParaRPr lang="en-US" sz="1800"/>
                </a:p>
              </p:txBody>
            </p:sp>
            <p:sp>
              <p:nvSpPr>
                <p:cNvPr id="221" name="Google Shape;525;p27">
                  <a:extLst>
                    <a:ext uri="{FF2B5EF4-FFF2-40B4-BE49-F238E27FC236}">
                      <a16:creationId xmlns:a16="http://schemas.microsoft.com/office/drawing/2014/main" id="{C0A6DE77-1365-405B-A1D6-6D55882DC248}"/>
                    </a:ext>
                  </a:extLst>
                </p:cNvPr>
                <p:cNvSpPr>
                  <a:spLocks/>
                </p:cNvSpPr>
                <p:nvPr/>
              </p:nvSpPr>
              <p:spPr bwMode="auto">
                <a:xfrm>
                  <a:off x="3723681" y="3945499"/>
                  <a:ext cx="35870" cy="100260"/>
                </a:xfrm>
                <a:custGeom>
                  <a:avLst/>
                  <a:gdLst>
                    <a:gd name="T0" fmla="*/ 2147483646 w 649"/>
                    <a:gd name="T1" fmla="*/ 0 h 1814"/>
                    <a:gd name="T2" fmla="*/ 2147483646 w 649"/>
                    <a:gd name="T3" fmla="*/ 2147483646 h 1814"/>
                    <a:gd name="T4" fmla="*/ 0 w 649"/>
                    <a:gd name="T5" fmla="*/ 2147483646 h 1814"/>
                    <a:gd name="T6" fmla="*/ 2147483646 w 649"/>
                    <a:gd name="T7" fmla="*/ 2147483646 h 1814"/>
                    <a:gd name="T8" fmla="*/ 2147483646 w 649"/>
                    <a:gd name="T9" fmla="*/ 2147483646 h 1814"/>
                    <a:gd name="T10" fmla="*/ 2147483646 w 649"/>
                    <a:gd name="T11" fmla="*/ 2147483646 h 1814"/>
                    <a:gd name="T12" fmla="*/ 2147483646 w 649"/>
                    <a:gd name="T13" fmla="*/ 2147483646 h 1814"/>
                    <a:gd name="T14" fmla="*/ 2147483646 w 649"/>
                    <a:gd name="T15" fmla="*/ 2147483646 h 1814"/>
                    <a:gd name="T16" fmla="*/ 2147483646 w 649"/>
                    <a:gd name="T17" fmla="*/ 2147483646 h 1814"/>
                    <a:gd name="T18" fmla="*/ 2147483646 w 649"/>
                    <a:gd name="T19" fmla="*/ 2147483646 h 1814"/>
                    <a:gd name="T20" fmla="*/ 2147483646 w 649"/>
                    <a:gd name="T21" fmla="*/ 2147483646 h 1814"/>
                    <a:gd name="T22" fmla="*/ 2147483646 w 649"/>
                    <a:gd name="T23" fmla="*/ 2147483646 h 1814"/>
                    <a:gd name="T24" fmla="*/ 2147483646 w 649"/>
                    <a:gd name="T25" fmla="*/ 2147483646 h 1814"/>
                    <a:gd name="T26" fmla="*/ 2147483646 w 649"/>
                    <a:gd name="T27" fmla="*/ 2147483646 h 1814"/>
                    <a:gd name="T28" fmla="*/ 2147483646 w 649"/>
                    <a:gd name="T29" fmla="*/ 2147483646 h 1814"/>
                    <a:gd name="T30" fmla="*/ 2147483646 w 649"/>
                    <a:gd name="T31" fmla="*/ 2147483646 h 1814"/>
                    <a:gd name="T32" fmla="*/ 2147483646 w 649"/>
                    <a:gd name="T33" fmla="*/ 2147483646 h 1814"/>
                    <a:gd name="T34" fmla="*/ 2147483646 w 649"/>
                    <a:gd name="T35" fmla="*/ 2147483646 h 1814"/>
                    <a:gd name="T36" fmla="*/ 2147483646 w 649"/>
                    <a:gd name="T37" fmla="*/ 2147483646 h 1814"/>
                    <a:gd name="T38" fmla="*/ 2147483646 w 649"/>
                    <a:gd name="T39" fmla="*/ 2147483646 h 1814"/>
                    <a:gd name="T40" fmla="*/ 2147483646 w 649"/>
                    <a:gd name="T41" fmla="*/ 2147483646 h 1814"/>
                    <a:gd name="T42" fmla="*/ 2147483646 w 649"/>
                    <a:gd name="T43" fmla="*/ 2147483646 h 1814"/>
                    <a:gd name="T44" fmla="*/ 0 w 649"/>
                    <a:gd name="T45" fmla="*/ 2147483646 h 1814"/>
                    <a:gd name="T46" fmla="*/ 2147483646 w 649"/>
                    <a:gd name="T47" fmla="*/ 2147483646 h 1814"/>
                    <a:gd name="T48" fmla="*/ 2147483646 w 649"/>
                    <a:gd name="T49" fmla="*/ 2147483646 h 1814"/>
                    <a:gd name="T50" fmla="*/ 2147483646 w 649"/>
                    <a:gd name="T51" fmla="*/ 2147483646 h 1814"/>
                    <a:gd name="T52" fmla="*/ 2147483646 w 649"/>
                    <a:gd name="T53" fmla="*/ 2147483646 h 1814"/>
                    <a:gd name="T54" fmla="*/ 2147483646 w 649"/>
                    <a:gd name="T55" fmla="*/ 2147483646 h 1814"/>
                    <a:gd name="T56" fmla="*/ 2147483646 w 649"/>
                    <a:gd name="T57" fmla="*/ 2147483646 h 1814"/>
                    <a:gd name="T58" fmla="*/ 2147483646 w 649"/>
                    <a:gd name="T59" fmla="*/ 2147483646 h 1814"/>
                    <a:gd name="T60" fmla="*/ 2147483646 w 649"/>
                    <a:gd name="T61" fmla="*/ 2147483646 h 1814"/>
                    <a:gd name="T62" fmla="*/ 2147483646 w 649"/>
                    <a:gd name="T63" fmla="*/ 2147483646 h 1814"/>
                    <a:gd name="T64" fmla="*/ 2147483646 w 649"/>
                    <a:gd name="T65" fmla="*/ 2147483646 h 1814"/>
                    <a:gd name="T66" fmla="*/ 2147483646 w 649"/>
                    <a:gd name="T67" fmla="*/ 0 h 1814"/>
                    <a:gd name="T68" fmla="*/ 2147483646 w 649"/>
                    <a:gd name="T69" fmla="*/ 0 h 181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lnTo>
                        <a:pt x="80" y="0"/>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2" name="Google Shape;526;p27">
                  <a:extLst>
                    <a:ext uri="{FF2B5EF4-FFF2-40B4-BE49-F238E27FC236}">
                      <a16:creationId xmlns:a16="http://schemas.microsoft.com/office/drawing/2014/main" id="{6B3A14E6-334B-4822-ACCD-5F2160284006}"/>
                    </a:ext>
                  </a:extLst>
                </p:cNvPr>
                <p:cNvSpPr>
                  <a:spLocks/>
                </p:cNvSpPr>
                <p:nvPr/>
              </p:nvSpPr>
              <p:spPr bwMode="auto">
                <a:xfrm>
                  <a:off x="3764636" y="3944007"/>
                  <a:ext cx="63671" cy="102471"/>
                </a:xfrm>
                <a:custGeom>
                  <a:avLst/>
                  <a:gdLst>
                    <a:gd name="T0" fmla="*/ 2147483646 w 1152"/>
                    <a:gd name="T1" fmla="*/ 2147483646 h 1854"/>
                    <a:gd name="T2" fmla="*/ 2147483646 w 1152"/>
                    <a:gd name="T3" fmla="*/ 2147483646 h 1854"/>
                    <a:gd name="T4" fmla="*/ 2147483646 w 1152"/>
                    <a:gd name="T5" fmla="*/ 2147483646 h 1854"/>
                    <a:gd name="T6" fmla="*/ 2147483646 w 1152"/>
                    <a:gd name="T7" fmla="*/ 2147483646 h 1854"/>
                    <a:gd name="T8" fmla="*/ 2147483646 w 1152"/>
                    <a:gd name="T9" fmla="*/ 2147483646 h 1854"/>
                    <a:gd name="T10" fmla="*/ 2147483646 w 1152"/>
                    <a:gd name="T11" fmla="*/ 2147483646 h 1854"/>
                    <a:gd name="T12" fmla="*/ 2147483646 w 1152"/>
                    <a:gd name="T13" fmla="*/ 2147483646 h 1854"/>
                    <a:gd name="T14" fmla="*/ 2147483646 w 1152"/>
                    <a:gd name="T15" fmla="*/ 2147483646 h 1854"/>
                    <a:gd name="T16" fmla="*/ 2147483646 w 1152"/>
                    <a:gd name="T17" fmla="*/ 2147483646 h 1854"/>
                    <a:gd name="T18" fmla="*/ 2147483646 w 1152"/>
                    <a:gd name="T19" fmla="*/ 2147483646 h 1854"/>
                    <a:gd name="T20" fmla="*/ 2147483646 w 1152"/>
                    <a:gd name="T21" fmla="*/ 2147483646 h 1854"/>
                    <a:gd name="T22" fmla="*/ 2147483646 w 1152"/>
                    <a:gd name="T23" fmla="*/ 2147483646 h 1854"/>
                    <a:gd name="T24" fmla="*/ 2147483646 w 1152"/>
                    <a:gd name="T25" fmla="*/ 2147483646 h 1854"/>
                    <a:gd name="T26" fmla="*/ 2147483646 w 1152"/>
                    <a:gd name="T27" fmla="*/ 2147483646 h 1854"/>
                    <a:gd name="T28" fmla="*/ 2147483646 w 1152"/>
                    <a:gd name="T29" fmla="*/ 2147483646 h 1854"/>
                    <a:gd name="T30" fmla="*/ 2147483646 w 1152"/>
                    <a:gd name="T31" fmla="*/ 2147483646 h 1854"/>
                    <a:gd name="T32" fmla="*/ 2147483646 w 1152"/>
                    <a:gd name="T33" fmla="*/ 2147483646 h 1854"/>
                    <a:gd name="T34" fmla="*/ 2147483646 w 1152"/>
                    <a:gd name="T35" fmla="*/ 2147483646 h 1854"/>
                    <a:gd name="T36" fmla="*/ 2147483646 w 1152"/>
                    <a:gd name="T37" fmla="*/ 2147483646 h 1854"/>
                    <a:gd name="T38" fmla="*/ 2147483646 w 1152"/>
                    <a:gd name="T39" fmla="*/ 2147483646 h 1854"/>
                    <a:gd name="T40" fmla="*/ 2147483646 w 1152"/>
                    <a:gd name="T41" fmla="*/ 2147483646 h 1854"/>
                    <a:gd name="T42" fmla="*/ 2147483646 w 1152"/>
                    <a:gd name="T43" fmla="*/ 2147483646 h 1854"/>
                    <a:gd name="T44" fmla="*/ 2147483646 w 1152"/>
                    <a:gd name="T45" fmla="*/ 2147483646 h 1854"/>
                    <a:gd name="T46" fmla="*/ 2147483646 w 1152"/>
                    <a:gd name="T47" fmla="*/ 2147483646 h 1854"/>
                    <a:gd name="T48" fmla="*/ 2147483646 w 1152"/>
                    <a:gd name="T49" fmla="*/ 2147483646 h 1854"/>
                    <a:gd name="T50" fmla="*/ 2147483646 w 1152"/>
                    <a:gd name="T51" fmla="*/ 2147483646 h 1854"/>
                    <a:gd name="T52" fmla="*/ 2147483646 w 1152"/>
                    <a:gd name="T53" fmla="*/ 2147483646 h 1854"/>
                    <a:gd name="T54" fmla="*/ 2147483646 w 1152"/>
                    <a:gd name="T55" fmla="*/ 2147483646 h 1854"/>
                    <a:gd name="T56" fmla="*/ 2147483646 w 1152"/>
                    <a:gd name="T57" fmla="*/ 2147483646 h 1854"/>
                    <a:gd name="T58" fmla="*/ 2147483646 w 1152"/>
                    <a:gd name="T59" fmla="*/ 2147483646 h 1854"/>
                    <a:gd name="T60" fmla="*/ 2147483646 w 1152"/>
                    <a:gd name="T61" fmla="*/ 2147483646 h 1854"/>
                    <a:gd name="T62" fmla="*/ 2147483646 w 1152"/>
                    <a:gd name="T63" fmla="*/ 2147483646 h 1854"/>
                    <a:gd name="T64" fmla="*/ 2147483646 w 1152"/>
                    <a:gd name="T65" fmla="*/ 2147483646 h 1854"/>
                    <a:gd name="T66" fmla="*/ 2147483646 w 1152"/>
                    <a:gd name="T67" fmla="*/ 2147483646 h 1854"/>
                    <a:gd name="T68" fmla="*/ 2147483646 w 1152"/>
                    <a:gd name="T69" fmla="*/ 2147483646 h 1854"/>
                    <a:gd name="T70" fmla="*/ 2147483646 w 1152"/>
                    <a:gd name="T71" fmla="*/ 2147483646 h 1854"/>
                    <a:gd name="T72" fmla="*/ 2147483646 w 1152"/>
                    <a:gd name="T73" fmla="*/ 2147483646 h 1854"/>
                    <a:gd name="T74" fmla="*/ 2147483646 w 1152"/>
                    <a:gd name="T75" fmla="*/ 2147483646 h 1854"/>
                    <a:gd name="T76" fmla="*/ 2147483646 w 1152"/>
                    <a:gd name="T77" fmla="*/ 2147483646 h 1854"/>
                    <a:gd name="T78" fmla="*/ 2147483646 w 1152"/>
                    <a:gd name="T79" fmla="*/ 2147483646 h 1854"/>
                    <a:gd name="T80" fmla="*/ 2147483646 w 1152"/>
                    <a:gd name="T81" fmla="*/ 2147483646 h 1854"/>
                    <a:gd name="T82" fmla="*/ 2147483646 w 1152"/>
                    <a:gd name="T83" fmla="*/ 2147483646 h 1854"/>
                    <a:gd name="T84" fmla="*/ 2147483646 w 1152"/>
                    <a:gd name="T85" fmla="*/ 2147483646 h 1854"/>
                    <a:gd name="T86" fmla="*/ 2147483646 w 1152"/>
                    <a:gd name="T87" fmla="*/ 2147483646 h 1854"/>
                    <a:gd name="T88" fmla="*/ 2147483646 w 1152"/>
                    <a:gd name="T89" fmla="*/ 2147483646 h 1854"/>
                    <a:gd name="T90" fmla="*/ 2147483646 w 1152"/>
                    <a:gd name="T91" fmla="*/ 2147483646 h 1854"/>
                    <a:gd name="T92" fmla="*/ 2147483646 w 1152"/>
                    <a:gd name="T93" fmla="*/ 2147483646 h 1854"/>
                    <a:gd name="T94" fmla="*/ 2147483646 w 1152"/>
                    <a:gd name="T95" fmla="*/ 2147483646 h 1854"/>
                    <a:gd name="T96" fmla="*/ 2147483646 w 1152"/>
                    <a:gd name="T97" fmla="*/ 2147483646 h 1854"/>
                    <a:gd name="T98" fmla="*/ 2147483646 w 1152"/>
                    <a:gd name="T99" fmla="*/ 2147483646 h 1854"/>
                    <a:gd name="T100" fmla="*/ 2147483646 w 1152"/>
                    <a:gd name="T101" fmla="*/ 2147483646 h 1854"/>
                    <a:gd name="T102" fmla="*/ 2147483646 w 1152"/>
                    <a:gd name="T103" fmla="*/ 2147483646 h 1854"/>
                    <a:gd name="T104" fmla="*/ 2147483646 w 1152"/>
                    <a:gd name="T105" fmla="*/ 2147483646 h 1854"/>
                    <a:gd name="T106" fmla="*/ 2147483646 w 1152"/>
                    <a:gd name="T107" fmla="*/ 2147483646 h 1854"/>
                    <a:gd name="T108" fmla="*/ 2147483646 w 1152"/>
                    <a:gd name="T109" fmla="*/ 2147483646 h 1854"/>
                    <a:gd name="T110" fmla="*/ 2147483646 w 1152"/>
                    <a:gd name="T111" fmla="*/ 2147483646 h 1854"/>
                    <a:gd name="T112" fmla="*/ 2147483646 w 1152"/>
                    <a:gd name="T113" fmla="*/ 2147483646 h 1854"/>
                    <a:gd name="T114" fmla="*/ 2147483646 w 1152"/>
                    <a:gd name="T115" fmla="*/ 2147483646 h 1854"/>
                    <a:gd name="T116" fmla="*/ 2147483646 w 1152"/>
                    <a:gd name="T117" fmla="*/ 2147483646 h 1854"/>
                    <a:gd name="T118" fmla="*/ 2147483646 w 1152"/>
                    <a:gd name="T119" fmla="*/ 2147483646 h 1854"/>
                    <a:gd name="T120" fmla="*/ 2147483646 w 1152"/>
                    <a:gd name="T121" fmla="*/ 2147483646 h 185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3" name="Google Shape;527;p27">
                  <a:extLst>
                    <a:ext uri="{FF2B5EF4-FFF2-40B4-BE49-F238E27FC236}">
                      <a16:creationId xmlns:a16="http://schemas.microsoft.com/office/drawing/2014/main" id="{754E35B3-2A1F-474D-B06D-6656AA074B4D}"/>
                    </a:ext>
                  </a:extLst>
                </p:cNvPr>
                <p:cNvSpPr>
                  <a:spLocks/>
                </p:cNvSpPr>
                <p:nvPr/>
              </p:nvSpPr>
              <p:spPr bwMode="auto">
                <a:xfrm>
                  <a:off x="3829745" y="3991539"/>
                  <a:ext cx="65882" cy="57149"/>
                </a:xfrm>
                <a:custGeom>
                  <a:avLst/>
                  <a:gdLst>
                    <a:gd name="T0" fmla="*/ 2147483646 w 1192"/>
                    <a:gd name="T1" fmla="*/ 2147483646 h 1034"/>
                    <a:gd name="T2" fmla="*/ 2147483646 w 1192"/>
                    <a:gd name="T3" fmla="*/ 2147483646 h 1034"/>
                    <a:gd name="T4" fmla="*/ 2147483646 w 1192"/>
                    <a:gd name="T5" fmla="*/ 2147483646 h 1034"/>
                    <a:gd name="T6" fmla="*/ 2147483646 w 1192"/>
                    <a:gd name="T7" fmla="*/ 2147483646 h 1034"/>
                    <a:gd name="T8" fmla="*/ 2147483646 w 1192"/>
                    <a:gd name="T9" fmla="*/ 2147483646 h 1034"/>
                    <a:gd name="T10" fmla="*/ 2147483646 w 1192"/>
                    <a:gd name="T11" fmla="*/ 2147483646 h 1034"/>
                    <a:gd name="T12" fmla="*/ 2147483646 w 1192"/>
                    <a:gd name="T13" fmla="*/ 2147483646 h 1034"/>
                    <a:gd name="T14" fmla="*/ 2147483646 w 1192"/>
                    <a:gd name="T15" fmla="*/ 2147483646 h 1034"/>
                    <a:gd name="T16" fmla="*/ 2147483646 w 1192"/>
                    <a:gd name="T17" fmla="*/ 2147483646 h 1034"/>
                    <a:gd name="T18" fmla="*/ 2147483646 w 1192"/>
                    <a:gd name="T19" fmla="*/ 2147483646 h 1034"/>
                    <a:gd name="T20" fmla="*/ 2147483646 w 1192"/>
                    <a:gd name="T21" fmla="*/ 2147483646 h 1034"/>
                    <a:gd name="T22" fmla="*/ 2147483646 w 1192"/>
                    <a:gd name="T23" fmla="*/ 2147483646 h 1034"/>
                    <a:gd name="T24" fmla="*/ 2147483646 w 1192"/>
                    <a:gd name="T25" fmla="*/ 2147483646 h 1034"/>
                    <a:gd name="T26" fmla="*/ 2147483646 w 1192"/>
                    <a:gd name="T27" fmla="*/ 2147483646 h 1034"/>
                    <a:gd name="T28" fmla="*/ 2147483646 w 1192"/>
                    <a:gd name="T29" fmla="*/ 2147483646 h 1034"/>
                    <a:gd name="T30" fmla="*/ 2147483646 w 1192"/>
                    <a:gd name="T31" fmla="*/ 2147483646 h 1034"/>
                    <a:gd name="T32" fmla="*/ 2147483646 w 1192"/>
                    <a:gd name="T33" fmla="*/ 2147483646 h 1034"/>
                    <a:gd name="T34" fmla="*/ 2147483646 w 1192"/>
                    <a:gd name="T35" fmla="*/ 2147483646 h 1034"/>
                    <a:gd name="T36" fmla="*/ 2147483646 w 1192"/>
                    <a:gd name="T37" fmla="*/ 2147483646 h 1034"/>
                    <a:gd name="T38" fmla="*/ 2147483646 w 1192"/>
                    <a:gd name="T39" fmla="*/ 2147483646 h 1034"/>
                    <a:gd name="T40" fmla="*/ 2147483646 w 1192"/>
                    <a:gd name="T41" fmla="*/ 2147483646 h 1034"/>
                    <a:gd name="T42" fmla="*/ 2147483646 w 1192"/>
                    <a:gd name="T43" fmla="*/ 2147483646 h 1034"/>
                    <a:gd name="T44" fmla="*/ 2147483646 w 1192"/>
                    <a:gd name="T45" fmla="*/ 2147483646 h 1034"/>
                    <a:gd name="T46" fmla="*/ 2147483646 w 1192"/>
                    <a:gd name="T47" fmla="*/ 2147483646 h 1034"/>
                    <a:gd name="T48" fmla="*/ 2147483646 w 1192"/>
                    <a:gd name="T49" fmla="*/ 2147483646 h 1034"/>
                    <a:gd name="T50" fmla="*/ 2147483646 w 1192"/>
                    <a:gd name="T51" fmla="*/ 2147483646 h 1034"/>
                    <a:gd name="T52" fmla="*/ 2147483646 w 1192"/>
                    <a:gd name="T53" fmla="*/ 2147483646 h 1034"/>
                    <a:gd name="T54" fmla="*/ 2147483646 w 1192"/>
                    <a:gd name="T55" fmla="*/ 2147483646 h 1034"/>
                    <a:gd name="T56" fmla="*/ 2147483646 w 1192"/>
                    <a:gd name="T57" fmla="*/ 2147483646 h 1034"/>
                    <a:gd name="T58" fmla="*/ 2147483646 w 1192"/>
                    <a:gd name="T59" fmla="*/ 2147483646 h 1034"/>
                    <a:gd name="T60" fmla="*/ 2147483646 w 1192"/>
                    <a:gd name="T61" fmla="*/ 2147483646 h 1034"/>
                    <a:gd name="T62" fmla="*/ 2147483646 w 1192"/>
                    <a:gd name="T63" fmla="*/ 2147483646 h 1034"/>
                    <a:gd name="T64" fmla="*/ 2147483646 w 1192"/>
                    <a:gd name="T65" fmla="*/ 2147483646 h 1034"/>
                    <a:gd name="T66" fmla="*/ 2147483646 w 1192"/>
                    <a:gd name="T67" fmla="*/ 2147483646 h 1034"/>
                    <a:gd name="T68" fmla="*/ 2147483646 w 1192"/>
                    <a:gd name="T69" fmla="*/ 2147483646 h 1034"/>
                    <a:gd name="T70" fmla="*/ 2147483646 w 1192"/>
                    <a:gd name="T71" fmla="*/ 2147483646 h 1034"/>
                    <a:gd name="T72" fmla="*/ 2147483646 w 1192"/>
                    <a:gd name="T73" fmla="*/ 2147483646 h 1034"/>
                    <a:gd name="T74" fmla="*/ 2147483646 w 1192"/>
                    <a:gd name="T75" fmla="*/ 2147483646 h 1034"/>
                    <a:gd name="T76" fmla="*/ 2147483646 w 1192"/>
                    <a:gd name="T77" fmla="*/ 2147483646 h 1034"/>
                    <a:gd name="T78" fmla="*/ 2147483646 w 1192"/>
                    <a:gd name="T79" fmla="*/ 2147483646 h 103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lnTo>
                        <a:pt x="173" y="1"/>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4" name="Google Shape;528;p27">
                  <a:extLst>
                    <a:ext uri="{FF2B5EF4-FFF2-40B4-BE49-F238E27FC236}">
                      <a16:creationId xmlns:a16="http://schemas.microsoft.com/office/drawing/2014/main" id="{B64C9036-AF96-40E2-9AA3-9CB06AEBF9F3}"/>
                    </a:ext>
                  </a:extLst>
                </p:cNvPr>
                <p:cNvSpPr>
                  <a:spLocks/>
                </p:cNvSpPr>
                <p:nvPr/>
              </p:nvSpPr>
              <p:spPr bwMode="auto">
                <a:xfrm>
                  <a:off x="3901430" y="3946218"/>
                  <a:ext cx="60023" cy="100260"/>
                </a:xfrm>
                <a:custGeom>
                  <a:avLst/>
                  <a:gdLst>
                    <a:gd name="T0" fmla="*/ 2147483646 w 1086"/>
                    <a:gd name="T1" fmla="*/ 2147483646 h 1814"/>
                    <a:gd name="T2" fmla="*/ 2147483646 w 1086"/>
                    <a:gd name="T3" fmla="*/ 2147483646 h 1814"/>
                    <a:gd name="T4" fmla="*/ 2147483646 w 1086"/>
                    <a:gd name="T5" fmla="*/ 2147483646 h 1814"/>
                    <a:gd name="T6" fmla="*/ 2147483646 w 1086"/>
                    <a:gd name="T7" fmla="*/ 2147483646 h 1814"/>
                    <a:gd name="T8" fmla="*/ 2147483646 w 1086"/>
                    <a:gd name="T9" fmla="*/ 2147483646 h 1814"/>
                    <a:gd name="T10" fmla="*/ 2147483646 w 1086"/>
                    <a:gd name="T11" fmla="*/ 2147483646 h 1814"/>
                    <a:gd name="T12" fmla="*/ 2147483646 w 1086"/>
                    <a:gd name="T13" fmla="*/ 2147483646 h 1814"/>
                    <a:gd name="T14" fmla="*/ 2147483646 w 1086"/>
                    <a:gd name="T15" fmla="*/ 2147483646 h 1814"/>
                    <a:gd name="T16" fmla="*/ 2147483646 w 1086"/>
                    <a:gd name="T17" fmla="*/ 2147483646 h 1814"/>
                    <a:gd name="T18" fmla="*/ 2147483646 w 1086"/>
                    <a:gd name="T19" fmla="*/ 2147483646 h 1814"/>
                    <a:gd name="T20" fmla="*/ 2147483646 w 1086"/>
                    <a:gd name="T21" fmla="*/ 2147483646 h 1814"/>
                    <a:gd name="T22" fmla="*/ 2147483646 w 1086"/>
                    <a:gd name="T23" fmla="*/ 2147483646 h 1814"/>
                    <a:gd name="T24" fmla="*/ 2147483646 w 1086"/>
                    <a:gd name="T25" fmla="*/ 2147483646 h 1814"/>
                    <a:gd name="T26" fmla="*/ 2147483646 w 1086"/>
                    <a:gd name="T27" fmla="*/ 2147483646 h 1814"/>
                    <a:gd name="T28" fmla="*/ 2147483646 w 1086"/>
                    <a:gd name="T29" fmla="*/ 2147483646 h 1814"/>
                    <a:gd name="T30" fmla="*/ 2147483646 w 1086"/>
                    <a:gd name="T31" fmla="*/ 2147483646 h 1814"/>
                    <a:gd name="T32" fmla="*/ 2147483646 w 1086"/>
                    <a:gd name="T33" fmla="*/ 2147483646 h 1814"/>
                    <a:gd name="T34" fmla="*/ 2147483646 w 1086"/>
                    <a:gd name="T35" fmla="*/ 2147483646 h 1814"/>
                    <a:gd name="T36" fmla="*/ 2147483646 w 1086"/>
                    <a:gd name="T37" fmla="*/ 2147483646 h 1814"/>
                    <a:gd name="T38" fmla="*/ 2147483646 w 1086"/>
                    <a:gd name="T39" fmla="*/ 2147483646 h 1814"/>
                    <a:gd name="T40" fmla="*/ 2147483646 w 1086"/>
                    <a:gd name="T41" fmla="*/ 2147483646 h 1814"/>
                    <a:gd name="T42" fmla="*/ 2147483646 w 1086"/>
                    <a:gd name="T43" fmla="*/ 2147483646 h 1814"/>
                    <a:gd name="T44" fmla="*/ 2147483646 w 1086"/>
                    <a:gd name="T45" fmla="*/ 2147483646 h 1814"/>
                    <a:gd name="T46" fmla="*/ 2147483646 w 1086"/>
                    <a:gd name="T47" fmla="*/ 2147483646 h 1814"/>
                    <a:gd name="T48" fmla="*/ 2147483646 w 1086"/>
                    <a:gd name="T49" fmla="*/ 2147483646 h 1814"/>
                    <a:gd name="T50" fmla="*/ 2147483646 w 1086"/>
                    <a:gd name="T51" fmla="*/ 2147483646 h 1814"/>
                    <a:gd name="T52" fmla="*/ 2147483646 w 1086"/>
                    <a:gd name="T53" fmla="*/ 2147483646 h 1814"/>
                    <a:gd name="T54" fmla="*/ 2147483646 w 1086"/>
                    <a:gd name="T55" fmla="*/ 2147483646 h 1814"/>
                    <a:gd name="T56" fmla="*/ 2147483646 w 1086"/>
                    <a:gd name="T57" fmla="*/ 2147483646 h 1814"/>
                    <a:gd name="T58" fmla="*/ 2147483646 w 1086"/>
                    <a:gd name="T59" fmla="*/ 2147483646 h 1814"/>
                    <a:gd name="T60" fmla="*/ 2147483646 w 1086"/>
                    <a:gd name="T61" fmla="*/ 2147483646 h 1814"/>
                    <a:gd name="T62" fmla="*/ 2147483646 w 1086"/>
                    <a:gd name="T63" fmla="*/ 0 h 181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5" name="Google Shape;529;p27">
                  <a:extLst>
                    <a:ext uri="{FF2B5EF4-FFF2-40B4-BE49-F238E27FC236}">
                      <a16:creationId xmlns:a16="http://schemas.microsoft.com/office/drawing/2014/main" id="{71DC3DCD-5D97-4F96-AA21-2115697F85CF}"/>
                    </a:ext>
                  </a:extLst>
                </p:cNvPr>
                <p:cNvSpPr>
                  <a:spLocks/>
                </p:cNvSpPr>
                <p:nvPr/>
              </p:nvSpPr>
              <p:spPr bwMode="auto">
                <a:xfrm>
                  <a:off x="3885346" y="4261478"/>
                  <a:ext cx="143426" cy="143426"/>
                </a:xfrm>
                <a:custGeom>
                  <a:avLst/>
                  <a:gdLst>
                    <a:gd name="T0" fmla="*/ 2147483646 w 2595"/>
                    <a:gd name="T1" fmla="*/ 2147483646 h 2595"/>
                    <a:gd name="T2" fmla="*/ 0 w 2595"/>
                    <a:gd name="T3" fmla="*/ 2147483646 h 2595"/>
                    <a:gd name="T4" fmla="*/ 0 w 2595"/>
                    <a:gd name="T5" fmla="*/ 2147483646 h 2595"/>
                    <a:gd name="T6" fmla="*/ 2147483646 w 2595"/>
                    <a:gd name="T7" fmla="*/ 2147483646 h 2595"/>
                    <a:gd name="T8" fmla="*/ 2147483646 w 2595"/>
                    <a:gd name="T9" fmla="*/ 2147483646 h 2595"/>
                    <a:gd name="T10" fmla="*/ 2147483646 w 2595"/>
                    <a:gd name="T11" fmla="*/ 2147483646 h 2595"/>
                    <a:gd name="T12" fmla="*/ 2147483646 w 2595"/>
                    <a:gd name="T13" fmla="*/ 2147483646 h 2595"/>
                    <a:gd name="T14" fmla="*/ 2147483646 w 2595"/>
                    <a:gd name="T15" fmla="*/ 2147483646 h 2595"/>
                    <a:gd name="T16" fmla="*/ 2147483646 w 2595"/>
                    <a:gd name="T17" fmla="*/ 2147483646 h 2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lnTo>
                        <a:pt x="503" y="1"/>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6" name="Google Shape;530;p27">
                  <a:extLst>
                    <a:ext uri="{FF2B5EF4-FFF2-40B4-BE49-F238E27FC236}">
                      <a16:creationId xmlns:a16="http://schemas.microsoft.com/office/drawing/2014/main" id="{82D264C2-9B78-47ED-8C83-046C750E720B}"/>
                    </a:ext>
                  </a:extLst>
                </p:cNvPr>
                <p:cNvSpPr>
                  <a:spLocks/>
                </p:cNvSpPr>
                <p:nvPr/>
              </p:nvSpPr>
              <p:spPr bwMode="auto">
                <a:xfrm>
                  <a:off x="3885346" y="4453872"/>
                  <a:ext cx="143426" cy="143426"/>
                </a:xfrm>
                <a:custGeom>
                  <a:avLst/>
                  <a:gdLst>
                    <a:gd name="T0" fmla="*/ 2147483646 w 2595"/>
                    <a:gd name="T1" fmla="*/ 2147483646 h 2595"/>
                    <a:gd name="T2" fmla="*/ 0 w 2595"/>
                    <a:gd name="T3" fmla="*/ 2147483646 h 2595"/>
                    <a:gd name="T4" fmla="*/ 0 w 2595"/>
                    <a:gd name="T5" fmla="*/ 2147483646 h 2595"/>
                    <a:gd name="T6" fmla="*/ 2147483646 w 2595"/>
                    <a:gd name="T7" fmla="*/ 2147483646 h 2595"/>
                    <a:gd name="T8" fmla="*/ 2147483646 w 2595"/>
                    <a:gd name="T9" fmla="*/ 2147483646 h 2595"/>
                    <a:gd name="T10" fmla="*/ 2147483646 w 2595"/>
                    <a:gd name="T11" fmla="*/ 2147483646 h 2595"/>
                    <a:gd name="T12" fmla="*/ 2147483646 w 2595"/>
                    <a:gd name="T13" fmla="*/ 2147483646 h 2595"/>
                    <a:gd name="T14" fmla="*/ 2147483646 w 2595"/>
                    <a:gd name="T15" fmla="*/ 2147483646 h 2595"/>
                    <a:gd name="T16" fmla="*/ 2147483646 w 2595"/>
                    <a:gd name="T17" fmla="*/ 2147483646 h 2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lnTo>
                        <a:pt x="503" y="1"/>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7" name="Google Shape;531;p27">
                  <a:extLst>
                    <a:ext uri="{FF2B5EF4-FFF2-40B4-BE49-F238E27FC236}">
                      <a16:creationId xmlns:a16="http://schemas.microsoft.com/office/drawing/2014/main" id="{3086A819-DC75-44F1-A2E7-3CDF57150F99}"/>
                    </a:ext>
                  </a:extLst>
                </p:cNvPr>
                <p:cNvSpPr>
                  <a:spLocks/>
                </p:cNvSpPr>
                <p:nvPr/>
              </p:nvSpPr>
              <p:spPr bwMode="auto">
                <a:xfrm>
                  <a:off x="3885346" y="4645549"/>
                  <a:ext cx="143426" cy="338750"/>
                </a:xfrm>
                <a:custGeom>
                  <a:avLst/>
                  <a:gdLst>
                    <a:gd name="T0" fmla="*/ 2147483646 w 2595"/>
                    <a:gd name="T1" fmla="*/ 0 h 6129"/>
                    <a:gd name="T2" fmla="*/ 0 w 2595"/>
                    <a:gd name="T3" fmla="*/ 2147483646 h 6129"/>
                    <a:gd name="T4" fmla="*/ 0 w 2595"/>
                    <a:gd name="T5" fmla="*/ 2147483646 h 6129"/>
                    <a:gd name="T6" fmla="*/ 2147483646 w 2595"/>
                    <a:gd name="T7" fmla="*/ 2147483646 h 6129"/>
                    <a:gd name="T8" fmla="*/ 2147483646 w 2595"/>
                    <a:gd name="T9" fmla="*/ 2147483646 h 6129"/>
                    <a:gd name="T10" fmla="*/ 2147483646 w 2595"/>
                    <a:gd name="T11" fmla="*/ 2147483646 h 6129"/>
                    <a:gd name="T12" fmla="*/ 2147483646 w 2595"/>
                    <a:gd name="T13" fmla="*/ 2147483646 h 6129"/>
                    <a:gd name="T14" fmla="*/ 2147483646 w 2595"/>
                    <a:gd name="T15" fmla="*/ 0 h 6129"/>
                    <a:gd name="T16" fmla="*/ 2147483646 w 2595"/>
                    <a:gd name="T17" fmla="*/ 0 h 61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lnTo>
                        <a:pt x="503"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sp>
          <p:nvSpPr>
            <p:cNvPr id="157" name="Google Shape;532;p27">
              <a:extLst>
                <a:ext uri="{FF2B5EF4-FFF2-40B4-BE49-F238E27FC236}">
                  <a16:creationId xmlns:a16="http://schemas.microsoft.com/office/drawing/2014/main" id="{97C083C8-7D74-443F-B4D3-88126E908998}"/>
                </a:ext>
              </a:extLst>
            </p:cNvPr>
            <p:cNvSpPr>
              <a:spLocks/>
            </p:cNvSpPr>
            <p:nvPr/>
          </p:nvSpPr>
          <p:spPr bwMode="auto">
            <a:xfrm>
              <a:off x="2415510" y="3608289"/>
              <a:ext cx="278008" cy="1899077"/>
            </a:xfrm>
            <a:custGeom>
              <a:avLst/>
              <a:gdLst>
                <a:gd name="T0" fmla="*/ 2147483646 w 5030"/>
                <a:gd name="T1" fmla="*/ 2147483646 h 34360"/>
                <a:gd name="T2" fmla="*/ 2147483646 w 5030"/>
                <a:gd name="T3" fmla="*/ 2147483646 h 34360"/>
                <a:gd name="T4" fmla="*/ 2147483646 w 5030"/>
                <a:gd name="T5" fmla="*/ 2147483646 h 34360"/>
                <a:gd name="T6" fmla="*/ 2147483646 w 5030"/>
                <a:gd name="T7" fmla="*/ 2147483646 h 34360"/>
                <a:gd name="T8" fmla="*/ 2147483646 w 5030"/>
                <a:gd name="T9" fmla="*/ 2147483646 h 343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30" h="34360" extrusionOk="0">
                  <a:moveTo>
                    <a:pt x="1" y="1"/>
                  </a:moveTo>
                  <a:lnTo>
                    <a:pt x="1" y="34359"/>
                  </a:lnTo>
                  <a:lnTo>
                    <a:pt x="5030" y="34359"/>
                  </a:lnTo>
                  <a:lnTo>
                    <a:pt x="5030" y="1"/>
                  </a:lnTo>
                  <a:lnTo>
                    <a:pt x="1"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8" name="Google Shape;533;p27">
              <a:extLst>
                <a:ext uri="{FF2B5EF4-FFF2-40B4-BE49-F238E27FC236}">
                  <a16:creationId xmlns:a16="http://schemas.microsoft.com/office/drawing/2014/main" id="{B01B73A1-A22B-4982-A3B5-155FCC35CB3A}"/>
                </a:ext>
              </a:extLst>
            </p:cNvPr>
            <p:cNvSpPr>
              <a:spLocks/>
            </p:cNvSpPr>
            <p:nvPr/>
          </p:nvSpPr>
          <p:spPr bwMode="auto">
            <a:xfrm>
              <a:off x="2653282" y="3608289"/>
              <a:ext cx="40237" cy="1899077"/>
            </a:xfrm>
            <a:custGeom>
              <a:avLst/>
              <a:gdLst>
                <a:gd name="T0" fmla="*/ 0 w 728"/>
                <a:gd name="T1" fmla="*/ 2147483646 h 34360"/>
                <a:gd name="T2" fmla="*/ 0 w 728"/>
                <a:gd name="T3" fmla="*/ 2147483646 h 34360"/>
                <a:gd name="T4" fmla="*/ 2147483646 w 728"/>
                <a:gd name="T5" fmla="*/ 2147483646 h 34360"/>
                <a:gd name="T6" fmla="*/ 2147483646 w 728"/>
                <a:gd name="T7" fmla="*/ 2147483646 h 34360"/>
                <a:gd name="T8" fmla="*/ 0 w 728"/>
                <a:gd name="T9" fmla="*/ 2147483646 h 343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8" h="34360" extrusionOk="0">
                  <a:moveTo>
                    <a:pt x="0" y="1"/>
                  </a:moveTo>
                  <a:lnTo>
                    <a:pt x="0" y="34359"/>
                  </a:lnTo>
                  <a:lnTo>
                    <a:pt x="728" y="34359"/>
                  </a:lnTo>
                  <a:lnTo>
                    <a:pt x="728" y="1"/>
                  </a:lnTo>
                  <a:lnTo>
                    <a:pt x="0"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9" name="Google Shape;534;p27">
              <a:extLst>
                <a:ext uri="{FF2B5EF4-FFF2-40B4-BE49-F238E27FC236}">
                  <a16:creationId xmlns:a16="http://schemas.microsoft.com/office/drawing/2014/main" id="{F8A14FF9-6DAF-402A-905B-4E1DA29117F3}"/>
                </a:ext>
              </a:extLst>
            </p:cNvPr>
            <p:cNvSpPr>
              <a:spLocks/>
            </p:cNvSpPr>
            <p:nvPr/>
          </p:nvSpPr>
          <p:spPr bwMode="auto">
            <a:xfrm>
              <a:off x="2510630" y="3669749"/>
              <a:ext cx="182888" cy="8843"/>
            </a:xfrm>
            <a:custGeom>
              <a:avLst/>
              <a:gdLst>
                <a:gd name="T0" fmla="*/ 0 w 3309"/>
                <a:gd name="T1" fmla="*/ 2147483646 h 160"/>
                <a:gd name="T2" fmla="*/ 0 w 3309"/>
                <a:gd name="T3" fmla="*/ 2147483646 h 160"/>
                <a:gd name="T4" fmla="*/ 2147483646 w 3309"/>
                <a:gd name="T5" fmla="*/ 2147483646 h 160"/>
                <a:gd name="T6" fmla="*/ 2147483646 w 3309"/>
                <a:gd name="T7" fmla="*/ 2147483646 h 160"/>
                <a:gd name="T8" fmla="*/ 0 w 3309"/>
                <a:gd name="T9" fmla="*/ 2147483646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09" h="160" extrusionOk="0">
                  <a:moveTo>
                    <a:pt x="0" y="1"/>
                  </a:moveTo>
                  <a:lnTo>
                    <a:pt x="0" y="159"/>
                  </a:lnTo>
                  <a:lnTo>
                    <a:pt x="3309" y="159"/>
                  </a:lnTo>
                  <a:lnTo>
                    <a:pt x="3309" y="1"/>
                  </a:lnTo>
                  <a:lnTo>
                    <a:pt x="0"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0" name="Google Shape;535;p27">
              <a:extLst>
                <a:ext uri="{FF2B5EF4-FFF2-40B4-BE49-F238E27FC236}">
                  <a16:creationId xmlns:a16="http://schemas.microsoft.com/office/drawing/2014/main" id="{1373B778-5DAC-4CBC-A9C2-307B59C57E25}"/>
                </a:ext>
              </a:extLst>
            </p:cNvPr>
            <p:cNvSpPr>
              <a:spLocks/>
            </p:cNvSpPr>
            <p:nvPr/>
          </p:nvSpPr>
          <p:spPr bwMode="auto">
            <a:xfrm>
              <a:off x="2571316" y="3745856"/>
              <a:ext cx="122202" cy="8788"/>
            </a:xfrm>
            <a:custGeom>
              <a:avLst/>
              <a:gdLst>
                <a:gd name="T0" fmla="*/ 2147483646 w 2211"/>
                <a:gd name="T1" fmla="*/ 0 h 159"/>
                <a:gd name="T2" fmla="*/ 2147483646 w 2211"/>
                <a:gd name="T3" fmla="*/ 2147483646 h 159"/>
                <a:gd name="T4" fmla="*/ 2147483646 w 2211"/>
                <a:gd name="T5" fmla="*/ 2147483646 h 159"/>
                <a:gd name="T6" fmla="*/ 2147483646 w 2211"/>
                <a:gd name="T7" fmla="*/ 0 h 159"/>
                <a:gd name="T8" fmla="*/ 2147483646 w 2211"/>
                <a:gd name="T9" fmla="*/ 0 h 1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159" extrusionOk="0">
                  <a:moveTo>
                    <a:pt x="1" y="0"/>
                  </a:moveTo>
                  <a:lnTo>
                    <a:pt x="1" y="159"/>
                  </a:lnTo>
                  <a:lnTo>
                    <a:pt x="2211" y="159"/>
                  </a:lnTo>
                  <a:lnTo>
                    <a:pt x="2211"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1" name="Google Shape;536;p27">
              <a:extLst>
                <a:ext uri="{FF2B5EF4-FFF2-40B4-BE49-F238E27FC236}">
                  <a16:creationId xmlns:a16="http://schemas.microsoft.com/office/drawing/2014/main" id="{4FD4EF88-9B9A-4068-B987-37F3CD9E3E4C}"/>
                </a:ext>
              </a:extLst>
            </p:cNvPr>
            <p:cNvSpPr>
              <a:spLocks/>
            </p:cNvSpPr>
            <p:nvPr/>
          </p:nvSpPr>
          <p:spPr bwMode="auto">
            <a:xfrm>
              <a:off x="2571316" y="3848990"/>
              <a:ext cx="122202" cy="12491"/>
            </a:xfrm>
            <a:custGeom>
              <a:avLst/>
              <a:gdLst>
                <a:gd name="T0" fmla="*/ 2147483646 w 2211"/>
                <a:gd name="T1" fmla="*/ 0 h 226"/>
                <a:gd name="T2" fmla="*/ 2147483646 w 2211"/>
                <a:gd name="T3" fmla="*/ 2147483646 h 226"/>
                <a:gd name="T4" fmla="*/ 2147483646 w 2211"/>
                <a:gd name="T5" fmla="*/ 2147483646 h 226"/>
                <a:gd name="T6" fmla="*/ 2147483646 w 2211"/>
                <a:gd name="T7" fmla="*/ 0 h 226"/>
                <a:gd name="T8" fmla="*/ 2147483646 w 2211"/>
                <a:gd name="T9" fmla="*/ 0 h 2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226" extrusionOk="0">
                  <a:moveTo>
                    <a:pt x="1" y="0"/>
                  </a:moveTo>
                  <a:lnTo>
                    <a:pt x="1" y="225"/>
                  </a:lnTo>
                  <a:lnTo>
                    <a:pt x="2211" y="225"/>
                  </a:lnTo>
                  <a:lnTo>
                    <a:pt x="2211"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2" name="Google Shape;537;p27">
              <a:extLst>
                <a:ext uri="{FF2B5EF4-FFF2-40B4-BE49-F238E27FC236}">
                  <a16:creationId xmlns:a16="http://schemas.microsoft.com/office/drawing/2014/main" id="{A0079FB1-E96A-4327-9A9F-6FDFAF35C998}"/>
                </a:ext>
              </a:extLst>
            </p:cNvPr>
            <p:cNvSpPr>
              <a:spLocks/>
            </p:cNvSpPr>
            <p:nvPr/>
          </p:nvSpPr>
          <p:spPr bwMode="auto">
            <a:xfrm>
              <a:off x="2571316" y="3955771"/>
              <a:ext cx="122202" cy="9562"/>
            </a:xfrm>
            <a:custGeom>
              <a:avLst/>
              <a:gdLst>
                <a:gd name="T0" fmla="*/ 2147483646 w 2211"/>
                <a:gd name="T1" fmla="*/ 2147483646 h 173"/>
                <a:gd name="T2" fmla="*/ 2147483646 w 2211"/>
                <a:gd name="T3" fmla="*/ 2147483646 h 173"/>
                <a:gd name="T4" fmla="*/ 2147483646 w 2211"/>
                <a:gd name="T5" fmla="*/ 2147483646 h 173"/>
                <a:gd name="T6" fmla="*/ 2147483646 w 2211"/>
                <a:gd name="T7" fmla="*/ 2147483646 h 173"/>
                <a:gd name="T8" fmla="*/ 2147483646 w 2211"/>
                <a:gd name="T9" fmla="*/ 2147483646 h 1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173" extrusionOk="0">
                  <a:moveTo>
                    <a:pt x="1" y="1"/>
                  </a:moveTo>
                  <a:lnTo>
                    <a:pt x="1" y="173"/>
                  </a:lnTo>
                  <a:lnTo>
                    <a:pt x="2211" y="173"/>
                  </a:lnTo>
                  <a:lnTo>
                    <a:pt x="2211" y="1"/>
                  </a:lnTo>
                  <a:lnTo>
                    <a:pt x="1"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3" name="Google Shape;538;p27">
              <a:extLst>
                <a:ext uri="{FF2B5EF4-FFF2-40B4-BE49-F238E27FC236}">
                  <a16:creationId xmlns:a16="http://schemas.microsoft.com/office/drawing/2014/main" id="{FFADB812-291E-4D15-A71B-E6EDAAAE017C}"/>
                </a:ext>
              </a:extLst>
            </p:cNvPr>
            <p:cNvSpPr>
              <a:spLocks/>
            </p:cNvSpPr>
            <p:nvPr/>
          </p:nvSpPr>
          <p:spPr bwMode="auto">
            <a:xfrm>
              <a:off x="2571316" y="4120365"/>
              <a:ext cx="122202" cy="9562"/>
            </a:xfrm>
            <a:custGeom>
              <a:avLst/>
              <a:gdLst>
                <a:gd name="T0" fmla="*/ 2147483646 w 2211"/>
                <a:gd name="T1" fmla="*/ 0 h 173"/>
                <a:gd name="T2" fmla="*/ 2147483646 w 2211"/>
                <a:gd name="T3" fmla="*/ 2147483646 h 173"/>
                <a:gd name="T4" fmla="*/ 2147483646 w 2211"/>
                <a:gd name="T5" fmla="*/ 2147483646 h 173"/>
                <a:gd name="T6" fmla="*/ 2147483646 w 2211"/>
                <a:gd name="T7" fmla="*/ 0 h 173"/>
                <a:gd name="T8" fmla="*/ 2147483646 w 2211"/>
                <a:gd name="T9" fmla="*/ 0 h 1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173" extrusionOk="0">
                  <a:moveTo>
                    <a:pt x="1" y="0"/>
                  </a:moveTo>
                  <a:lnTo>
                    <a:pt x="1" y="173"/>
                  </a:lnTo>
                  <a:lnTo>
                    <a:pt x="2211" y="173"/>
                  </a:lnTo>
                  <a:lnTo>
                    <a:pt x="2211" y="0"/>
                  </a:lnTo>
                  <a:lnTo>
                    <a:pt x="1" y="0"/>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4" name="Google Shape;539;p27">
              <a:extLst>
                <a:ext uri="{FF2B5EF4-FFF2-40B4-BE49-F238E27FC236}">
                  <a16:creationId xmlns:a16="http://schemas.microsoft.com/office/drawing/2014/main" id="{BC1E6B90-4117-4C0C-8E2C-E1D60C24CFC1}"/>
                </a:ext>
              </a:extLst>
            </p:cNvPr>
            <p:cNvSpPr>
              <a:spLocks/>
            </p:cNvSpPr>
            <p:nvPr/>
          </p:nvSpPr>
          <p:spPr bwMode="auto">
            <a:xfrm>
              <a:off x="2571316" y="4227147"/>
              <a:ext cx="122202" cy="9562"/>
            </a:xfrm>
            <a:custGeom>
              <a:avLst/>
              <a:gdLst>
                <a:gd name="T0" fmla="*/ 2147483646 w 2211"/>
                <a:gd name="T1" fmla="*/ 2147483646 h 173"/>
                <a:gd name="T2" fmla="*/ 2147483646 w 2211"/>
                <a:gd name="T3" fmla="*/ 2147483646 h 173"/>
                <a:gd name="T4" fmla="*/ 2147483646 w 2211"/>
                <a:gd name="T5" fmla="*/ 2147483646 h 173"/>
                <a:gd name="T6" fmla="*/ 2147483646 w 2211"/>
                <a:gd name="T7" fmla="*/ 2147483646 h 173"/>
                <a:gd name="T8" fmla="*/ 2147483646 w 2211"/>
                <a:gd name="T9" fmla="*/ 2147483646 h 1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173" extrusionOk="0">
                  <a:moveTo>
                    <a:pt x="1" y="1"/>
                  </a:moveTo>
                  <a:lnTo>
                    <a:pt x="1" y="173"/>
                  </a:lnTo>
                  <a:lnTo>
                    <a:pt x="2211" y="173"/>
                  </a:lnTo>
                  <a:lnTo>
                    <a:pt x="2211" y="1"/>
                  </a:lnTo>
                  <a:lnTo>
                    <a:pt x="1" y="1"/>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5" name="Google Shape;540;p27">
              <a:extLst>
                <a:ext uri="{FF2B5EF4-FFF2-40B4-BE49-F238E27FC236}">
                  <a16:creationId xmlns:a16="http://schemas.microsoft.com/office/drawing/2014/main" id="{C2C25ACA-B629-403E-B0A8-8FC9BAD63BD4}"/>
                </a:ext>
              </a:extLst>
            </p:cNvPr>
            <p:cNvSpPr>
              <a:spLocks/>
            </p:cNvSpPr>
            <p:nvPr/>
          </p:nvSpPr>
          <p:spPr bwMode="auto">
            <a:xfrm>
              <a:off x="2571316" y="4333984"/>
              <a:ext cx="122202" cy="8788"/>
            </a:xfrm>
            <a:custGeom>
              <a:avLst/>
              <a:gdLst>
                <a:gd name="T0" fmla="*/ 2147483646 w 2211"/>
                <a:gd name="T1" fmla="*/ 0 h 159"/>
                <a:gd name="T2" fmla="*/ 2147483646 w 2211"/>
                <a:gd name="T3" fmla="*/ 2147483646 h 159"/>
                <a:gd name="T4" fmla="*/ 2147483646 w 2211"/>
                <a:gd name="T5" fmla="*/ 2147483646 h 159"/>
                <a:gd name="T6" fmla="*/ 2147483646 w 2211"/>
                <a:gd name="T7" fmla="*/ 0 h 159"/>
                <a:gd name="T8" fmla="*/ 2147483646 w 2211"/>
                <a:gd name="T9" fmla="*/ 0 h 1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159" extrusionOk="0">
                  <a:moveTo>
                    <a:pt x="1" y="0"/>
                  </a:moveTo>
                  <a:lnTo>
                    <a:pt x="1" y="159"/>
                  </a:lnTo>
                  <a:lnTo>
                    <a:pt x="2211" y="159"/>
                  </a:lnTo>
                  <a:lnTo>
                    <a:pt x="2211"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6" name="Google Shape;541;p27">
              <a:extLst>
                <a:ext uri="{FF2B5EF4-FFF2-40B4-BE49-F238E27FC236}">
                  <a16:creationId xmlns:a16="http://schemas.microsoft.com/office/drawing/2014/main" id="{FB9F4D80-8A2B-4AC7-9D1F-372A6ABDB16C}"/>
                </a:ext>
              </a:extLst>
            </p:cNvPr>
            <p:cNvSpPr>
              <a:spLocks/>
            </p:cNvSpPr>
            <p:nvPr/>
          </p:nvSpPr>
          <p:spPr bwMode="auto">
            <a:xfrm>
              <a:off x="2571316" y="4495649"/>
              <a:ext cx="122202" cy="8788"/>
            </a:xfrm>
            <a:custGeom>
              <a:avLst/>
              <a:gdLst>
                <a:gd name="T0" fmla="*/ 2147483646 w 2211"/>
                <a:gd name="T1" fmla="*/ 0 h 159"/>
                <a:gd name="T2" fmla="*/ 2147483646 w 2211"/>
                <a:gd name="T3" fmla="*/ 2147483646 h 159"/>
                <a:gd name="T4" fmla="*/ 2147483646 w 2211"/>
                <a:gd name="T5" fmla="*/ 2147483646 h 159"/>
                <a:gd name="T6" fmla="*/ 2147483646 w 2211"/>
                <a:gd name="T7" fmla="*/ 0 h 159"/>
                <a:gd name="T8" fmla="*/ 2147483646 w 2211"/>
                <a:gd name="T9" fmla="*/ 0 h 1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159" extrusionOk="0">
                  <a:moveTo>
                    <a:pt x="1" y="0"/>
                  </a:moveTo>
                  <a:lnTo>
                    <a:pt x="1" y="159"/>
                  </a:lnTo>
                  <a:lnTo>
                    <a:pt x="2211" y="159"/>
                  </a:lnTo>
                  <a:lnTo>
                    <a:pt x="2211"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7" name="Google Shape;542;p27">
              <a:extLst>
                <a:ext uri="{FF2B5EF4-FFF2-40B4-BE49-F238E27FC236}">
                  <a16:creationId xmlns:a16="http://schemas.microsoft.com/office/drawing/2014/main" id="{438D8A62-8D4F-4720-9D1A-9C5B8574E313}"/>
                </a:ext>
              </a:extLst>
            </p:cNvPr>
            <p:cNvSpPr>
              <a:spLocks/>
            </p:cNvSpPr>
            <p:nvPr/>
          </p:nvSpPr>
          <p:spPr bwMode="auto">
            <a:xfrm>
              <a:off x="2571316" y="4598782"/>
              <a:ext cx="122202" cy="12491"/>
            </a:xfrm>
            <a:custGeom>
              <a:avLst/>
              <a:gdLst>
                <a:gd name="T0" fmla="*/ 2147483646 w 2211"/>
                <a:gd name="T1" fmla="*/ 0 h 226"/>
                <a:gd name="T2" fmla="*/ 2147483646 w 2211"/>
                <a:gd name="T3" fmla="*/ 2147483646 h 226"/>
                <a:gd name="T4" fmla="*/ 2147483646 w 2211"/>
                <a:gd name="T5" fmla="*/ 2147483646 h 226"/>
                <a:gd name="T6" fmla="*/ 2147483646 w 2211"/>
                <a:gd name="T7" fmla="*/ 0 h 226"/>
                <a:gd name="T8" fmla="*/ 2147483646 w 2211"/>
                <a:gd name="T9" fmla="*/ 0 h 2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226" extrusionOk="0">
                  <a:moveTo>
                    <a:pt x="1" y="0"/>
                  </a:moveTo>
                  <a:lnTo>
                    <a:pt x="1" y="225"/>
                  </a:lnTo>
                  <a:lnTo>
                    <a:pt x="2211" y="225"/>
                  </a:lnTo>
                  <a:lnTo>
                    <a:pt x="2211"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8" name="Google Shape;543;p27">
              <a:extLst>
                <a:ext uri="{FF2B5EF4-FFF2-40B4-BE49-F238E27FC236}">
                  <a16:creationId xmlns:a16="http://schemas.microsoft.com/office/drawing/2014/main" id="{A93A1E4B-23D0-4055-9528-4467FE051AD7}"/>
                </a:ext>
              </a:extLst>
            </p:cNvPr>
            <p:cNvSpPr>
              <a:spLocks/>
            </p:cNvSpPr>
            <p:nvPr/>
          </p:nvSpPr>
          <p:spPr bwMode="auto">
            <a:xfrm>
              <a:off x="2571316" y="4705564"/>
              <a:ext cx="122202" cy="9562"/>
            </a:xfrm>
            <a:custGeom>
              <a:avLst/>
              <a:gdLst>
                <a:gd name="T0" fmla="*/ 2147483646 w 2211"/>
                <a:gd name="T1" fmla="*/ 2147483646 h 173"/>
                <a:gd name="T2" fmla="*/ 2147483646 w 2211"/>
                <a:gd name="T3" fmla="*/ 2147483646 h 173"/>
                <a:gd name="T4" fmla="*/ 2147483646 w 2211"/>
                <a:gd name="T5" fmla="*/ 2147483646 h 173"/>
                <a:gd name="T6" fmla="*/ 2147483646 w 2211"/>
                <a:gd name="T7" fmla="*/ 2147483646 h 173"/>
                <a:gd name="T8" fmla="*/ 2147483646 w 2211"/>
                <a:gd name="T9" fmla="*/ 2147483646 h 1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173" extrusionOk="0">
                  <a:moveTo>
                    <a:pt x="1" y="1"/>
                  </a:moveTo>
                  <a:lnTo>
                    <a:pt x="1" y="173"/>
                  </a:lnTo>
                  <a:lnTo>
                    <a:pt x="2211" y="173"/>
                  </a:lnTo>
                  <a:lnTo>
                    <a:pt x="2211" y="1"/>
                  </a:lnTo>
                  <a:lnTo>
                    <a:pt x="1" y="1"/>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9" name="Google Shape;544;p27">
              <a:extLst>
                <a:ext uri="{FF2B5EF4-FFF2-40B4-BE49-F238E27FC236}">
                  <a16:creationId xmlns:a16="http://schemas.microsoft.com/office/drawing/2014/main" id="{B295459F-6268-4A36-B419-505825520BDB}"/>
                </a:ext>
              </a:extLst>
            </p:cNvPr>
            <p:cNvSpPr>
              <a:spLocks/>
            </p:cNvSpPr>
            <p:nvPr/>
          </p:nvSpPr>
          <p:spPr bwMode="auto">
            <a:xfrm>
              <a:off x="2571316" y="4867229"/>
              <a:ext cx="122202" cy="12491"/>
            </a:xfrm>
            <a:custGeom>
              <a:avLst/>
              <a:gdLst>
                <a:gd name="T0" fmla="*/ 2147483646 w 2211"/>
                <a:gd name="T1" fmla="*/ 2147483646 h 226"/>
                <a:gd name="T2" fmla="*/ 2147483646 w 2211"/>
                <a:gd name="T3" fmla="*/ 2147483646 h 226"/>
                <a:gd name="T4" fmla="*/ 2147483646 w 2211"/>
                <a:gd name="T5" fmla="*/ 2147483646 h 226"/>
                <a:gd name="T6" fmla="*/ 2147483646 w 2211"/>
                <a:gd name="T7" fmla="*/ 2147483646 h 226"/>
                <a:gd name="T8" fmla="*/ 2147483646 w 2211"/>
                <a:gd name="T9" fmla="*/ 2147483646 h 2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226" extrusionOk="0">
                  <a:moveTo>
                    <a:pt x="1" y="1"/>
                  </a:moveTo>
                  <a:lnTo>
                    <a:pt x="1" y="226"/>
                  </a:lnTo>
                  <a:lnTo>
                    <a:pt x="2211" y="226"/>
                  </a:lnTo>
                  <a:lnTo>
                    <a:pt x="2211" y="1"/>
                  </a:lnTo>
                  <a:lnTo>
                    <a:pt x="1" y="1"/>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0" name="Google Shape;545;p27">
              <a:extLst>
                <a:ext uri="{FF2B5EF4-FFF2-40B4-BE49-F238E27FC236}">
                  <a16:creationId xmlns:a16="http://schemas.microsoft.com/office/drawing/2014/main" id="{ADE65D92-8AB8-44CE-834C-8B7B1CFECAF4}"/>
                </a:ext>
              </a:extLst>
            </p:cNvPr>
            <p:cNvSpPr>
              <a:spLocks/>
            </p:cNvSpPr>
            <p:nvPr/>
          </p:nvSpPr>
          <p:spPr bwMode="auto">
            <a:xfrm>
              <a:off x="2571316" y="4974010"/>
              <a:ext cx="122202" cy="8843"/>
            </a:xfrm>
            <a:custGeom>
              <a:avLst/>
              <a:gdLst>
                <a:gd name="T0" fmla="*/ 2147483646 w 2211"/>
                <a:gd name="T1" fmla="*/ 2147483646 h 160"/>
                <a:gd name="T2" fmla="*/ 2147483646 w 2211"/>
                <a:gd name="T3" fmla="*/ 2147483646 h 160"/>
                <a:gd name="T4" fmla="*/ 2147483646 w 2211"/>
                <a:gd name="T5" fmla="*/ 2147483646 h 160"/>
                <a:gd name="T6" fmla="*/ 2147483646 w 2211"/>
                <a:gd name="T7" fmla="*/ 2147483646 h 160"/>
                <a:gd name="T8" fmla="*/ 2147483646 w 2211"/>
                <a:gd name="T9" fmla="*/ 2147483646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160" extrusionOk="0">
                  <a:moveTo>
                    <a:pt x="1" y="1"/>
                  </a:moveTo>
                  <a:lnTo>
                    <a:pt x="1" y="160"/>
                  </a:lnTo>
                  <a:lnTo>
                    <a:pt x="2211" y="160"/>
                  </a:lnTo>
                  <a:lnTo>
                    <a:pt x="2211" y="1"/>
                  </a:lnTo>
                  <a:lnTo>
                    <a:pt x="1" y="1"/>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1" name="Google Shape;546;p27">
              <a:extLst>
                <a:ext uri="{FF2B5EF4-FFF2-40B4-BE49-F238E27FC236}">
                  <a16:creationId xmlns:a16="http://schemas.microsoft.com/office/drawing/2014/main" id="{C93AC125-B13E-4CCF-858F-5A3637542630}"/>
                </a:ext>
              </a:extLst>
            </p:cNvPr>
            <p:cNvSpPr>
              <a:spLocks/>
            </p:cNvSpPr>
            <p:nvPr/>
          </p:nvSpPr>
          <p:spPr bwMode="auto">
            <a:xfrm>
              <a:off x="2571316" y="5080847"/>
              <a:ext cx="122202" cy="8843"/>
            </a:xfrm>
            <a:custGeom>
              <a:avLst/>
              <a:gdLst>
                <a:gd name="T0" fmla="*/ 2147483646 w 2211"/>
                <a:gd name="T1" fmla="*/ 0 h 160"/>
                <a:gd name="T2" fmla="*/ 2147483646 w 2211"/>
                <a:gd name="T3" fmla="*/ 2147483646 h 160"/>
                <a:gd name="T4" fmla="*/ 2147483646 w 2211"/>
                <a:gd name="T5" fmla="*/ 2147483646 h 160"/>
                <a:gd name="T6" fmla="*/ 2147483646 w 2211"/>
                <a:gd name="T7" fmla="*/ 0 h 160"/>
                <a:gd name="T8" fmla="*/ 2147483646 w 2211"/>
                <a:gd name="T9" fmla="*/ 0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160" extrusionOk="0">
                  <a:moveTo>
                    <a:pt x="1" y="0"/>
                  </a:moveTo>
                  <a:lnTo>
                    <a:pt x="1" y="159"/>
                  </a:lnTo>
                  <a:lnTo>
                    <a:pt x="2211" y="159"/>
                  </a:lnTo>
                  <a:lnTo>
                    <a:pt x="2211" y="0"/>
                  </a:lnTo>
                  <a:lnTo>
                    <a:pt x="1" y="0"/>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2" name="Google Shape;547;p27">
              <a:extLst>
                <a:ext uri="{FF2B5EF4-FFF2-40B4-BE49-F238E27FC236}">
                  <a16:creationId xmlns:a16="http://schemas.microsoft.com/office/drawing/2014/main" id="{7C11B339-AB7B-4BA4-A715-F37E445EF243}"/>
                </a:ext>
              </a:extLst>
            </p:cNvPr>
            <p:cNvSpPr>
              <a:spLocks/>
            </p:cNvSpPr>
            <p:nvPr/>
          </p:nvSpPr>
          <p:spPr bwMode="auto">
            <a:xfrm>
              <a:off x="2571316" y="5242512"/>
              <a:ext cx="122202" cy="8843"/>
            </a:xfrm>
            <a:custGeom>
              <a:avLst/>
              <a:gdLst>
                <a:gd name="T0" fmla="*/ 2147483646 w 2211"/>
                <a:gd name="T1" fmla="*/ 0 h 160"/>
                <a:gd name="T2" fmla="*/ 2147483646 w 2211"/>
                <a:gd name="T3" fmla="*/ 2147483646 h 160"/>
                <a:gd name="T4" fmla="*/ 2147483646 w 2211"/>
                <a:gd name="T5" fmla="*/ 2147483646 h 160"/>
                <a:gd name="T6" fmla="*/ 2147483646 w 2211"/>
                <a:gd name="T7" fmla="*/ 0 h 160"/>
                <a:gd name="T8" fmla="*/ 2147483646 w 2211"/>
                <a:gd name="T9" fmla="*/ 0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160" extrusionOk="0">
                  <a:moveTo>
                    <a:pt x="1" y="0"/>
                  </a:moveTo>
                  <a:lnTo>
                    <a:pt x="1" y="159"/>
                  </a:lnTo>
                  <a:lnTo>
                    <a:pt x="2211" y="159"/>
                  </a:lnTo>
                  <a:lnTo>
                    <a:pt x="2211" y="0"/>
                  </a:lnTo>
                  <a:lnTo>
                    <a:pt x="1" y="0"/>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3" name="Google Shape;548;p27">
              <a:extLst>
                <a:ext uri="{FF2B5EF4-FFF2-40B4-BE49-F238E27FC236}">
                  <a16:creationId xmlns:a16="http://schemas.microsoft.com/office/drawing/2014/main" id="{F9D3C75D-0CB6-43E8-A777-D5C51D2FA9CA}"/>
                </a:ext>
              </a:extLst>
            </p:cNvPr>
            <p:cNvSpPr>
              <a:spLocks/>
            </p:cNvSpPr>
            <p:nvPr/>
          </p:nvSpPr>
          <p:spPr bwMode="auto">
            <a:xfrm>
              <a:off x="2571316" y="5348575"/>
              <a:ext cx="122202" cy="9562"/>
            </a:xfrm>
            <a:custGeom>
              <a:avLst/>
              <a:gdLst>
                <a:gd name="T0" fmla="*/ 2147483646 w 2211"/>
                <a:gd name="T1" fmla="*/ 0 h 173"/>
                <a:gd name="T2" fmla="*/ 2147483646 w 2211"/>
                <a:gd name="T3" fmla="*/ 2147483646 h 173"/>
                <a:gd name="T4" fmla="*/ 2147483646 w 2211"/>
                <a:gd name="T5" fmla="*/ 2147483646 h 173"/>
                <a:gd name="T6" fmla="*/ 2147483646 w 2211"/>
                <a:gd name="T7" fmla="*/ 0 h 173"/>
                <a:gd name="T8" fmla="*/ 2147483646 w 2211"/>
                <a:gd name="T9" fmla="*/ 0 h 1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173" extrusionOk="0">
                  <a:moveTo>
                    <a:pt x="1" y="0"/>
                  </a:moveTo>
                  <a:lnTo>
                    <a:pt x="1" y="172"/>
                  </a:lnTo>
                  <a:lnTo>
                    <a:pt x="2211" y="172"/>
                  </a:lnTo>
                  <a:lnTo>
                    <a:pt x="2211" y="0"/>
                  </a:lnTo>
                  <a:lnTo>
                    <a:pt x="1" y="0"/>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4" name="Google Shape;549;p27">
              <a:extLst>
                <a:ext uri="{FF2B5EF4-FFF2-40B4-BE49-F238E27FC236}">
                  <a16:creationId xmlns:a16="http://schemas.microsoft.com/office/drawing/2014/main" id="{8B08E842-F838-4C01-9F80-5B88E0342D03}"/>
                </a:ext>
              </a:extLst>
            </p:cNvPr>
            <p:cNvSpPr>
              <a:spLocks/>
            </p:cNvSpPr>
            <p:nvPr/>
          </p:nvSpPr>
          <p:spPr bwMode="auto">
            <a:xfrm>
              <a:off x="2571316" y="5452427"/>
              <a:ext cx="122202" cy="12491"/>
            </a:xfrm>
            <a:custGeom>
              <a:avLst/>
              <a:gdLst>
                <a:gd name="T0" fmla="*/ 2147483646 w 2211"/>
                <a:gd name="T1" fmla="*/ 2147483646 h 226"/>
                <a:gd name="T2" fmla="*/ 2147483646 w 2211"/>
                <a:gd name="T3" fmla="*/ 2147483646 h 226"/>
                <a:gd name="T4" fmla="*/ 2147483646 w 2211"/>
                <a:gd name="T5" fmla="*/ 2147483646 h 226"/>
                <a:gd name="T6" fmla="*/ 2147483646 w 2211"/>
                <a:gd name="T7" fmla="*/ 2147483646 h 226"/>
                <a:gd name="T8" fmla="*/ 2147483646 w 2211"/>
                <a:gd name="T9" fmla="*/ 2147483646 h 2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226" extrusionOk="0">
                  <a:moveTo>
                    <a:pt x="1" y="1"/>
                  </a:moveTo>
                  <a:lnTo>
                    <a:pt x="1" y="226"/>
                  </a:lnTo>
                  <a:lnTo>
                    <a:pt x="2211" y="226"/>
                  </a:lnTo>
                  <a:lnTo>
                    <a:pt x="2211" y="1"/>
                  </a:lnTo>
                  <a:lnTo>
                    <a:pt x="1" y="1"/>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5" name="Google Shape;550;p27">
              <a:extLst>
                <a:ext uri="{FF2B5EF4-FFF2-40B4-BE49-F238E27FC236}">
                  <a16:creationId xmlns:a16="http://schemas.microsoft.com/office/drawing/2014/main" id="{1E668D0C-8C19-448E-8A95-038B3181F519}"/>
                </a:ext>
              </a:extLst>
            </p:cNvPr>
            <p:cNvSpPr>
              <a:spLocks/>
            </p:cNvSpPr>
            <p:nvPr/>
          </p:nvSpPr>
          <p:spPr bwMode="auto">
            <a:xfrm>
              <a:off x="2510630" y="4041384"/>
              <a:ext cx="182888" cy="12491"/>
            </a:xfrm>
            <a:custGeom>
              <a:avLst/>
              <a:gdLst>
                <a:gd name="T0" fmla="*/ 0 w 3309"/>
                <a:gd name="T1" fmla="*/ 0 h 226"/>
                <a:gd name="T2" fmla="*/ 0 w 3309"/>
                <a:gd name="T3" fmla="*/ 2147483646 h 226"/>
                <a:gd name="T4" fmla="*/ 2147483646 w 3309"/>
                <a:gd name="T5" fmla="*/ 2147483646 h 226"/>
                <a:gd name="T6" fmla="*/ 2147483646 w 3309"/>
                <a:gd name="T7" fmla="*/ 0 h 226"/>
                <a:gd name="T8" fmla="*/ 0 w 3309"/>
                <a:gd name="T9" fmla="*/ 0 h 2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09" h="226" extrusionOk="0">
                  <a:moveTo>
                    <a:pt x="0" y="0"/>
                  </a:moveTo>
                  <a:lnTo>
                    <a:pt x="0" y="225"/>
                  </a:lnTo>
                  <a:lnTo>
                    <a:pt x="3309" y="225"/>
                  </a:lnTo>
                  <a:lnTo>
                    <a:pt x="3309" y="0"/>
                  </a:lnTo>
                  <a:lnTo>
                    <a:pt x="0"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6" name="Google Shape;551;p27">
              <a:extLst>
                <a:ext uri="{FF2B5EF4-FFF2-40B4-BE49-F238E27FC236}">
                  <a16:creationId xmlns:a16="http://schemas.microsoft.com/office/drawing/2014/main" id="{83FD60EC-F1E2-47C4-BC9B-D1C380B8A83E}"/>
                </a:ext>
              </a:extLst>
            </p:cNvPr>
            <p:cNvSpPr>
              <a:spLocks/>
            </p:cNvSpPr>
            <p:nvPr/>
          </p:nvSpPr>
          <p:spPr bwMode="auto">
            <a:xfrm>
              <a:off x="2510630" y="4415894"/>
              <a:ext cx="182888" cy="9562"/>
            </a:xfrm>
            <a:custGeom>
              <a:avLst/>
              <a:gdLst>
                <a:gd name="T0" fmla="*/ 0 w 3309"/>
                <a:gd name="T1" fmla="*/ 0 h 173"/>
                <a:gd name="T2" fmla="*/ 0 w 3309"/>
                <a:gd name="T3" fmla="*/ 2147483646 h 173"/>
                <a:gd name="T4" fmla="*/ 2147483646 w 3309"/>
                <a:gd name="T5" fmla="*/ 2147483646 h 173"/>
                <a:gd name="T6" fmla="*/ 2147483646 w 3309"/>
                <a:gd name="T7" fmla="*/ 0 h 173"/>
                <a:gd name="T8" fmla="*/ 0 w 3309"/>
                <a:gd name="T9" fmla="*/ 0 h 1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09" h="173" extrusionOk="0">
                  <a:moveTo>
                    <a:pt x="0" y="0"/>
                  </a:moveTo>
                  <a:lnTo>
                    <a:pt x="0" y="173"/>
                  </a:lnTo>
                  <a:lnTo>
                    <a:pt x="3309" y="173"/>
                  </a:lnTo>
                  <a:lnTo>
                    <a:pt x="3309" y="0"/>
                  </a:lnTo>
                  <a:lnTo>
                    <a:pt x="0"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7" name="Google Shape;552;p27">
              <a:extLst>
                <a:ext uri="{FF2B5EF4-FFF2-40B4-BE49-F238E27FC236}">
                  <a16:creationId xmlns:a16="http://schemas.microsoft.com/office/drawing/2014/main" id="{873F147A-2E0F-40CD-8C33-C556DBB4A220}"/>
                </a:ext>
              </a:extLst>
            </p:cNvPr>
            <p:cNvSpPr>
              <a:spLocks/>
            </p:cNvSpPr>
            <p:nvPr/>
          </p:nvSpPr>
          <p:spPr bwMode="auto">
            <a:xfrm>
              <a:off x="2510630" y="4788248"/>
              <a:ext cx="182888" cy="8843"/>
            </a:xfrm>
            <a:custGeom>
              <a:avLst/>
              <a:gdLst>
                <a:gd name="T0" fmla="*/ 0 w 3309"/>
                <a:gd name="T1" fmla="*/ 0 h 160"/>
                <a:gd name="T2" fmla="*/ 0 w 3309"/>
                <a:gd name="T3" fmla="*/ 2147483646 h 160"/>
                <a:gd name="T4" fmla="*/ 2147483646 w 3309"/>
                <a:gd name="T5" fmla="*/ 2147483646 h 160"/>
                <a:gd name="T6" fmla="*/ 2147483646 w 3309"/>
                <a:gd name="T7" fmla="*/ 0 h 160"/>
                <a:gd name="T8" fmla="*/ 0 w 3309"/>
                <a:gd name="T9" fmla="*/ 0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09" h="160" extrusionOk="0">
                  <a:moveTo>
                    <a:pt x="0" y="0"/>
                  </a:moveTo>
                  <a:lnTo>
                    <a:pt x="0" y="159"/>
                  </a:lnTo>
                  <a:lnTo>
                    <a:pt x="3309" y="159"/>
                  </a:lnTo>
                  <a:lnTo>
                    <a:pt x="3309" y="0"/>
                  </a:lnTo>
                  <a:lnTo>
                    <a:pt x="0" y="0"/>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8" name="Google Shape;553;p27">
              <a:extLst>
                <a:ext uri="{FF2B5EF4-FFF2-40B4-BE49-F238E27FC236}">
                  <a16:creationId xmlns:a16="http://schemas.microsoft.com/office/drawing/2014/main" id="{0A869A18-B3B6-4671-A853-1C6C8A211F15}"/>
                </a:ext>
              </a:extLst>
            </p:cNvPr>
            <p:cNvSpPr>
              <a:spLocks/>
            </p:cNvSpPr>
            <p:nvPr/>
          </p:nvSpPr>
          <p:spPr bwMode="auto">
            <a:xfrm>
              <a:off x="2510630" y="5162757"/>
              <a:ext cx="182888" cy="9562"/>
            </a:xfrm>
            <a:custGeom>
              <a:avLst/>
              <a:gdLst>
                <a:gd name="T0" fmla="*/ 0 w 3309"/>
                <a:gd name="T1" fmla="*/ 2147483646 h 173"/>
                <a:gd name="T2" fmla="*/ 0 w 3309"/>
                <a:gd name="T3" fmla="*/ 2147483646 h 173"/>
                <a:gd name="T4" fmla="*/ 2147483646 w 3309"/>
                <a:gd name="T5" fmla="*/ 2147483646 h 173"/>
                <a:gd name="T6" fmla="*/ 2147483646 w 3309"/>
                <a:gd name="T7" fmla="*/ 2147483646 h 173"/>
                <a:gd name="T8" fmla="*/ 0 w 3309"/>
                <a:gd name="T9" fmla="*/ 2147483646 h 1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09" h="173" extrusionOk="0">
                  <a:moveTo>
                    <a:pt x="0" y="1"/>
                  </a:moveTo>
                  <a:lnTo>
                    <a:pt x="0" y="173"/>
                  </a:lnTo>
                  <a:lnTo>
                    <a:pt x="3309" y="173"/>
                  </a:lnTo>
                  <a:lnTo>
                    <a:pt x="3309" y="1"/>
                  </a:lnTo>
                  <a:lnTo>
                    <a:pt x="0" y="1"/>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9" name="Google Shape;554;p27">
              <a:extLst>
                <a:ext uri="{FF2B5EF4-FFF2-40B4-BE49-F238E27FC236}">
                  <a16:creationId xmlns:a16="http://schemas.microsoft.com/office/drawing/2014/main" id="{40F095BF-D0DA-4B20-97BC-ADD800F5E80C}"/>
                </a:ext>
              </a:extLst>
            </p:cNvPr>
            <p:cNvSpPr/>
            <p:nvPr/>
          </p:nvSpPr>
          <p:spPr>
            <a:xfrm>
              <a:off x="2597742" y="4303815"/>
              <a:ext cx="317602" cy="1057580"/>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80" name="Google Shape;555;p27">
              <a:extLst>
                <a:ext uri="{FF2B5EF4-FFF2-40B4-BE49-F238E27FC236}">
                  <a16:creationId xmlns:a16="http://schemas.microsoft.com/office/drawing/2014/main" id="{B9EFE5AF-1567-46E6-9E94-0F78B155899B}"/>
                </a:ext>
              </a:extLst>
            </p:cNvPr>
            <p:cNvSpPr>
              <a:spLocks/>
            </p:cNvSpPr>
            <p:nvPr/>
          </p:nvSpPr>
          <p:spPr bwMode="auto">
            <a:xfrm>
              <a:off x="2607905" y="4617077"/>
              <a:ext cx="286796" cy="744266"/>
            </a:xfrm>
            <a:custGeom>
              <a:avLst/>
              <a:gdLst>
                <a:gd name="T0" fmla="*/ 0 w 5189"/>
                <a:gd name="T1" fmla="*/ 0 h 13466"/>
                <a:gd name="T2" fmla="*/ 2147483646 w 5189"/>
                <a:gd name="T3" fmla="*/ 2147483646 h 13466"/>
                <a:gd name="T4" fmla="*/ 2147483646 w 5189"/>
                <a:gd name="T5" fmla="*/ 2147483646 h 13466"/>
                <a:gd name="T6" fmla="*/ 2147483646 w 5189"/>
                <a:gd name="T7" fmla="*/ 2147483646 h 13466"/>
                <a:gd name="T8" fmla="*/ 2147483646 w 5189"/>
                <a:gd name="T9" fmla="*/ 2147483646 h 13466"/>
                <a:gd name="T10" fmla="*/ 2147483646 w 5189"/>
                <a:gd name="T11" fmla="*/ 2147483646 h 13466"/>
                <a:gd name="T12" fmla="*/ 2147483646 w 5189"/>
                <a:gd name="T13" fmla="*/ 2147483646 h 13466"/>
                <a:gd name="T14" fmla="*/ 0 w 5189"/>
                <a:gd name="T15" fmla="*/ 0 h 134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cubicBezTo>
                    <a:pt x="4695" y="7986"/>
                    <a:pt x="4237" y="8200"/>
                    <a:pt x="3813" y="8200"/>
                  </a:cubicBezTo>
                  <a:cubicBezTo>
                    <a:pt x="1860" y="8200"/>
                    <a:pt x="631" y="3676"/>
                    <a:pt x="0" y="0"/>
                  </a:cubicBezTo>
                  <a:close/>
                </a:path>
              </a:pathLst>
            </a:custGeom>
            <a:solidFill>
              <a:srgbClr val="BDB8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1" name="Google Shape;556;p27">
              <a:extLst>
                <a:ext uri="{FF2B5EF4-FFF2-40B4-BE49-F238E27FC236}">
                  <a16:creationId xmlns:a16="http://schemas.microsoft.com/office/drawing/2014/main" id="{14344640-C505-4641-9385-487D1ED953D9}"/>
                </a:ext>
              </a:extLst>
            </p:cNvPr>
            <p:cNvSpPr/>
            <p:nvPr/>
          </p:nvSpPr>
          <p:spPr>
            <a:xfrm>
              <a:off x="2722665" y="4414972"/>
              <a:ext cx="101633" cy="247722"/>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82" name="Google Shape;557;p27">
              <a:extLst>
                <a:ext uri="{FF2B5EF4-FFF2-40B4-BE49-F238E27FC236}">
                  <a16:creationId xmlns:a16="http://schemas.microsoft.com/office/drawing/2014/main" id="{3993D62C-B706-4AA1-8300-3C8ED29F7AB1}"/>
                </a:ext>
              </a:extLst>
            </p:cNvPr>
            <p:cNvSpPr/>
            <p:nvPr/>
          </p:nvSpPr>
          <p:spPr>
            <a:xfrm>
              <a:off x="2525752" y="3916353"/>
              <a:ext cx="395943" cy="371582"/>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83" name="Google Shape;558;p27">
              <a:extLst>
                <a:ext uri="{FF2B5EF4-FFF2-40B4-BE49-F238E27FC236}">
                  <a16:creationId xmlns:a16="http://schemas.microsoft.com/office/drawing/2014/main" id="{D68543EB-F216-41BB-8279-9D878FAFF041}"/>
                </a:ext>
              </a:extLst>
            </p:cNvPr>
            <p:cNvSpPr>
              <a:spLocks/>
            </p:cNvSpPr>
            <p:nvPr/>
          </p:nvSpPr>
          <p:spPr bwMode="auto">
            <a:xfrm>
              <a:off x="2568387" y="4063935"/>
              <a:ext cx="246559" cy="224009"/>
            </a:xfrm>
            <a:custGeom>
              <a:avLst/>
              <a:gdLst>
                <a:gd name="T0" fmla="*/ 2147483646 w 4461"/>
                <a:gd name="T1" fmla="*/ 0 h 4053"/>
                <a:gd name="T2" fmla="*/ 2147483646 w 4461"/>
                <a:gd name="T3" fmla="*/ 2147483646 h 4053"/>
                <a:gd name="T4" fmla="*/ 2147483646 w 4461"/>
                <a:gd name="T5" fmla="*/ 2147483646 h 4053"/>
                <a:gd name="T6" fmla="*/ 2147483646 w 4461"/>
                <a:gd name="T7" fmla="*/ 2147483646 h 4053"/>
                <a:gd name="T8" fmla="*/ 2147483646 w 4461"/>
                <a:gd name="T9" fmla="*/ 2147483646 h 4053"/>
                <a:gd name="T10" fmla="*/ 2147483646 w 4461"/>
                <a:gd name="T11" fmla="*/ 2147483646 h 4053"/>
                <a:gd name="T12" fmla="*/ 2147483646 w 4461"/>
                <a:gd name="T13" fmla="*/ 2147483646 h 4053"/>
                <a:gd name="T14" fmla="*/ 2147483646 w 4461"/>
                <a:gd name="T15" fmla="*/ 2147483646 h 4053"/>
                <a:gd name="T16" fmla="*/ 2147483646 w 4461"/>
                <a:gd name="T17" fmla="*/ 2147483646 h 4053"/>
                <a:gd name="T18" fmla="*/ 2147483646 w 4461"/>
                <a:gd name="T19" fmla="*/ 2147483646 h 4053"/>
                <a:gd name="T20" fmla="*/ 2147483646 w 4461"/>
                <a:gd name="T21" fmla="*/ 2147483646 h 4053"/>
                <a:gd name="T22" fmla="*/ 2147483646 w 4461"/>
                <a:gd name="T23" fmla="*/ 2147483646 h 4053"/>
                <a:gd name="T24" fmla="*/ 2147483646 w 4461"/>
                <a:gd name="T25" fmla="*/ 2147483646 h 4053"/>
                <a:gd name="T26" fmla="*/ 2147483646 w 4461"/>
                <a:gd name="T27" fmla="*/ 0 h 40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4" name="Google Shape;559;p27">
              <a:extLst>
                <a:ext uri="{FF2B5EF4-FFF2-40B4-BE49-F238E27FC236}">
                  <a16:creationId xmlns:a16="http://schemas.microsoft.com/office/drawing/2014/main" id="{ABB20FBB-5A76-4105-9D3B-1786D430E6A3}"/>
                </a:ext>
              </a:extLst>
            </p:cNvPr>
            <p:cNvSpPr>
              <a:spLocks/>
            </p:cNvSpPr>
            <p:nvPr/>
          </p:nvSpPr>
          <p:spPr bwMode="auto">
            <a:xfrm>
              <a:off x="2586681" y="4259646"/>
              <a:ext cx="216603" cy="130382"/>
            </a:xfrm>
            <a:custGeom>
              <a:avLst/>
              <a:gdLst>
                <a:gd name="T0" fmla="*/ 2147483646 w 3919"/>
                <a:gd name="T1" fmla="*/ 2147483646 h 2359"/>
                <a:gd name="T2" fmla="*/ 2147483646 w 3919"/>
                <a:gd name="T3" fmla="*/ 2147483646 h 2359"/>
                <a:gd name="T4" fmla="*/ 2147483646 w 3919"/>
                <a:gd name="T5" fmla="*/ 2147483646 h 2359"/>
                <a:gd name="T6" fmla="*/ 2147483646 w 3919"/>
                <a:gd name="T7" fmla="*/ 2147483646 h 2359"/>
                <a:gd name="T8" fmla="*/ 2147483646 w 3919"/>
                <a:gd name="T9" fmla="*/ 2147483646 h 2359"/>
                <a:gd name="T10" fmla="*/ 2147483646 w 3919"/>
                <a:gd name="T11" fmla="*/ 2147483646 h 2359"/>
                <a:gd name="T12" fmla="*/ 2147483646 w 3919"/>
                <a:gd name="T13" fmla="*/ 2147483646 h 2359"/>
                <a:gd name="T14" fmla="*/ 2147483646 w 3919"/>
                <a:gd name="T15" fmla="*/ 2147483646 h 2359"/>
                <a:gd name="T16" fmla="*/ 2147483646 w 3919"/>
                <a:gd name="T17" fmla="*/ 2147483646 h 2359"/>
                <a:gd name="T18" fmla="*/ 2147483646 w 3919"/>
                <a:gd name="T19" fmla="*/ 2147483646 h 2359"/>
                <a:gd name="T20" fmla="*/ 2147483646 w 3919"/>
                <a:gd name="T21" fmla="*/ 2147483646 h 23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5" name="Google Shape;560;p27">
              <a:extLst>
                <a:ext uri="{FF2B5EF4-FFF2-40B4-BE49-F238E27FC236}">
                  <a16:creationId xmlns:a16="http://schemas.microsoft.com/office/drawing/2014/main" id="{1C472F75-AE6A-4253-ABBD-1F736F35836C}"/>
                </a:ext>
              </a:extLst>
            </p:cNvPr>
            <p:cNvSpPr>
              <a:spLocks/>
            </p:cNvSpPr>
            <p:nvPr/>
          </p:nvSpPr>
          <p:spPr bwMode="auto">
            <a:xfrm rot="41933">
              <a:off x="2590197" y="4314548"/>
              <a:ext cx="215526" cy="77273"/>
            </a:xfrm>
            <a:custGeom>
              <a:avLst/>
              <a:gdLst>
                <a:gd name="T0" fmla="*/ 2147483646 w 3866"/>
                <a:gd name="T1" fmla="*/ 0 h 1398"/>
                <a:gd name="T2" fmla="*/ 2147483646 w 3866"/>
                <a:gd name="T3" fmla="*/ 2147483646 h 1398"/>
                <a:gd name="T4" fmla="*/ 2147483646 w 3866"/>
                <a:gd name="T5" fmla="*/ 2147483646 h 1398"/>
                <a:gd name="T6" fmla="*/ 2147483646 w 3866"/>
                <a:gd name="T7" fmla="*/ 2147483646 h 1398"/>
                <a:gd name="T8" fmla="*/ 2147483646 w 3866"/>
                <a:gd name="T9" fmla="*/ 2147483646 h 1398"/>
                <a:gd name="T10" fmla="*/ 2147483646 w 3866"/>
                <a:gd name="T11" fmla="*/ 2147483646 h 1398"/>
                <a:gd name="T12" fmla="*/ 2147483646 w 3866"/>
                <a:gd name="T13" fmla="*/ 2147483646 h 1398"/>
                <a:gd name="T14" fmla="*/ 2147483646 w 3866"/>
                <a:gd name="T15" fmla="*/ 0 h 139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6" name="Google Shape;561;p27">
              <a:extLst>
                <a:ext uri="{FF2B5EF4-FFF2-40B4-BE49-F238E27FC236}">
                  <a16:creationId xmlns:a16="http://schemas.microsoft.com/office/drawing/2014/main" id="{3EB44555-ECC5-4280-87A1-BB7E390B19A7}"/>
                </a:ext>
              </a:extLst>
            </p:cNvPr>
            <p:cNvSpPr>
              <a:spLocks/>
            </p:cNvSpPr>
            <p:nvPr/>
          </p:nvSpPr>
          <p:spPr bwMode="auto">
            <a:xfrm>
              <a:off x="2724193" y="5007670"/>
              <a:ext cx="239982" cy="242138"/>
            </a:xfrm>
            <a:custGeom>
              <a:avLst/>
              <a:gdLst>
                <a:gd name="T0" fmla="*/ 2147483646 w 4342"/>
                <a:gd name="T1" fmla="*/ 2147483646 h 4381"/>
                <a:gd name="T2" fmla="*/ 2147483646 w 4342"/>
                <a:gd name="T3" fmla="*/ 2147483646 h 4381"/>
                <a:gd name="T4" fmla="*/ 2147483646 w 4342"/>
                <a:gd name="T5" fmla="*/ 2147483646 h 4381"/>
                <a:gd name="T6" fmla="*/ 2147483646 w 4342"/>
                <a:gd name="T7" fmla="*/ 2147483646 h 4381"/>
                <a:gd name="T8" fmla="*/ 2147483646 w 4342"/>
                <a:gd name="T9" fmla="*/ 2147483646 h 43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7" name="Google Shape;562;p27">
              <a:extLst>
                <a:ext uri="{FF2B5EF4-FFF2-40B4-BE49-F238E27FC236}">
                  <a16:creationId xmlns:a16="http://schemas.microsoft.com/office/drawing/2014/main" id="{62AFBE7D-B82B-43BF-8EB7-A1FE0D359CA7}"/>
                </a:ext>
              </a:extLst>
            </p:cNvPr>
            <p:cNvSpPr>
              <a:spLocks/>
            </p:cNvSpPr>
            <p:nvPr/>
          </p:nvSpPr>
          <p:spPr bwMode="auto">
            <a:xfrm>
              <a:off x="2730052" y="4358081"/>
              <a:ext cx="356326" cy="853756"/>
            </a:xfrm>
            <a:custGeom>
              <a:avLst/>
              <a:gdLst>
                <a:gd name="T0" fmla="*/ 2147483646 w 6447"/>
                <a:gd name="T1" fmla="*/ 2147483646 h 15447"/>
                <a:gd name="T2" fmla="*/ 2147483646 w 6447"/>
                <a:gd name="T3" fmla="*/ 2147483646 h 15447"/>
                <a:gd name="T4" fmla="*/ 2147483646 w 6447"/>
                <a:gd name="T5" fmla="*/ 2147483646 h 15447"/>
                <a:gd name="T6" fmla="*/ 2147483646 w 6447"/>
                <a:gd name="T7" fmla="*/ 2147483646 h 15447"/>
                <a:gd name="T8" fmla="*/ 2147483646 w 6447"/>
                <a:gd name="T9" fmla="*/ 2147483646 h 154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47" h="15447" extrusionOk="0">
                  <a:moveTo>
                    <a:pt x="2198" y="1"/>
                  </a:moveTo>
                  <a:lnTo>
                    <a:pt x="1" y="14785"/>
                  </a:lnTo>
                  <a:lnTo>
                    <a:pt x="4236" y="15446"/>
                  </a:lnTo>
                  <a:lnTo>
                    <a:pt x="6446" y="610"/>
                  </a:lnTo>
                  <a:lnTo>
                    <a:pt x="2198"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8" name="Google Shape;563;p27">
              <a:extLst>
                <a:ext uri="{FF2B5EF4-FFF2-40B4-BE49-F238E27FC236}">
                  <a16:creationId xmlns:a16="http://schemas.microsoft.com/office/drawing/2014/main" id="{A696DB11-8974-4C5B-A457-93A4A2CD74FF}"/>
                </a:ext>
              </a:extLst>
            </p:cNvPr>
            <p:cNvSpPr>
              <a:spLocks/>
            </p:cNvSpPr>
            <p:nvPr/>
          </p:nvSpPr>
          <p:spPr bwMode="auto">
            <a:xfrm>
              <a:off x="2842692" y="4373447"/>
              <a:ext cx="243685" cy="838391"/>
            </a:xfrm>
            <a:custGeom>
              <a:avLst/>
              <a:gdLst>
                <a:gd name="T0" fmla="*/ 2147483646 w 4409"/>
                <a:gd name="T1" fmla="*/ 2147483646 h 15169"/>
                <a:gd name="T2" fmla="*/ 2147483646 w 4409"/>
                <a:gd name="T3" fmla="*/ 2147483646 h 15169"/>
                <a:gd name="T4" fmla="*/ 2147483646 w 4409"/>
                <a:gd name="T5" fmla="*/ 2147483646 h 15169"/>
                <a:gd name="T6" fmla="*/ 2147483646 w 4409"/>
                <a:gd name="T7" fmla="*/ 2147483646 h 15169"/>
                <a:gd name="T8" fmla="*/ 2147483646 w 4409"/>
                <a:gd name="T9" fmla="*/ 2147483646 h 151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09" h="15169" extrusionOk="0">
                  <a:moveTo>
                    <a:pt x="2198" y="1"/>
                  </a:moveTo>
                  <a:lnTo>
                    <a:pt x="1" y="14838"/>
                  </a:lnTo>
                  <a:lnTo>
                    <a:pt x="2198" y="15168"/>
                  </a:lnTo>
                  <a:lnTo>
                    <a:pt x="4408" y="332"/>
                  </a:lnTo>
                  <a:lnTo>
                    <a:pt x="2198" y="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9" name="Google Shape;564;p27">
              <a:extLst>
                <a:ext uri="{FF2B5EF4-FFF2-40B4-BE49-F238E27FC236}">
                  <a16:creationId xmlns:a16="http://schemas.microsoft.com/office/drawing/2014/main" id="{AD97ABED-F2F6-418C-A7E0-5212681A4AAF}"/>
                </a:ext>
              </a:extLst>
            </p:cNvPr>
            <p:cNvSpPr>
              <a:spLocks/>
            </p:cNvSpPr>
            <p:nvPr/>
          </p:nvSpPr>
          <p:spPr bwMode="auto">
            <a:xfrm>
              <a:off x="2846063" y="4187684"/>
              <a:ext cx="240314" cy="242083"/>
            </a:xfrm>
            <a:custGeom>
              <a:avLst/>
              <a:gdLst>
                <a:gd name="T0" fmla="*/ 2147483646 w 4348"/>
                <a:gd name="T1" fmla="*/ 0 h 4380"/>
                <a:gd name="T2" fmla="*/ 2147483646 w 4348"/>
                <a:gd name="T3" fmla="*/ 2147483646 h 4380"/>
                <a:gd name="T4" fmla="*/ 2147483646 w 4348"/>
                <a:gd name="T5" fmla="*/ 2147483646 h 4380"/>
                <a:gd name="T6" fmla="*/ 2147483646 w 4348"/>
                <a:gd name="T7" fmla="*/ 2147483646 h 4380"/>
                <a:gd name="T8" fmla="*/ 2147483646 w 4348"/>
                <a:gd name="T9" fmla="*/ 0 h 43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0" name="Google Shape;565;p27">
              <a:extLst>
                <a:ext uri="{FF2B5EF4-FFF2-40B4-BE49-F238E27FC236}">
                  <a16:creationId xmlns:a16="http://schemas.microsoft.com/office/drawing/2014/main" id="{341D8294-1D1A-45D7-ABAF-213C5067B3FC}"/>
                </a:ext>
              </a:extLst>
            </p:cNvPr>
            <p:cNvSpPr>
              <a:spLocks/>
            </p:cNvSpPr>
            <p:nvPr/>
          </p:nvSpPr>
          <p:spPr bwMode="auto">
            <a:xfrm>
              <a:off x="2942952" y="4186493"/>
              <a:ext cx="79755" cy="77267"/>
            </a:xfrm>
            <a:custGeom>
              <a:avLst/>
              <a:gdLst>
                <a:gd name="T0" fmla="*/ 2147483646 w 1443"/>
                <a:gd name="T1" fmla="*/ 0 h 1398"/>
                <a:gd name="T2" fmla="*/ 0 w 1443"/>
                <a:gd name="T3" fmla="*/ 2147483646 h 1398"/>
                <a:gd name="T4" fmla="*/ 2147483646 w 1443"/>
                <a:gd name="T5" fmla="*/ 2147483646 h 1398"/>
                <a:gd name="T6" fmla="*/ 2147483646 w 1443"/>
                <a:gd name="T7" fmla="*/ 2147483646 h 1398"/>
                <a:gd name="T8" fmla="*/ 2147483646 w 1443"/>
                <a:gd name="T9" fmla="*/ 2147483646 h 1398"/>
                <a:gd name="T10" fmla="*/ 2147483646 w 1443"/>
                <a:gd name="T11" fmla="*/ 0 h 139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1" name="Google Shape;566;p27">
              <a:extLst>
                <a:ext uri="{FF2B5EF4-FFF2-40B4-BE49-F238E27FC236}">
                  <a16:creationId xmlns:a16="http://schemas.microsoft.com/office/drawing/2014/main" id="{99E10A34-BF26-425D-85BA-1729F76397D5}"/>
                </a:ext>
              </a:extLst>
            </p:cNvPr>
            <p:cNvSpPr>
              <a:spLocks/>
            </p:cNvSpPr>
            <p:nvPr/>
          </p:nvSpPr>
          <p:spPr bwMode="auto">
            <a:xfrm>
              <a:off x="2339458" y="4663117"/>
              <a:ext cx="777649" cy="963467"/>
            </a:xfrm>
            <a:custGeom>
              <a:avLst/>
              <a:gdLst>
                <a:gd name="T0" fmla="*/ 0 w 14070"/>
                <a:gd name="T1" fmla="*/ 2147483646 h 17432"/>
                <a:gd name="T2" fmla="*/ 0 w 14070"/>
                <a:gd name="T3" fmla="*/ 2147483646 h 17432"/>
                <a:gd name="T4" fmla="*/ 2147483646 w 14070"/>
                <a:gd name="T5" fmla="*/ 2147483646 h 17432"/>
                <a:gd name="T6" fmla="*/ 2147483646 w 14070"/>
                <a:gd name="T7" fmla="*/ 2147483646 h 17432"/>
                <a:gd name="T8" fmla="*/ 2147483646 w 14070"/>
                <a:gd name="T9" fmla="*/ 2147483646 h 17432"/>
                <a:gd name="T10" fmla="*/ 2147483646 w 14070"/>
                <a:gd name="T11" fmla="*/ 2147483646 h 17432"/>
                <a:gd name="T12" fmla="*/ 0 w 14070"/>
                <a:gd name="T13" fmla="*/ 2147483646 h 174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2" name="Google Shape;567;p27">
              <a:extLst>
                <a:ext uri="{FF2B5EF4-FFF2-40B4-BE49-F238E27FC236}">
                  <a16:creationId xmlns:a16="http://schemas.microsoft.com/office/drawing/2014/main" id="{EEC0F0B5-139B-45BF-A16E-A890754DBDCC}"/>
                </a:ext>
              </a:extLst>
            </p:cNvPr>
            <p:cNvSpPr>
              <a:spLocks/>
            </p:cNvSpPr>
            <p:nvPr/>
          </p:nvSpPr>
          <p:spPr bwMode="auto">
            <a:xfrm>
              <a:off x="2375983" y="4821897"/>
              <a:ext cx="741115" cy="804661"/>
            </a:xfrm>
            <a:custGeom>
              <a:avLst/>
              <a:gdLst>
                <a:gd name="T0" fmla="*/ 2147483646 w 13409"/>
                <a:gd name="T1" fmla="*/ 2147483646 h 17432"/>
                <a:gd name="T2" fmla="*/ 2147483646 w 13409"/>
                <a:gd name="T3" fmla="*/ 2147483646 h 17432"/>
                <a:gd name="T4" fmla="*/ 2147483646 w 13409"/>
                <a:gd name="T5" fmla="*/ 2147483646 h 17432"/>
                <a:gd name="T6" fmla="*/ 2147483646 w 13409"/>
                <a:gd name="T7" fmla="*/ 2147483646 h 17432"/>
                <a:gd name="T8" fmla="*/ 2147483646 w 13409"/>
                <a:gd name="T9" fmla="*/ 2147483646 h 17432"/>
                <a:gd name="T10" fmla="*/ 2147483646 w 13409"/>
                <a:gd name="T11" fmla="*/ 2147483646 h 17432"/>
                <a:gd name="T12" fmla="*/ 2147483646 w 13409"/>
                <a:gd name="T13" fmla="*/ 2147483646 h 17432"/>
                <a:gd name="T14" fmla="*/ 2147483646 w 13409"/>
                <a:gd name="T15" fmla="*/ 2147483646 h 17432"/>
                <a:gd name="T16" fmla="*/ 2147483646 w 13409"/>
                <a:gd name="T17" fmla="*/ 2147483646 h 17432"/>
                <a:gd name="T18" fmla="*/ 2147483646 w 13409"/>
                <a:gd name="T19" fmla="*/ 2147483646 h 17432"/>
                <a:gd name="T20" fmla="*/ 2147483646 w 13409"/>
                <a:gd name="T21" fmla="*/ 2147483646 h 174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cubicBezTo>
                    <a:pt x="557" y="16876"/>
                    <a:pt x="1443" y="17432"/>
                    <a:pt x="2436" y="17432"/>
                  </a:cubicBezTo>
                  <a:lnTo>
                    <a:pt x="10311" y="17432"/>
                  </a:lnTo>
                  <a:cubicBezTo>
                    <a:pt x="12032" y="17432"/>
                    <a:pt x="13408" y="15777"/>
                    <a:pt x="13408" y="13726"/>
                  </a:cubicBezTo>
                  <a:lnTo>
                    <a:pt x="13408" y="1"/>
                  </a:lnTo>
                  <a:lnTo>
                    <a:pt x="11701"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3" name="Google Shape;568;p27">
              <a:extLst>
                <a:ext uri="{FF2B5EF4-FFF2-40B4-BE49-F238E27FC236}">
                  <a16:creationId xmlns:a16="http://schemas.microsoft.com/office/drawing/2014/main" id="{079FE538-B6B6-4F8C-B390-2FB176C60453}"/>
                </a:ext>
              </a:extLst>
            </p:cNvPr>
            <p:cNvSpPr/>
            <p:nvPr/>
          </p:nvSpPr>
          <p:spPr>
            <a:xfrm>
              <a:off x="2434706" y="4872304"/>
              <a:ext cx="459465" cy="492267"/>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94" name="Google Shape;569;p27">
              <a:extLst>
                <a:ext uri="{FF2B5EF4-FFF2-40B4-BE49-F238E27FC236}">
                  <a16:creationId xmlns:a16="http://schemas.microsoft.com/office/drawing/2014/main" id="{375AEABE-CED7-447D-BA0F-FC3CF108F520}"/>
                </a:ext>
              </a:extLst>
            </p:cNvPr>
            <p:cNvSpPr/>
            <p:nvPr/>
          </p:nvSpPr>
          <p:spPr>
            <a:xfrm>
              <a:off x="3376925" y="4937410"/>
              <a:ext cx="425586" cy="428749"/>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95" name="Google Shape;570;p27">
              <a:extLst>
                <a:ext uri="{FF2B5EF4-FFF2-40B4-BE49-F238E27FC236}">
                  <a16:creationId xmlns:a16="http://schemas.microsoft.com/office/drawing/2014/main" id="{FE8FBD46-63D8-42D2-A331-A137DE8503D2}"/>
                </a:ext>
              </a:extLst>
            </p:cNvPr>
            <p:cNvSpPr>
              <a:spLocks/>
            </p:cNvSpPr>
            <p:nvPr/>
          </p:nvSpPr>
          <p:spPr bwMode="auto">
            <a:xfrm>
              <a:off x="2894646" y="4821907"/>
              <a:ext cx="658432" cy="768142"/>
            </a:xfrm>
            <a:custGeom>
              <a:avLst/>
              <a:gdLst>
                <a:gd name="T0" fmla="*/ 2147483646 w 11913"/>
                <a:gd name="T1" fmla="*/ 0 h 13898"/>
                <a:gd name="T2" fmla="*/ 2147483646 w 11913"/>
                <a:gd name="T3" fmla="*/ 2147483646 h 13898"/>
                <a:gd name="T4" fmla="*/ 2147483646 w 11913"/>
                <a:gd name="T5" fmla="*/ 2147483646 h 13898"/>
                <a:gd name="T6" fmla="*/ 2147483646 w 11913"/>
                <a:gd name="T7" fmla="*/ 2147483646 h 13898"/>
                <a:gd name="T8" fmla="*/ 2147483646 w 11913"/>
                <a:gd name="T9" fmla="*/ 2147483646 h 13898"/>
                <a:gd name="T10" fmla="*/ 2147483646 w 11913"/>
                <a:gd name="T11" fmla="*/ 0 h 13898"/>
                <a:gd name="T12" fmla="*/ 2147483646 w 11913"/>
                <a:gd name="T13" fmla="*/ 0 h 138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lnTo>
                    <a:pt x="1"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6" name="Google Shape;571;p27">
              <a:extLst>
                <a:ext uri="{FF2B5EF4-FFF2-40B4-BE49-F238E27FC236}">
                  <a16:creationId xmlns:a16="http://schemas.microsoft.com/office/drawing/2014/main" id="{0F84234F-D22F-46AB-84C3-D7E1B88BA29C}"/>
                </a:ext>
              </a:extLst>
            </p:cNvPr>
            <p:cNvSpPr>
              <a:spLocks/>
            </p:cNvSpPr>
            <p:nvPr/>
          </p:nvSpPr>
          <p:spPr bwMode="auto">
            <a:xfrm>
              <a:off x="2927587" y="4821907"/>
              <a:ext cx="625491" cy="768142"/>
            </a:xfrm>
            <a:custGeom>
              <a:avLst/>
              <a:gdLst>
                <a:gd name="T0" fmla="*/ 2147483646 w 11317"/>
                <a:gd name="T1" fmla="*/ 0 h 13898"/>
                <a:gd name="T2" fmla="*/ 2147483646 w 11317"/>
                <a:gd name="T3" fmla="*/ 2147483646 h 13898"/>
                <a:gd name="T4" fmla="*/ 2147483646 w 11317"/>
                <a:gd name="T5" fmla="*/ 2147483646 h 13898"/>
                <a:gd name="T6" fmla="*/ 2147483646 w 11317"/>
                <a:gd name="T7" fmla="*/ 2147483646 h 13898"/>
                <a:gd name="T8" fmla="*/ 0 w 11317"/>
                <a:gd name="T9" fmla="*/ 2147483646 h 13898"/>
                <a:gd name="T10" fmla="*/ 0 w 11317"/>
                <a:gd name="T11" fmla="*/ 2147483646 h 13898"/>
                <a:gd name="T12" fmla="*/ 2147483646 w 11317"/>
                <a:gd name="T13" fmla="*/ 2147483646 h 13898"/>
                <a:gd name="T14" fmla="*/ 2147483646 w 11317"/>
                <a:gd name="T15" fmla="*/ 2147483646 h 13898"/>
                <a:gd name="T16" fmla="*/ 2147483646 w 11317"/>
                <a:gd name="T17" fmla="*/ 2147483646 h 13898"/>
                <a:gd name="T18" fmla="*/ 2147483646 w 11317"/>
                <a:gd name="T19" fmla="*/ 0 h 13898"/>
                <a:gd name="T20" fmla="*/ 2147483646 w 11317"/>
                <a:gd name="T21" fmla="*/ 0 h 1389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cubicBezTo>
                    <a:pt x="503" y="13394"/>
                    <a:pt x="1218" y="13897"/>
                    <a:pt x="2052" y="13897"/>
                  </a:cubicBezTo>
                  <a:lnTo>
                    <a:pt x="8669" y="13897"/>
                  </a:lnTo>
                  <a:cubicBezTo>
                    <a:pt x="10099" y="13897"/>
                    <a:pt x="11316" y="12507"/>
                    <a:pt x="11316" y="10853"/>
                  </a:cubicBezTo>
                  <a:lnTo>
                    <a:pt x="11316" y="0"/>
                  </a:lnTo>
                  <a:lnTo>
                    <a:pt x="976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197" name="Google Shape;572;p27">
              <a:extLst>
                <a:ext uri="{FF2B5EF4-FFF2-40B4-BE49-F238E27FC236}">
                  <a16:creationId xmlns:a16="http://schemas.microsoft.com/office/drawing/2014/main" id="{EA42CFD7-2C76-413E-9D64-75C3ACD9541A}"/>
                </a:ext>
              </a:extLst>
            </p:cNvPr>
            <p:cNvGrpSpPr>
              <a:grpSpLocks/>
            </p:cNvGrpSpPr>
            <p:nvPr/>
          </p:nvGrpSpPr>
          <p:grpSpPr bwMode="auto">
            <a:xfrm>
              <a:off x="3041664" y="5111577"/>
              <a:ext cx="320455" cy="156580"/>
              <a:chOff x="2774143" y="4536556"/>
              <a:chExt cx="320455" cy="156580"/>
            </a:xfrm>
          </p:grpSpPr>
          <p:sp>
            <p:nvSpPr>
              <p:cNvPr id="199" name="Google Shape;573;p27">
                <a:extLst>
                  <a:ext uri="{FF2B5EF4-FFF2-40B4-BE49-F238E27FC236}">
                    <a16:creationId xmlns:a16="http://schemas.microsoft.com/office/drawing/2014/main" id="{255DC90B-0510-4C51-A341-A22D094E8E13}"/>
                  </a:ext>
                </a:extLst>
              </p:cNvPr>
              <p:cNvSpPr>
                <a:spLocks/>
              </p:cNvSpPr>
              <p:nvPr/>
            </p:nvSpPr>
            <p:spPr bwMode="auto">
              <a:xfrm>
                <a:off x="2774143" y="4562865"/>
                <a:ext cx="112751" cy="98104"/>
              </a:xfrm>
              <a:custGeom>
                <a:avLst/>
                <a:gdLst>
                  <a:gd name="T0" fmla="*/ 2147483646 w 2040"/>
                  <a:gd name="T1" fmla="*/ 2147483646 h 1775"/>
                  <a:gd name="T2" fmla="*/ 2147483646 w 2040"/>
                  <a:gd name="T3" fmla="*/ 2147483646 h 1775"/>
                  <a:gd name="T4" fmla="*/ 2147483646 w 2040"/>
                  <a:gd name="T5" fmla="*/ 2147483646 h 1775"/>
                  <a:gd name="T6" fmla="*/ 2147483646 w 2040"/>
                  <a:gd name="T7" fmla="*/ 2147483646 h 1775"/>
                  <a:gd name="T8" fmla="*/ 2147483646 w 2040"/>
                  <a:gd name="T9" fmla="*/ 2147483646 h 1775"/>
                  <a:gd name="T10" fmla="*/ 2147483646 w 2040"/>
                  <a:gd name="T11" fmla="*/ 2147483646 h 1775"/>
                  <a:gd name="T12" fmla="*/ 2147483646 w 2040"/>
                  <a:gd name="T13" fmla="*/ 2147483646 h 1775"/>
                  <a:gd name="T14" fmla="*/ 2147483646 w 2040"/>
                  <a:gd name="T15" fmla="*/ 2147483646 h 1775"/>
                  <a:gd name="T16" fmla="*/ 2147483646 w 2040"/>
                  <a:gd name="T17" fmla="*/ 2147483646 h 1775"/>
                  <a:gd name="T18" fmla="*/ 2147483646 w 2040"/>
                  <a:gd name="T19" fmla="*/ 2147483646 h 1775"/>
                  <a:gd name="T20" fmla="*/ 2147483646 w 2040"/>
                  <a:gd name="T21" fmla="*/ 2147483646 h 1775"/>
                  <a:gd name="T22" fmla="*/ 2147483646 w 2040"/>
                  <a:gd name="T23" fmla="*/ 2147483646 h 1775"/>
                  <a:gd name="T24" fmla="*/ 2147483646 w 2040"/>
                  <a:gd name="T25" fmla="*/ 2147483646 h 1775"/>
                  <a:gd name="T26" fmla="*/ 2147483646 w 2040"/>
                  <a:gd name="T27" fmla="*/ 2147483646 h 1775"/>
                  <a:gd name="T28" fmla="*/ 2147483646 w 2040"/>
                  <a:gd name="T29" fmla="*/ 2147483646 h 1775"/>
                  <a:gd name="T30" fmla="*/ 2147483646 w 2040"/>
                  <a:gd name="T31" fmla="*/ 2147483646 h 1775"/>
                  <a:gd name="T32" fmla="*/ 2147483646 w 2040"/>
                  <a:gd name="T33" fmla="*/ 2147483646 h 1775"/>
                  <a:gd name="T34" fmla="*/ 2147483646 w 2040"/>
                  <a:gd name="T35" fmla="*/ 2147483646 h 1775"/>
                  <a:gd name="T36" fmla="*/ 2147483646 w 2040"/>
                  <a:gd name="T37" fmla="*/ 2147483646 h 1775"/>
                  <a:gd name="T38" fmla="*/ 2147483646 w 2040"/>
                  <a:gd name="T39" fmla="*/ 2147483646 h 1775"/>
                  <a:gd name="T40" fmla="*/ 2147483646 w 2040"/>
                  <a:gd name="T41" fmla="*/ 2147483646 h 1775"/>
                  <a:gd name="T42" fmla="*/ 2147483646 w 2040"/>
                  <a:gd name="T43" fmla="*/ 2147483646 h 1775"/>
                  <a:gd name="T44" fmla="*/ 2147483646 w 2040"/>
                  <a:gd name="T45" fmla="*/ 2147483646 h 1775"/>
                  <a:gd name="T46" fmla="*/ 2147483646 w 2040"/>
                  <a:gd name="T47" fmla="*/ 2147483646 h 1775"/>
                  <a:gd name="T48" fmla="*/ 2147483646 w 2040"/>
                  <a:gd name="T49" fmla="*/ 2147483646 h 1775"/>
                  <a:gd name="T50" fmla="*/ 2147483646 w 2040"/>
                  <a:gd name="T51" fmla="*/ 2147483646 h 1775"/>
                  <a:gd name="T52" fmla="*/ 2147483646 w 2040"/>
                  <a:gd name="T53" fmla="*/ 2147483646 h 1775"/>
                  <a:gd name="T54" fmla="*/ 2147483646 w 2040"/>
                  <a:gd name="T55" fmla="*/ 2147483646 h 1775"/>
                  <a:gd name="T56" fmla="*/ 2147483646 w 2040"/>
                  <a:gd name="T57" fmla="*/ 2147483646 h 1775"/>
                  <a:gd name="T58" fmla="*/ 2147483646 w 2040"/>
                  <a:gd name="T59" fmla="*/ 2147483646 h 1775"/>
                  <a:gd name="T60" fmla="*/ 2147483646 w 2040"/>
                  <a:gd name="T61" fmla="*/ 2147483646 h 1775"/>
                  <a:gd name="T62" fmla="*/ 2147483646 w 2040"/>
                  <a:gd name="T63" fmla="*/ 2147483646 h 1775"/>
                  <a:gd name="T64" fmla="*/ 2147483646 w 2040"/>
                  <a:gd name="T65" fmla="*/ 2147483646 h 1775"/>
                  <a:gd name="T66" fmla="*/ 2147483646 w 2040"/>
                  <a:gd name="T67" fmla="*/ 2147483646 h 1775"/>
                  <a:gd name="T68" fmla="*/ 2147483646 w 2040"/>
                  <a:gd name="T69" fmla="*/ 2147483646 h 1775"/>
                  <a:gd name="T70" fmla="*/ 2147483646 w 2040"/>
                  <a:gd name="T71" fmla="*/ 2147483646 h 1775"/>
                  <a:gd name="T72" fmla="*/ 2147483646 w 2040"/>
                  <a:gd name="T73" fmla="*/ 2147483646 h 1775"/>
                  <a:gd name="T74" fmla="*/ 2147483646 w 2040"/>
                  <a:gd name="T75" fmla="*/ 2147483646 h 1775"/>
                  <a:gd name="T76" fmla="*/ 2147483646 w 2040"/>
                  <a:gd name="T77" fmla="*/ 2147483646 h 1775"/>
                  <a:gd name="T78" fmla="*/ 2147483646 w 2040"/>
                  <a:gd name="T79" fmla="*/ 2147483646 h 1775"/>
                  <a:gd name="T80" fmla="*/ 2147483646 w 2040"/>
                  <a:gd name="T81" fmla="*/ 2147483646 h 1775"/>
                  <a:gd name="T82" fmla="*/ 2147483646 w 2040"/>
                  <a:gd name="T83" fmla="*/ 2147483646 h 1775"/>
                  <a:gd name="T84" fmla="*/ 2147483646 w 2040"/>
                  <a:gd name="T85" fmla="*/ 2147483646 h 177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lnTo>
                      <a:pt x="292" y="1"/>
                    </a:lnTo>
                    <a:close/>
                  </a:path>
                </a:pathLst>
              </a:custGeom>
              <a:solidFill>
                <a:srgbClr val="233E4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0" name="Google Shape;574;p27">
                <a:extLst>
                  <a:ext uri="{FF2B5EF4-FFF2-40B4-BE49-F238E27FC236}">
                    <a16:creationId xmlns:a16="http://schemas.microsoft.com/office/drawing/2014/main" id="{74ACE6F8-98FA-49EA-B7A7-B9C8ECC48D5C}"/>
                  </a:ext>
                </a:extLst>
              </p:cNvPr>
              <p:cNvSpPr>
                <a:spLocks/>
              </p:cNvSpPr>
              <p:nvPr/>
            </p:nvSpPr>
            <p:spPr bwMode="auto">
              <a:xfrm>
                <a:off x="2897782" y="4536556"/>
                <a:ext cx="65882" cy="66600"/>
              </a:xfrm>
              <a:custGeom>
                <a:avLst/>
                <a:gdLst>
                  <a:gd name="T0" fmla="*/ 2147483646 w 1192"/>
                  <a:gd name="T1" fmla="*/ 0 h 1205"/>
                  <a:gd name="T2" fmla="*/ 2147483646 w 1192"/>
                  <a:gd name="T3" fmla="*/ 2147483646 h 1205"/>
                  <a:gd name="T4" fmla="*/ 2147483646 w 1192"/>
                  <a:gd name="T5" fmla="*/ 2147483646 h 1205"/>
                  <a:gd name="T6" fmla="*/ 2147483646 w 1192"/>
                  <a:gd name="T7" fmla="*/ 2147483646 h 1205"/>
                  <a:gd name="T8" fmla="*/ 2147483646 w 1192"/>
                  <a:gd name="T9" fmla="*/ 2147483646 h 1205"/>
                  <a:gd name="T10" fmla="*/ 2147483646 w 1192"/>
                  <a:gd name="T11" fmla="*/ 2147483646 h 1205"/>
                  <a:gd name="T12" fmla="*/ 2147483646 w 1192"/>
                  <a:gd name="T13" fmla="*/ 2147483646 h 1205"/>
                  <a:gd name="T14" fmla="*/ 2147483646 w 1192"/>
                  <a:gd name="T15" fmla="*/ 2147483646 h 1205"/>
                  <a:gd name="T16" fmla="*/ 2147483646 w 1192"/>
                  <a:gd name="T17" fmla="*/ 2147483646 h 1205"/>
                  <a:gd name="T18" fmla="*/ 2147483646 w 1192"/>
                  <a:gd name="T19" fmla="*/ 2147483646 h 1205"/>
                  <a:gd name="T20" fmla="*/ 2147483646 w 1192"/>
                  <a:gd name="T21" fmla="*/ 2147483646 h 1205"/>
                  <a:gd name="T22" fmla="*/ 2147483646 w 1192"/>
                  <a:gd name="T23" fmla="*/ 2147483646 h 1205"/>
                  <a:gd name="T24" fmla="*/ 2147483646 w 1192"/>
                  <a:gd name="T25" fmla="*/ 2147483646 h 1205"/>
                  <a:gd name="T26" fmla="*/ 2147483646 w 1192"/>
                  <a:gd name="T27" fmla="*/ 2147483646 h 1205"/>
                  <a:gd name="T28" fmla="*/ 2147483646 w 1192"/>
                  <a:gd name="T29" fmla="*/ 2147483646 h 1205"/>
                  <a:gd name="T30" fmla="*/ 2147483646 w 1192"/>
                  <a:gd name="T31" fmla="*/ 2147483646 h 1205"/>
                  <a:gd name="T32" fmla="*/ 2147483646 w 1192"/>
                  <a:gd name="T33" fmla="*/ 2147483646 h 1205"/>
                  <a:gd name="T34" fmla="*/ 2147483646 w 1192"/>
                  <a:gd name="T35" fmla="*/ 2147483646 h 1205"/>
                  <a:gd name="T36" fmla="*/ 2147483646 w 1192"/>
                  <a:gd name="T37" fmla="*/ 2147483646 h 1205"/>
                  <a:gd name="T38" fmla="*/ 2147483646 w 1192"/>
                  <a:gd name="T39" fmla="*/ 2147483646 h 1205"/>
                  <a:gd name="T40" fmla="*/ 2147483646 w 1192"/>
                  <a:gd name="T41" fmla="*/ 2147483646 h 1205"/>
                  <a:gd name="T42" fmla="*/ 2147483646 w 1192"/>
                  <a:gd name="T43" fmla="*/ 2147483646 h 1205"/>
                  <a:gd name="T44" fmla="*/ 2147483646 w 1192"/>
                  <a:gd name="T45" fmla="*/ 2147483646 h 1205"/>
                  <a:gd name="T46" fmla="*/ 2147483646 w 1192"/>
                  <a:gd name="T47" fmla="*/ 2147483646 h 1205"/>
                  <a:gd name="T48" fmla="*/ 2147483646 w 1192"/>
                  <a:gd name="T49" fmla="*/ 2147483646 h 1205"/>
                  <a:gd name="T50" fmla="*/ 2147483646 w 1192"/>
                  <a:gd name="T51" fmla="*/ 2147483646 h 1205"/>
                  <a:gd name="T52" fmla="*/ 2147483646 w 1192"/>
                  <a:gd name="T53" fmla="*/ 2147483646 h 1205"/>
                  <a:gd name="T54" fmla="*/ 2147483646 w 1192"/>
                  <a:gd name="T55" fmla="*/ 2147483646 h 1205"/>
                  <a:gd name="T56" fmla="*/ 2147483646 w 1192"/>
                  <a:gd name="T57" fmla="*/ 2147483646 h 1205"/>
                  <a:gd name="T58" fmla="*/ 2147483646 w 1192"/>
                  <a:gd name="T59" fmla="*/ 2147483646 h 1205"/>
                  <a:gd name="T60" fmla="*/ 2147483646 w 1192"/>
                  <a:gd name="T61" fmla="*/ 0 h 120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1" name="Google Shape;575;p27">
                <a:extLst>
                  <a:ext uri="{FF2B5EF4-FFF2-40B4-BE49-F238E27FC236}">
                    <a16:creationId xmlns:a16="http://schemas.microsoft.com/office/drawing/2014/main" id="{E39C9D2D-B602-4F90-B27E-6C6EDCE05728}"/>
                  </a:ext>
                </a:extLst>
              </p:cNvPr>
              <p:cNvSpPr>
                <a:spLocks/>
              </p:cNvSpPr>
              <p:nvPr/>
            </p:nvSpPr>
            <p:spPr bwMode="auto">
              <a:xfrm>
                <a:off x="2967311" y="4565794"/>
                <a:ext cx="127287" cy="127342"/>
              </a:xfrm>
              <a:custGeom>
                <a:avLst/>
                <a:gdLst>
                  <a:gd name="T0" fmla="*/ 2147483646 w 2303"/>
                  <a:gd name="T1" fmla="*/ 2147483646 h 2304"/>
                  <a:gd name="T2" fmla="*/ 2147483646 w 2303"/>
                  <a:gd name="T3" fmla="*/ 2147483646 h 2304"/>
                  <a:gd name="T4" fmla="*/ 0 w 2303"/>
                  <a:gd name="T5" fmla="*/ 2147483646 h 2304"/>
                  <a:gd name="T6" fmla="*/ 2147483646 w 2303"/>
                  <a:gd name="T7" fmla="*/ 2147483646 h 2304"/>
                  <a:gd name="T8" fmla="*/ 2147483646 w 2303"/>
                  <a:gd name="T9" fmla="*/ 2147483646 h 2304"/>
                  <a:gd name="T10" fmla="*/ 2147483646 w 2303"/>
                  <a:gd name="T11" fmla="*/ 2147483646 h 2304"/>
                  <a:gd name="T12" fmla="*/ 2147483646 w 2303"/>
                  <a:gd name="T13" fmla="*/ 2147483646 h 2304"/>
                  <a:gd name="T14" fmla="*/ 2147483646 w 2303"/>
                  <a:gd name="T15" fmla="*/ 2147483646 h 2304"/>
                  <a:gd name="T16" fmla="*/ 2147483646 w 2303"/>
                  <a:gd name="T17" fmla="*/ 2147483646 h 2304"/>
                  <a:gd name="T18" fmla="*/ 2147483646 w 2303"/>
                  <a:gd name="T19" fmla="*/ 2147483646 h 2304"/>
                  <a:gd name="T20" fmla="*/ 2147483646 w 2303"/>
                  <a:gd name="T21" fmla="*/ 2147483646 h 2304"/>
                  <a:gd name="T22" fmla="*/ 2147483646 w 2303"/>
                  <a:gd name="T23" fmla="*/ 2147483646 h 2304"/>
                  <a:gd name="T24" fmla="*/ 2147483646 w 2303"/>
                  <a:gd name="T25" fmla="*/ 2147483646 h 2304"/>
                  <a:gd name="T26" fmla="*/ 2147483646 w 2303"/>
                  <a:gd name="T27" fmla="*/ 2147483646 h 2304"/>
                  <a:gd name="T28" fmla="*/ 2147483646 w 2303"/>
                  <a:gd name="T29" fmla="*/ 2147483646 h 2304"/>
                  <a:gd name="T30" fmla="*/ 2147483646 w 2303"/>
                  <a:gd name="T31" fmla="*/ 2147483646 h 2304"/>
                  <a:gd name="T32" fmla="*/ 2147483646 w 2303"/>
                  <a:gd name="T33" fmla="*/ 2147483646 h 2304"/>
                  <a:gd name="T34" fmla="*/ 2147483646 w 2303"/>
                  <a:gd name="T35" fmla="*/ 2147483646 h 2304"/>
                  <a:gd name="T36" fmla="*/ 2147483646 w 2303"/>
                  <a:gd name="T37" fmla="*/ 2147483646 h 2304"/>
                  <a:gd name="T38" fmla="*/ 2147483646 w 2303"/>
                  <a:gd name="T39" fmla="*/ 2147483646 h 2304"/>
                  <a:gd name="T40" fmla="*/ 2147483646 w 2303"/>
                  <a:gd name="T41" fmla="*/ 2147483646 h 2304"/>
                  <a:gd name="T42" fmla="*/ 2147483646 w 2303"/>
                  <a:gd name="T43" fmla="*/ 2147483646 h 2304"/>
                  <a:gd name="T44" fmla="*/ 2147483646 w 2303"/>
                  <a:gd name="T45" fmla="*/ 2147483646 h 2304"/>
                  <a:gd name="T46" fmla="*/ 2147483646 w 2303"/>
                  <a:gd name="T47" fmla="*/ 2147483646 h 2304"/>
                  <a:gd name="T48" fmla="*/ 2147483646 w 2303"/>
                  <a:gd name="T49" fmla="*/ 2147483646 h 2304"/>
                  <a:gd name="T50" fmla="*/ 2147483646 w 2303"/>
                  <a:gd name="T51" fmla="*/ 2147483646 h 2304"/>
                  <a:gd name="T52" fmla="*/ 2147483646 w 2303"/>
                  <a:gd name="T53" fmla="*/ 2147483646 h 2304"/>
                  <a:gd name="T54" fmla="*/ 2147483646 w 2303"/>
                  <a:gd name="T55" fmla="*/ 2147483646 h 2304"/>
                  <a:gd name="T56" fmla="*/ 2147483646 w 2303"/>
                  <a:gd name="T57" fmla="*/ 2147483646 h 2304"/>
                  <a:gd name="T58" fmla="*/ 2147483646 w 2303"/>
                  <a:gd name="T59" fmla="*/ 2147483646 h 2304"/>
                  <a:gd name="T60" fmla="*/ 2147483646 w 2303"/>
                  <a:gd name="T61" fmla="*/ 2147483646 h 2304"/>
                  <a:gd name="T62" fmla="*/ 2147483646 w 2303"/>
                  <a:gd name="T63" fmla="*/ 2147483646 h 2304"/>
                  <a:gd name="T64" fmla="*/ 2147483646 w 2303"/>
                  <a:gd name="T65" fmla="*/ 2147483646 h 2304"/>
                  <a:gd name="T66" fmla="*/ 2147483646 w 2303"/>
                  <a:gd name="T67" fmla="*/ 2147483646 h 2304"/>
                  <a:gd name="T68" fmla="*/ 2147483646 w 2303"/>
                  <a:gd name="T69" fmla="*/ 2147483646 h 2304"/>
                  <a:gd name="T70" fmla="*/ 2147483646 w 2303"/>
                  <a:gd name="T71" fmla="*/ 2147483646 h 2304"/>
                  <a:gd name="T72" fmla="*/ 2147483646 w 2303"/>
                  <a:gd name="T73" fmla="*/ 2147483646 h 2304"/>
                  <a:gd name="T74" fmla="*/ 2147483646 w 2303"/>
                  <a:gd name="T75" fmla="*/ 2147483646 h 2304"/>
                  <a:gd name="T76" fmla="*/ 2147483646 w 2303"/>
                  <a:gd name="T77" fmla="*/ 2147483646 h 2304"/>
                  <a:gd name="T78" fmla="*/ 2147483646 w 2303"/>
                  <a:gd name="T79" fmla="*/ 2147483646 h 2304"/>
                  <a:gd name="T80" fmla="*/ 2147483646 w 2303"/>
                  <a:gd name="T81" fmla="*/ 2147483646 h 2304"/>
                  <a:gd name="T82" fmla="*/ 2147483646 w 2303"/>
                  <a:gd name="T83" fmla="*/ 2147483646 h 2304"/>
                  <a:gd name="T84" fmla="*/ 2147483646 w 2303"/>
                  <a:gd name="T85" fmla="*/ 2147483646 h 2304"/>
                  <a:gd name="T86" fmla="*/ 2147483646 w 2303"/>
                  <a:gd name="T87" fmla="*/ 2147483646 h 2304"/>
                  <a:gd name="T88" fmla="*/ 2147483646 w 2303"/>
                  <a:gd name="T89" fmla="*/ 2147483646 h 2304"/>
                  <a:gd name="T90" fmla="*/ 2147483646 w 2303"/>
                  <a:gd name="T91" fmla="*/ 2147483646 h 2304"/>
                  <a:gd name="T92" fmla="*/ 2147483646 w 2303"/>
                  <a:gd name="T93" fmla="*/ 2147483646 h 2304"/>
                  <a:gd name="T94" fmla="*/ 2147483646 w 2303"/>
                  <a:gd name="T95" fmla="*/ 2147483646 h 2304"/>
                  <a:gd name="T96" fmla="*/ 2147483646 w 2303"/>
                  <a:gd name="T97" fmla="*/ 2147483646 h 2304"/>
                  <a:gd name="T98" fmla="*/ 2147483646 w 2303"/>
                  <a:gd name="T99" fmla="*/ 2147483646 h 2304"/>
                  <a:gd name="T100" fmla="*/ 2147483646 w 2303"/>
                  <a:gd name="T101" fmla="*/ 2147483646 h 2304"/>
                  <a:gd name="T102" fmla="*/ 2147483646 w 2303"/>
                  <a:gd name="T103" fmla="*/ 2147483646 h 2304"/>
                  <a:gd name="T104" fmla="*/ 2147483646 w 2303"/>
                  <a:gd name="T105" fmla="*/ 2147483646 h 2304"/>
                  <a:gd name="T106" fmla="*/ 2147483646 w 2303"/>
                  <a:gd name="T107" fmla="*/ 2147483646 h 2304"/>
                  <a:gd name="T108" fmla="*/ 2147483646 w 2303"/>
                  <a:gd name="T109" fmla="*/ 2147483646 h 2304"/>
                  <a:gd name="T110" fmla="*/ 2147483646 w 2303"/>
                  <a:gd name="T111" fmla="*/ 2147483646 h 2304"/>
                  <a:gd name="T112" fmla="*/ 2147483646 w 2303"/>
                  <a:gd name="T113" fmla="*/ 2147483646 h 2304"/>
                  <a:gd name="T114" fmla="*/ 2147483646 w 2303"/>
                  <a:gd name="T115" fmla="*/ 2147483646 h 2304"/>
                  <a:gd name="T116" fmla="*/ 2147483646 w 2303"/>
                  <a:gd name="T117" fmla="*/ 2147483646 h 2304"/>
                  <a:gd name="T118" fmla="*/ 2147483646 w 2303"/>
                  <a:gd name="T119" fmla="*/ 2147483646 h 2304"/>
                  <a:gd name="T120" fmla="*/ 2147483646 w 2303"/>
                  <a:gd name="T121" fmla="*/ 2147483646 h 2304"/>
                  <a:gd name="T122" fmla="*/ 2147483646 w 2303"/>
                  <a:gd name="T123" fmla="*/ 2147483646 h 230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lnTo>
                      <a:pt x="225" y="1"/>
                    </a:lnTo>
                    <a:close/>
                  </a:path>
                </a:pathLst>
              </a:custGeom>
              <a:solidFill>
                <a:srgbClr val="233E4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198" name="Google Shape;576;p27">
              <a:extLst>
                <a:ext uri="{FF2B5EF4-FFF2-40B4-BE49-F238E27FC236}">
                  <a16:creationId xmlns:a16="http://schemas.microsoft.com/office/drawing/2014/main" id="{3D74F033-A7B8-4D92-AFC8-8C6AA0B2B47A}"/>
                </a:ext>
              </a:extLst>
            </p:cNvPr>
            <p:cNvSpPr>
              <a:spLocks/>
            </p:cNvSpPr>
            <p:nvPr/>
          </p:nvSpPr>
          <p:spPr bwMode="auto">
            <a:xfrm>
              <a:off x="3028510" y="5577559"/>
              <a:ext cx="389985" cy="49024"/>
            </a:xfrm>
            <a:custGeom>
              <a:avLst/>
              <a:gdLst>
                <a:gd name="T0" fmla="*/ 2147483646 w 7056"/>
                <a:gd name="T1" fmla="*/ 0 h 887"/>
                <a:gd name="T2" fmla="*/ 2147483646 w 7056"/>
                <a:gd name="T3" fmla="*/ 2147483646 h 887"/>
                <a:gd name="T4" fmla="*/ 2147483646 w 7056"/>
                <a:gd name="T5" fmla="*/ 2147483646 h 887"/>
                <a:gd name="T6" fmla="*/ 2147483646 w 7056"/>
                <a:gd name="T7" fmla="*/ 0 h 887"/>
                <a:gd name="T8" fmla="*/ 2147483646 w 7056"/>
                <a:gd name="T9" fmla="*/ 0 h 8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56" h="887" extrusionOk="0">
                  <a:moveTo>
                    <a:pt x="1" y="0"/>
                  </a:moveTo>
                  <a:lnTo>
                    <a:pt x="1" y="887"/>
                  </a:lnTo>
                  <a:lnTo>
                    <a:pt x="7055" y="887"/>
                  </a:lnTo>
                  <a:lnTo>
                    <a:pt x="7055" y="0"/>
                  </a:lnTo>
                  <a:lnTo>
                    <a:pt x="1" y="0"/>
                  </a:lnTo>
                  <a:close/>
                </a:path>
              </a:pathLst>
            </a:custGeom>
            <a:solidFill>
              <a:srgbClr val="8D7D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228" name="Google Shape;578;p27">
            <a:extLst>
              <a:ext uri="{FF2B5EF4-FFF2-40B4-BE49-F238E27FC236}">
                <a16:creationId xmlns:a16="http://schemas.microsoft.com/office/drawing/2014/main" id="{C0FFB965-70B5-4518-98DD-AAB1FA2978D3}"/>
              </a:ext>
            </a:extLst>
          </p:cNvPr>
          <p:cNvSpPr>
            <a:spLocks/>
          </p:cNvSpPr>
          <p:nvPr/>
        </p:nvSpPr>
        <p:spPr bwMode="auto">
          <a:xfrm>
            <a:off x="3308351" y="6418263"/>
            <a:ext cx="264583" cy="165100"/>
          </a:xfrm>
          <a:custGeom>
            <a:avLst/>
            <a:gdLst>
              <a:gd name="T0" fmla="*/ 2147483646 w 4806"/>
              <a:gd name="T1" fmla="*/ 2147483646 h 2979"/>
              <a:gd name="T2" fmla="*/ 2147483646 w 4806"/>
              <a:gd name="T3" fmla="*/ 2147483646 h 2979"/>
              <a:gd name="T4" fmla="*/ 2147483646 w 4806"/>
              <a:gd name="T5" fmla="*/ 2147483646 h 2979"/>
              <a:gd name="T6" fmla="*/ 2147483646 w 4806"/>
              <a:gd name="T7" fmla="*/ 2147483646 h 2979"/>
              <a:gd name="T8" fmla="*/ 2147483646 w 4806"/>
              <a:gd name="T9" fmla="*/ 2147483646 h 29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06" h="2979" extrusionOk="0">
                <a:moveTo>
                  <a:pt x="1" y="1"/>
                </a:moveTo>
                <a:lnTo>
                  <a:pt x="1" y="2978"/>
                </a:lnTo>
                <a:lnTo>
                  <a:pt x="4805" y="2978"/>
                </a:lnTo>
                <a:lnTo>
                  <a:pt x="4805" y="1"/>
                </a:lnTo>
                <a:lnTo>
                  <a:pt x="1" y="1"/>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grpSp>
        <p:nvGrpSpPr>
          <p:cNvPr id="229" name="Group 228">
            <a:extLst>
              <a:ext uri="{FF2B5EF4-FFF2-40B4-BE49-F238E27FC236}">
                <a16:creationId xmlns:a16="http://schemas.microsoft.com/office/drawing/2014/main" id="{6525EDC2-2826-42BA-8756-893B98D40B72}"/>
              </a:ext>
            </a:extLst>
          </p:cNvPr>
          <p:cNvGrpSpPr>
            <a:grpSpLocks/>
          </p:cNvGrpSpPr>
          <p:nvPr userDrawn="1"/>
        </p:nvGrpSpPr>
        <p:grpSpPr bwMode="auto">
          <a:xfrm>
            <a:off x="1524001" y="5626100"/>
            <a:ext cx="9319684" cy="1231900"/>
            <a:chOff x="1524301" y="5626805"/>
            <a:chExt cx="9320239" cy="1231195"/>
          </a:xfrm>
        </p:grpSpPr>
        <p:sp>
          <p:nvSpPr>
            <p:cNvPr id="230" name="Google Shape;577;p27">
              <a:extLst>
                <a:ext uri="{FF2B5EF4-FFF2-40B4-BE49-F238E27FC236}">
                  <a16:creationId xmlns:a16="http://schemas.microsoft.com/office/drawing/2014/main" id="{80D654E6-071D-49B4-86E0-D3B8A3A52CB8}"/>
                </a:ext>
              </a:extLst>
            </p:cNvPr>
            <p:cNvSpPr>
              <a:spLocks/>
            </p:cNvSpPr>
            <p:nvPr/>
          </p:nvSpPr>
          <p:spPr bwMode="auto">
            <a:xfrm>
              <a:off x="3307961" y="6403010"/>
              <a:ext cx="265628" cy="451390"/>
            </a:xfrm>
            <a:custGeom>
              <a:avLst/>
              <a:gdLst>
                <a:gd name="T0" fmla="*/ 2147483646 w 4806"/>
                <a:gd name="T1" fmla="*/ 2147483646 h 8167"/>
                <a:gd name="T2" fmla="*/ 2147483646 w 4806"/>
                <a:gd name="T3" fmla="*/ 2147483646 h 8167"/>
                <a:gd name="T4" fmla="*/ 2147483646 w 4806"/>
                <a:gd name="T5" fmla="*/ 2147483646 h 8167"/>
                <a:gd name="T6" fmla="*/ 2147483646 w 4806"/>
                <a:gd name="T7" fmla="*/ 2147483646 h 8167"/>
                <a:gd name="T8" fmla="*/ 2147483646 w 4806"/>
                <a:gd name="T9" fmla="*/ 2147483646 h 81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06" h="8167" extrusionOk="0">
                  <a:moveTo>
                    <a:pt x="1" y="1"/>
                  </a:moveTo>
                  <a:lnTo>
                    <a:pt x="1" y="8167"/>
                  </a:lnTo>
                  <a:lnTo>
                    <a:pt x="4805" y="8167"/>
                  </a:lnTo>
                  <a:lnTo>
                    <a:pt x="4805" y="1"/>
                  </a:lnTo>
                  <a:lnTo>
                    <a:pt x="1" y="1"/>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231" name="Google Shape;579;p27">
              <a:extLst>
                <a:ext uri="{FF2B5EF4-FFF2-40B4-BE49-F238E27FC236}">
                  <a16:creationId xmlns:a16="http://schemas.microsoft.com/office/drawing/2014/main" id="{8BC39F5C-CC6F-4878-83E9-8D7B2B22F267}"/>
                </a:ext>
              </a:extLst>
            </p:cNvPr>
            <p:cNvGrpSpPr>
              <a:grpSpLocks/>
            </p:cNvGrpSpPr>
            <p:nvPr userDrawn="1"/>
          </p:nvGrpSpPr>
          <p:grpSpPr bwMode="auto">
            <a:xfrm>
              <a:off x="1524301" y="5626805"/>
              <a:ext cx="9320239" cy="1231195"/>
              <a:chOff x="929285" y="5051507"/>
              <a:chExt cx="7315206" cy="1231195"/>
            </a:xfrm>
          </p:grpSpPr>
          <p:sp>
            <p:nvSpPr>
              <p:cNvPr id="232" name="Google Shape;580;p27">
                <a:extLst>
                  <a:ext uri="{FF2B5EF4-FFF2-40B4-BE49-F238E27FC236}">
                    <a16:creationId xmlns:a16="http://schemas.microsoft.com/office/drawing/2014/main" id="{20762629-04AE-42D7-AADB-959CA5DEAD3F}"/>
                  </a:ext>
                </a:extLst>
              </p:cNvPr>
              <p:cNvSpPr>
                <a:spLocks/>
              </p:cNvSpPr>
              <p:nvPr/>
            </p:nvSpPr>
            <p:spPr bwMode="auto">
              <a:xfrm>
                <a:off x="929285" y="5051507"/>
                <a:ext cx="7315206" cy="420715"/>
              </a:xfrm>
              <a:custGeom>
                <a:avLst/>
                <a:gdLst>
                  <a:gd name="T0" fmla="*/ 2147483646 w 132354"/>
                  <a:gd name="T1" fmla="*/ 2147483646 h 7612"/>
                  <a:gd name="T2" fmla="*/ 2147483646 w 132354"/>
                  <a:gd name="T3" fmla="*/ 2147483646 h 7612"/>
                  <a:gd name="T4" fmla="*/ 2147483646 w 132354"/>
                  <a:gd name="T5" fmla="*/ 2147483646 h 7612"/>
                  <a:gd name="T6" fmla="*/ 2147483646 w 132354"/>
                  <a:gd name="T7" fmla="*/ 2147483646 h 7612"/>
                  <a:gd name="T8" fmla="*/ 2147483646 w 132354"/>
                  <a:gd name="T9" fmla="*/ 2147483646 h 76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354" h="7612" extrusionOk="0">
                    <a:moveTo>
                      <a:pt x="1" y="1"/>
                    </a:moveTo>
                    <a:lnTo>
                      <a:pt x="1" y="7611"/>
                    </a:lnTo>
                    <a:lnTo>
                      <a:pt x="132353" y="7611"/>
                    </a:lnTo>
                    <a:lnTo>
                      <a:pt x="132353" y="1"/>
                    </a:lnTo>
                    <a:lnTo>
                      <a:pt x="1" y="1"/>
                    </a:lnTo>
                    <a:close/>
                  </a:path>
                </a:pathLst>
              </a:custGeom>
              <a:solidFill>
                <a:srgbClr val="EFEDD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33" name="Google Shape;581;p27">
                <a:extLst>
                  <a:ext uri="{FF2B5EF4-FFF2-40B4-BE49-F238E27FC236}">
                    <a16:creationId xmlns:a16="http://schemas.microsoft.com/office/drawing/2014/main" id="{FB9CE0EC-5442-4477-AC4A-049B02CE44C1}"/>
                  </a:ext>
                </a:extLst>
              </p:cNvPr>
              <p:cNvSpPr>
                <a:spLocks/>
              </p:cNvSpPr>
              <p:nvPr/>
            </p:nvSpPr>
            <p:spPr bwMode="auto">
              <a:xfrm>
                <a:off x="929285" y="5051507"/>
                <a:ext cx="7315206" cy="133919"/>
              </a:xfrm>
              <a:custGeom>
                <a:avLst/>
                <a:gdLst>
                  <a:gd name="T0" fmla="*/ 2147483646 w 132354"/>
                  <a:gd name="T1" fmla="*/ 2147483646 h 2423"/>
                  <a:gd name="T2" fmla="*/ 2147483646 w 132354"/>
                  <a:gd name="T3" fmla="*/ 2147483646 h 2423"/>
                  <a:gd name="T4" fmla="*/ 2147483646 w 132354"/>
                  <a:gd name="T5" fmla="*/ 2147483646 h 2423"/>
                  <a:gd name="T6" fmla="*/ 2147483646 w 132354"/>
                  <a:gd name="T7" fmla="*/ 2147483646 h 2423"/>
                  <a:gd name="T8" fmla="*/ 2147483646 w 132354"/>
                  <a:gd name="T9" fmla="*/ 2147483646 h 24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354" h="2423" extrusionOk="0">
                    <a:moveTo>
                      <a:pt x="1" y="1"/>
                    </a:moveTo>
                    <a:lnTo>
                      <a:pt x="1" y="2423"/>
                    </a:lnTo>
                    <a:lnTo>
                      <a:pt x="132353" y="2423"/>
                    </a:lnTo>
                    <a:lnTo>
                      <a:pt x="132353" y="1"/>
                    </a:lnTo>
                    <a:lnTo>
                      <a:pt x="1" y="1"/>
                    </a:lnTo>
                    <a:close/>
                  </a:path>
                </a:pathLst>
              </a:custGeom>
              <a:solidFill>
                <a:srgbClr val="FFFEF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34" name="Google Shape;582;p27">
                <a:extLst>
                  <a:ext uri="{FF2B5EF4-FFF2-40B4-BE49-F238E27FC236}">
                    <a16:creationId xmlns:a16="http://schemas.microsoft.com/office/drawing/2014/main" id="{24B66C15-2F14-4F81-91A2-6BDFED23C088}"/>
                  </a:ext>
                </a:extLst>
              </p:cNvPr>
              <p:cNvSpPr>
                <a:spLocks/>
              </p:cNvSpPr>
              <p:nvPr/>
            </p:nvSpPr>
            <p:spPr bwMode="auto">
              <a:xfrm>
                <a:off x="6668743" y="5831311"/>
                <a:ext cx="264854" cy="451390"/>
              </a:xfrm>
              <a:custGeom>
                <a:avLst/>
                <a:gdLst>
                  <a:gd name="T0" fmla="*/ 2147483646 w 4792"/>
                  <a:gd name="T1" fmla="*/ 2147483646 h 8167"/>
                  <a:gd name="T2" fmla="*/ 2147483646 w 4792"/>
                  <a:gd name="T3" fmla="*/ 2147483646 h 8167"/>
                  <a:gd name="T4" fmla="*/ 2147483646 w 4792"/>
                  <a:gd name="T5" fmla="*/ 2147483646 h 8167"/>
                  <a:gd name="T6" fmla="*/ 2147483646 w 4792"/>
                  <a:gd name="T7" fmla="*/ 2147483646 h 8167"/>
                  <a:gd name="T8" fmla="*/ 2147483646 w 4792"/>
                  <a:gd name="T9" fmla="*/ 2147483646 h 81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92" h="8167" extrusionOk="0">
                    <a:moveTo>
                      <a:pt x="1" y="1"/>
                    </a:moveTo>
                    <a:lnTo>
                      <a:pt x="1" y="8167"/>
                    </a:lnTo>
                    <a:lnTo>
                      <a:pt x="4792" y="8167"/>
                    </a:lnTo>
                    <a:lnTo>
                      <a:pt x="4792" y="1"/>
                    </a:lnTo>
                    <a:lnTo>
                      <a:pt x="1" y="1"/>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35" name="Google Shape;583;p27">
                <a:extLst>
                  <a:ext uri="{FF2B5EF4-FFF2-40B4-BE49-F238E27FC236}">
                    <a16:creationId xmlns:a16="http://schemas.microsoft.com/office/drawing/2014/main" id="{B7E36113-4711-4D18-9C0D-DF3B95BC8435}"/>
                  </a:ext>
                </a:extLst>
              </p:cNvPr>
              <p:cNvSpPr>
                <a:spLocks/>
              </p:cNvSpPr>
              <p:nvPr/>
            </p:nvSpPr>
            <p:spPr bwMode="auto">
              <a:xfrm>
                <a:off x="6668743" y="5831311"/>
                <a:ext cx="264854" cy="164649"/>
              </a:xfrm>
              <a:custGeom>
                <a:avLst/>
                <a:gdLst>
                  <a:gd name="T0" fmla="*/ 2147483646 w 4792"/>
                  <a:gd name="T1" fmla="*/ 2147483646 h 2979"/>
                  <a:gd name="T2" fmla="*/ 2147483646 w 4792"/>
                  <a:gd name="T3" fmla="*/ 2147483646 h 2979"/>
                  <a:gd name="T4" fmla="*/ 2147483646 w 4792"/>
                  <a:gd name="T5" fmla="*/ 2147483646 h 2979"/>
                  <a:gd name="T6" fmla="*/ 2147483646 w 4792"/>
                  <a:gd name="T7" fmla="*/ 2147483646 h 2979"/>
                  <a:gd name="T8" fmla="*/ 2147483646 w 4792"/>
                  <a:gd name="T9" fmla="*/ 2147483646 h 29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92" h="2979" extrusionOk="0">
                    <a:moveTo>
                      <a:pt x="1" y="1"/>
                    </a:moveTo>
                    <a:lnTo>
                      <a:pt x="1" y="2978"/>
                    </a:lnTo>
                    <a:lnTo>
                      <a:pt x="4792" y="2978"/>
                    </a:lnTo>
                    <a:lnTo>
                      <a:pt x="4792" y="1"/>
                    </a:lnTo>
                    <a:lnTo>
                      <a:pt x="1" y="1"/>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36" name="Google Shape;584;p27">
                <a:extLst>
                  <a:ext uri="{FF2B5EF4-FFF2-40B4-BE49-F238E27FC236}">
                    <a16:creationId xmlns:a16="http://schemas.microsoft.com/office/drawing/2014/main" id="{BCB6F024-9A0E-442C-BCBB-061BCB3DED71}"/>
                  </a:ext>
                </a:extLst>
              </p:cNvPr>
              <p:cNvSpPr>
                <a:spLocks/>
              </p:cNvSpPr>
              <p:nvPr/>
            </p:nvSpPr>
            <p:spPr bwMode="auto">
              <a:xfrm>
                <a:off x="1654207" y="5472167"/>
                <a:ext cx="5864644" cy="359200"/>
              </a:xfrm>
              <a:custGeom>
                <a:avLst/>
                <a:gdLst>
                  <a:gd name="T0" fmla="*/ 2147483646 w 106109"/>
                  <a:gd name="T1" fmla="*/ 0 h 6499"/>
                  <a:gd name="T2" fmla="*/ 2147483646 w 106109"/>
                  <a:gd name="T3" fmla="*/ 2147483646 h 6499"/>
                  <a:gd name="T4" fmla="*/ 2147483646 w 106109"/>
                  <a:gd name="T5" fmla="*/ 2147483646 h 6499"/>
                  <a:gd name="T6" fmla="*/ 2147483646 w 106109"/>
                  <a:gd name="T7" fmla="*/ 0 h 6499"/>
                  <a:gd name="T8" fmla="*/ 2147483646 w 106109"/>
                  <a:gd name="T9" fmla="*/ 0 h 64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6109" h="6499" extrusionOk="0">
                    <a:moveTo>
                      <a:pt x="1" y="0"/>
                    </a:moveTo>
                    <a:lnTo>
                      <a:pt x="1" y="6499"/>
                    </a:lnTo>
                    <a:lnTo>
                      <a:pt x="106108" y="6499"/>
                    </a:lnTo>
                    <a:lnTo>
                      <a:pt x="106108" y="0"/>
                    </a:lnTo>
                    <a:lnTo>
                      <a:pt x="1" y="0"/>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37" name="Google Shape;585;p27">
                <a:extLst>
                  <a:ext uri="{FF2B5EF4-FFF2-40B4-BE49-F238E27FC236}">
                    <a16:creationId xmlns:a16="http://schemas.microsoft.com/office/drawing/2014/main" id="{39EA28C8-A279-4887-BB9C-06E75186AF95}"/>
                  </a:ext>
                </a:extLst>
              </p:cNvPr>
              <p:cNvSpPr>
                <a:spLocks/>
              </p:cNvSpPr>
              <p:nvPr/>
            </p:nvSpPr>
            <p:spPr bwMode="auto">
              <a:xfrm>
                <a:off x="1654207" y="5472167"/>
                <a:ext cx="5864644" cy="176311"/>
              </a:xfrm>
              <a:custGeom>
                <a:avLst/>
                <a:gdLst>
                  <a:gd name="T0" fmla="*/ 2147483646 w 106109"/>
                  <a:gd name="T1" fmla="*/ 0 h 3190"/>
                  <a:gd name="T2" fmla="*/ 2147483646 w 106109"/>
                  <a:gd name="T3" fmla="*/ 2147483646 h 3190"/>
                  <a:gd name="T4" fmla="*/ 2147483646 w 106109"/>
                  <a:gd name="T5" fmla="*/ 2147483646 h 3190"/>
                  <a:gd name="T6" fmla="*/ 2147483646 w 106109"/>
                  <a:gd name="T7" fmla="*/ 0 h 3190"/>
                  <a:gd name="T8" fmla="*/ 2147483646 w 106109"/>
                  <a:gd name="T9" fmla="*/ 0 h 31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6109" h="3190" extrusionOk="0">
                    <a:moveTo>
                      <a:pt x="1" y="0"/>
                    </a:moveTo>
                    <a:lnTo>
                      <a:pt x="1" y="3190"/>
                    </a:lnTo>
                    <a:lnTo>
                      <a:pt x="106108" y="3190"/>
                    </a:lnTo>
                    <a:lnTo>
                      <a:pt x="106108" y="0"/>
                    </a:lnTo>
                    <a:lnTo>
                      <a:pt x="1" y="0"/>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spTree>
    <p:extLst>
      <p:ext uri="{BB962C8B-B14F-4D97-AF65-F5344CB8AC3E}">
        <p14:creationId xmlns:p14="http://schemas.microsoft.com/office/powerpoint/2010/main" val="26323940"/>
      </p:ext>
    </p:extLst>
  </p:cSld>
  <p:clrMapOvr>
    <a:masterClrMapping/>
  </p:clrMapOvr>
  <p:transition spd="slow" advClick="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5"/>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4"/>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42"/>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8"/>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39"/>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43"/>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29"/>
                                        </p:tgtEl>
                                        <p:attrNameLst>
                                          <p:attrName>style.visibility</p:attrName>
                                        </p:attrNameLst>
                                      </p:cBhvr>
                                      <p:to>
                                        <p:strVal val="visible"/>
                                      </p:to>
                                    </p:set>
                                    <p:anim calcmode="lin" valueType="num">
                                      <p:cBhvr additive="base">
                                        <p:cTn id="19" dur="500" fill="hold"/>
                                        <p:tgtEl>
                                          <p:spTgt spid="229"/>
                                        </p:tgtEl>
                                        <p:attrNameLst>
                                          <p:attrName>ppt_x</p:attrName>
                                        </p:attrNameLst>
                                      </p:cBhvr>
                                      <p:tavLst>
                                        <p:tav tm="0">
                                          <p:val>
                                            <p:strVal val="#ppt_x"/>
                                          </p:val>
                                        </p:tav>
                                        <p:tav tm="100000">
                                          <p:val>
                                            <p:strVal val="#ppt_x"/>
                                          </p:val>
                                        </p:tav>
                                      </p:tavLst>
                                    </p:anim>
                                    <p:anim calcmode="lin" valueType="num">
                                      <p:cBhvr additive="base">
                                        <p:cTn id="20" dur="500" fill="hold"/>
                                        <p:tgtEl>
                                          <p:spTgt spid="229"/>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155"/>
                                        </p:tgtEl>
                                        <p:attrNameLst>
                                          <p:attrName>style.visibility</p:attrName>
                                        </p:attrNameLst>
                                      </p:cBhvr>
                                      <p:to>
                                        <p:strVal val="visible"/>
                                      </p:to>
                                    </p:set>
                                    <p:anim calcmode="lin" valueType="num">
                                      <p:cBhvr additive="base">
                                        <p:cTn id="24" dur="500" fill="hold"/>
                                        <p:tgtEl>
                                          <p:spTgt spid="155"/>
                                        </p:tgtEl>
                                        <p:attrNameLst>
                                          <p:attrName>ppt_x</p:attrName>
                                        </p:attrNameLst>
                                      </p:cBhvr>
                                      <p:tavLst>
                                        <p:tav tm="0">
                                          <p:val>
                                            <p:strVal val="0-#ppt_w/2"/>
                                          </p:val>
                                        </p:tav>
                                        <p:tav tm="100000">
                                          <p:val>
                                            <p:strVal val="#ppt_x"/>
                                          </p:val>
                                        </p:tav>
                                      </p:tavLst>
                                    </p:anim>
                                    <p:anim calcmode="lin" valueType="num">
                                      <p:cBhvr additive="base">
                                        <p:cTn id="25" dur="500" fill="hold"/>
                                        <p:tgtEl>
                                          <p:spTgt spid="155"/>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98"/>
                                        </p:tgtEl>
                                        <p:attrNameLst>
                                          <p:attrName>style.visibility</p:attrName>
                                        </p:attrNameLst>
                                      </p:cBhvr>
                                      <p:to>
                                        <p:strVal val="visible"/>
                                      </p:to>
                                    </p:set>
                                    <p:anim calcmode="lin" valueType="num">
                                      <p:cBhvr additive="base">
                                        <p:cTn id="29" dur="500" fill="hold"/>
                                        <p:tgtEl>
                                          <p:spTgt spid="98"/>
                                        </p:tgtEl>
                                        <p:attrNameLst>
                                          <p:attrName>ppt_x</p:attrName>
                                        </p:attrNameLst>
                                      </p:cBhvr>
                                      <p:tavLst>
                                        <p:tav tm="0">
                                          <p:val>
                                            <p:strVal val="1+#ppt_w/2"/>
                                          </p:val>
                                        </p:tav>
                                        <p:tav tm="100000">
                                          <p:val>
                                            <p:strVal val="#ppt_x"/>
                                          </p:val>
                                        </p:tav>
                                      </p:tavLst>
                                    </p:anim>
                                    <p:anim calcmode="lin" valueType="num">
                                      <p:cBhvr additive="base">
                                        <p:cTn id="30" dur="500" fill="hold"/>
                                        <p:tgtEl>
                                          <p:spTgt spid="98"/>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92"/>
                                        </p:tgtEl>
                                        <p:attrNameLst>
                                          <p:attrName>style.visibility</p:attrName>
                                        </p:attrNameLst>
                                      </p:cBhvr>
                                      <p:to>
                                        <p:strVal val="visible"/>
                                      </p:to>
                                    </p:set>
                                    <p:animEffect transition="in" filter="fade">
                                      <p:cBhvr>
                                        <p:cTn id="34"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grpSp>
        <p:nvGrpSpPr>
          <p:cNvPr id="2" name="Google Shape;992;p14">
            <a:extLst>
              <a:ext uri="{FF2B5EF4-FFF2-40B4-BE49-F238E27FC236}">
                <a16:creationId xmlns:a16="http://schemas.microsoft.com/office/drawing/2014/main" id="{E58480B9-4EB3-4CF0-98E6-619D8E407425}"/>
              </a:ext>
            </a:extLst>
          </p:cNvPr>
          <p:cNvGrpSpPr>
            <a:grpSpLocks/>
          </p:cNvGrpSpPr>
          <p:nvPr userDrawn="1"/>
        </p:nvGrpSpPr>
        <p:grpSpPr bwMode="auto">
          <a:xfrm>
            <a:off x="395818" y="219076"/>
            <a:ext cx="11614149" cy="6240463"/>
            <a:chOff x="395894" y="219519"/>
            <a:chExt cx="8518865" cy="4788281"/>
          </a:xfrm>
        </p:grpSpPr>
        <p:sp>
          <p:nvSpPr>
            <p:cNvPr id="3" name="Google Shape;993;p14">
              <a:extLst>
                <a:ext uri="{FF2B5EF4-FFF2-40B4-BE49-F238E27FC236}">
                  <a16:creationId xmlns:a16="http://schemas.microsoft.com/office/drawing/2014/main" id="{B25A1612-CD05-4504-AC53-B1FF4601D5E5}"/>
                </a:ext>
              </a:extLst>
            </p:cNvPr>
            <p:cNvSpPr/>
            <p:nvPr/>
          </p:nvSpPr>
          <p:spPr>
            <a:xfrm>
              <a:off x="661380" y="219519"/>
              <a:ext cx="8068625"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nvGrpSpPr>
            <p:cNvPr id="4" name="Google Shape;994;p14">
              <a:extLst>
                <a:ext uri="{FF2B5EF4-FFF2-40B4-BE49-F238E27FC236}">
                  <a16:creationId xmlns:a16="http://schemas.microsoft.com/office/drawing/2014/main" id="{14DD88E8-3758-47D7-9B7C-41DB3029B26F}"/>
                </a:ext>
              </a:extLst>
            </p:cNvPr>
            <p:cNvGrpSpPr>
              <a:grpSpLocks/>
            </p:cNvGrpSpPr>
            <p:nvPr/>
          </p:nvGrpSpPr>
          <p:grpSpPr bwMode="auto">
            <a:xfrm>
              <a:off x="8341543" y="2282008"/>
              <a:ext cx="569676" cy="380612"/>
              <a:chOff x="8341543" y="2282008"/>
              <a:chExt cx="569676" cy="380612"/>
            </a:xfrm>
          </p:grpSpPr>
          <p:sp>
            <p:nvSpPr>
              <p:cNvPr id="23" name="Google Shape;995;p14">
                <a:extLst>
                  <a:ext uri="{FF2B5EF4-FFF2-40B4-BE49-F238E27FC236}">
                    <a16:creationId xmlns:a16="http://schemas.microsoft.com/office/drawing/2014/main" id="{FDAF4CA0-08F6-446D-A5AC-64A02B3C6ED9}"/>
                  </a:ext>
                </a:extLst>
              </p:cNvPr>
              <p:cNvSpPr>
                <a:spLocks/>
              </p:cNvSpPr>
              <p:nvPr/>
            </p:nvSpPr>
            <p:spPr bwMode="auto">
              <a:xfrm>
                <a:off x="8341543" y="2361783"/>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4" name="Google Shape;996;p14">
                <a:extLst>
                  <a:ext uri="{FF2B5EF4-FFF2-40B4-BE49-F238E27FC236}">
                    <a16:creationId xmlns:a16="http://schemas.microsoft.com/office/drawing/2014/main" id="{4F64BC18-E4A9-4771-AA16-74971433777E}"/>
                  </a:ext>
                </a:extLst>
              </p:cNvPr>
              <p:cNvSpPr>
                <a:spLocks/>
              </p:cNvSpPr>
              <p:nvPr/>
            </p:nvSpPr>
            <p:spPr bwMode="auto">
              <a:xfrm>
                <a:off x="8341543" y="2282008"/>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5" name="Google Shape;997;p14">
              <a:extLst>
                <a:ext uri="{FF2B5EF4-FFF2-40B4-BE49-F238E27FC236}">
                  <a16:creationId xmlns:a16="http://schemas.microsoft.com/office/drawing/2014/main" id="{21CF8B04-BED3-4478-B3BB-C278353AD962}"/>
                </a:ext>
              </a:extLst>
            </p:cNvPr>
            <p:cNvSpPr>
              <a:spLocks/>
            </p:cNvSpPr>
            <p:nvPr/>
          </p:nvSpPr>
          <p:spPr bwMode="auto">
            <a:xfrm>
              <a:off x="8341543" y="4447718"/>
              <a:ext cx="569676" cy="308239"/>
            </a:xfrm>
            <a:custGeom>
              <a:avLst/>
              <a:gdLst>
                <a:gd name="T0" fmla="*/ 0 w 18186"/>
                <a:gd name="T1" fmla="*/ 0 h 9453"/>
                <a:gd name="T2" fmla="*/ 0 w 18186"/>
                <a:gd name="T3" fmla="*/ 2147483646 h 9453"/>
                <a:gd name="T4" fmla="*/ 2147483646 w 18186"/>
                <a:gd name="T5" fmla="*/ 2147483646 h 9453"/>
                <a:gd name="T6" fmla="*/ 2147483646 w 18186"/>
                <a:gd name="T7" fmla="*/ 2147483646 h 9453"/>
                <a:gd name="T8" fmla="*/ 2147483646 w 18186"/>
                <a:gd name="T9" fmla="*/ 0 h 9453"/>
                <a:gd name="T10" fmla="*/ 0 w 18186"/>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6" name="Google Shape;998;p14">
              <a:extLst>
                <a:ext uri="{FF2B5EF4-FFF2-40B4-BE49-F238E27FC236}">
                  <a16:creationId xmlns:a16="http://schemas.microsoft.com/office/drawing/2014/main" id="{394381A2-34E6-4011-9E5A-B605435A29C9}"/>
                </a:ext>
              </a:extLst>
            </p:cNvPr>
            <p:cNvGrpSpPr>
              <a:grpSpLocks/>
            </p:cNvGrpSpPr>
            <p:nvPr/>
          </p:nvGrpSpPr>
          <p:grpSpPr bwMode="auto">
            <a:xfrm>
              <a:off x="8341543" y="1721094"/>
              <a:ext cx="569676" cy="380612"/>
              <a:chOff x="8341543" y="1721094"/>
              <a:chExt cx="569676" cy="380612"/>
            </a:xfrm>
          </p:grpSpPr>
          <p:sp>
            <p:nvSpPr>
              <p:cNvPr id="21" name="Google Shape;999;p14">
                <a:extLst>
                  <a:ext uri="{FF2B5EF4-FFF2-40B4-BE49-F238E27FC236}">
                    <a16:creationId xmlns:a16="http://schemas.microsoft.com/office/drawing/2014/main" id="{FA43F4EB-8EB0-4C23-88A6-7A495C4A80C0}"/>
                  </a:ext>
                </a:extLst>
              </p:cNvPr>
              <p:cNvSpPr>
                <a:spLocks/>
              </p:cNvSpPr>
              <p:nvPr/>
            </p:nvSpPr>
            <p:spPr bwMode="auto">
              <a:xfrm>
                <a:off x="8341543" y="1800869"/>
                <a:ext cx="569676" cy="300837"/>
              </a:xfrm>
              <a:custGeom>
                <a:avLst/>
                <a:gdLst>
                  <a:gd name="T0" fmla="*/ 0 w 18186"/>
                  <a:gd name="T1" fmla="*/ 0 h 9226"/>
                  <a:gd name="T2" fmla="*/ 0 w 18186"/>
                  <a:gd name="T3" fmla="*/ 2147483646 h 9226"/>
                  <a:gd name="T4" fmla="*/ 2147483646 w 18186"/>
                  <a:gd name="T5" fmla="*/ 2147483646 h 9226"/>
                  <a:gd name="T6" fmla="*/ 2147483646 w 18186"/>
                  <a:gd name="T7" fmla="*/ 2147483646 h 9226"/>
                  <a:gd name="T8" fmla="*/ 2147483646 w 18186"/>
                  <a:gd name="T9" fmla="*/ 0 h 9226"/>
                  <a:gd name="T10" fmla="*/ 0 w 18186"/>
                  <a:gd name="T11" fmla="*/ 0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0"/>
                    </a:moveTo>
                    <a:lnTo>
                      <a:pt x="0" y="9225"/>
                    </a:lnTo>
                    <a:lnTo>
                      <a:pt x="18186" y="9225"/>
                    </a:lnTo>
                    <a:lnTo>
                      <a:pt x="16824" y="4462"/>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 name="Google Shape;1000;p14">
                <a:extLst>
                  <a:ext uri="{FF2B5EF4-FFF2-40B4-BE49-F238E27FC236}">
                    <a16:creationId xmlns:a16="http://schemas.microsoft.com/office/drawing/2014/main" id="{713FAFEB-0E78-4949-A08F-F64DD06F81F0}"/>
                  </a:ext>
                </a:extLst>
              </p:cNvPr>
              <p:cNvSpPr/>
              <p:nvPr/>
            </p:nvSpPr>
            <p:spPr>
              <a:xfrm>
                <a:off x="8341867" y="1721415"/>
                <a:ext cx="569787" cy="300866"/>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grpSp>
          <p:nvGrpSpPr>
            <p:cNvPr id="7" name="Google Shape;1001;p14">
              <a:extLst>
                <a:ext uri="{FF2B5EF4-FFF2-40B4-BE49-F238E27FC236}">
                  <a16:creationId xmlns:a16="http://schemas.microsoft.com/office/drawing/2014/main" id="{AB2F9C38-A0B9-4B20-B623-9EF9214F21E3}"/>
                </a:ext>
              </a:extLst>
            </p:cNvPr>
            <p:cNvGrpSpPr>
              <a:grpSpLocks/>
            </p:cNvGrpSpPr>
            <p:nvPr/>
          </p:nvGrpSpPr>
          <p:grpSpPr bwMode="auto">
            <a:xfrm>
              <a:off x="8346273" y="1183592"/>
              <a:ext cx="568486" cy="388014"/>
              <a:chOff x="8346273" y="1183592"/>
              <a:chExt cx="568486" cy="388014"/>
            </a:xfrm>
          </p:grpSpPr>
          <p:sp>
            <p:nvSpPr>
              <p:cNvPr id="19" name="Google Shape;1002;p14">
                <a:extLst>
                  <a:ext uri="{FF2B5EF4-FFF2-40B4-BE49-F238E27FC236}">
                    <a16:creationId xmlns:a16="http://schemas.microsoft.com/office/drawing/2014/main" id="{3D1F0161-4BF9-4653-B3E4-16D6F7BA953D}"/>
                  </a:ext>
                </a:extLst>
              </p:cNvPr>
              <p:cNvSpPr>
                <a:spLocks/>
              </p:cNvSpPr>
              <p:nvPr/>
            </p:nvSpPr>
            <p:spPr bwMode="auto">
              <a:xfrm>
                <a:off x="8346273" y="1263367"/>
                <a:ext cx="568486" cy="308239"/>
              </a:xfrm>
              <a:custGeom>
                <a:avLst/>
                <a:gdLst>
                  <a:gd name="T0" fmla="*/ 0 w 18148"/>
                  <a:gd name="T1" fmla="*/ 0 h 9453"/>
                  <a:gd name="T2" fmla="*/ 0 w 18148"/>
                  <a:gd name="T3" fmla="*/ 2147483646 h 9453"/>
                  <a:gd name="T4" fmla="*/ 2147483646 w 18148"/>
                  <a:gd name="T5" fmla="*/ 2147483646 h 9453"/>
                  <a:gd name="T6" fmla="*/ 2147483646 w 18148"/>
                  <a:gd name="T7" fmla="*/ 2147483646 h 9453"/>
                  <a:gd name="T8" fmla="*/ 2147483646 w 18148"/>
                  <a:gd name="T9" fmla="*/ 0 h 9453"/>
                  <a:gd name="T10" fmla="*/ 0 w 18148"/>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 name="Google Shape;1003;p14">
                <a:extLst>
                  <a:ext uri="{FF2B5EF4-FFF2-40B4-BE49-F238E27FC236}">
                    <a16:creationId xmlns:a16="http://schemas.microsoft.com/office/drawing/2014/main" id="{C6919CD3-4864-4489-887F-96A9611B23F7}"/>
                  </a:ext>
                </a:extLst>
              </p:cNvPr>
              <p:cNvSpPr>
                <a:spLocks/>
              </p:cNvSpPr>
              <p:nvPr/>
            </p:nvSpPr>
            <p:spPr bwMode="auto">
              <a:xfrm>
                <a:off x="8346273" y="1183592"/>
                <a:ext cx="568486" cy="308239"/>
              </a:xfrm>
              <a:custGeom>
                <a:avLst/>
                <a:gdLst>
                  <a:gd name="T0" fmla="*/ 0 w 18148"/>
                  <a:gd name="T1" fmla="*/ 0 h 9453"/>
                  <a:gd name="T2" fmla="*/ 0 w 18148"/>
                  <a:gd name="T3" fmla="*/ 2147483646 h 9453"/>
                  <a:gd name="T4" fmla="*/ 2147483646 w 18148"/>
                  <a:gd name="T5" fmla="*/ 2147483646 h 9453"/>
                  <a:gd name="T6" fmla="*/ 2147483646 w 18148"/>
                  <a:gd name="T7" fmla="*/ 2147483646 h 9453"/>
                  <a:gd name="T8" fmla="*/ 2147483646 w 18148"/>
                  <a:gd name="T9" fmla="*/ 0 h 9453"/>
                  <a:gd name="T10" fmla="*/ 0 w 18148"/>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8" name="Google Shape;1004;p14">
              <a:extLst>
                <a:ext uri="{FF2B5EF4-FFF2-40B4-BE49-F238E27FC236}">
                  <a16:creationId xmlns:a16="http://schemas.microsoft.com/office/drawing/2014/main" id="{3D130BF6-CC3A-499F-88C2-180F1F57E797}"/>
                </a:ext>
              </a:extLst>
            </p:cNvPr>
            <p:cNvGrpSpPr>
              <a:grpSpLocks/>
            </p:cNvGrpSpPr>
            <p:nvPr/>
          </p:nvGrpSpPr>
          <p:grpSpPr bwMode="auto">
            <a:xfrm>
              <a:off x="8341543" y="606635"/>
              <a:ext cx="569676" cy="388014"/>
              <a:chOff x="8341543" y="606635"/>
              <a:chExt cx="569676" cy="388014"/>
            </a:xfrm>
          </p:grpSpPr>
          <p:sp>
            <p:nvSpPr>
              <p:cNvPr id="17" name="Google Shape;1005;p14">
                <a:extLst>
                  <a:ext uri="{FF2B5EF4-FFF2-40B4-BE49-F238E27FC236}">
                    <a16:creationId xmlns:a16="http://schemas.microsoft.com/office/drawing/2014/main" id="{CA33AFA4-E854-4C05-B561-4BB420112019}"/>
                  </a:ext>
                </a:extLst>
              </p:cNvPr>
              <p:cNvSpPr>
                <a:spLocks/>
              </p:cNvSpPr>
              <p:nvPr/>
            </p:nvSpPr>
            <p:spPr bwMode="auto">
              <a:xfrm>
                <a:off x="8341543" y="686410"/>
                <a:ext cx="569676" cy="308239"/>
              </a:xfrm>
              <a:custGeom>
                <a:avLst/>
                <a:gdLst>
                  <a:gd name="T0" fmla="*/ 0 w 18186"/>
                  <a:gd name="T1" fmla="*/ 0 h 9453"/>
                  <a:gd name="T2" fmla="*/ 0 w 18186"/>
                  <a:gd name="T3" fmla="*/ 2147483646 h 9453"/>
                  <a:gd name="T4" fmla="*/ 2147483646 w 18186"/>
                  <a:gd name="T5" fmla="*/ 2147483646 h 9453"/>
                  <a:gd name="T6" fmla="*/ 2147483646 w 18186"/>
                  <a:gd name="T7" fmla="*/ 2147483646 h 9453"/>
                  <a:gd name="T8" fmla="*/ 2147483646 w 18186"/>
                  <a:gd name="T9" fmla="*/ 0 h 9453"/>
                  <a:gd name="T10" fmla="*/ 0 w 18186"/>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 name="Google Shape;1006;p14">
                <a:extLst>
                  <a:ext uri="{FF2B5EF4-FFF2-40B4-BE49-F238E27FC236}">
                    <a16:creationId xmlns:a16="http://schemas.microsoft.com/office/drawing/2014/main" id="{95E85A49-8E3D-47CD-9CE9-89131E088D35}"/>
                  </a:ext>
                </a:extLst>
              </p:cNvPr>
              <p:cNvSpPr/>
              <p:nvPr/>
            </p:nvSpPr>
            <p:spPr>
              <a:xfrm>
                <a:off x="8341867" y="606869"/>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grpSp>
          <p:nvGrpSpPr>
            <p:cNvPr id="9" name="Google Shape;1007;p14">
              <a:extLst>
                <a:ext uri="{FF2B5EF4-FFF2-40B4-BE49-F238E27FC236}">
                  <a16:creationId xmlns:a16="http://schemas.microsoft.com/office/drawing/2014/main" id="{1332FA80-A771-4075-9A8F-B043E9F5AEAC}"/>
                </a:ext>
              </a:extLst>
            </p:cNvPr>
            <p:cNvGrpSpPr>
              <a:grpSpLocks/>
            </p:cNvGrpSpPr>
            <p:nvPr/>
          </p:nvGrpSpPr>
          <p:grpSpPr bwMode="auto">
            <a:xfrm>
              <a:off x="8341543" y="2842933"/>
              <a:ext cx="569676" cy="380612"/>
              <a:chOff x="8341543" y="2282008"/>
              <a:chExt cx="569676" cy="380612"/>
            </a:xfrm>
          </p:grpSpPr>
          <p:sp>
            <p:nvSpPr>
              <p:cNvPr id="15" name="Google Shape;1008;p14">
                <a:extLst>
                  <a:ext uri="{FF2B5EF4-FFF2-40B4-BE49-F238E27FC236}">
                    <a16:creationId xmlns:a16="http://schemas.microsoft.com/office/drawing/2014/main" id="{BE859045-7FDB-4CCB-9C91-F0FB119C8B5E}"/>
                  </a:ext>
                </a:extLst>
              </p:cNvPr>
              <p:cNvSpPr>
                <a:spLocks/>
              </p:cNvSpPr>
              <p:nvPr/>
            </p:nvSpPr>
            <p:spPr bwMode="auto">
              <a:xfrm>
                <a:off x="8341543" y="2361783"/>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 name="Google Shape;1009;p14">
                <a:extLst>
                  <a:ext uri="{FF2B5EF4-FFF2-40B4-BE49-F238E27FC236}">
                    <a16:creationId xmlns:a16="http://schemas.microsoft.com/office/drawing/2014/main" id="{AB2B8138-2847-48DA-B2C3-081E58722ACC}"/>
                  </a:ext>
                </a:extLst>
              </p:cNvPr>
              <p:cNvSpPr>
                <a:spLocks/>
              </p:cNvSpPr>
              <p:nvPr/>
            </p:nvSpPr>
            <p:spPr bwMode="auto">
              <a:xfrm>
                <a:off x="8341543" y="2282008"/>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10" name="Google Shape;1010;p14">
              <a:extLst>
                <a:ext uri="{FF2B5EF4-FFF2-40B4-BE49-F238E27FC236}">
                  <a16:creationId xmlns:a16="http://schemas.microsoft.com/office/drawing/2014/main" id="{286F4418-7B05-4AA0-98BD-0771C485AD45}"/>
                </a:ext>
              </a:extLst>
            </p:cNvPr>
            <p:cNvGrpSpPr>
              <a:grpSpLocks/>
            </p:cNvGrpSpPr>
            <p:nvPr/>
          </p:nvGrpSpPr>
          <p:grpSpPr bwMode="auto">
            <a:xfrm>
              <a:off x="8341543" y="3403858"/>
              <a:ext cx="569676" cy="380612"/>
              <a:chOff x="8341543" y="2282008"/>
              <a:chExt cx="569676" cy="380612"/>
            </a:xfrm>
          </p:grpSpPr>
          <p:sp>
            <p:nvSpPr>
              <p:cNvPr id="13" name="Google Shape;1011;p14">
                <a:extLst>
                  <a:ext uri="{FF2B5EF4-FFF2-40B4-BE49-F238E27FC236}">
                    <a16:creationId xmlns:a16="http://schemas.microsoft.com/office/drawing/2014/main" id="{0E35469F-A657-4214-B18B-4BD6068A1F34}"/>
                  </a:ext>
                </a:extLst>
              </p:cNvPr>
              <p:cNvSpPr>
                <a:spLocks/>
              </p:cNvSpPr>
              <p:nvPr/>
            </p:nvSpPr>
            <p:spPr bwMode="auto">
              <a:xfrm>
                <a:off x="8341543" y="2361783"/>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 name="Google Shape;1012;p14">
                <a:extLst>
                  <a:ext uri="{FF2B5EF4-FFF2-40B4-BE49-F238E27FC236}">
                    <a16:creationId xmlns:a16="http://schemas.microsoft.com/office/drawing/2014/main" id="{F4DAD3A0-C681-41DF-8EA1-A6E68ABA8ADA}"/>
                  </a:ext>
                </a:extLst>
              </p:cNvPr>
              <p:cNvSpPr/>
              <p:nvPr/>
            </p:nvSpPr>
            <p:spPr>
              <a:xfrm>
                <a:off x="8341867" y="2281736"/>
                <a:ext cx="569787" cy="30086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sp>
          <p:nvSpPr>
            <p:cNvPr id="11" name="Google Shape;1013;p14">
              <a:extLst>
                <a:ext uri="{FF2B5EF4-FFF2-40B4-BE49-F238E27FC236}">
                  <a16:creationId xmlns:a16="http://schemas.microsoft.com/office/drawing/2014/main" id="{F293B58F-B5A8-492D-84A6-B7AD66C898B6}"/>
                </a:ext>
              </a:extLst>
            </p:cNvPr>
            <p:cNvSpPr/>
            <p:nvPr/>
          </p:nvSpPr>
          <p:spPr>
            <a:xfrm>
              <a:off x="8341867" y="4368307"/>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2" name="Google Shape;1014;p14">
              <a:extLst>
                <a:ext uri="{FF2B5EF4-FFF2-40B4-BE49-F238E27FC236}">
                  <a16:creationId xmlns:a16="http://schemas.microsoft.com/office/drawing/2014/main" id="{4D3DAD27-01FA-4ECF-B174-2C5DDBE148B6}"/>
                </a:ext>
              </a:extLst>
            </p:cNvPr>
            <p:cNvSpPr>
              <a:spLocks/>
            </p:cNvSpPr>
            <p:nvPr/>
          </p:nvSpPr>
          <p:spPr bwMode="auto">
            <a:xfrm>
              <a:off x="395894" y="219519"/>
              <a:ext cx="8053438" cy="4788281"/>
            </a:xfrm>
            <a:custGeom>
              <a:avLst/>
              <a:gdLst>
                <a:gd name="T0" fmla="*/ 2147483646 w 257093"/>
                <a:gd name="T1" fmla="*/ 2147483646 h 146846"/>
                <a:gd name="T2" fmla="*/ 2147483646 w 257093"/>
                <a:gd name="T3" fmla="*/ 2147483646 h 146846"/>
                <a:gd name="T4" fmla="*/ 2147483646 w 257093"/>
                <a:gd name="T5" fmla="*/ 2147483646 h 146846"/>
                <a:gd name="T6" fmla="*/ 2147483646 w 257093"/>
                <a:gd name="T7" fmla="*/ 2147483646 h 146846"/>
                <a:gd name="T8" fmla="*/ 2147483646 w 257093"/>
                <a:gd name="T9" fmla="*/ 2147483646 h 146846"/>
                <a:gd name="T10" fmla="*/ 2147483646 w 257093"/>
                <a:gd name="T11" fmla="*/ 2147483646 h 146846"/>
                <a:gd name="T12" fmla="*/ 2147483646 w 257093"/>
                <a:gd name="T13" fmla="*/ 2147483646 h 146846"/>
                <a:gd name="T14" fmla="*/ 2147483646 w 257093"/>
                <a:gd name="T15" fmla="*/ 2147483646 h 146846"/>
                <a:gd name="T16" fmla="*/ 2147483646 w 257093"/>
                <a:gd name="T17" fmla="*/ 2147483646 h 1468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lnTo>
                    <a:pt x="7146" y="1"/>
                  </a:lnTo>
                  <a:close/>
                </a:path>
              </a:pathLst>
            </a:custGeom>
            <a:solidFill>
              <a:srgbClr val="FCFAF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25" name="Google Shape;1082;p14">
            <a:extLst>
              <a:ext uri="{FF2B5EF4-FFF2-40B4-BE49-F238E27FC236}">
                <a16:creationId xmlns:a16="http://schemas.microsoft.com/office/drawing/2014/main" id="{EB44A2C4-91A0-4B3C-9FFF-7DDFC6FA1332}"/>
              </a:ext>
            </a:extLst>
          </p:cNvPr>
          <p:cNvSpPr>
            <a:spLocks/>
          </p:cNvSpPr>
          <p:nvPr userDrawn="1"/>
        </p:nvSpPr>
        <p:spPr bwMode="auto">
          <a:xfrm>
            <a:off x="465667" y="882651"/>
            <a:ext cx="110067" cy="176213"/>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6" name="Google Shape;1083;p14">
            <a:extLst>
              <a:ext uri="{FF2B5EF4-FFF2-40B4-BE49-F238E27FC236}">
                <a16:creationId xmlns:a16="http://schemas.microsoft.com/office/drawing/2014/main" id="{BA9FE372-E9B8-48CC-8E26-83F90EBB82A8}"/>
              </a:ext>
            </a:extLst>
          </p:cNvPr>
          <p:cNvSpPr>
            <a:spLocks/>
          </p:cNvSpPr>
          <p:nvPr userDrawn="1"/>
        </p:nvSpPr>
        <p:spPr bwMode="auto">
          <a:xfrm>
            <a:off x="201084" y="906463"/>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7" name="Google Shape;1084;p14">
            <a:extLst>
              <a:ext uri="{FF2B5EF4-FFF2-40B4-BE49-F238E27FC236}">
                <a16:creationId xmlns:a16="http://schemas.microsoft.com/office/drawing/2014/main" id="{2A81E9D7-9C1C-4C48-9E99-2D421F18D8CD}"/>
              </a:ext>
            </a:extLst>
          </p:cNvPr>
          <p:cNvSpPr>
            <a:spLocks/>
          </p:cNvSpPr>
          <p:nvPr userDrawn="1"/>
        </p:nvSpPr>
        <p:spPr bwMode="auto">
          <a:xfrm>
            <a:off x="224367" y="989014"/>
            <a:ext cx="44451"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8" name="Google Shape;1085;p14">
            <a:extLst>
              <a:ext uri="{FF2B5EF4-FFF2-40B4-BE49-F238E27FC236}">
                <a16:creationId xmlns:a16="http://schemas.microsoft.com/office/drawing/2014/main" id="{540AC13C-138B-4D13-A2EB-481E1E81C874}"/>
              </a:ext>
            </a:extLst>
          </p:cNvPr>
          <p:cNvSpPr>
            <a:spLocks/>
          </p:cNvSpPr>
          <p:nvPr userDrawn="1"/>
        </p:nvSpPr>
        <p:spPr bwMode="auto">
          <a:xfrm>
            <a:off x="524934" y="947739"/>
            <a:ext cx="46567" cy="46037"/>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9" name="Google Shape;1086;p14">
            <a:extLst>
              <a:ext uri="{FF2B5EF4-FFF2-40B4-BE49-F238E27FC236}">
                <a16:creationId xmlns:a16="http://schemas.microsoft.com/office/drawing/2014/main" id="{EEED2EE0-742C-4988-8108-2C36079056F6}"/>
              </a:ext>
            </a:extLst>
          </p:cNvPr>
          <p:cNvSpPr>
            <a:spLocks/>
          </p:cNvSpPr>
          <p:nvPr userDrawn="1"/>
        </p:nvSpPr>
        <p:spPr bwMode="auto">
          <a:xfrm>
            <a:off x="201084" y="917575"/>
            <a:ext cx="448733" cy="96838"/>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0" name="Google Shape;1082;p14">
            <a:extLst>
              <a:ext uri="{FF2B5EF4-FFF2-40B4-BE49-F238E27FC236}">
                <a16:creationId xmlns:a16="http://schemas.microsoft.com/office/drawing/2014/main" id="{AE5A7724-D8EF-4EF2-B4F4-9F1A254EB50D}"/>
              </a:ext>
            </a:extLst>
          </p:cNvPr>
          <p:cNvSpPr>
            <a:spLocks/>
          </p:cNvSpPr>
          <p:nvPr userDrawn="1"/>
        </p:nvSpPr>
        <p:spPr bwMode="auto">
          <a:xfrm>
            <a:off x="463550" y="1495425"/>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1" name="Google Shape;1083;p14">
            <a:extLst>
              <a:ext uri="{FF2B5EF4-FFF2-40B4-BE49-F238E27FC236}">
                <a16:creationId xmlns:a16="http://schemas.microsoft.com/office/drawing/2014/main" id="{E4881203-E6C5-4AFF-9906-12CD05F67C13}"/>
              </a:ext>
            </a:extLst>
          </p:cNvPr>
          <p:cNvSpPr>
            <a:spLocks/>
          </p:cNvSpPr>
          <p:nvPr userDrawn="1"/>
        </p:nvSpPr>
        <p:spPr bwMode="auto">
          <a:xfrm>
            <a:off x="198967" y="1520826"/>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2" name="Google Shape;1084;p14">
            <a:extLst>
              <a:ext uri="{FF2B5EF4-FFF2-40B4-BE49-F238E27FC236}">
                <a16:creationId xmlns:a16="http://schemas.microsoft.com/office/drawing/2014/main" id="{5E35C19A-AD93-40DE-8196-CA16B175BEA7}"/>
              </a:ext>
            </a:extLst>
          </p:cNvPr>
          <p:cNvSpPr>
            <a:spLocks/>
          </p:cNvSpPr>
          <p:nvPr userDrawn="1"/>
        </p:nvSpPr>
        <p:spPr bwMode="auto">
          <a:xfrm>
            <a:off x="222251" y="1603375"/>
            <a:ext cx="46567" cy="46038"/>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3" name="Google Shape;1085;p14">
            <a:extLst>
              <a:ext uri="{FF2B5EF4-FFF2-40B4-BE49-F238E27FC236}">
                <a16:creationId xmlns:a16="http://schemas.microsoft.com/office/drawing/2014/main" id="{BD01BBA7-F1EE-45D2-AE43-1F23F7CB89D6}"/>
              </a:ext>
            </a:extLst>
          </p:cNvPr>
          <p:cNvSpPr>
            <a:spLocks/>
          </p:cNvSpPr>
          <p:nvPr userDrawn="1"/>
        </p:nvSpPr>
        <p:spPr bwMode="auto">
          <a:xfrm>
            <a:off x="522818" y="1562100"/>
            <a:ext cx="46567" cy="44450"/>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4" name="Google Shape;1086;p14">
            <a:extLst>
              <a:ext uri="{FF2B5EF4-FFF2-40B4-BE49-F238E27FC236}">
                <a16:creationId xmlns:a16="http://schemas.microsoft.com/office/drawing/2014/main" id="{868DB8E8-A3F0-477C-81BC-10D1FC32B342}"/>
              </a:ext>
            </a:extLst>
          </p:cNvPr>
          <p:cNvSpPr>
            <a:spLocks/>
          </p:cNvSpPr>
          <p:nvPr userDrawn="1"/>
        </p:nvSpPr>
        <p:spPr bwMode="auto">
          <a:xfrm>
            <a:off x="201084" y="1531938"/>
            <a:ext cx="446616"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5" name="Google Shape;1082;p14">
            <a:extLst>
              <a:ext uri="{FF2B5EF4-FFF2-40B4-BE49-F238E27FC236}">
                <a16:creationId xmlns:a16="http://schemas.microsoft.com/office/drawing/2014/main" id="{6917B484-E34A-4CB4-8B43-E29D631D7E5D}"/>
              </a:ext>
            </a:extLst>
          </p:cNvPr>
          <p:cNvSpPr>
            <a:spLocks/>
          </p:cNvSpPr>
          <p:nvPr userDrawn="1"/>
        </p:nvSpPr>
        <p:spPr bwMode="auto">
          <a:xfrm>
            <a:off x="463550" y="2109788"/>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6" name="Google Shape;1083;p14">
            <a:extLst>
              <a:ext uri="{FF2B5EF4-FFF2-40B4-BE49-F238E27FC236}">
                <a16:creationId xmlns:a16="http://schemas.microsoft.com/office/drawing/2014/main" id="{772B3DCA-E715-418F-9C9E-17C499482AB1}"/>
              </a:ext>
            </a:extLst>
          </p:cNvPr>
          <p:cNvSpPr>
            <a:spLocks/>
          </p:cNvSpPr>
          <p:nvPr userDrawn="1"/>
        </p:nvSpPr>
        <p:spPr bwMode="auto">
          <a:xfrm>
            <a:off x="198967" y="2135189"/>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7" name="Google Shape;1084;p14">
            <a:extLst>
              <a:ext uri="{FF2B5EF4-FFF2-40B4-BE49-F238E27FC236}">
                <a16:creationId xmlns:a16="http://schemas.microsoft.com/office/drawing/2014/main" id="{C1E4E9EE-119B-4FC8-AB85-3A5DE597653B}"/>
              </a:ext>
            </a:extLst>
          </p:cNvPr>
          <p:cNvSpPr>
            <a:spLocks/>
          </p:cNvSpPr>
          <p:nvPr userDrawn="1"/>
        </p:nvSpPr>
        <p:spPr bwMode="auto">
          <a:xfrm>
            <a:off x="222251" y="2217738"/>
            <a:ext cx="44449" cy="44450"/>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8" name="Google Shape;1085;p14">
            <a:extLst>
              <a:ext uri="{FF2B5EF4-FFF2-40B4-BE49-F238E27FC236}">
                <a16:creationId xmlns:a16="http://schemas.microsoft.com/office/drawing/2014/main" id="{CD01A287-222E-4CF7-8643-C782937F7E94}"/>
              </a:ext>
            </a:extLst>
          </p:cNvPr>
          <p:cNvSpPr>
            <a:spLocks/>
          </p:cNvSpPr>
          <p:nvPr userDrawn="1"/>
        </p:nvSpPr>
        <p:spPr bwMode="auto">
          <a:xfrm>
            <a:off x="522818" y="2174875"/>
            <a:ext cx="44449"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9" name="Google Shape;1086;p14">
            <a:extLst>
              <a:ext uri="{FF2B5EF4-FFF2-40B4-BE49-F238E27FC236}">
                <a16:creationId xmlns:a16="http://schemas.microsoft.com/office/drawing/2014/main" id="{EB04B2CB-5261-4BAB-9FC8-357D9A59A5FF}"/>
              </a:ext>
            </a:extLst>
          </p:cNvPr>
          <p:cNvSpPr>
            <a:spLocks/>
          </p:cNvSpPr>
          <p:nvPr userDrawn="1"/>
        </p:nvSpPr>
        <p:spPr bwMode="auto">
          <a:xfrm>
            <a:off x="198967" y="2146300"/>
            <a:ext cx="448733"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0" name="Google Shape;1082;p14">
            <a:extLst>
              <a:ext uri="{FF2B5EF4-FFF2-40B4-BE49-F238E27FC236}">
                <a16:creationId xmlns:a16="http://schemas.microsoft.com/office/drawing/2014/main" id="{651F1D8C-8AA7-4AA2-9A35-C00F292B852B}"/>
              </a:ext>
            </a:extLst>
          </p:cNvPr>
          <p:cNvSpPr>
            <a:spLocks/>
          </p:cNvSpPr>
          <p:nvPr userDrawn="1"/>
        </p:nvSpPr>
        <p:spPr bwMode="auto">
          <a:xfrm>
            <a:off x="461433" y="2724151"/>
            <a:ext cx="110067" cy="176213"/>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1" name="Google Shape;1083;p14">
            <a:extLst>
              <a:ext uri="{FF2B5EF4-FFF2-40B4-BE49-F238E27FC236}">
                <a16:creationId xmlns:a16="http://schemas.microsoft.com/office/drawing/2014/main" id="{89090628-BD75-4476-B784-7AC06B81D54B}"/>
              </a:ext>
            </a:extLst>
          </p:cNvPr>
          <p:cNvSpPr>
            <a:spLocks/>
          </p:cNvSpPr>
          <p:nvPr userDrawn="1"/>
        </p:nvSpPr>
        <p:spPr bwMode="auto">
          <a:xfrm>
            <a:off x="196851" y="2747964"/>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2" name="Google Shape;1084;p14">
            <a:extLst>
              <a:ext uri="{FF2B5EF4-FFF2-40B4-BE49-F238E27FC236}">
                <a16:creationId xmlns:a16="http://schemas.microsoft.com/office/drawing/2014/main" id="{E1D8D125-66A8-4A42-88F8-32E2705EE989}"/>
              </a:ext>
            </a:extLst>
          </p:cNvPr>
          <p:cNvSpPr>
            <a:spLocks/>
          </p:cNvSpPr>
          <p:nvPr userDrawn="1"/>
        </p:nvSpPr>
        <p:spPr bwMode="auto">
          <a:xfrm>
            <a:off x="220134" y="2830514"/>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3" name="Google Shape;1085;p14">
            <a:extLst>
              <a:ext uri="{FF2B5EF4-FFF2-40B4-BE49-F238E27FC236}">
                <a16:creationId xmlns:a16="http://schemas.microsoft.com/office/drawing/2014/main" id="{AE6843A4-C6A0-496A-BFDE-C6B6CE2C7FE1}"/>
              </a:ext>
            </a:extLst>
          </p:cNvPr>
          <p:cNvSpPr>
            <a:spLocks/>
          </p:cNvSpPr>
          <p:nvPr userDrawn="1"/>
        </p:nvSpPr>
        <p:spPr bwMode="auto">
          <a:xfrm>
            <a:off x="520701" y="2789239"/>
            <a:ext cx="46567" cy="46037"/>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4" name="Google Shape;1086;p14">
            <a:extLst>
              <a:ext uri="{FF2B5EF4-FFF2-40B4-BE49-F238E27FC236}">
                <a16:creationId xmlns:a16="http://schemas.microsoft.com/office/drawing/2014/main" id="{593ADB20-7DF4-4EC6-A5BE-3D75B264CA0A}"/>
              </a:ext>
            </a:extLst>
          </p:cNvPr>
          <p:cNvSpPr>
            <a:spLocks/>
          </p:cNvSpPr>
          <p:nvPr userDrawn="1"/>
        </p:nvSpPr>
        <p:spPr bwMode="auto">
          <a:xfrm>
            <a:off x="198968" y="2759075"/>
            <a:ext cx="446617" cy="96838"/>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5" name="Google Shape;1082;p14">
            <a:extLst>
              <a:ext uri="{FF2B5EF4-FFF2-40B4-BE49-F238E27FC236}">
                <a16:creationId xmlns:a16="http://schemas.microsoft.com/office/drawing/2014/main" id="{B6B845CD-9D4A-40A1-9F56-7C3081DEE864}"/>
              </a:ext>
            </a:extLst>
          </p:cNvPr>
          <p:cNvSpPr>
            <a:spLocks/>
          </p:cNvSpPr>
          <p:nvPr userDrawn="1"/>
        </p:nvSpPr>
        <p:spPr bwMode="auto">
          <a:xfrm>
            <a:off x="461433" y="3336925"/>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6" name="Google Shape;1083;p14">
            <a:extLst>
              <a:ext uri="{FF2B5EF4-FFF2-40B4-BE49-F238E27FC236}">
                <a16:creationId xmlns:a16="http://schemas.microsoft.com/office/drawing/2014/main" id="{176110D0-E22A-4DD9-A99C-0933A1D8BBEB}"/>
              </a:ext>
            </a:extLst>
          </p:cNvPr>
          <p:cNvSpPr>
            <a:spLocks/>
          </p:cNvSpPr>
          <p:nvPr userDrawn="1"/>
        </p:nvSpPr>
        <p:spPr bwMode="auto">
          <a:xfrm>
            <a:off x="194733" y="3362326"/>
            <a:ext cx="450851"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7" name="Google Shape;1084;p14">
            <a:extLst>
              <a:ext uri="{FF2B5EF4-FFF2-40B4-BE49-F238E27FC236}">
                <a16:creationId xmlns:a16="http://schemas.microsoft.com/office/drawing/2014/main" id="{A3C22BED-8713-41FA-B5B5-7D9443A66DCC}"/>
              </a:ext>
            </a:extLst>
          </p:cNvPr>
          <p:cNvSpPr>
            <a:spLocks/>
          </p:cNvSpPr>
          <p:nvPr userDrawn="1"/>
        </p:nvSpPr>
        <p:spPr bwMode="auto">
          <a:xfrm>
            <a:off x="220133" y="3444875"/>
            <a:ext cx="44451" cy="46038"/>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8" name="Google Shape;1085;p14">
            <a:extLst>
              <a:ext uri="{FF2B5EF4-FFF2-40B4-BE49-F238E27FC236}">
                <a16:creationId xmlns:a16="http://schemas.microsoft.com/office/drawing/2014/main" id="{15FA32FA-C02C-4414-B78B-C7089DC95B7E}"/>
              </a:ext>
            </a:extLst>
          </p:cNvPr>
          <p:cNvSpPr>
            <a:spLocks/>
          </p:cNvSpPr>
          <p:nvPr userDrawn="1"/>
        </p:nvSpPr>
        <p:spPr bwMode="auto">
          <a:xfrm>
            <a:off x="520700" y="3403600"/>
            <a:ext cx="44451" cy="44450"/>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9" name="Google Shape;1086;p14">
            <a:extLst>
              <a:ext uri="{FF2B5EF4-FFF2-40B4-BE49-F238E27FC236}">
                <a16:creationId xmlns:a16="http://schemas.microsoft.com/office/drawing/2014/main" id="{49821C80-C707-4914-9573-AA5D7FF5A1F8}"/>
              </a:ext>
            </a:extLst>
          </p:cNvPr>
          <p:cNvSpPr>
            <a:spLocks/>
          </p:cNvSpPr>
          <p:nvPr userDrawn="1"/>
        </p:nvSpPr>
        <p:spPr bwMode="auto">
          <a:xfrm>
            <a:off x="196851" y="3373439"/>
            <a:ext cx="448733" cy="96837"/>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0" name="Google Shape;1082;p14">
            <a:extLst>
              <a:ext uri="{FF2B5EF4-FFF2-40B4-BE49-F238E27FC236}">
                <a16:creationId xmlns:a16="http://schemas.microsoft.com/office/drawing/2014/main" id="{A94D6341-81C7-485F-935E-F9D4C89C3E21}"/>
              </a:ext>
            </a:extLst>
          </p:cNvPr>
          <p:cNvSpPr>
            <a:spLocks/>
          </p:cNvSpPr>
          <p:nvPr userDrawn="1"/>
        </p:nvSpPr>
        <p:spPr bwMode="auto">
          <a:xfrm>
            <a:off x="459317" y="3951288"/>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1" name="Google Shape;1083;p14">
            <a:extLst>
              <a:ext uri="{FF2B5EF4-FFF2-40B4-BE49-F238E27FC236}">
                <a16:creationId xmlns:a16="http://schemas.microsoft.com/office/drawing/2014/main" id="{CD53037D-B17E-425A-8E68-36CAC2A09BB5}"/>
              </a:ext>
            </a:extLst>
          </p:cNvPr>
          <p:cNvSpPr>
            <a:spLocks/>
          </p:cNvSpPr>
          <p:nvPr userDrawn="1"/>
        </p:nvSpPr>
        <p:spPr bwMode="auto">
          <a:xfrm>
            <a:off x="194734" y="3976689"/>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2" name="Google Shape;1084;p14">
            <a:extLst>
              <a:ext uri="{FF2B5EF4-FFF2-40B4-BE49-F238E27FC236}">
                <a16:creationId xmlns:a16="http://schemas.microsoft.com/office/drawing/2014/main" id="{028391B4-22DE-4AF9-AC4A-19757AA2B487}"/>
              </a:ext>
            </a:extLst>
          </p:cNvPr>
          <p:cNvSpPr>
            <a:spLocks/>
          </p:cNvSpPr>
          <p:nvPr userDrawn="1"/>
        </p:nvSpPr>
        <p:spPr bwMode="auto">
          <a:xfrm>
            <a:off x="218018" y="4059239"/>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3" name="Google Shape;1085;p14">
            <a:extLst>
              <a:ext uri="{FF2B5EF4-FFF2-40B4-BE49-F238E27FC236}">
                <a16:creationId xmlns:a16="http://schemas.microsoft.com/office/drawing/2014/main" id="{861304F1-B9F4-4AE1-AE47-D0CFFCACD45C}"/>
              </a:ext>
            </a:extLst>
          </p:cNvPr>
          <p:cNvSpPr>
            <a:spLocks/>
          </p:cNvSpPr>
          <p:nvPr userDrawn="1"/>
        </p:nvSpPr>
        <p:spPr bwMode="auto">
          <a:xfrm>
            <a:off x="518585" y="4016375"/>
            <a:ext cx="46567"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4" name="Google Shape;1086;p14">
            <a:extLst>
              <a:ext uri="{FF2B5EF4-FFF2-40B4-BE49-F238E27FC236}">
                <a16:creationId xmlns:a16="http://schemas.microsoft.com/office/drawing/2014/main" id="{C5EC104C-0925-4EDA-828C-CF054470A633}"/>
              </a:ext>
            </a:extLst>
          </p:cNvPr>
          <p:cNvSpPr>
            <a:spLocks/>
          </p:cNvSpPr>
          <p:nvPr userDrawn="1"/>
        </p:nvSpPr>
        <p:spPr bwMode="auto">
          <a:xfrm>
            <a:off x="194734" y="3987800"/>
            <a:ext cx="448733"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5" name="Google Shape;1082;p14">
            <a:extLst>
              <a:ext uri="{FF2B5EF4-FFF2-40B4-BE49-F238E27FC236}">
                <a16:creationId xmlns:a16="http://schemas.microsoft.com/office/drawing/2014/main" id="{5145E6F1-6E07-4A55-A74E-B88A70E03E59}"/>
              </a:ext>
            </a:extLst>
          </p:cNvPr>
          <p:cNvSpPr>
            <a:spLocks/>
          </p:cNvSpPr>
          <p:nvPr userDrawn="1"/>
        </p:nvSpPr>
        <p:spPr bwMode="auto">
          <a:xfrm>
            <a:off x="459317" y="4565650"/>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6" name="Google Shape;1083;p14">
            <a:extLst>
              <a:ext uri="{FF2B5EF4-FFF2-40B4-BE49-F238E27FC236}">
                <a16:creationId xmlns:a16="http://schemas.microsoft.com/office/drawing/2014/main" id="{C240BD87-8D39-4B32-B127-EE081616B209}"/>
              </a:ext>
            </a:extLst>
          </p:cNvPr>
          <p:cNvSpPr>
            <a:spLocks/>
          </p:cNvSpPr>
          <p:nvPr userDrawn="1"/>
        </p:nvSpPr>
        <p:spPr bwMode="auto">
          <a:xfrm>
            <a:off x="192618" y="4589464"/>
            <a:ext cx="450849"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7" name="Google Shape;1084;p14">
            <a:extLst>
              <a:ext uri="{FF2B5EF4-FFF2-40B4-BE49-F238E27FC236}">
                <a16:creationId xmlns:a16="http://schemas.microsoft.com/office/drawing/2014/main" id="{5FBABAB3-9A11-466B-85E4-DF2F18F59A81}"/>
              </a:ext>
            </a:extLst>
          </p:cNvPr>
          <p:cNvSpPr>
            <a:spLocks/>
          </p:cNvSpPr>
          <p:nvPr userDrawn="1"/>
        </p:nvSpPr>
        <p:spPr bwMode="auto">
          <a:xfrm>
            <a:off x="215901" y="4672014"/>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8" name="Google Shape;1085;p14">
            <a:extLst>
              <a:ext uri="{FF2B5EF4-FFF2-40B4-BE49-F238E27FC236}">
                <a16:creationId xmlns:a16="http://schemas.microsoft.com/office/drawing/2014/main" id="{346C9C08-E84B-4B0B-9401-A48D355B1CDC}"/>
              </a:ext>
            </a:extLst>
          </p:cNvPr>
          <p:cNvSpPr>
            <a:spLocks/>
          </p:cNvSpPr>
          <p:nvPr userDrawn="1"/>
        </p:nvSpPr>
        <p:spPr bwMode="auto">
          <a:xfrm>
            <a:off x="518585" y="4630739"/>
            <a:ext cx="44449" cy="46037"/>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9" name="Google Shape;1086;p14">
            <a:extLst>
              <a:ext uri="{FF2B5EF4-FFF2-40B4-BE49-F238E27FC236}">
                <a16:creationId xmlns:a16="http://schemas.microsoft.com/office/drawing/2014/main" id="{EE606033-75DF-4F7D-8F1F-4977C8276481}"/>
              </a:ext>
            </a:extLst>
          </p:cNvPr>
          <p:cNvSpPr>
            <a:spLocks/>
          </p:cNvSpPr>
          <p:nvPr userDrawn="1"/>
        </p:nvSpPr>
        <p:spPr bwMode="auto">
          <a:xfrm>
            <a:off x="194734" y="4600575"/>
            <a:ext cx="446617" cy="96838"/>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0" name="Google Shape;1082;p14">
            <a:extLst>
              <a:ext uri="{FF2B5EF4-FFF2-40B4-BE49-F238E27FC236}">
                <a16:creationId xmlns:a16="http://schemas.microsoft.com/office/drawing/2014/main" id="{150AE25A-662A-4E4F-BD44-4DEDBC4B9770}"/>
              </a:ext>
            </a:extLst>
          </p:cNvPr>
          <p:cNvSpPr>
            <a:spLocks/>
          </p:cNvSpPr>
          <p:nvPr userDrawn="1"/>
        </p:nvSpPr>
        <p:spPr bwMode="auto">
          <a:xfrm>
            <a:off x="457200" y="5180013"/>
            <a:ext cx="110067" cy="176212"/>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1" name="Google Shape;1083;p14">
            <a:extLst>
              <a:ext uri="{FF2B5EF4-FFF2-40B4-BE49-F238E27FC236}">
                <a16:creationId xmlns:a16="http://schemas.microsoft.com/office/drawing/2014/main" id="{B4014300-F222-44BF-8877-ED3435BF0382}"/>
              </a:ext>
            </a:extLst>
          </p:cNvPr>
          <p:cNvSpPr>
            <a:spLocks/>
          </p:cNvSpPr>
          <p:nvPr userDrawn="1"/>
        </p:nvSpPr>
        <p:spPr bwMode="auto">
          <a:xfrm>
            <a:off x="192618" y="5203826"/>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2" name="Google Shape;1084;p14">
            <a:extLst>
              <a:ext uri="{FF2B5EF4-FFF2-40B4-BE49-F238E27FC236}">
                <a16:creationId xmlns:a16="http://schemas.microsoft.com/office/drawing/2014/main" id="{F15EC023-AE7F-478D-BBB4-3AA32480734E}"/>
              </a:ext>
            </a:extLst>
          </p:cNvPr>
          <p:cNvSpPr>
            <a:spLocks/>
          </p:cNvSpPr>
          <p:nvPr userDrawn="1"/>
        </p:nvSpPr>
        <p:spPr bwMode="auto">
          <a:xfrm>
            <a:off x="215901" y="5286375"/>
            <a:ext cx="46567" cy="46038"/>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3" name="Google Shape;1085;p14">
            <a:extLst>
              <a:ext uri="{FF2B5EF4-FFF2-40B4-BE49-F238E27FC236}">
                <a16:creationId xmlns:a16="http://schemas.microsoft.com/office/drawing/2014/main" id="{EFBD4758-18DA-4211-9C55-51EB9E1A1942}"/>
              </a:ext>
            </a:extLst>
          </p:cNvPr>
          <p:cNvSpPr>
            <a:spLocks/>
          </p:cNvSpPr>
          <p:nvPr userDrawn="1"/>
        </p:nvSpPr>
        <p:spPr bwMode="auto">
          <a:xfrm>
            <a:off x="516467" y="5245100"/>
            <a:ext cx="46567"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4" name="Google Shape;1086;p14">
            <a:extLst>
              <a:ext uri="{FF2B5EF4-FFF2-40B4-BE49-F238E27FC236}">
                <a16:creationId xmlns:a16="http://schemas.microsoft.com/office/drawing/2014/main" id="{E8FA6CB3-870C-4FB8-88CF-4B92D215A30F}"/>
              </a:ext>
            </a:extLst>
          </p:cNvPr>
          <p:cNvSpPr>
            <a:spLocks/>
          </p:cNvSpPr>
          <p:nvPr userDrawn="1"/>
        </p:nvSpPr>
        <p:spPr bwMode="auto">
          <a:xfrm>
            <a:off x="192618" y="5214939"/>
            <a:ext cx="448733" cy="96837"/>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5" name="Google Shape;1082;p14">
            <a:extLst>
              <a:ext uri="{FF2B5EF4-FFF2-40B4-BE49-F238E27FC236}">
                <a16:creationId xmlns:a16="http://schemas.microsoft.com/office/drawing/2014/main" id="{63B34574-74D0-4E6E-BCEF-42F167881B04}"/>
              </a:ext>
            </a:extLst>
          </p:cNvPr>
          <p:cNvSpPr>
            <a:spLocks/>
          </p:cNvSpPr>
          <p:nvPr userDrawn="1"/>
        </p:nvSpPr>
        <p:spPr bwMode="auto">
          <a:xfrm>
            <a:off x="457200" y="5792788"/>
            <a:ext cx="107951"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6" name="Google Shape;1083;p14">
            <a:extLst>
              <a:ext uri="{FF2B5EF4-FFF2-40B4-BE49-F238E27FC236}">
                <a16:creationId xmlns:a16="http://schemas.microsoft.com/office/drawing/2014/main" id="{53C42D80-C5ED-46AA-B92F-3B4237F92602}"/>
              </a:ext>
            </a:extLst>
          </p:cNvPr>
          <p:cNvSpPr>
            <a:spLocks/>
          </p:cNvSpPr>
          <p:nvPr userDrawn="1"/>
        </p:nvSpPr>
        <p:spPr bwMode="auto">
          <a:xfrm>
            <a:off x="190500" y="5818189"/>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7" name="Google Shape;1084;p14">
            <a:extLst>
              <a:ext uri="{FF2B5EF4-FFF2-40B4-BE49-F238E27FC236}">
                <a16:creationId xmlns:a16="http://schemas.microsoft.com/office/drawing/2014/main" id="{32FE5B81-D9CC-4C51-9885-A62995433BA2}"/>
              </a:ext>
            </a:extLst>
          </p:cNvPr>
          <p:cNvSpPr>
            <a:spLocks/>
          </p:cNvSpPr>
          <p:nvPr userDrawn="1"/>
        </p:nvSpPr>
        <p:spPr bwMode="auto">
          <a:xfrm>
            <a:off x="213784" y="5900739"/>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8" name="Google Shape;1085;p14">
            <a:extLst>
              <a:ext uri="{FF2B5EF4-FFF2-40B4-BE49-F238E27FC236}">
                <a16:creationId xmlns:a16="http://schemas.microsoft.com/office/drawing/2014/main" id="{7024C24D-426B-4560-B7F0-2117D15EE3F5}"/>
              </a:ext>
            </a:extLst>
          </p:cNvPr>
          <p:cNvSpPr>
            <a:spLocks/>
          </p:cNvSpPr>
          <p:nvPr userDrawn="1"/>
        </p:nvSpPr>
        <p:spPr bwMode="auto">
          <a:xfrm>
            <a:off x="514351" y="5857875"/>
            <a:ext cx="46567"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9" name="Google Shape;1086;p14">
            <a:extLst>
              <a:ext uri="{FF2B5EF4-FFF2-40B4-BE49-F238E27FC236}">
                <a16:creationId xmlns:a16="http://schemas.microsoft.com/office/drawing/2014/main" id="{888BDA8E-86B7-4B83-A177-F5E7B8A0D141}"/>
              </a:ext>
            </a:extLst>
          </p:cNvPr>
          <p:cNvSpPr>
            <a:spLocks/>
          </p:cNvSpPr>
          <p:nvPr userDrawn="1"/>
        </p:nvSpPr>
        <p:spPr bwMode="auto">
          <a:xfrm>
            <a:off x="192617" y="5829300"/>
            <a:ext cx="446616"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0" name="Google Shape;1765;p26">
            <a:extLst>
              <a:ext uri="{FF2B5EF4-FFF2-40B4-BE49-F238E27FC236}">
                <a16:creationId xmlns:a16="http://schemas.microsoft.com/office/drawing/2014/main" id="{DCD47A27-2FAA-41F4-9008-2CA113FC44C5}"/>
              </a:ext>
            </a:extLst>
          </p:cNvPr>
          <p:cNvSpPr/>
          <p:nvPr userDrawn="1"/>
        </p:nvSpPr>
        <p:spPr>
          <a:xfrm rot="126755">
            <a:off x="3092451" y="1090613"/>
            <a:ext cx="5549900" cy="4730750"/>
          </a:xfrm>
          <a:prstGeom prst="rect">
            <a:avLst/>
          </a:prstGeom>
          <a:solidFill>
            <a:srgbClr val="FFE285"/>
          </a:solidFill>
          <a:ln>
            <a:noFill/>
          </a:ln>
        </p:spPr>
        <p:txBody>
          <a:bodyPr spcFirstLastPara="1" lIns="68569" tIns="68569" rIns="68569" bIns="68569" anchor="ctr"/>
          <a:lstStyle/>
          <a:p>
            <a:pPr eaLnBrk="1" fontAlgn="auto" hangingPunct="1">
              <a:spcBef>
                <a:spcPts val="0"/>
              </a:spcBef>
              <a:spcAft>
                <a:spcPts val="0"/>
              </a:spcAft>
              <a:defRPr/>
            </a:pPr>
            <a:endParaRPr sz="375" b="0" dirty="0">
              <a:solidFill>
                <a:prstClr val="black"/>
              </a:solidFill>
              <a:latin typeface="Arial"/>
            </a:endParaRPr>
          </a:p>
        </p:txBody>
      </p:sp>
      <p:sp>
        <p:nvSpPr>
          <p:cNvPr id="71" name="Google Shape;1766;p26">
            <a:extLst>
              <a:ext uri="{FF2B5EF4-FFF2-40B4-BE49-F238E27FC236}">
                <a16:creationId xmlns:a16="http://schemas.microsoft.com/office/drawing/2014/main" id="{7B4FA116-8566-4AD8-9DF9-0D7FCA14CB04}"/>
              </a:ext>
            </a:extLst>
          </p:cNvPr>
          <p:cNvSpPr/>
          <p:nvPr userDrawn="1"/>
        </p:nvSpPr>
        <p:spPr>
          <a:xfrm rot="21464125">
            <a:off x="2810934" y="773114"/>
            <a:ext cx="1284817" cy="1336675"/>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lIns="68569" tIns="68569" rIns="68569" bIns="68569" anchor="ctr"/>
          <a:lstStyle/>
          <a:p>
            <a:pPr eaLnBrk="1" fontAlgn="auto" hangingPunct="1">
              <a:spcBef>
                <a:spcPts val="0"/>
              </a:spcBef>
              <a:spcAft>
                <a:spcPts val="0"/>
              </a:spcAft>
              <a:defRPr/>
            </a:pPr>
            <a:endParaRPr sz="375" b="0">
              <a:solidFill>
                <a:prstClr val="black"/>
              </a:solidFill>
              <a:latin typeface="Arial"/>
            </a:endParaRPr>
          </a:p>
        </p:txBody>
      </p:sp>
      <p:sp>
        <p:nvSpPr>
          <p:cNvPr id="72" name="Google Shape;1767;p26">
            <a:extLst>
              <a:ext uri="{FF2B5EF4-FFF2-40B4-BE49-F238E27FC236}">
                <a16:creationId xmlns:a16="http://schemas.microsoft.com/office/drawing/2014/main" id="{EFFF2292-A688-4553-A9A7-C7BD575271EE}"/>
              </a:ext>
            </a:extLst>
          </p:cNvPr>
          <p:cNvSpPr/>
          <p:nvPr userDrawn="1"/>
        </p:nvSpPr>
        <p:spPr>
          <a:xfrm rot="4829593">
            <a:off x="7640638" y="1029760"/>
            <a:ext cx="1546225" cy="11091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lIns="68569" tIns="68569" rIns="68569" bIns="68569" anchor="ctr"/>
          <a:lstStyle/>
          <a:p>
            <a:pPr eaLnBrk="1" fontAlgn="auto" hangingPunct="1">
              <a:spcBef>
                <a:spcPts val="0"/>
              </a:spcBef>
              <a:spcAft>
                <a:spcPts val="0"/>
              </a:spcAft>
              <a:defRPr/>
            </a:pPr>
            <a:endParaRPr sz="375" b="0">
              <a:solidFill>
                <a:prstClr val="black"/>
              </a:solidFill>
              <a:latin typeface="Arial"/>
            </a:endParaRPr>
          </a:p>
        </p:txBody>
      </p:sp>
      <p:grpSp>
        <p:nvGrpSpPr>
          <p:cNvPr id="73" name="Google Shape;211;p3">
            <a:extLst>
              <a:ext uri="{FF2B5EF4-FFF2-40B4-BE49-F238E27FC236}">
                <a16:creationId xmlns:a16="http://schemas.microsoft.com/office/drawing/2014/main" id="{F0AA29A7-6380-472E-82AF-AD1068A719B1}"/>
              </a:ext>
            </a:extLst>
          </p:cNvPr>
          <p:cNvGrpSpPr>
            <a:grpSpLocks/>
          </p:cNvGrpSpPr>
          <p:nvPr userDrawn="1"/>
        </p:nvGrpSpPr>
        <p:grpSpPr bwMode="auto">
          <a:xfrm>
            <a:off x="1030818" y="1581150"/>
            <a:ext cx="444500" cy="398463"/>
            <a:chOff x="2495125" y="2142250"/>
            <a:chExt cx="444275" cy="398525"/>
          </a:xfrm>
        </p:grpSpPr>
        <p:sp>
          <p:nvSpPr>
            <p:cNvPr id="74" name="Google Shape;212;p3">
              <a:extLst>
                <a:ext uri="{FF2B5EF4-FFF2-40B4-BE49-F238E27FC236}">
                  <a16:creationId xmlns:a16="http://schemas.microsoft.com/office/drawing/2014/main" id="{065A5239-137C-49D7-8A38-832011E9DFD2}"/>
                </a:ext>
              </a:extLst>
            </p:cNvPr>
            <p:cNvSpPr>
              <a:spLocks/>
            </p:cNvSpPr>
            <p:nvPr/>
          </p:nvSpPr>
          <p:spPr bwMode="auto">
            <a:xfrm>
              <a:off x="2495125" y="2142250"/>
              <a:ext cx="444275" cy="398525"/>
            </a:xfrm>
            <a:custGeom>
              <a:avLst/>
              <a:gdLst>
                <a:gd name="T0" fmla="*/ 2147483646 w 17771"/>
                <a:gd name="T1" fmla="*/ 2147483646 h 15941"/>
                <a:gd name="T2" fmla="*/ 2147483646 w 17771"/>
                <a:gd name="T3" fmla="*/ 2147483646 h 15941"/>
                <a:gd name="T4" fmla="*/ 2147483646 w 17771"/>
                <a:gd name="T5" fmla="*/ 2147483646 h 15941"/>
                <a:gd name="T6" fmla="*/ 2147483646 w 17771"/>
                <a:gd name="T7" fmla="*/ 2147483646 h 15941"/>
                <a:gd name="T8" fmla="*/ 2147483646 w 17771"/>
                <a:gd name="T9" fmla="*/ 2147483646 h 15941"/>
                <a:gd name="T10" fmla="*/ 2147483646 w 17771"/>
                <a:gd name="T11" fmla="*/ 2147483646 h 15941"/>
                <a:gd name="T12" fmla="*/ 2147483646 w 17771"/>
                <a:gd name="T13" fmla="*/ 2147483646 h 159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75" name="Google Shape;213;p3">
              <a:extLst>
                <a:ext uri="{FF2B5EF4-FFF2-40B4-BE49-F238E27FC236}">
                  <a16:creationId xmlns:a16="http://schemas.microsoft.com/office/drawing/2014/main" id="{0D9B5FAD-F256-47B8-B70F-22220590C2F8}"/>
                </a:ext>
              </a:extLst>
            </p:cNvPr>
            <p:cNvSpPr/>
            <p:nvPr/>
          </p:nvSpPr>
          <p:spPr>
            <a:xfrm>
              <a:off x="2655910" y="2307376"/>
              <a:ext cx="95201" cy="73036"/>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grpSp>
        <p:nvGrpSpPr>
          <p:cNvPr id="76" name="Google Shape;214;p3">
            <a:extLst>
              <a:ext uri="{FF2B5EF4-FFF2-40B4-BE49-F238E27FC236}">
                <a16:creationId xmlns:a16="http://schemas.microsoft.com/office/drawing/2014/main" id="{8AC03DEB-343E-4A8D-A403-D14611AB6D2E}"/>
              </a:ext>
            </a:extLst>
          </p:cNvPr>
          <p:cNvGrpSpPr>
            <a:grpSpLocks/>
          </p:cNvGrpSpPr>
          <p:nvPr userDrawn="1"/>
        </p:nvGrpSpPr>
        <p:grpSpPr bwMode="auto">
          <a:xfrm>
            <a:off x="10560051" y="5038725"/>
            <a:ext cx="292100" cy="280988"/>
            <a:chOff x="3243875" y="2372825"/>
            <a:chExt cx="291375" cy="281375"/>
          </a:xfrm>
        </p:grpSpPr>
        <p:sp>
          <p:nvSpPr>
            <p:cNvPr id="77" name="Google Shape;215;p3">
              <a:extLst>
                <a:ext uri="{FF2B5EF4-FFF2-40B4-BE49-F238E27FC236}">
                  <a16:creationId xmlns:a16="http://schemas.microsoft.com/office/drawing/2014/main" id="{CB9BF4AE-97C9-4A1F-99EF-8BEA314F3981}"/>
                </a:ext>
              </a:extLst>
            </p:cNvPr>
            <p:cNvSpPr/>
            <p:nvPr/>
          </p:nvSpPr>
          <p:spPr>
            <a:xfrm>
              <a:off x="3286103" y="2403030"/>
              <a:ext cx="206918" cy="200300"/>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78" name="Google Shape;216;p3">
              <a:extLst>
                <a:ext uri="{FF2B5EF4-FFF2-40B4-BE49-F238E27FC236}">
                  <a16:creationId xmlns:a16="http://schemas.microsoft.com/office/drawing/2014/main" id="{AC37B3BE-EFC2-4B83-92FD-C7DA1483566D}"/>
                </a:ext>
              </a:extLst>
            </p:cNvPr>
            <p:cNvSpPr/>
            <p:nvPr/>
          </p:nvSpPr>
          <p:spPr>
            <a:xfrm>
              <a:off x="3302995" y="2403030"/>
              <a:ext cx="192138" cy="211428"/>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79" name="Google Shape;217;p3">
              <a:extLst>
                <a:ext uri="{FF2B5EF4-FFF2-40B4-BE49-F238E27FC236}">
                  <a16:creationId xmlns:a16="http://schemas.microsoft.com/office/drawing/2014/main" id="{4255802A-683B-4A14-9B95-59551BC55426}"/>
                </a:ext>
              </a:extLst>
            </p:cNvPr>
            <p:cNvSpPr/>
            <p:nvPr/>
          </p:nvSpPr>
          <p:spPr>
            <a:xfrm>
              <a:off x="3395897" y="2372825"/>
              <a:ext cx="10556"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80" name="Google Shape;218;p3">
              <a:extLst>
                <a:ext uri="{FF2B5EF4-FFF2-40B4-BE49-F238E27FC236}">
                  <a16:creationId xmlns:a16="http://schemas.microsoft.com/office/drawing/2014/main" id="{5773DD19-5F6C-4BC4-834C-3E8B567B8F67}"/>
                </a:ext>
              </a:extLst>
            </p:cNvPr>
            <p:cNvSpPr/>
            <p:nvPr/>
          </p:nvSpPr>
          <p:spPr>
            <a:xfrm>
              <a:off x="3243875" y="2495231"/>
              <a:ext cx="285040" cy="11127"/>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81" name="Google Shape;219;p3">
              <a:extLst>
                <a:ext uri="{FF2B5EF4-FFF2-40B4-BE49-F238E27FC236}">
                  <a16:creationId xmlns:a16="http://schemas.microsoft.com/office/drawing/2014/main" id="{BBF1BC84-EB91-4C7C-A2E2-BF0C8D6CC23B}"/>
                </a:ext>
              </a:extLst>
            </p:cNvPr>
            <p:cNvSpPr/>
            <p:nvPr/>
          </p:nvSpPr>
          <p:spPr>
            <a:xfrm>
              <a:off x="3341000" y="2379184"/>
              <a:ext cx="103459" cy="267067"/>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82" name="Google Shape;220;p3">
              <a:extLst>
                <a:ext uri="{FF2B5EF4-FFF2-40B4-BE49-F238E27FC236}">
                  <a16:creationId xmlns:a16="http://schemas.microsoft.com/office/drawing/2014/main" id="{FCE331AD-6DCD-4D80-A318-A9EA9EC2457F}"/>
                </a:ext>
              </a:extLst>
            </p:cNvPr>
            <p:cNvSpPr/>
            <p:nvPr/>
          </p:nvSpPr>
          <p:spPr>
            <a:xfrm>
              <a:off x="3267100" y="2458668"/>
              <a:ext cx="268150" cy="93792"/>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83" name="Google Shape;221;p3">
              <a:extLst>
                <a:ext uri="{FF2B5EF4-FFF2-40B4-BE49-F238E27FC236}">
                  <a16:creationId xmlns:a16="http://schemas.microsoft.com/office/drawing/2014/main" id="{40785411-9171-4C61-9E7A-059E6838DB06}"/>
                </a:ext>
              </a:extLst>
            </p:cNvPr>
            <p:cNvSpPr/>
            <p:nvPr/>
          </p:nvSpPr>
          <p:spPr>
            <a:xfrm>
              <a:off x="3275546" y="2452309"/>
              <a:ext cx="257592" cy="112868"/>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dirty="0">
                <a:solidFill>
                  <a:prstClr val="black"/>
                </a:solidFill>
                <a:latin typeface="Arial"/>
              </a:endParaRPr>
            </a:p>
          </p:txBody>
        </p:sp>
        <p:sp>
          <p:nvSpPr>
            <p:cNvPr id="84" name="Google Shape;222;p3">
              <a:extLst>
                <a:ext uri="{FF2B5EF4-FFF2-40B4-BE49-F238E27FC236}">
                  <a16:creationId xmlns:a16="http://schemas.microsoft.com/office/drawing/2014/main" id="{039F851B-6EC6-4E49-82E7-90BBF14EB2AD}"/>
                </a:ext>
              </a:extLst>
            </p:cNvPr>
            <p:cNvSpPr/>
            <p:nvPr/>
          </p:nvSpPr>
          <p:spPr>
            <a:xfrm>
              <a:off x="3328332" y="2385542"/>
              <a:ext cx="120350" cy="259119"/>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85" name="Google Shape;223;p3">
              <a:extLst>
                <a:ext uri="{FF2B5EF4-FFF2-40B4-BE49-F238E27FC236}">
                  <a16:creationId xmlns:a16="http://schemas.microsoft.com/office/drawing/2014/main" id="{269F89C7-D197-4FD8-9ADD-3C848B212A71}"/>
                </a:ext>
              </a:extLst>
            </p:cNvPr>
            <p:cNvSpPr/>
            <p:nvPr/>
          </p:nvSpPr>
          <p:spPr>
            <a:xfrm>
              <a:off x="3328332" y="2438003"/>
              <a:ext cx="133018" cy="133534"/>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86" name="Google Shape;224;p3">
              <a:extLst>
                <a:ext uri="{FF2B5EF4-FFF2-40B4-BE49-F238E27FC236}">
                  <a16:creationId xmlns:a16="http://schemas.microsoft.com/office/drawing/2014/main" id="{F9A8CD25-F8A1-4B2D-B1E5-E7BDF00104F3}"/>
                </a:ext>
              </a:extLst>
            </p:cNvPr>
            <p:cNvSpPr>
              <a:spLocks/>
            </p:cNvSpPr>
            <p:nvPr/>
          </p:nvSpPr>
          <p:spPr bwMode="auto">
            <a:xfrm>
              <a:off x="3358550" y="2469325"/>
              <a:ext cx="72075" cy="71450"/>
            </a:xfrm>
            <a:custGeom>
              <a:avLst/>
              <a:gdLst>
                <a:gd name="T0" fmla="*/ 2147483646 w 2883"/>
                <a:gd name="T1" fmla="*/ 2147483646 h 2858"/>
                <a:gd name="T2" fmla="*/ 2147483646 w 2883"/>
                <a:gd name="T3" fmla="*/ 2147483646 h 2858"/>
                <a:gd name="T4" fmla="*/ 2147483646 w 2883"/>
                <a:gd name="T5" fmla="*/ 2147483646 h 2858"/>
                <a:gd name="T6" fmla="*/ 2147483646 w 2883"/>
                <a:gd name="T7" fmla="*/ 2147483646 h 2858"/>
                <a:gd name="T8" fmla="*/ 2147483646 w 2883"/>
                <a:gd name="T9" fmla="*/ 2147483646 h 28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87" name="Google Shape;225;p3">
            <a:extLst>
              <a:ext uri="{FF2B5EF4-FFF2-40B4-BE49-F238E27FC236}">
                <a16:creationId xmlns:a16="http://schemas.microsoft.com/office/drawing/2014/main" id="{459A7DE6-28D0-499E-A51C-02191AA55E80}"/>
              </a:ext>
            </a:extLst>
          </p:cNvPr>
          <p:cNvGrpSpPr>
            <a:grpSpLocks/>
          </p:cNvGrpSpPr>
          <p:nvPr userDrawn="1"/>
        </p:nvGrpSpPr>
        <p:grpSpPr bwMode="auto">
          <a:xfrm>
            <a:off x="10778068" y="714376"/>
            <a:ext cx="167217" cy="168275"/>
            <a:chOff x="4954425" y="2036375"/>
            <a:chExt cx="166675" cy="168575"/>
          </a:xfrm>
        </p:grpSpPr>
        <p:sp>
          <p:nvSpPr>
            <p:cNvPr id="88" name="Google Shape;226;p3">
              <a:extLst>
                <a:ext uri="{FF2B5EF4-FFF2-40B4-BE49-F238E27FC236}">
                  <a16:creationId xmlns:a16="http://schemas.microsoft.com/office/drawing/2014/main" id="{63FD146B-C96D-4A66-95F4-DE812508E2A4}"/>
                </a:ext>
              </a:extLst>
            </p:cNvPr>
            <p:cNvSpPr>
              <a:spLocks/>
            </p:cNvSpPr>
            <p:nvPr/>
          </p:nvSpPr>
          <p:spPr bwMode="auto">
            <a:xfrm>
              <a:off x="4954425" y="2036375"/>
              <a:ext cx="166675" cy="168575"/>
            </a:xfrm>
            <a:custGeom>
              <a:avLst/>
              <a:gdLst>
                <a:gd name="T0" fmla="*/ 2147483646 w 6667"/>
                <a:gd name="T1" fmla="*/ 2147483646 h 6743"/>
                <a:gd name="T2" fmla="*/ 2147483646 w 6667"/>
                <a:gd name="T3" fmla="*/ 2147483646 h 6743"/>
                <a:gd name="T4" fmla="*/ 2147483646 w 6667"/>
                <a:gd name="T5" fmla="*/ 2147483646 h 6743"/>
                <a:gd name="T6" fmla="*/ 2147483646 w 6667"/>
                <a:gd name="T7" fmla="*/ 2147483646 h 6743"/>
                <a:gd name="T8" fmla="*/ 2147483646 w 6667"/>
                <a:gd name="T9" fmla="*/ 2147483646 h 6743"/>
                <a:gd name="T10" fmla="*/ 2147483646 w 6667"/>
                <a:gd name="T11" fmla="*/ 2147483646 h 6743"/>
                <a:gd name="T12" fmla="*/ 2147483646 w 6667"/>
                <a:gd name="T13" fmla="*/ 2147483646 h 6743"/>
                <a:gd name="T14" fmla="*/ 2147483646 w 6667"/>
                <a:gd name="T15" fmla="*/ 2147483646 h 674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9" name="Google Shape;227;p3">
              <a:extLst>
                <a:ext uri="{FF2B5EF4-FFF2-40B4-BE49-F238E27FC236}">
                  <a16:creationId xmlns:a16="http://schemas.microsoft.com/office/drawing/2014/main" id="{53053051-1A0C-4D10-9012-3E2E66901589}"/>
                </a:ext>
              </a:extLst>
            </p:cNvPr>
            <p:cNvSpPr/>
            <p:nvPr/>
          </p:nvSpPr>
          <p:spPr>
            <a:xfrm>
              <a:off x="5009280" y="2104760"/>
              <a:ext cx="52746" cy="41349"/>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sp>
        <p:nvSpPr>
          <p:cNvPr id="90" name="Google Shape;228;p3">
            <a:extLst>
              <a:ext uri="{FF2B5EF4-FFF2-40B4-BE49-F238E27FC236}">
                <a16:creationId xmlns:a16="http://schemas.microsoft.com/office/drawing/2014/main" id="{7CD90C60-87DE-4750-997B-DAC65E8A054F}"/>
              </a:ext>
            </a:extLst>
          </p:cNvPr>
          <p:cNvSpPr>
            <a:spLocks/>
          </p:cNvSpPr>
          <p:nvPr userDrawn="1"/>
        </p:nvSpPr>
        <p:spPr bwMode="auto">
          <a:xfrm>
            <a:off x="1576918" y="3597275"/>
            <a:ext cx="118533" cy="80963"/>
          </a:xfrm>
          <a:custGeom>
            <a:avLst/>
            <a:gdLst>
              <a:gd name="T0" fmla="*/ 2147483646 w 4765"/>
              <a:gd name="T1" fmla="*/ 2147483646 h 3248"/>
              <a:gd name="T2" fmla="*/ 2147483646 w 4765"/>
              <a:gd name="T3" fmla="*/ 2147483646 h 3248"/>
              <a:gd name="T4" fmla="*/ 2147483646 w 4765"/>
              <a:gd name="T5" fmla="*/ 2147483646 h 3248"/>
              <a:gd name="T6" fmla="*/ 2147483646 w 4765"/>
              <a:gd name="T7" fmla="*/ 2147483646 h 3248"/>
              <a:gd name="T8" fmla="*/ 2147483646 w 4765"/>
              <a:gd name="T9" fmla="*/ 2147483646 h 32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91" name="Google Shape;229;p3">
            <a:extLst>
              <a:ext uri="{FF2B5EF4-FFF2-40B4-BE49-F238E27FC236}">
                <a16:creationId xmlns:a16="http://schemas.microsoft.com/office/drawing/2014/main" id="{63F07081-2DAF-4F37-A4CB-D736E4001EA4}"/>
              </a:ext>
            </a:extLst>
          </p:cNvPr>
          <p:cNvSpPr/>
          <p:nvPr userDrawn="1"/>
        </p:nvSpPr>
        <p:spPr>
          <a:xfrm>
            <a:off x="9846733" y="3887788"/>
            <a:ext cx="86784" cy="61912"/>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lIns="68569" tIns="68569" rIns="68569" bIns="68569" anchor="ctr"/>
          <a:lstStyle/>
          <a:p>
            <a:pPr eaLnBrk="1" fontAlgn="auto" hangingPunct="1">
              <a:spcBef>
                <a:spcPts val="0"/>
              </a:spcBef>
              <a:spcAft>
                <a:spcPts val="0"/>
              </a:spcAft>
              <a:defRPr/>
            </a:pPr>
            <a:endParaRPr sz="1800" b="0">
              <a:solidFill>
                <a:prstClr val="black"/>
              </a:solidFill>
              <a:latin typeface="Arial"/>
            </a:endParaRPr>
          </a:p>
        </p:txBody>
      </p:sp>
      <p:grpSp>
        <p:nvGrpSpPr>
          <p:cNvPr id="92" name="Google Shape;230;p3">
            <a:extLst>
              <a:ext uri="{FF2B5EF4-FFF2-40B4-BE49-F238E27FC236}">
                <a16:creationId xmlns:a16="http://schemas.microsoft.com/office/drawing/2014/main" id="{94D6D484-0640-4AD2-B4B0-3F2BC5CCCBBA}"/>
              </a:ext>
            </a:extLst>
          </p:cNvPr>
          <p:cNvGrpSpPr>
            <a:grpSpLocks/>
          </p:cNvGrpSpPr>
          <p:nvPr userDrawn="1"/>
        </p:nvGrpSpPr>
        <p:grpSpPr bwMode="auto">
          <a:xfrm>
            <a:off x="1274234" y="5541964"/>
            <a:ext cx="167217" cy="168275"/>
            <a:chOff x="4954425" y="2036375"/>
            <a:chExt cx="166675" cy="168575"/>
          </a:xfrm>
        </p:grpSpPr>
        <p:sp>
          <p:nvSpPr>
            <p:cNvPr id="93" name="Google Shape;231;p3">
              <a:extLst>
                <a:ext uri="{FF2B5EF4-FFF2-40B4-BE49-F238E27FC236}">
                  <a16:creationId xmlns:a16="http://schemas.microsoft.com/office/drawing/2014/main" id="{E2D2CFB9-B31B-4034-A33F-F4783E4342B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94" name="Google Shape;232;p3">
              <a:extLst>
                <a:ext uri="{FF2B5EF4-FFF2-40B4-BE49-F238E27FC236}">
                  <a16:creationId xmlns:a16="http://schemas.microsoft.com/office/drawing/2014/main" id="{6910D328-D411-4CEC-8BA0-42E33512ABF2}"/>
                </a:ext>
              </a:extLst>
            </p:cNvPr>
            <p:cNvSpPr/>
            <p:nvPr/>
          </p:nvSpPr>
          <p:spPr>
            <a:xfrm>
              <a:off x="5009280" y="2104759"/>
              <a:ext cx="52746" cy="41349"/>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grpSp>
        <p:nvGrpSpPr>
          <p:cNvPr id="95" name="Google Shape;769;p31">
            <a:extLst>
              <a:ext uri="{FF2B5EF4-FFF2-40B4-BE49-F238E27FC236}">
                <a16:creationId xmlns:a16="http://schemas.microsoft.com/office/drawing/2014/main" id="{B8BCDD2D-4AA1-45A0-A6FD-11A535AF80D2}"/>
              </a:ext>
            </a:extLst>
          </p:cNvPr>
          <p:cNvGrpSpPr>
            <a:grpSpLocks/>
          </p:cNvGrpSpPr>
          <p:nvPr userDrawn="1"/>
        </p:nvGrpSpPr>
        <p:grpSpPr bwMode="auto">
          <a:xfrm>
            <a:off x="2548467" y="3587750"/>
            <a:ext cx="2599267" cy="2522538"/>
            <a:chOff x="5641385" y="2381306"/>
            <a:chExt cx="2599446" cy="2521829"/>
          </a:xfrm>
        </p:grpSpPr>
        <p:sp>
          <p:nvSpPr>
            <p:cNvPr id="96" name="Google Shape;770;p31">
              <a:extLst>
                <a:ext uri="{FF2B5EF4-FFF2-40B4-BE49-F238E27FC236}">
                  <a16:creationId xmlns:a16="http://schemas.microsoft.com/office/drawing/2014/main" id="{447563EA-41CE-4714-92BF-D8687663592D}"/>
                </a:ext>
              </a:extLst>
            </p:cNvPr>
            <p:cNvSpPr>
              <a:spLocks/>
            </p:cNvSpPr>
            <p:nvPr/>
          </p:nvSpPr>
          <p:spPr bwMode="auto">
            <a:xfrm>
              <a:off x="5715495" y="4459755"/>
              <a:ext cx="2364987" cy="361232"/>
            </a:xfrm>
            <a:custGeom>
              <a:avLst/>
              <a:gdLst>
                <a:gd name="T0" fmla="*/ 2147483646 w 38516"/>
                <a:gd name="T1" fmla="*/ 2147483646 h 5883"/>
                <a:gd name="T2" fmla="*/ 0 w 38516"/>
                <a:gd name="T3" fmla="*/ 2147483646 h 5883"/>
                <a:gd name="T4" fmla="*/ 2147483646 w 38516"/>
                <a:gd name="T5" fmla="*/ 2147483646 h 5883"/>
                <a:gd name="T6" fmla="*/ 2147483646 w 38516"/>
                <a:gd name="T7" fmla="*/ 2147483646 h 5883"/>
                <a:gd name="T8" fmla="*/ 2147483646 w 38516"/>
                <a:gd name="T9" fmla="*/ 2147483646 h 58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97" name="Google Shape;771;p31">
              <a:extLst>
                <a:ext uri="{FF2B5EF4-FFF2-40B4-BE49-F238E27FC236}">
                  <a16:creationId xmlns:a16="http://schemas.microsoft.com/office/drawing/2014/main" id="{B276B9AA-3B6A-4115-B71F-EA1F3A82EC50}"/>
                </a:ext>
              </a:extLst>
            </p:cNvPr>
            <p:cNvGrpSpPr>
              <a:grpSpLocks/>
            </p:cNvGrpSpPr>
            <p:nvPr/>
          </p:nvGrpSpPr>
          <p:grpSpPr bwMode="auto">
            <a:xfrm flipH="1">
              <a:off x="6793275" y="3690844"/>
              <a:ext cx="1447557" cy="1002468"/>
              <a:chOff x="4799733" y="3457797"/>
              <a:chExt cx="2301388" cy="1593766"/>
            </a:xfrm>
          </p:grpSpPr>
          <p:sp>
            <p:nvSpPr>
              <p:cNvPr id="152" name="Google Shape;772;p31">
                <a:extLst>
                  <a:ext uri="{FF2B5EF4-FFF2-40B4-BE49-F238E27FC236}">
                    <a16:creationId xmlns:a16="http://schemas.microsoft.com/office/drawing/2014/main" id="{1DACFF8E-C936-4C4F-896E-763FCF695FBC}"/>
                  </a:ext>
                </a:extLst>
              </p:cNvPr>
              <p:cNvSpPr>
                <a:spLocks/>
              </p:cNvSpPr>
              <p:nvPr/>
            </p:nvSpPr>
            <p:spPr bwMode="auto">
              <a:xfrm>
                <a:off x="5512937" y="4441437"/>
                <a:ext cx="134693" cy="122202"/>
              </a:xfrm>
              <a:custGeom>
                <a:avLst/>
                <a:gdLst>
                  <a:gd name="T0" fmla="*/ 2147483646 w 2437"/>
                  <a:gd name="T1" fmla="*/ 2147483646 h 2211"/>
                  <a:gd name="T2" fmla="*/ 2147483646 w 2437"/>
                  <a:gd name="T3" fmla="*/ 2147483646 h 2211"/>
                  <a:gd name="T4" fmla="*/ 2147483646 w 2437"/>
                  <a:gd name="T5" fmla="*/ 2147483646 h 2211"/>
                  <a:gd name="T6" fmla="*/ 2147483646 w 2437"/>
                  <a:gd name="T7" fmla="*/ 2147483646 h 2211"/>
                  <a:gd name="T8" fmla="*/ 2147483646 w 2437"/>
                  <a:gd name="T9" fmla="*/ 2147483646 h 2211"/>
                  <a:gd name="T10" fmla="*/ 2147483646 w 2437"/>
                  <a:gd name="T11" fmla="*/ 2147483646 h 22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3" name="Google Shape;773;p31">
                <a:extLst>
                  <a:ext uri="{FF2B5EF4-FFF2-40B4-BE49-F238E27FC236}">
                    <a16:creationId xmlns:a16="http://schemas.microsoft.com/office/drawing/2014/main" id="{C6784C69-6614-43F4-8D8D-3F9860E56283}"/>
                  </a:ext>
                </a:extLst>
              </p:cNvPr>
              <p:cNvSpPr>
                <a:spLocks/>
              </p:cNvSpPr>
              <p:nvPr/>
            </p:nvSpPr>
            <p:spPr bwMode="auto">
              <a:xfrm>
                <a:off x="5671673" y="4450943"/>
                <a:ext cx="91527" cy="79091"/>
              </a:xfrm>
              <a:custGeom>
                <a:avLst/>
                <a:gdLst>
                  <a:gd name="T0" fmla="*/ 2147483646 w 1656"/>
                  <a:gd name="T1" fmla="*/ 2147483646 h 1431"/>
                  <a:gd name="T2" fmla="*/ 2147483646 w 1656"/>
                  <a:gd name="T3" fmla="*/ 2147483646 h 1431"/>
                  <a:gd name="T4" fmla="*/ 2147483646 w 1656"/>
                  <a:gd name="T5" fmla="*/ 2147483646 h 1431"/>
                  <a:gd name="T6" fmla="*/ 2147483646 w 1656"/>
                  <a:gd name="T7" fmla="*/ 2147483646 h 1431"/>
                  <a:gd name="T8" fmla="*/ 2147483646 w 1656"/>
                  <a:gd name="T9" fmla="*/ 2147483646 h 14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56" h="1431" extrusionOk="0">
                    <a:moveTo>
                      <a:pt x="1" y="1"/>
                    </a:moveTo>
                    <a:lnTo>
                      <a:pt x="1" y="1430"/>
                    </a:lnTo>
                    <a:lnTo>
                      <a:pt x="1655" y="1430"/>
                    </a:lnTo>
                    <a:lnTo>
                      <a:pt x="1655" y="1"/>
                    </a:lnTo>
                    <a:lnTo>
                      <a:pt x="1" y="1"/>
                    </a:lnTo>
                    <a:close/>
                  </a:path>
                </a:pathLst>
              </a:custGeom>
              <a:solidFill>
                <a:srgbClr val="F9CF7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4" name="Google Shape;774;p31">
                <a:extLst>
                  <a:ext uri="{FF2B5EF4-FFF2-40B4-BE49-F238E27FC236}">
                    <a16:creationId xmlns:a16="http://schemas.microsoft.com/office/drawing/2014/main" id="{10693342-D796-469C-9D0C-FF4D0C37DD63}"/>
                  </a:ext>
                </a:extLst>
              </p:cNvPr>
              <p:cNvSpPr>
                <a:spLocks/>
              </p:cNvSpPr>
              <p:nvPr/>
            </p:nvSpPr>
            <p:spPr bwMode="auto">
              <a:xfrm>
                <a:off x="5670236" y="4448014"/>
                <a:ext cx="92246" cy="80528"/>
              </a:xfrm>
              <a:custGeom>
                <a:avLst/>
                <a:gdLst>
                  <a:gd name="T0" fmla="*/ 2147483646 w 1669"/>
                  <a:gd name="T1" fmla="*/ 2147483646 h 1457"/>
                  <a:gd name="T2" fmla="*/ 2147483646 w 1669"/>
                  <a:gd name="T3" fmla="*/ 2147483646 h 1457"/>
                  <a:gd name="T4" fmla="*/ 2147483646 w 1669"/>
                  <a:gd name="T5" fmla="*/ 2147483646 h 1457"/>
                  <a:gd name="T6" fmla="*/ 2147483646 w 1669"/>
                  <a:gd name="T7" fmla="*/ 2147483646 h 1457"/>
                  <a:gd name="T8" fmla="*/ 2147483646 w 1669"/>
                  <a:gd name="T9" fmla="*/ 2147483646 h 1457"/>
                  <a:gd name="T10" fmla="*/ 2147483646 w 1669"/>
                  <a:gd name="T11" fmla="*/ 2147483646 h 1457"/>
                  <a:gd name="T12" fmla="*/ 2147483646 w 1669"/>
                  <a:gd name="T13" fmla="*/ 2147483646 h 1457"/>
                  <a:gd name="T14" fmla="*/ 2147483646 w 1669"/>
                  <a:gd name="T15" fmla="*/ 2147483646 h 1457"/>
                  <a:gd name="T16" fmla="*/ 2147483646 w 1669"/>
                  <a:gd name="T17" fmla="*/ 2147483646 h 1457"/>
                  <a:gd name="T18" fmla="*/ 2147483646 w 1669"/>
                  <a:gd name="T19" fmla="*/ 2147483646 h 1457"/>
                  <a:gd name="T20" fmla="*/ 2147483646 w 1669"/>
                  <a:gd name="T21" fmla="*/ 2147483646 h 1457"/>
                  <a:gd name="T22" fmla="*/ 2147483646 w 1669"/>
                  <a:gd name="T23" fmla="*/ 2147483646 h 1457"/>
                  <a:gd name="T24" fmla="*/ 2147483646 w 1669"/>
                  <a:gd name="T25" fmla="*/ 2147483646 h 1457"/>
                  <a:gd name="T26" fmla="*/ 2147483646 w 1669"/>
                  <a:gd name="T27" fmla="*/ 2147483646 h 1457"/>
                  <a:gd name="T28" fmla="*/ 2147483646 w 1669"/>
                  <a:gd name="T29" fmla="*/ 2147483646 h 1457"/>
                  <a:gd name="T30" fmla="*/ 2147483646 w 1669"/>
                  <a:gd name="T31" fmla="*/ 2147483646 h 1457"/>
                  <a:gd name="T32" fmla="*/ 2147483646 w 1669"/>
                  <a:gd name="T33" fmla="*/ 2147483646 h 1457"/>
                  <a:gd name="T34" fmla="*/ 2147483646 w 1669"/>
                  <a:gd name="T35" fmla="*/ 2147483646 h 1457"/>
                  <a:gd name="T36" fmla="*/ 2147483646 w 1669"/>
                  <a:gd name="T37" fmla="*/ 2147483646 h 1457"/>
                  <a:gd name="T38" fmla="*/ 2147483646 w 1669"/>
                  <a:gd name="T39" fmla="*/ 2147483646 h 1457"/>
                  <a:gd name="T40" fmla="*/ 2147483646 w 1669"/>
                  <a:gd name="T41" fmla="*/ 2147483646 h 1457"/>
                  <a:gd name="T42" fmla="*/ 2147483646 w 1669"/>
                  <a:gd name="T43" fmla="*/ 2147483646 h 1457"/>
                  <a:gd name="T44" fmla="*/ 2147483646 w 1669"/>
                  <a:gd name="T45" fmla="*/ 2147483646 h 1457"/>
                  <a:gd name="T46" fmla="*/ 2147483646 w 1669"/>
                  <a:gd name="T47" fmla="*/ 2147483646 h 1457"/>
                  <a:gd name="T48" fmla="*/ 2147483646 w 1669"/>
                  <a:gd name="T49" fmla="*/ 2147483646 h 1457"/>
                  <a:gd name="T50" fmla="*/ 2147483646 w 1669"/>
                  <a:gd name="T51" fmla="*/ 2147483646 h 1457"/>
                  <a:gd name="T52" fmla="*/ 2147483646 w 1669"/>
                  <a:gd name="T53" fmla="*/ 2147483646 h 1457"/>
                  <a:gd name="T54" fmla="*/ 2147483646 w 1669"/>
                  <a:gd name="T55" fmla="*/ 2147483646 h 1457"/>
                  <a:gd name="T56" fmla="*/ 2147483646 w 1669"/>
                  <a:gd name="T57" fmla="*/ 2147483646 h 1457"/>
                  <a:gd name="T58" fmla="*/ 2147483646 w 1669"/>
                  <a:gd name="T59" fmla="*/ 2147483646 h 1457"/>
                  <a:gd name="T60" fmla="*/ 2147483646 w 1669"/>
                  <a:gd name="T61" fmla="*/ 2147483646 h 1457"/>
                  <a:gd name="T62" fmla="*/ 2147483646 w 1669"/>
                  <a:gd name="T63" fmla="*/ 2147483646 h 1457"/>
                  <a:gd name="T64" fmla="*/ 2147483646 w 1669"/>
                  <a:gd name="T65" fmla="*/ 2147483646 h 1457"/>
                  <a:gd name="T66" fmla="*/ 2147483646 w 1669"/>
                  <a:gd name="T67" fmla="*/ 2147483646 h 1457"/>
                  <a:gd name="T68" fmla="*/ 2147483646 w 1669"/>
                  <a:gd name="T69" fmla="*/ 2147483646 h 1457"/>
                  <a:gd name="T70" fmla="*/ 2147483646 w 1669"/>
                  <a:gd name="T71" fmla="*/ 2147483646 h 1457"/>
                  <a:gd name="T72" fmla="*/ 2147483646 w 1669"/>
                  <a:gd name="T73" fmla="*/ 2147483646 h 1457"/>
                  <a:gd name="T74" fmla="*/ 2147483646 w 1669"/>
                  <a:gd name="T75" fmla="*/ 2147483646 h 1457"/>
                  <a:gd name="T76" fmla="*/ 2147483646 w 1669"/>
                  <a:gd name="T77" fmla="*/ 2147483646 h 1457"/>
                  <a:gd name="T78" fmla="*/ 2147483646 w 1669"/>
                  <a:gd name="T79" fmla="*/ 2147483646 h 1457"/>
                  <a:gd name="T80" fmla="*/ 2147483646 w 1669"/>
                  <a:gd name="T81" fmla="*/ 2147483646 h 145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lnTo>
                      <a:pt x="239" y="1"/>
                    </a:lnTo>
                    <a:close/>
                  </a:path>
                </a:pathLst>
              </a:custGeom>
              <a:solidFill>
                <a:srgbClr val="F09C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5" name="Google Shape;775;p31">
                <a:extLst>
                  <a:ext uri="{FF2B5EF4-FFF2-40B4-BE49-F238E27FC236}">
                    <a16:creationId xmlns:a16="http://schemas.microsoft.com/office/drawing/2014/main" id="{CF30CA63-0132-465B-A041-9DB1A0568421}"/>
                  </a:ext>
                </a:extLst>
              </p:cNvPr>
              <p:cNvSpPr>
                <a:spLocks/>
              </p:cNvSpPr>
              <p:nvPr/>
            </p:nvSpPr>
            <p:spPr bwMode="auto">
              <a:xfrm>
                <a:off x="5668799" y="4448014"/>
                <a:ext cx="100260" cy="84895"/>
              </a:xfrm>
              <a:custGeom>
                <a:avLst/>
                <a:gdLst>
                  <a:gd name="T0" fmla="*/ 2147483646 w 1814"/>
                  <a:gd name="T1" fmla="*/ 2147483646 h 1536"/>
                  <a:gd name="T2" fmla="*/ 2147483646 w 1814"/>
                  <a:gd name="T3" fmla="*/ 2147483646 h 1536"/>
                  <a:gd name="T4" fmla="*/ 2147483646 w 1814"/>
                  <a:gd name="T5" fmla="*/ 2147483646 h 1536"/>
                  <a:gd name="T6" fmla="*/ 2147483646 w 1814"/>
                  <a:gd name="T7" fmla="*/ 2147483646 h 1536"/>
                  <a:gd name="T8" fmla="*/ 2147483646 w 1814"/>
                  <a:gd name="T9" fmla="*/ 2147483646 h 1536"/>
                  <a:gd name="T10" fmla="*/ 2147483646 w 1814"/>
                  <a:gd name="T11" fmla="*/ 2147483646 h 1536"/>
                  <a:gd name="T12" fmla="*/ 2147483646 w 1814"/>
                  <a:gd name="T13" fmla="*/ 2147483646 h 1536"/>
                  <a:gd name="T14" fmla="*/ 2147483646 w 1814"/>
                  <a:gd name="T15" fmla="*/ 2147483646 h 1536"/>
                  <a:gd name="T16" fmla="*/ 2147483646 w 1814"/>
                  <a:gd name="T17" fmla="*/ 2147483646 h 1536"/>
                  <a:gd name="T18" fmla="*/ 2147483646 w 1814"/>
                  <a:gd name="T19" fmla="*/ 2147483646 h 1536"/>
                  <a:gd name="T20" fmla="*/ 2147483646 w 1814"/>
                  <a:gd name="T21" fmla="*/ 2147483646 h 1536"/>
                  <a:gd name="T22" fmla="*/ 2147483646 w 1814"/>
                  <a:gd name="T23" fmla="*/ 2147483646 h 1536"/>
                  <a:gd name="T24" fmla="*/ 2147483646 w 1814"/>
                  <a:gd name="T25" fmla="*/ 2147483646 h 1536"/>
                  <a:gd name="T26" fmla="*/ 2147483646 w 1814"/>
                  <a:gd name="T27" fmla="*/ 2147483646 h 1536"/>
                  <a:gd name="T28" fmla="*/ 2147483646 w 1814"/>
                  <a:gd name="T29" fmla="*/ 2147483646 h 1536"/>
                  <a:gd name="T30" fmla="*/ 2147483646 w 1814"/>
                  <a:gd name="T31" fmla="*/ 2147483646 h 1536"/>
                  <a:gd name="T32" fmla="*/ 2147483646 w 1814"/>
                  <a:gd name="T33" fmla="*/ 2147483646 h 1536"/>
                  <a:gd name="T34" fmla="*/ 2147483646 w 1814"/>
                  <a:gd name="T35" fmla="*/ 2147483646 h 1536"/>
                  <a:gd name="T36" fmla="*/ 2147483646 w 1814"/>
                  <a:gd name="T37" fmla="*/ 2147483646 h 1536"/>
                  <a:gd name="T38" fmla="*/ 2147483646 w 1814"/>
                  <a:gd name="T39" fmla="*/ 2147483646 h 1536"/>
                  <a:gd name="T40" fmla="*/ 2147483646 w 1814"/>
                  <a:gd name="T41" fmla="*/ 2147483646 h 1536"/>
                  <a:gd name="T42" fmla="*/ 2147483646 w 1814"/>
                  <a:gd name="T43" fmla="*/ 2147483646 h 1536"/>
                  <a:gd name="T44" fmla="*/ 2147483646 w 1814"/>
                  <a:gd name="T45" fmla="*/ 2147483646 h 1536"/>
                  <a:gd name="T46" fmla="*/ 2147483646 w 1814"/>
                  <a:gd name="T47" fmla="*/ 2147483646 h 1536"/>
                  <a:gd name="T48" fmla="*/ 2147483646 w 1814"/>
                  <a:gd name="T49" fmla="*/ 2147483646 h 1536"/>
                  <a:gd name="T50" fmla="*/ 2147483646 w 1814"/>
                  <a:gd name="T51" fmla="*/ 2147483646 h 1536"/>
                  <a:gd name="T52" fmla="*/ 2147483646 w 1814"/>
                  <a:gd name="T53" fmla="*/ 2147483646 h 1536"/>
                  <a:gd name="T54" fmla="*/ 2147483646 w 1814"/>
                  <a:gd name="T55" fmla="*/ 2147483646 h 1536"/>
                  <a:gd name="T56" fmla="*/ 2147483646 w 1814"/>
                  <a:gd name="T57" fmla="*/ 2147483646 h 1536"/>
                  <a:gd name="T58" fmla="*/ 2147483646 w 1814"/>
                  <a:gd name="T59" fmla="*/ 2147483646 h 1536"/>
                  <a:gd name="T60" fmla="*/ 2147483646 w 1814"/>
                  <a:gd name="T61" fmla="*/ 2147483646 h 1536"/>
                  <a:gd name="T62" fmla="*/ 2147483646 w 1814"/>
                  <a:gd name="T63" fmla="*/ 2147483646 h 1536"/>
                  <a:gd name="T64" fmla="*/ 2147483646 w 1814"/>
                  <a:gd name="T65" fmla="*/ 2147483646 h 1536"/>
                  <a:gd name="T66" fmla="*/ 2147483646 w 1814"/>
                  <a:gd name="T67" fmla="*/ 2147483646 h 1536"/>
                  <a:gd name="T68" fmla="*/ 2147483646 w 1814"/>
                  <a:gd name="T69" fmla="*/ 2147483646 h 1536"/>
                  <a:gd name="T70" fmla="*/ 2147483646 w 1814"/>
                  <a:gd name="T71" fmla="*/ 2147483646 h 1536"/>
                  <a:gd name="T72" fmla="*/ 2147483646 w 1814"/>
                  <a:gd name="T73" fmla="*/ 2147483646 h 1536"/>
                  <a:gd name="T74" fmla="*/ 2147483646 w 1814"/>
                  <a:gd name="T75" fmla="*/ 2147483646 h 1536"/>
                  <a:gd name="T76" fmla="*/ 2147483646 w 1814"/>
                  <a:gd name="T77" fmla="*/ 2147483646 h 1536"/>
                  <a:gd name="T78" fmla="*/ 2147483646 w 1814"/>
                  <a:gd name="T79" fmla="*/ 2147483646 h 1536"/>
                  <a:gd name="T80" fmla="*/ 2147483646 w 1814"/>
                  <a:gd name="T81" fmla="*/ 2147483646 h 1536"/>
                  <a:gd name="T82" fmla="*/ 2147483646 w 1814"/>
                  <a:gd name="T83" fmla="*/ 2147483646 h 1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lnTo>
                      <a:pt x="768"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lnTo>
                      <a:pt x="106" y="1"/>
                    </a:lnTo>
                    <a:close/>
                  </a:path>
                </a:pathLst>
              </a:custGeom>
              <a:solidFill>
                <a:srgbClr val="F09C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6" name="Google Shape;776;p31">
                <a:extLst>
                  <a:ext uri="{FF2B5EF4-FFF2-40B4-BE49-F238E27FC236}">
                    <a16:creationId xmlns:a16="http://schemas.microsoft.com/office/drawing/2014/main" id="{62BA5F8E-92EA-4AFE-A986-5E9DF419DE1E}"/>
                  </a:ext>
                </a:extLst>
              </p:cNvPr>
              <p:cNvSpPr>
                <a:spLocks/>
              </p:cNvSpPr>
              <p:nvPr/>
            </p:nvSpPr>
            <p:spPr bwMode="auto">
              <a:xfrm>
                <a:off x="4799733" y="3864528"/>
                <a:ext cx="1237772" cy="1187034"/>
              </a:xfrm>
              <a:custGeom>
                <a:avLst/>
                <a:gdLst>
                  <a:gd name="T0" fmla="*/ 2147483646 w 22395"/>
                  <a:gd name="T1" fmla="*/ 2147483646 h 21477"/>
                  <a:gd name="T2" fmla="*/ 2147483646 w 22395"/>
                  <a:gd name="T3" fmla="*/ 2147483646 h 21477"/>
                  <a:gd name="T4" fmla="*/ 2147483646 w 22395"/>
                  <a:gd name="T5" fmla="*/ 2147483646 h 21477"/>
                  <a:gd name="T6" fmla="*/ 2147483646 w 22395"/>
                  <a:gd name="T7" fmla="*/ 2147483646 h 21477"/>
                  <a:gd name="T8" fmla="*/ 2147483646 w 22395"/>
                  <a:gd name="T9" fmla="*/ 2147483646 h 21477"/>
                  <a:gd name="T10" fmla="*/ 2147483646 w 22395"/>
                  <a:gd name="T11" fmla="*/ 2147483646 h 21477"/>
                  <a:gd name="T12" fmla="*/ 2147483646 w 22395"/>
                  <a:gd name="T13" fmla="*/ 2147483646 h 21477"/>
                  <a:gd name="T14" fmla="*/ 2147483646 w 22395"/>
                  <a:gd name="T15" fmla="*/ 2147483646 h 21477"/>
                  <a:gd name="T16" fmla="*/ 2147483646 w 22395"/>
                  <a:gd name="T17" fmla="*/ 2147483646 h 21477"/>
                  <a:gd name="T18" fmla="*/ 2147483646 w 22395"/>
                  <a:gd name="T19" fmla="*/ 2147483646 h 21477"/>
                  <a:gd name="T20" fmla="*/ 2147483646 w 22395"/>
                  <a:gd name="T21" fmla="*/ 2147483646 h 21477"/>
                  <a:gd name="T22" fmla="*/ 2147483646 w 22395"/>
                  <a:gd name="T23" fmla="*/ 2147483646 h 21477"/>
                  <a:gd name="T24" fmla="*/ 2147483646 w 22395"/>
                  <a:gd name="T25" fmla="*/ 2147483646 h 21477"/>
                  <a:gd name="T26" fmla="*/ 2147483646 w 22395"/>
                  <a:gd name="T27" fmla="*/ 2147483646 h 21477"/>
                  <a:gd name="T28" fmla="*/ 2147483646 w 22395"/>
                  <a:gd name="T29" fmla="*/ 2147483646 h 21477"/>
                  <a:gd name="T30" fmla="*/ 2147483646 w 22395"/>
                  <a:gd name="T31" fmla="*/ 2147483646 h 2147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7" name="Google Shape;777;p31">
                <a:extLst>
                  <a:ext uri="{FF2B5EF4-FFF2-40B4-BE49-F238E27FC236}">
                    <a16:creationId xmlns:a16="http://schemas.microsoft.com/office/drawing/2014/main" id="{C06FA419-F6C2-4798-B967-AFF8B1CFE02C}"/>
                  </a:ext>
                </a:extLst>
              </p:cNvPr>
              <p:cNvSpPr>
                <a:spLocks/>
              </p:cNvSpPr>
              <p:nvPr/>
            </p:nvSpPr>
            <p:spPr bwMode="auto">
              <a:xfrm>
                <a:off x="4845828" y="3874532"/>
                <a:ext cx="1027082" cy="1046648"/>
              </a:xfrm>
              <a:custGeom>
                <a:avLst/>
                <a:gdLst>
                  <a:gd name="T0" fmla="*/ 2147483646 w 18583"/>
                  <a:gd name="T1" fmla="*/ 0 h 18937"/>
                  <a:gd name="T2" fmla="*/ 2147483646 w 18583"/>
                  <a:gd name="T3" fmla="*/ 2147483646 h 18937"/>
                  <a:gd name="T4" fmla="*/ 2147483646 w 18583"/>
                  <a:gd name="T5" fmla="*/ 2147483646 h 18937"/>
                  <a:gd name="T6" fmla="*/ 0 w 18583"/>
                  <a:gd name="T7" fmla="*/ 2147483646 h 18937"/>
                  <a:gd name="T8" fmla="*/ 0 w 18583"/>
                  <a:gd name="T9" fmla="*/ 2147483646 h 18937"/>
                  <a:gd name="T10" fmla="*/ 2147483646 w 18583"/>
                  <a:gd name="T11" fmla="*/ 2147483646 h 18937"/>
                  <a:gd name="T12" fmla="*/ 2147483646 w 18583"/>
                  <a:gd name="T13" fmla="*/ 2147483646 h 18937"/>
                  <a:gd name="T14" fmla="*/ 2147483646 w 18583"/>
                  <a:gd name="T15" fmla="*/ 2147483646 h 18937"/>
                  <a:gd name="T16" fmla="*/ 2147483646 w 18583"/>
                  <a:gd name="T17" fmla="*/ 0 h 189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8" name="Google Shape;778;p31">
                <a:extLst>
                  <a:ext uri="{FF2B5EF4-FFF2-40B4-BE49-F238E27FC236}">
                    <a16:creationId xmlns:a16="http://schemas.microsoft.com/office/drawing/2014/main" id="{223EC032-12DB-4C9E-8ADA-F34281416D6E}"/>
                  </a:ext>
                </a:extLst>
              </p:cNvPr>
              <p:cNvSpPr>
                <a:spLocks/>
              </p:cNvSpPr>
              <p:nvPr/>
            </p:nvSpPr>
            <p:spPr bwMode="auto">
              <a:xfrm>
                <a:off x="5818028" y="3941796"/>
                <a:ext cx="76107" cy="67374"/>
              </a:xfrm>
              <a:custGeom>
                <a:avLst/>
                <a:gdLst>
                  <a:gd name="T0" fmla="*/ 0 w 1377"/>
                  <a:gd name="T1" fmla="*/ 2147483646 h 1219"/>
                  <a:gd name="T2" fmla="*/ 0 w 1377"/>
                  <a:gd name="T3" fmla="*/ 2147483646 h 1219"/>
                  <a:gd name="T4" fmla="*/ 2147483646 w 1377"/>
                  <a:gd name="T5" fmla="*/ 2147483646 h 1219"/>
                  <a:gd name="T6" fmla="*/ 2147483646 w 1377"/>
                  <a:gd name="T7" fmla="*/ 2147483646 h 1219"/>
                  <a:gd name="T8" fmla="*/ 2147483646 w 1377"/>
                  <a:gd name="T9" fmla="*/ 2147483646 h 1219"/>
                  <a:gd name="T10" fmla="*/ 2147483646 w 1377"/>
                  <a:gd name="T11" fmla="*/ 2147483646 h 1219"/>
                  <a:gd name="T12" fmla="*/ 0 w 1377"/>
                  <a:gd name="T13" fmla="*/ 2147483646 h 12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77" h="1219" extrusionOk="0">
                    <a:moveTo>
                      <a:pt x="0" y="1"/>
                    </a:moveTo>
                    <a:lnTo>
                      <a:pt x="0" y="160"/>
                    </a:lnTo>
                    <a:lnTo>
                      <a:pt x="1218" y="1219"/>
                    </a:lnTo>
                    <a:lnTo>
                      <a:pt x="1324" y="1219"/>
                    </a:lnTo>
                    <a:cubicBezTo>
                      <a:pt x="1376" y="1152"/>
                      <a:pt x="1376" y="1099"/>
                      <a:pt x="1324" y="1047"/>
                    </a:cubicBezTo>
                    <a:lnTo>
                      <a:pt x="172" y="1"/>
                    </a:lnTo>
                    <a:lnTo>
                      <a:pt x="0"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9" name="Google Shape;779;p31">
                <a:extLst>
                  <a:ext uri="{FF2B5EF4-FFF2-40B4-BE49-F238E27FC236}">
                    <a16:creationId xmlns:a16="http://schemas.microsoft.com/office/drawing/2014/main" id="{0CF91D98-0F85-4791-97F9-77E87283E9C2}"/>
                  </a:ext>
                </a:extLst>
              </p:cNvPr>
              <p:cNvSpPr>
                <a:spLocks/>
              </p:cNvSpPr>
              <p:nvPr/>
            </p:nvSpPr>
            <p:spPr bwMode="auto">
              <a:xfrm>
                <a:off x="5647575" y="4112967"/>
                <a:ext cx="76107" cy="69585"/>
              </a:xfrm>
              <a:custGeom>
                <a:avLst/>
                <a:gdLst>
                  <a:gd name="T0" fmla="*/ 2147483646 w 1377"/>
                  <a:gd name="T1" fmla="*/ 2147483646 h 1259"/>
                  <a:gd name="T2" fmla="*/ 2147483646 w 1377"/>
                  <a:gd name="T3" fmla="*/ 2147483646 h 1259"/>
                  <a:gd name="T4" fmla="*/ 2147483646 w 1377"/>
                  <a:gd name="T5" fmla="*/ 2147483646 h 1259"/>
                  <a:gd name="T6" fmla="*/ 2147483646 w 1377"/>
                  <a:gd name="T7" fmla="*/ 2147483646 h 1259"/>
                  <a:gd name="T8" fmla="*/ 2147483646 w 1377"/>
                  <a:gd name="T9" fmla="*/ 2147483646 h 1259"/>
                  <a:gd name="T10" fmla="*/ 2147483646 w 1377"/>
                  <a:gd name="T11" fmla="*/ 2147483646 h 1259"/>
                  <a:gd name="T12" fmla="*/ 2147483646 w 1377"/>
                  <a:gd name="T13" fmla="*/ 2147483646 h 1259"/>
                  <a:gd name="T14" fmla="*/ 2147483646 w 1377"/>
                  <a:gd name="T15" fmla="*/ 2147483646 h 125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0" name="Google Shape;780;p31">
                <a:extLst>
                  <a:ext uri="{FF2B5EF4-FFF2-40B4-BE49-F238E27FC236}">
                    <a16:creationId xmlns:a16="http://schemas.microsoft.com/office/drawing/2014/main" id="{A984B368-3F59-4A67-95FD-37FD7E36097C}"/>
                  </a:ext>
                </a:extLst>
              </p:cNvPr>
              <p:cNvSpPr>
                <a:spLocks/>
              </p:cNvSpPr>
              <p:nvPr/>
            </p:nvSpPr>
            <p:spPr bwMode="auto">
              <a:xfrm>
                <a:off x="5775580" y="3984243"/>
                <a:ext cx="54883" cy="49080"/>
              </a:xfrm>
              <a:custGeom>
                <a:avLst/>
                <a:gdLst>
                  <a:gd name="T0" fmla="*/ 2147483646 w 993"/>
                  <a:gd name="T1" fmla="*/ 2147483646 h 888"/>
                  <a:gd name="T2" fmla="*/ 2147483646 w 993"/>
                  <a:gd name="T3" fmla="*/ 2147483646 h 888"/>
                  <a:gd name="T4" fmla="*/ 2147483646 w 993"/>
                  <a:gd name="T5" fmla="*/ 2147483646 h 888"/>
                  <a:gd name="T6" fmla="*/ 2147483646 w 993"/>
                  <a:gd name="T7" fmla="*/ 2147483646 h 888"/>
                  <a:gd name="T8" fmla="*/ 2147483646 w 993"/>
                  <a:gd name="T9" fmla="*/ 2147483646 h 888"/>
                  <a:gd name="T10" fmla="*/ 2147483646 w 993"/>
                  <a:gd name="T11" fmla="*/ 2147483646 h 888"/>
                  <a:gd name="T12" fmla="*/ 2147483646 w 993"/>
                  <a:gd name="T13" fmla="*/ 2147483646 h 8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3" h="888" extrusionOk="0">
                    <a:moveTo>
                      <a:pt x="53" y="1"/>
                    </a:moveTo>
                    <a:cubicBezTo>
                      <a:pt x="0" y="54"/>
                      <a:pt x="0" y="54"/>
                      <a:pt x="53" y="120"/>
                    </a:cubicBezTo>
                    <a:lnTo>
                      <a:pt x="874" y="887"/>
                    </a:lnTo>
                    <a:lnTo>
                      <a:pt x="993" y="887"/>
                    </a:lnTo>
                    <a:lnTo>
                      <a:pt x="993" y="781"/>
                    </a:lnTo>
                    <a:lnTo>
                      <a:pt x="106" y="1"/>
                    </a:lnTo>
                    <a:lnTo>
                      <a:pt x="53"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1" name="Google Shape;781;p31">
                <a:extLst>
                  <a:ext uri="{FF2B5EF4-FFF2-40B4-BE49-F238E27FC236}">
                    <a16:creationId xmlns:a16="http://schemas.microsoft.com/office/drawing/2014/main" id="{4377D874-9C24-4901-A44D-F379452C29CA}"/>
                  </a:ext>
                </a:extLst>
              </p:cNvPr>
              <p:cNvSpPr>
                <a:spLocks/>
              </p:cNvSpPr>
              <p:nvPr/>
            </p:nvSpPr>
            <p:spPr bwMode="auto">
              <a:xfrm>
                <a:off x="5736062" y="4024646"/>
                <a:ext cx="54938" cy="50351"/>
              </a:xfrm>
              <a:custGeom>
                <a:avLst/>
                <a:gdLst>
                  <a:gd name="T0" fmla="*/ 2147483646 w 994"/>
                  <a:gd name="T1" fmla="*/ 2147483646 h 911"/>
                  <a:gd name="T2" fmla="*/ 2147483646 w 994"/>
                  <a:gd name="T3" fmla="*/ 2147483646 h 911"/>
                  <a:gd name="T4" fmla="*/ 2147483646 w 994"/>
                  <a:gd name="T5" fmla="*/ 2147483646 h 911"/>
                  <a:gd name="T6" fmla="*/ 2147483646 w 994"/>
                  <a:gd name="T7" fmla="*/ 2147483646 h 911"/>
                  <a:gd name="T8" fmla="*/ 2147483646 w 994"/>
                  <a:gd name="T9" fmla="*/ 2147483646 h 911"/>
                  <a:gd name="T10" fmla="*/ 2147483646 w 994"/>
                  <a:gd name="T11" fmla="*/ 2147483646 h 911"/>
                  <a:gd name="T12" fmla="*/ 2147483646 w 994"/>
                  <a:gd name="T13" fmla="*/ 2147483646 h 911"/>
                  <a:gd name="T14" fmla="*/ 2147483646 w 994"/>
                  <a:gd name="T15" fmla="*/ 2147483646 h 911"/>
                  <a:gd name="T16" fmla="*/ 2147483646 w 994"/>
                  <a:gd name="T17" fmla="*/ 2147483646 h 9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2" name="Google Shape;782;p31">
                <a:extLst>
                  <a:ext uri="{FF2B5EF4-FFF2-40B4-BE49-F238E27FC236}">
                    <a16:creationId xmlns:a16="http://schemas.microsoft.com/office/drawing/2014/main" id="{B3B4F14D-C40B-4326-B743-29BAB6DAD65D}"/>
                  </a:ext>
                </a:extLst>
              </p:cNvPr>
              <p:cNvSpPr>
                <a:spLocks/>
              </p:cNvSpPr>
              <p:nvPr/>
            </p:nvSpPr>
            <p:spPr bwMode="auto">
              <a:xfrm>
                <a:off x="5695826" y="4066927"/>
                <a:ext cx="54938" cy="48306"/>
              </a:xfrm>
              <a:custGeom>
                <a:avLst/>
                <a:gdLst>
                  <a:gd name="T0" fmla="*/ 2147483646 w 994"/>
                  <a:gd name="T1" fmla="*/ 0 h 874"/>
                  <a:gd name="T2" fmla="*/ 2147483646 w 994"/>
                  <a:gd name="T3" fmla="*/ 2147483646 h 874"/>
                  <a:gd name="T4" fmla="*/ 2147483646 w 994"/>
                  <a:gd name="T5" fmla="*/ 2147483646 h 874"/>
                  <a:gd name="T6" fmla="*/ 2147483646 w 994"/>
                  <a:gd name="T7" fmla="*/ 2147483646 h 874"/>
                  <a:gd name="T8" fmla="*/ 2147483646 w 994"/>
                  <a:gd name="T9" fmla="*/ 2147483646 h 874"/>
                  <a:gd name="T10" fmla="*/ 2147483646 w 994"/>
                  <a:gd name="T11" fmla="*/ 0 h 874"/>
                  <a:gd name="T12" fmla="*/ 2147483646 w 994"/>
                  <a:gd name="T13" fmla="*/ 0 h 8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4" h="874" extrusionOk="0">
                    <a:moveTo>
                      <a:pt x="1" y="0"/>
                    </a:moveTo>
                    <a:lnTo>
                      <a:pt x="1" y="106"/>
                    </a:lnTo>
                    <a:lnTo>
                      <a:pt x="887" y="874"/>
                    </a:lnTo>
                    <a:lnTo>
                      <a:pt x="940" y="874"/>
                    </a:lnTo>
                    <a:cubicBezTo>
                      <a:pt x="993" y="874"/>
                      <a:pt x="993" y="821"/>
                      <a:pt x="940" y="768"/>
                    </a:cubicBezTo>
                    <a:lnTo>
                      <a:pt x="120"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3" name="Google Shape;783;p31">
                <a:extLst>
                  <a:ext uri="{FF2B5EF4-FFF2-40B4-BE49-F238E27FC236}">
                    <a16:creationId xmlns:a16="http://schemas.microsoft.com/office/drawing/2014/main" id="{A1404650-BE22-4E21-B072-1D19878B7FF8}"/>
                  </a:ext>
                </a:extLst>
              </p:cNvPr>
              <p:cNvSpPr>
                <a:spLocks/>
              </p:cNvSpPr>
              <p:nvPr/>
            </p:nvSpPr>
            <p:spPr bwMode="auto">
              <a:xfrm>
                <a:off x="5604409" y="4158344"/>
                <a:ext cx="54883" cy="48361"/>
              </a:xfrm>
              <a:custGeom>
                <a:avLst/>
                <a:gdLst>
                  <a:gd name="T0" fmla="*/ 2147483646 w 993"/>
                  <a:gd name="T1" fmla="*/ 2147483646 h 875"/>
                  <a:gd name="T2" fmla="*/ 2147483646 w 993"/>
                  <a:gd name="T3" fmla="*/ 2147483646 h 875"/>
                  <a:gd name="T4" fmla="*/ 2147483646 w 993"/>
                  <a:gd name="T5" fmla="*/ 2147483646 h 875"/>
                  <a:gd name="T6" fmla="*/ 2147483646 w 993"/>
                  <a:gd name="T7" fmla="*/ 2147483646 h 875"/>
                  <a:gd name="T8" fmla="*/ 2147483646 w 993"/>
                  <a:gd name="T9" fmla="*/ 2147483646 h 875"/>
                  <a:gd name="T10" fmla="*/ 2147483646 w 993"/>
                  <a:gd name="T11" fmla="*/ 2147483646 h 875"/>
                  <a:gd name="T12" fmla="*/ 2147483646 w 993"/>
                  <a:gd name="T13" fmla="*/ 2147483646 h 8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3" h="875" extrusionOk="0">
                    <a:moveTo>
                      <a:pt x="66" y="1"/>
                    </a:moveTo>
                    <a:cubicBezTo>
                      <a:pt x="0" y="54"/>
                      <a:pt x="0" y="54"/>
                      <a:pt x="66" y="106"/>
                    </a:cubicBezTo>
                    <a:lnTo>
                      <a:pt x="887" y="874"/>
                    </a:lnTo>
                    <a:lnTo>
                      <a:pt x="993" y="874"/>
                    </a:lnTo>
                    <a:lnTo>
                      <a:pt x="993" y="768"/>
                    </a:lnTo>
                    <a:lnTo>
                      <a:pt x="119" y="1"/>
                    </a:lnTo>
                    <a:lnTo>
                      <a:pt x="66"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4" name="Google Shape;784;p31">
                <a:extLst>
                  <a:ext uri="{FF2B5EF4-FFF2-40B4-BE49-F238E27FC236}">
                    <a16:creationId xmlns:a16="http://schemas.microsoft.com/office/drawing/2014/main" id="{D5F6694A-F281-4014-8E28-E87014FAB6C4}"/>
                  </a:ext>
                </a:extLst>
              </p:cNvPr>
              <p:cNvSpPr>
                <a:spLocks/>
              </p:cNvSpPr>
              <p:nvPr/>
            </p:nvSpPr>
            <p:spPr bwMode="auto">
              <a:xfrm>
                <a:off x="5564891" y="4198580"/>
                <a:ext cx="54938" cy="50517"/>
              </a:xfrm>
              <a:custGeom>
                <a:avLst/>
                <a:gdLst>
                  <a:gd name="T0" fmla="*/ 2147483646 w 994"/>
                  <a:gd name="T1" fmla="*/ 2147483646 h 914"/>
                  <a:gd name="T2" fmla="*/ 2147483646 w 994"/>
                  <a:gd name="T3" fmla="*/ 2147483646 h 914"/>
                  <a:gd name="T4" fmla="*/ 2147483646 w 994"/>
                  <a:gd name="T5" fmla="*/ 2147483646 h 914"/>
                  <a:gd name="T6" fmla="*/ 2147483646 w 994"/>
                  <a:gd name="T7" fmla="*/ 2147483646 h 914"/>
                  <a:gd name="T8" fmla="*/ 2147483646 w 994"/>
                  <a:gd name="T9" fmla="*/ 2147483646 h 914"/>
                  <a:gd name="T10" fmla="*/ 2147483646 w 994"/>
                  <a:gd name="T11" fmla="*/ 2147483646 h 914"/>
                  <a:gd name="T12" fmla="*/ 2147483646 w 994"/>
                  <a:gd name="T13" fmla="*/ 2147483646 h 914"/>
                  <a:gd name="T14" fmla="*/ 2147483646 w 994"/>
                  <a:gd name="T15" fmla="*/ 2147483646 h 914"/>
                  <a:gd name="T16" fmla="*/ 2147483646 w 994"/>
                  <a:gd name="T17" fmla="*/ 2147483646 h 9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5" name="Google Shape;785;p31">
                <a:extLst>
                  <a:ext uri="{FF2B5EF4-FFF2-40B4-BE49-F238E27FC236}">
                    <a16:creationId xmlns:a16="http://schemas.microsoft.com/office/drawing/2014/main" id="{BF95527C-ED90-4D62-BD7C-8C626B747AC6}"/>
                  </a:ext>
                </a:extLst>
              </p:cNvPr>
              <p:cNvSpPr>
                <a:spLocks/>
              </p:cNvSpPr>
              <p:nvPr/>
            </p:nvSpPr>
            <p:spPr bwMode="auto">
              <a:xfrm>
                <a:off x="5525373" y="4240254"/>
                <a:ext cx="54938" cy="49080"/>
              </a:xfrm>
              <a:custGeom>
                <a:avLst/>
                <a:gdLst>
                  <a:gd name="T0" fmla="*/ 2147483646 w 994"/>
                  <a:gd name="T1" fmla="*/ 2147483646 h 888"/>
                  <a:gd name="T2" fmla="*/ 2147483646 w 994"/>
                  <a:gd name="T3" fmla="*/ 2147483646 h 888"/>
                  <a:gd name="T4" fmla="*/ 2147483646 w 994"/>
                  <a:gd name="T5" fmla="*/ 2147483646 h 888"/>
                  <a:gd name="T6" fmla="*/ 2147483646 w 994"/>
                  <a:gd name="T7" fmla="*/ 2147483646 h 888"/>
                  <a:gd name="T8" fmla="*/ 2147483646 w 994"/>
                  <a:gd name="T9" fmla="*/ 2147483646 h 888"/>
                  <a:gd name="T10" fmla="*/ 2147483646 w 994"/>
                  <a:gd name="T11" fmla="*/ 2147483646 h 888"/>
                  <a:gd name="T12" fmla="*/ 2147483646 w 994"/>
                  <a:gd name="T13" fmla="*/ 2147483646 h 8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4" h="888" extrusionOk="0">
                    <a:moveTo>
                      <a:pt x="1" y="1"/>
                    </a:moveTo>
                    <a:lnTo>
                      <a:pt x="1" y="120"/>
                    </a:lnTo>
                    <a:lnTo>
                      <a:pt x="888" y="888"/>
                    </a:lnTo>
                    <a:lnTo>
                      <a:pt x="994" y="888"/>
                    </a:lnTo>
                    <a:cubicBezTo>
                      <a:pt x="994" y="888"/>
                      <a:pt x="994" y="835"/>
                      <a:pt x="941" y="782"/>
                    </a:cubicBezTo>
                    <a:lnTo>
                      <a:pt x="107" y="1"/>
                    </a:lnTo>
                    <a:lnTo>
                      <a:pt x="1"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6" name="Google Shape;786;p31">
                <a:extLst>
                  <a:ext uri="{FF2B5EF4-FFF2-40B4-BE49-F238E27FC236}">
                    <a16:creationId xmlns:a16="http://schemas.microsoft.com/office/drawing/2014/main" id="{9B173C99-FC27-4B49-9AB9-83466CC96B3A}"/>
                  </a:ext>
                </a:extLst>
              </p:cNvPr>
              <p:cNvSpPr>
                <a:spLocks/>
              </p:cNvSpPr>
              <p:nvPr/>
            </p:nvSpPr>
            <p:spPr bwMode="auto">
              <a:xfrm>
                <a:off x="5433956" y="4331726"/>
                <a:ext cx="57868" cy="49080"/>
              </a:xfrm>
              <a:custGeom>
                <a:avLst/>
                <a:gdLst>
                  <a:gd name="T0" fmla="*/ 2147483646 w 1047"/>
                  <a:gd name="T1" fmla="*/ 0 h 888"/>
                  <a:gd name="T2" fmla="*/ 2147483646 w 1047"/>
                  <a:gd name="T3" fmla="*/ 2147483646 h 888"/>
                  <a:gd name="T4" fmla="*/ 2147483646 w 1047"/>
                  <a:gd name="T5" fmla="*/ 2147483646 h 888"/>
                  <a:gd name="T6" fmla="*/ 2147483646 w 1047"/>
                  <a:gd name="T7" fmla="*/ 2147483646 h 888"/>
                  <a:gd name="T8" fmla="*/ 2147483646 w 1047"/>
                  <a:gd name="T9" fmla="*/ 2147483646 h 888"/>
                  <a:gd name="T10" fmla="*/ 2147483646 w 1047"/>
                  <a:gd name="T11" fmla="*/ 0 h 888"/>
                  <a:gd name="T12" fmla="*/ 2147483646 w 1047"/>
                  <a:gd name="T13" fmla="*/ 0 h 8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7" h="888" extrusionOk="0">
                    <a:moveTo>
                      <a:pt x="53" y="0"/>
                    </a:moveTo>
                    <a:cubicBezTo>
                      <a:pt x="0" y="53"/>
                      <a:pt x="0" y="53"/>
                      <a:pt x="53" y="119"/>
                    </a:cubicBezTo>
                    <a:lnTo>
                      <a:pt x="940" y="887"/>
                    </a:lnTo>
                    <a:lnTo>
                      <a:pt x="993" y="887"/>
                    </a:lnTo>
                    <a:cubicBezTo>
                      <a:pt x="1046" y="887"/>
                      <a:pt x="1046" y="834"/>
                      <a:pt x="993" y="781"/>
                    </a:cubicBezTo>
                    <a:lnTo>
                      <a:pt x="173" y="0"/>
                    </a:lnTo>
                    <a:lnTo>
                      <a:pt x="53"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7" name="Google Shape;787;p31">
                <a:extLst>
                  <a:ext uri="{FF2B5EF4-FFF2-40B4-BE49-F238E27FC236}">
                    <a16:creationId xmlns:a16="http://schemas.microsoft.com/office/drawing/2014/main" id="{145BC75A-AE5B-499C-8A71-7D0E5CAAA49D}"/>
                  </a:ext>
                </a:extLst>
              </p:cNvPr>
              <p:cNvSpPr>
                <a:spLocks/>
              </p:cNvSpPr>
              <p:nvPr/>
            </p:nvSpPr>
            <p:spPr bwMode="auto">
              <a:xfrm>
                <a:off x="5394438" y="4372128"/>
                <a:ext cx="54938" cy="50351"/>
              </a:xfrm>
              <a:custGeom>
                <a:avLst/>
                <a:gdLst>
                  <a:gd name="T0" fmla="*/ 2147483646 w 994"/>
                  <a:gd name="T1" fmla="*/ 2147483646 h 911"/>
                  <a:gd name="T2" fmla="*/ 2147483646 w 994"/>
                  <a:gd name="T3" fmla="*/ 2147483646 h 911"/>
                  <a:gd name="T4" fmla="*/ 2147483646 w 994"/>
                  <a:gd name="T5" fmla="*/ 2147483646 h 911"/>
                  <a:gd name="T6" fmla="*/ 2147483646 w 994"/>
                  <a:gd name="T7" fmla="*/ 2147483646 h 911"/>
                  <a:gd name="T8" fmla="*/ 2147483646 w 994"/>
                  <a:gd name="T9" fmla="*/ 2147483646 h 911"/>
                  <a:gd name="T10" fmla="*/ 2147483646 w 994"/>
                  <a:gd name="T11" fmla="*/ 2147483646 h 911"/>
                  <a:gd name="T12" fmla="*/ 2147483646 w 994"/>
                  <a:gd name="T13" fmla="*/ 2147483646 h 911"/>
                  <a:gd name="T14" fmla="*/ 2147483646 w 994"/>
                  <a:gd name="T15" fmla="*/ 2147483646 h 911"/>
                  <a:gd name="T16" fmla="*/ 2147483646 w 994"/>
                  <a:gd name="T17" fmla="*/ 2147483646 h 9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8" name="Google Shape;788;p31">
                <a:extLst>
                  <a:ext uri="{FF2B5EF4-FFF2-40B4-BE49-F238E27FC236}">
                    <a16:creationId xmlns:a16="http://schemas.microsoft.com/office/drawing/2014/main" id="{D1EABF1E-47BA-4910-8246-4A0808AEC62C}"/>
                  </a:ext>
                </a:extLst>
              </p:cNvPr>
              <p:cNvSpPr>
                <a:spLocks/>
              </p:cNvSpPr>
              <p:nvPr/>
            </p:nvSpPr>
            <p:spPr bwMode="auto">
              <a:xfrm>
                <a:off x="5354975" y="4414354"/>
                <a:ext cx="54883" cy="48361"/>
              </a:xfrm>
              <a:custGeom>
                <a:avLst/>
                <a:gdLst>
                  <a:gd name="T0" fmla="*/ 0 w 993"/>
                  <a:gd name="T1" fmla="*/ 2147483646 h 875"/>
                  <a:gd name="T2" fmla="*/ 2147483646 w 993"/>
                  <a:gd name="T3" fmla="*/ 2147483646 h 875"/>
                  <a:gd name="T4" fmla="*/ 2147483646 w 993"/>
                  <a:gd name="T5" fmla="*/ 2147483646 h 875"/>
                  <a:gd name="T6" fmla="*/ 2147483646 w 993"/>
                  <a:gd name="T7" fmla="*/ 2147483646 h 875"/>
                  <a:gd name="T8" fmla="*/ 2147483646 w 993"/>
                  <a:gd name="T9" fmla="*/ 2147483646 h 875"/>
                  <a:gd name="T10" fmla="*/ 2147483646 w 993"/>
                  <a:gd name="T11" fmla="*/ 2147483646 h 875"/>
                  <a:gd name="T12" fmla="*/ 0 w 993"/>
                  <a:gd name="T13" fmla="*/ 2147483646 h 8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3" h="875" extrusionOk="0">
                    <a:moveTo>
                      <a:pt x="0" y="1"/>
                    </a:moveTo>
                    <a:cubicBezTo>
                      <a:pt x="0" y="54"/>
                      <a:pt x="0" y="54"/>
                      <a:pt x="53" y="107"/>
                    </a:cubicBezTo>
                    <a:lnTo>
                      <a:pt x="874" y="874"/>
                    </a:lnTo>
                    <a:lnTo>
                      <a:pt x="993" y="874"/>
                    </a:lnTo>
                    <a:lnTo>
                      <a:pt x="993" y="769"/>
                    </a:lnTo>
                    <a:lnTo>
                      <a:pt x="106" y="1"/>
                    </a:lnTo>
                    <a:lnTo>
                      <a:pt x="0"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9" name="Google Shape;789;p31">
                <a:extLst>
                  <a:ext uri="{FF2B5EF4-FFF2-40B4-BE49-F238E27FC236}">
                    <a16:creationId xmlns:a16="http://schemas.microsoft.com/office/drawing/2014/main" id="{F29CA6E0-B8B9-4CC0-BCD8-77784C450AF0}"/>
                  </a:ext>
                </a:extLst>
              </p:cNvPr>
              <p:cNvSpPr>
                <a:spLocks/>
              </p:cNvSpPr>
              <p:nvPr/>
            </p:nvSpPr>
            <p:spPr bwMode="auto">
              <a:xfrm>
                <a:off x="5266433" y="4505826"/>
                <a:ext cx="54938" cy="48306"/>
              </a:xfrm>
              <a:custGeom>
                <a:avLst/>
                <a:gdLst>
                  <a:gd name="T0" fmla="*/ 2147483646 w 994"/>
                  <a:gd name="T1" fmla="*/ 0 h 874"/>
                  <a:gd name="T2" fmla="*/ 2147483646 w 994"/>
                  <a:gd name="T3" fmla="*/ 2147483646 h 874"/>
                  <a:gd name="T4" fmla="*/ 2147483646 w 994"/>
                  <a:gd name="T5" fmla="*/ 2147483646 h 874"/>
                  <a:gd name="T6" fmla="*/ 2147483646 w 994"/>
                  <a:gd name="T7" fmla="*/ 2147483646 h 874"/>
                  <a:gd name="T8" fmla="*/ 2147483646 w 994"/>
                  <a:gd name="T9" fmla="*/ 2147483646 h 874"/>
                  <a:gd name="T10" fmla="*/ 2147483646 w 994"/>
                  <a:gd name="T11" fmla="*/ 0 h 874"/>
                  <a:gd name="T12" fmla="*/ 2147483646 w 994"/>
                  <a:gd name="T13" fmla="*/ 0 h 8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4" h="874" extrusionOk="0">
                    <a:moveTo>
                      <a:pt x="1" y="0"/>
                    </a:moveTo>
                    <a:lnTo>
                      <a:pt x="1" y="106"/>
                    </a:lnTo>
                    <a:lnTo>
                      <a:pt x="887" y="874"/>
                    </a:lnTo>
                    <a:lnTo>
                      <a:pt x="940" y="874"/>
                    </a:lnTo>
                    <a:cubicBezTo>
                      <a:pt x="993" y="874"/>
                      <a:pt x="993" y="821"/>
                      <a:pt x="940" y="768"/>
                    </a:cubicBezTo>
                    <a:lnTo>
                      <a:pt x="106"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0" name="Google Shape;790;p31">
                <a:extLst>
                  <a:ext uri="{FF2B5EF4-FFF2-40B4-BE49-F238E27FC236}">
                    <a16:creationId xmlns:a16="http://schemas.microsoft.com/office/drawing/2014/main" id="{0B26B6ED-26C6-427D-98D2-8D3CE54177F2}"/>
                  </a:ext>
                </a:extLst>
              </p:cNvPr>
              <p:cNvSpPr>
                <a:spLocks/>
              </p:cNvSpPr>
              <p:nvPr/>
            </p:nvSpPr>
            <p:spPr bwMode="auto">
              <a:xfrm>
                <a:off x="5223986" y="4546063"/>
                <a:ext cx="57868" cy="50517"/>
              </a:xfrm>
              <a:custGeom>
                <a:avLst/>
                <a:gdLst>
                  <a:gd name="T0" fmla="*/ 2147483646 w 1047"/>
                  <a:gd name="T1" fmla="*/ 0 h 914"/>
                  <a:gd name="T2" fmla="*/ 2147483646 w 1047"/>
                  <a:gd name="T3" fmla="*/ 2147483646 h 914"/>
                  <a:gd name="T4" fmla="*/ 2147483646 w 1047"/>
                  <a:gd name="T5" fmla="*/ 2147483646 h 914"/>
                  <a:gd name="T6" fmla="*/ 2147483646 w 1047"/>
                  <a:gd name="T7" fmla="*/ 2147483646 h 914"/>
                  <a:gd name="T8" fmla="*/ 2147483646 w 1047"/>
                  <a:gd name="T9" fmla="*/ 2147483646 h 914"/>
                  <a:gd name="T10" fmla="*/ 2147483646 w 1047"/>
                  <a:gd name="T11" fmla="*/ 2147483646 h 914"/>
                  <a:gd name="T12" fmla="*/ 2147483646 w 1047"/>
                  <a:gd name="T13" fmla="*/ 2147483646 h 914"/>
                  <a:gd name="T14" fmla="*/ 2147483646 w 1047"/>
                  <a:gd name="T15" fmla="*/ 2147483646 h 914"/>
                  <a:gd name="T16" fmla="*/ 2147483646 w 1047"/>
                  <a:gd name="T17" fmla="*/ 0 h 9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1" name="Google Shape;791;p31">
                <a:extLst>
                  <a:ext uri="{FF2B5EF4-FFF2-40B4-BE49-F238E27FC236}">
                    <a16:creationId xmlns:a16="http://schemas.microsoft.com/office/drawing/2014/main" id="{96BFF0B5-8CB7-4D68-ABDB-1FF908F776C5}"/>
                  </a:ext>
                </a:extLst>
              </p:cNvPr>
              <p:cNvSpPr>
                <a:spLocks/>
              </p:cNvSpPr>
              <p:nvPr/>
            </p:nvSpPr>
            <p:spPr bwMode="auto">
              <a:xfrm>
                <a:off x="5183804" y="4587736"/>
                <a:ext cx="54883" cy="49080"/>
              </a:xfrm>
              <a:custGeom>
                <a:avLst/>
                <a:gdLst>
                  <a:gd name="T0" fmla="*/ 2147483646 w 993"/>
                  <a:gd name="T1" fmla="*/ 2147483646 h 888"/>
                  <a:gd name="T2" fmla="*/ 2147483646 w 993"/>
                  <a:gd name="T3" fmla="*/ 2147483646 h 888"/>
                  <a:gd name="T4" fmla="*/ 2147483646 w 993"/>
                  <a:gd name="T5" fmla="*/ 2147483646 h 888"/>
                  <a:gd name="T6" fmla="*/ 2147483646 w 993"/>
                  <a:gd name="T7" fmla="*/ 2147483646 h 888"/>
                  <a:gd name="T8" fmla="*/ 2147483646 w 993"/>
                  <a:gd name="T9" fmla="*/ 2147483646 h 888"/>
                  <a:gd name="T10" fmla="*/ 2147483646 w 993"/>
                  <a:gd name="T11" fmla="*/ 2147483646 h 888"/>
                  <a:gd name="T12" fmla="*/ 2147483646 w 993"/>
                  <a:gd name="T13" fmla="*/ 2147483646 h 8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3" h="888" extrusionOk="0">
                    <a:moveTo>
                      <a:pt x="66" y="1"/>
                    </a:moveTo>
                    <a:cubicBezTo>
                      <a:pt x="0" y="54"/>
                      <a:pt x="0" y="120"/>
                      <a:pt x="66" y="120"/>
                    </a:cubicBezTo>
                    <a:lnTo>
                      <a:pt x="887" y="887"/>
                    </a:lnTo>
                    <a:lnTo>
                      <a:pt x="993" y="887"/>
                    </a:lnTo>
                    <a:lnTo>
                      <a:pt x="993" y="782"/>
                    </a:lnTo>
                    <a:lnTo>
                      <a:pt x="119" y="1"/>
                    </a:lnTo>
                    <a:lnTo>
                      <a:pt x="66"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2" name="Google Shape;792;p31">
                <a:extLst>
                  <a:ext uri="{FF2B5EF4-FFF2-40B4-BE49-F238E27FC236}">
                    <a16:creationId xmlns:a16="http://schemas.microsoft.com/office/drawing/2014/main" id="{D4192623-1EBE-4BB0-A921-3FB45699844C}"/>
                  </a:ext>
                </a:extLst>
              </p:cNvPr>
              <p:cNvSpPr>
                <a:spLocks/>
              </p:cNvSpPr>
              <p:nvPr/>
            </p:nvSpPr>
            <p:spPr bwMode="auto">
              <a:xfrm>
                <a:off x="5095980" y="4679208"/>
                <a:ext cx="54938" cy="49024"/>
              </a:xfrm>
              <a:custGeom>
                <a:avLst/>
                <a:gdLst>
                  <a:gd name="T0" fmla="*/ 2147483646 w 994"/>
                  <a:gd name="T1" fmla="*/ 0 h 887"/>
                  <a:gd name="T2" fmla="*/ 2147483646 w 994"/>
                  <a:gd name="T3" fmla="*/ 2147483646 h 887"/>
                  <a:gd name="T4" fmla="*/ 2147483646 w 994"/>
                  <a:gd name="T5" fmla="*/ 2147483646 h 887"/>
                  <a:gd name="T6" fmla="*/ 2147483646 w 994"/>
                  <a:gd name="T7" fmla="*/ 2147483646 h 887"/>
                  <a:gd name="T8" fmla="*/ 2147483646 w 994"/>
                  <a:gd name="T9" fmla="*/ 2147483646 h 887"/>
                  <a:gd name="T10" fmla="*/ 2147483646 w 994"/>
                  <a:gd name="T11" fmla="*/ 0 h 887"/>
                  <a:gd name="T12" fmla="*/ 2147483646 w 994"/>
                  <a:gd name="T13" fmla="*/ 0 h 8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4" h="887" extrusionOk="0">
                    <a:moveTo>
                      <a:pt x="1" y="0"/>
                    </a:moveTo>
                    <a:lnTo>
                      <a:pt x="1" y="119"/>
                    </a:lnTo>
                    <a:lnTo>
                      <a:pt x="874" y="887"/>
                    </a:lnTo>
                    <a:lnTo>
                      <a:pt x="993" y="887"/>
                    </a:lnTo>
                    <a:cubicBezTo>
                      <a:pt x="993" y="887"/>
                      <a:pt x="993" y="834"/>
                      <a:pt x="927" y="781"/>
                    </a:cubicBezTo>
                    <a:lnTo>
                      <a:pt x="107"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3" name="Google Shape;793;p31">
                <a:extLst>
                  <a:ext uri="{FF2B5EF4-FFF2-40B4-BE49-F238E27FC236}">
                    <a16:creationId xmlns:a16="http://schemas.microsoft.com/office/drawing/2014/main" id="{63F6B707-6EA5-4E0A-A675-D7244F7DD626}"/>
                  </a:ext>
                </a:extLst>
              </p:cNvPr>
              <p:cNvSpPr>
                <a:spLocks/>
              </p:cNvSpPr>
              <p:nvPr/>
            </p:nvSpPr>
            <p:spPr bwMode="auto">
              <a:xfrm>
                <a:off x="5055744" y="4719611"/>
                <a:ext cx="54938" cy="50351"/>
              </a:xfrm>
              <a:custGeom>
                <a:avLst/>
                <a:gdLst>
                  <a:gd name="T0" fmla="*/ 2147483646 w 994"/>
                  <a:gd name="T1" fmla="*/ 0 h 911"/>
                  <a:gd name="T2" fmla="*/ 2147483646 w 994"/>
                  <a:gd name="T3" fmla="*/ 2147483646 h 911"/>
                  <a:gd name="T4" fmla="*/ 2147483646 w 994"/>
                  <a:gd name="T5" fmla="*/ 2147483646 h 911"/>
                  <a:gd name="T6" fmla="*/ 2147483646 w 994"/>
                  <a:gd name="T7" fmla="*/ 2147483646 h 911"/>
                  <a:gd name="T8" fmla="*/ 2147483646 w 994"/>
                  <a:gd name="T9" fmla="*/ 2147483646 h 911"/>
                  <a:gd name="T10" fmla="*/ 2147483646 w 994"/>
                  <a:gd name="T11" fmla="*/ 2147483646 h 911"/>
                  <a:gd name="T12" fmla="*/ 2147483646 w 994"/>
                  <a:gd name="T13" fmla="*/ 2147483646 h 911"/>
                  <a:gd name="T14" fmla="*/ 2147483646 w 994"/>
                  <a:gd name="T15" fmla="*/ 2147483646 h 911"/>
                  <a:gd name="T16" fmla="*/ 2147483646 w 994"/>
                  <a:gd name="T17" fmla="*/ 0 h 9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4" name="Google Shape;794;p31">
                <a:extLst>
                  <a:ext uri="{FF2B5EF4-FFF2-40B4-BE49-F238E27FC236}">
                    <a16:creationId xmlns:a16="http://schemas.microsoft.com/office/drawing/2014/main" id="{4435F240-4DA7-496C-85D6-36966C3C89A3}"/>
                  </a:ext>
                </a:extLst>
              </p:cNvPr>
              <p:cNvSpPr>
                <a:spLocks/>
              </p:cNvSpPr>
              <p:nvPr/>
            </p:nvSpPr>
            <p:spPr bwMode="auto">
              <a:xfrm>
                <a:off x="5013352" y="4761837"/>
                <a:ext cx="54883" cy="48361"/>
              </a:xfrm>
              <a:custGeom>
                <a:avLst/>
                <a:gdLst>
                  <a:gd name="T0" fmla="*/ 2147483646 w 993"/>
                  <a:gd name="T1" fmla="*/ 2147483646 h 875"/>
                  <a:gd name="T2" fmla="*/ 2147483646 w 993"/>
                  <a:gd name="T3" fmla="*/ 2147483646 h 875"/>
                  <a:gd name="T4" fmla="*/ 2147483646 w 993"/>
                  <a:gd name="T5" fmla="*/ 2147483646 h 875"/>
                  <a:gd name="T6" fmla="*/ 2147483646 w 993"/>
                  <a:gd name="T7" fmla="*/ 2147483646 h 875"/>
                  <a:gd name="T8" fmla="*/ 2147483646 w 993"/>
                  <a:gd name="T9" fmla="*/ 2147483646 h 875"/>
                  <a:gd name="T10" fmla="*/ 2147483646 w 993"/>
                  <a:gd name="T11" fmla="*/ 2147483646 h 875"/>
                  <a:gd name="T12" fmla="*/ 2147483646 w 993"/>
                  <a:gd name="T13" fmla="*/ 2147483646 h 8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3" h="875" extrusionOk="0">
                    <a:moveTo>
                      <a:pt x="53" y="1"/>
                    </a:moveTo>
                    <a:cubicBezTo>
                      <a:pt x="0" y="54"/>
                      <a:pt x="0" y="107"/>
                      <a:pt x="53" y="107"/>
                    </a:cubicBezTo>
                    <a:lnTo>
                      <a:pt x="887" y="874"/>
                    </a:lnTo>
                    <a:lnTo>
                      <a:pt x="993" y="874"/>
                    </a:lnTo>
                    <a:lnTo>
                      <a:pt x="993" y="768"/>
                    </a:lnTo>
                    <a:lnTo>
                      <a:pt x="106" y="1"/>
                    </a:lnTo>
                    <a:lnTo>
                      <a:pt x="53"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5" name="Google Shape;795;p31">
                <a:extLst>
                  <a:ext uri="{FF2B5EF4-FFF2-40B4-BE49-F238E27FC236}">
                    <a16:creationId xmlns:a16="http://schemas.microsoft.com/office/drawing/2014/main" id="{D31987D7-379C-45F7-A47D-C109FC5C66DD}"/>
                  </a:ext>
                </a:extLst>
              </p:cNvPr>
              <p:cNvSpPr>
                <a:spLocks/>
              </p:cNvSpPr>
              <p:nvPr/>
            </p:nvSpPr>
            <p:spPr bwMode="auto">
              <a:xfrm>
                <a:off x="4924809" y="4853309"/>
                <a:ext cx="54938" cy="48306"/>
              </a:xfrm>
              <a:custGeom>
                <a:avLst/>
                <a:gdLst>
                  <a:gd name="T0" fmla="*/ 2147483646 w 994"/>
                  <a:gd name="T1" fmla="*/ 0 h 874"/>
                  <a:gd name="T2" fmla="*/ 2147483646 w 994"/>
                  <a:gd name="T3" fmla="*/ 2147483646 h 874"/>
                  <a:gd name="T4" fmla="*/ 2147483646 w 994"/>
                  <a:gd name="T5" fmla="*/ 2147483646 h 874"/>
                  <a:gd name="T6" fmla="*/ 2147483646 w 994"/>
                  <a:gd name="T7" fmla="*/ 2147483646 h 874"/>
                  <a:gd name="T8" fmla="*/ 2147483646 w 994"/>
                  <a:gd name="T9" fmla="*/ 2147483646 h 874"/>
                  <a:gd name="T10" fmla="*/ 2147483646 w 994"/>
                  <a:gd name="T11" fmla="*/ 0 h 874"/>
                  <a:gd name="T12" fmla="*/ 2147483646 w 994"/>
                  <a:gd name="T13" fmla="*/ 0 h 8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4" h="874" extrusionOk="0">
                    <a:moveTo>
                      <a:pt x="1" y="0"/>
                    </a:moveTo>
                    <a:lnTo>
                      <a:pt x="1" y="106"/>
                    </a:lnTo>
                    <a:lnTo>
                      <a:pt x="887" y="874"/>
                    </a:lnTo>
                    <a:lnTo>
                      <a:pt x="993" y="874"/>
                    </a:lnTo>
                    <a:lnTo>
                      <a:pt x="993" y="768"/>
                    </a:lnTo>
                    <a:lnTo>
                      <a:pt x="120"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6" name="Google Shape;796;p31">
                <a:extLst>
                  <a:ext uri="{FF2B5EF4-FFF2-40B4-BE49-F238E27FC236}">
                    <a16:creationId xmlns:a16="http://schemas.microsoft.com/office/drawing/2014/main" id="{7693F511-31A2-4135-8FD5-45C2E0C691F3}"/>
                  </a:ext>
                </a:extLst>
              </p:cNvPr>
              <p:cNvSpPr>
                <a:spLocks/>
              </p:cNvSpPr>
              <p:nvPr/>
            </p:nvSpPr>
            <p:spPr bwMode="auto">
              <a:xfrm>
                <a:off x="4885346" y="4893490"/>
                <a:ext cx="54883" cy="51291"/>
              </a:xfrm>
              <a:custGeom>
                <a:avLst/>
                <a:gdLst>
                  <a:gd name="T0" fmla="*/ 2147483646 w 993"/>
                  <a:gd name="T1" fmla="*/ 2147483646 h 928"/>
                  <a:gd name="T2" fmla="*/ 0 w 993"/>
                  <a:gd name="T3" fmla="*/ 2147483646 h 928"/>
                  <a:gd name="T4" fmla="*/ 0 w 993"/>
                  <a:gd name="T5" fmla="*/ 2147483646 h 928"/>
                  <a:gd name="T6" fmla="*/ 2147483646 w 993"/>
                  <a:gd name="T7" fmla="*/ 2147483646 h 928"/>
                  <a:gd name="T8" fmla="*/ 2147483646 w 993"/>
                  <a:gd name="T9" fmla="*/ 2147483646 h 928"/>
                  <a:gd name="T10" fmla="*/ 2147483646 w 993"/>
                  <a:gd name="T11" fmla="*/ 2147483646 h 928"/>
                  <a:gd name="T12" fmla="*/ 2147483646 w 993"/>
                  <a:gd name="T13" fmla="*/ 2147483646 h 928"/>
                  <a:gd name="T14" fmla="*/ 2147483646 w 993"/>
                  <a:gd name="T15" fmla="*/ 2147483646 h 92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7" name="Google Shape;797;p31">
                <a:extLst>
                  <a:ext uri="{FF2B5EF4-FFF2-40B4-BE49-F238E27FC236}">
                    <a16:creationId xmlns:a16="http://schemas.microsoft.com/office/drawing/2014/main" id="{917FC4DF-63FA-49AA-8BDE-938333F076F1}"/>
                  </a:ext>
                </a:extLst>
              </p:cNvPr>
              <p:cNvSpPr>
                <a:spLocks/>
              </p:cNvSpPr>
              <p:nvPr/>
            </p:nvSpPr>
            <p:spPr bwMode="auto">
              <a:xfrm>
                <a:off x="5480051" y="4287068"/>
                <a:ext cx="76107" cy="68645"/>
              </a:xfrm>
              <a:custGeom>
                <a:avLst/>
                <a:gdLst>
                  <a:gd name="T0" fmla="*/ 2147483646 w 1377"/>
                  <a:gd name="T1" fmla="*/ 2147483646 h 1242"/>
                  <a:gd name="T2" fmla="*/ 0 w 1377"/>
                  <a:gd name="T3" fmla="*/ 2147483646 h 1242"/>
                  <a:gd name="T4" fmla="*/ 0 w 1377"/>
                  <a:gd name="T5" fmla="*/ 2147483646 h 1242"/>
                  <a:gd name="T6" fmla="*/ 2147483646 w 1377"/>
                  <a:gd name="T7" fmla="*/ 2147483646 h 1242"/>
                  <a:gd name="T8" fmla="*/ 2147483646 w 1377"/>
                  <a:gd name="T9" fmla="*/ 2147483646 h 1242"/>
                  <a:gd name="T10" fmla="*/ 2147483646 w 1377"/>
                  <a:gd name="T11" fmla="*/ 2147483646 h 1242"/>
                  <a:gd name="T12" fmla="*/ 2147483646 w 1377"/>
                  <a:gd name="T13" fmla="*/ 2147483646 h 1242"/>
                  <a:gd name="T14" fmla="*/ 2147483646 w 1377"/>
                  <a:gd name="T15" fmla="*/ 2147483646 h 1242"/>
                  <a:gd name="T16" fmla="*/ 2147483646 w 1377"/>
                  <a:gd name="T17" fmla="*/ 2147483646 h 12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8" name="Google Shape;798;p31">
                <a:extLst>
                  <a:ext uri="{FF2B5EF4-FFF2-40B4-BE49-F238E27FC236}">
                    <a16:creationId xmlns:a16="http://schemas.microsoft.com/office/drawing/2014/main" id="{ED94B63A-C04A-4445-AEE4-17F1CC9CE27F}"/>
                  </a:ext>
                </a:extLst>
              </p:cNvPr>
              <p:cNvSpPr>
                <a:spLocks/>
              </p:cNvSpPr>
              <p:nvPr/>
            </p:nvSpPr>
            <p:spPr bwMode="auto">
              <a:xfrm>
                <a:off x="5308880" y="4459731"/>
                <a:ext cx="76107" cy="69530"/>
              </a:xfrm>
              <a:custGeom>
                <a:avLst/>
                <a:gdLst>
                  <a:gd name="T0" fmla="*/ 2147483646 w 1377"/>
                  <a:gd name="T1" fmla="*/ 0 h 1258"/>
                  <a:gd name="T2" fmla="*/ 2147483646 w 1377"/>
                  <a:gd name="T3" fmla="*/ 2147483646 h 1258"/>
                  <a:gd name="T4" fmla="*/ 2147483646 w 1377"/>
                  <a:gd name="T5" fmla="*/ 2147483646 h 1258"/>
                  <a:gd name="T6" fmla="*/ 2147483646 w 1377"/>
                  <a:gd name="T7" fmla="*/ 2147483646 h 1258"/>
                  <a:gd name="T8" fmla="*/ 2147483646 w 1377"/>
                  <a:gd name="T9" fmla="*/ 2147483646 h 1258"/>
                  <a:gd name="T10" fmla="*/ 2147483646 w 1377"/>
                  <a:gd name="T11" fmla="*/ 2147483646 h 1258"/>
                  <a:gd name="T12" fmla="*/ 2147483646 w 1377"/>
                  <a:gd name="T13" fmla="*/ 0 h 1258"/>
                  <a:gd name="T14" fmla="*/ 2147483646 w 1377"/>
                  <a:gd name="T15" fmla="*/ 0 h 125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lnTo>
                      <a:pt x="53"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9" name="Google Shape;799;p31">
                <a:extLst>
                  <a:ext uri="{FF2B5EF4-FFF2-40B4-BE49-F238E27FC236}">
                    <a16:creationId xmlns:a16="http://schemas.microsoft.com/office/drawing/2014/main" id="{D80774E9-4FA2-4BC3-B525-FCB8D33B7FF5}"/>
                  </a:ext>
                </a:extLst>
              </p:cNvPr>
              <p:cNvSpPr>
                <a:spLocks/>
              </p:cNvSpPr>
              <p:nvPr/>
            </p:nvSpPr>
            <p:spPr bwMode="auto">
              <a:xfrm>
                <a:off x="5138428" y="4631621"/>
                <a:ext cx="79036" cy="68811"/>
              </a:xfrm>
              <a:custGeom>
                <a:avLst/>
                <a:gdLst>
                  <a:gd name="T0" fmla="*/ 2147483646 w 1430"/>
                  <a:gd name="T1" fmla="*/ 2147483646 h 1245"/>
                  <a:gd name="T2" fmla="*/ 2147483646 w 1430"/>
                  <a:gd name="T3" fmla="*/ 2147483646 h 1245"/>
                  <a:gd name="T4" fmla="*/ 2147483646 w 1430"/>
                  <a:gd name="T5" fmla="*/ 2147483646 h 1245"/>
                  <a:gd name="T6" fmla="*/ 2147483646 w 1430"/>
                  <a:gd name="T7" fmla="*/ 2147483646 h 1245"/>
                  <a:gd name="T8" fmla="*/ 2147483646 w 1430"/>
                  <a:gd name="T9" fmla="*/ 2147483646 h 1245"/>
                  <a:gd name="T10" fmla="*/ 2147483646 w 1430"/>
                  <a:gd name="T11" fmla="*/ 2147483646 h 1245"/>
                  <a:gd name="T12" fmla="*/ 2147483646 w 1430"/>
                  <a:gd name="T13" fmla="*/ 2147483646 h 1245"/>
                  <a:gd name="T14" fmla="*/ 2147483646 w 1430"/>
                  <a:gd name="T15" fmla="*/ 2147483646 h 124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0" name="Google Shape;800;p31">
                <a:extLst>
                  <a:ext uri="{FF2B5EF4-FFF2-40B4-BE49-F238E27FC236}">
                    <a16:creationId xmlns:a16="http://schemas.microsoft.com/office/drawing/2014/main" id="{E9E7C3C6-19F1-4704-94D2-6C76B3648F21}"/>
                  </a:ext>
                </a:extLst>
              </p:cNvPr>
              <p:cNvSpPr>
                <a:spLocks/>
              </p:cNvSpPr>
              <p:nvPr/>
            </p:nvSpPr>
            <p:spPr bwMode="auto">
              <a:xfrm>
                <a:off x="4970904" y="4805003"/>
                <a:ext cx="76107" cy="68811"/>
              </a:xfrm>
              <a:custGeom>
                <a:avLst/>
                <a:gdLst>
                  <a:gd name="T0" fmla="*/ 2147483646 w 1377"/>
                  <a:gd name="T1" fmla="*/ 2147483646 h 1245"/>
                  <a:gd name="T2" fmla="*/ 2147483646 w 1377"/>
                  <a:gd name="T3" fmla="*/ 2147483646 h 1245"/>
                  <a:gd name="T4" fmla="*/ 2147483646 w 1377"/>
                  <a:gd name="T5" fmla="*/ 2147483646 h 1245"/>
                  <a:gd name="T6" fmla="*/ 2147483646 w 1377"/>
                  <a:gd name="T7" fmla="*/ 2147483646 h 1245"/>
                  <a:gd name="T8" fmla="*/ 2147483646 w 1377"/>
                  <a:gd name="T9" fmla="*/ 2147483646 h 1245"/>
                  <a:gd name="T10" fmla="*/ 2147483646 w 1377"/>
                  <a:gd name="T11" fmla="*/ 2147483646 h 1245"/>
                  <a:gd name="T12" fmla="*/ 2147483646 w 1377"/>
                  <a:gd name="T13" fmla="*/ 2147483646 h 1245"/>
                  <a:gd name="T14" fmla="*/ 2147483646 w 1377"/>
                  <a:gd name="T15" fmla="*/ 2147483646 h 1245"/>
                  <a:gd name="T16" fmla="*/ 2147483646 w 1377"/>
                  <a:gd name="T17" fmla="*/ 2147483646 h 12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1" name="Google Shape;801;p31">
                <a:extLst>
                  <a:ext uri="{FF2B5EF4-FFF2-40B4-BE49-F238E27FC236}">
                    <a16:creationId xmlns:a16="http://schemas.microsoft.com/office/drawing/2014/main" id="{E297910A-9C04-4773-A340-7294EE4AAB40}"/>
                  </a:ext>
                </a:extLst>
              </p:cNvPr>
              <p:cNvSpPr/>
              <p:nvPr/>
            </p:nvSpPr>
            <p:spPr>
              <a:xfrm>
                <a:off x="5819450" y="4746787"/>
                <a:ext cx="1120679" cy="305304"/>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82" name="Google Shape;802;p31">
                <a:extLst>
                  <a:ext uri="{FF2B5EF4-FFF2-40B4-BE49-F238E27FC236}">
                    <a16:creationId xmlns:a16="http://schemas.microsoft.com/office/drawing/2014/main" id="{6BB85C61-C313-45CC-B525-7E4DE2F07E4F}"/>
                  </a:ext>
                </a:extLst>
              </p:cNvPr>
              <p:cNvSpPr/>
              <p:nvPr/>
            </p:nvSpPr>
            <p:spPr>
              <a:xfrm>
                <a:off x="5980989" y="4746787"/>
                <a:ext cx="1120679" cy="305304"/>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83" name="Google Shape;803;p31">
                <a:extLst>
                  <a:ext uri="{FF2B5EF4-FFF2-40B4-BE49-F238E27FC236}">
                    <a16:creationId xmlns:a16="http://schemas.microsoft.com/office/drawing/2014/main" id="{3B229E73-1F4C-4A7B-8DEF-45A8F2449E3B}"/>
                  </a:ext>
                </a:extLst>
              </p:cNvPr>
              <p:cNvSpPr>
                <a:spLocks/>
              </p:cNvSpPr>
              <p:nvPr/>
            </p:nvSpPr>
            <p:spPr bwMode="auto">
              <a:xfrm>
                <a:off x="6052814" y="4807214"/>
                <a:ext cx="1011717" cy="182944"/>
              </a:xfrm>
              <a:custGeom>
                <a:avLst/>
                <a:gdLst>
                  <a:gd name="T0" fmla="*/ 2147483646 w 18305"/>
                  <a:gd name="T1" fmla="*/ 0 h 3310"/>
                  <a:gd name="T2" fmla="*/ 2147483646 w 18305"/>
                  <a:gd name="T3" fmla="*/ 2147483646 h 3310"/>
                  <a:gd name="T4" fmla="*/ 2147483646 w 18305"/>
                  <a:gd name="T5" fmla="*/ 2147483646 h 3310"/>
                  <a:gd name="T6" fmla="*/ 2147483646 w 18305"/>
                  <a:gd name="T7" fmla="*/ 2147483646 h 3310"/>
                  <a:gd name="T8" fmla="*/ 2147483646 w 18305"/>
                  <a:gd name="T9" fmla="*/ 2147483646 h 3310"/>
                  <a:gd name="T10" fmla="*/ 2147483646 w 18305"/>
                  <a:gd name="T11" fmla="*/ 0 h 3310"/>
                  <a:gd name="T12" fmla="*/ 2147483646 w 18305"/>
                  <a:gd name="T13" fmla="*/ 0 h 33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lnTo>
                      <a:pt x="821"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4" name="Google Shape;804;p31">
                <a:extLst>
                  <a:ext uri="{FF2B5EF4-FFF2-40B4-BE49-F238E27FC236}">
                    <a16:creationId xmlns:a16="http://schemas.microsoft.com/office/drawing/2014/main" id="{CA3CE7B0-B015-42D3-8BDD-9DEBD6F002EB}"/>
                  </a:ext>
                </a:extLst>
              </p:cNvPr>
              <p:cNvSpPr>
                <a:spLocks/>
              </p:cNvSpPr>
              <p:nvPr/>
            </p:nvSpPr>
            <p:spPr bwMode="auto">
              <a:xfrm>
                <a:off x="6052814" y="4898630"/>
                <a:ext cx="1011717" cy="91527"/>
              </a:xfrm>
              <a:custGeom>
                <a:avLst/>
                <a:gdLst>
                  <a:gd name="T0" fmla="*/ 2147483646 w 18305"/>
                  <a:gd name="T1" fmla="*/ 2147483646 h 1656"/>
                  <a:gd name="T2" fmla="*/ 2147483646 w 18305"/>
                  <a:gd name="T3" fmla="*/ 2147483646 h 1656"/>
                  <a:gd name="T4" fmla="*/ 2147483646 w 18305"/>
                  <a:gd name="T5" fmla="*/ 2147483646 h 1656"/>
                  <a:gd name="T6" fmla="*/ 2147483646 w 18305"/>
                  <a:gd name="T7" fmla="*/ 2147483646 h 1656"/>
                  <a:gd name="T8" fmla="*/ 2147483646 w 18305"/>
                  <a:gd name="T9" fmla="*/ 2147483646 h 1656"/>
                  <a:gd name="T10" fmla="*/ 2147483646 w 18305"/>
                  <a:gd name="T11" fmla="*/ 2147483646 h 16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305" h="1656" extrusionOk="0">
                    <a:moveTo>
                      <a:pt x="1" y="1"/>
                    </a:moveTo>
                    <a:lnTo>
                      <a:pt x="1" y="715"/>
                    </a:lnTo>
                    <a:cubicBezTo>
                      <a:pt x="1" y="1218"/>
                      <a:pt x="331" y="1655"/>
                      <a:pt x="821" y="1655"/>
                    </a:cubicBezTo>
                    <a:lnTo>
                      <a:pt x="18305" y="1655"/>
                    </a:lnTo>
                    <a:lnTo>
                      <a:pt x="18305" y="1"/>
                    </a:lnTo>
                    <a:lnTo>
                      <a:pt x="1" y="1"/>
                    </a:lnTo>
                    <a:close/>
                  </a:path>
                </a:pathLst>
              </a:custGeom>
              <a:solidFill>
                <a:srgbClr val="E3E8D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5" name="Google Shape;805;p31">
                <a:extLst>
                  <a:ext uri="{FF2B5EF4-FFF2-40B4-BE49-F238E27FC236}">
                    <a16:creationId xmlns:a16="http://schemas.microsoft.com/office/drawing/2014/main" id="{08958EBA-B734-4163-8C90-DB1D5A1BF512}"/>
                  </a:ext>
                </a:extLst>
              </p:cNvPr>
              <p:cNvSpPr>
                <a:spLocks/>
              </p:cNvSpPr>
              <p:nvPr/>
            </p:nvSpPr>
            <p:spPr bwMode="auto">
              <a:xfrm>
                <a:off x="5818028" y="4137120"/>
                <a:ext cx="1121428" cy="304372"/>
              </a:xfrm>
              <a:custGeom>
                <a:avLst/>
                <a:gdLst>
                  <a:gd name="T0" fmla="*/ 2147483646 w 20290"/>
                  <a:gd name="T1" fmla="*/ 2147483646 h 5507"/>
                  <a:gd name="T2" fmla="*/ 0 w 20290"/>
                  <a:gd name="T3" fmla="*/ 2147483646 h 5507"/>
                  <a:gd name="T4" fmla="*/ 0 w 20290"/>
                  <a:gd name="T5" fmla="*/ 2147483646 h 5507"/>
                  <a:gd name="T6" fmla="*/ 2147483646 w 20290"/>
                  <a:gd name="T7" fmla="*/ 2147483646 h 5507"/>
                  <a:gd name="T8" fmla="*/ 2147483646 w 20290"/>
                  <a:gd name="T9" fmla="*/ 2147483646 h 5507"/>
                  <a:gd name="T10" fmla="*/ 2147483646 w 20290"/>
                  <a:gd name="T11" fmla="*/ 2147483646 h 5507"/>
                  <a:gd name="T12" fmla="*/ 2147483646 w 20290"/>
                  <a:gd name="T13" fmla="*/ 2147483646 h 5507"/>
                  <a:gd name="T14" fmla="*/ 2147483646 w 20290"/>
                  <a:gd name="T15" fmla="*/ 2147483646 h 5507"/>
                  <a:gd name="T16" fmla="*/ 2147483646 w 20290"/>
                  <a:gd name="T17" fmla="*/ 2147483646 h 55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lnTo>
                      <a:pt x="2316" y="1"/>
                    </a:lnTo>
                    <a:close/>
                  </a:path>
                </a:pathLst>
              </a:custGeom>
              <a:solidFill>
                <a:srgbClr val="3FB6D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6" name="Google Shape;806;p31">
                <a:extLst>
                  <a:ext uri="{FF2B5EF4-FFF2-40B4-BE49-F238E27FC236}">
                    <a16:creationId xmlns:a16="http://schemas.microsoft.com/office/drawing/2014/main" id="{7544B7A3-7DB8-4607-8E2B-221BB70F5D9D}"/>
                  </a:ext>
                </a:extLst>
              </p:cNvPr>
              <p:cNvSpPr>
                <a:spLocks/>
              </p:cNvSpPr>
              <p:nvPr/>
            </p:nvSpPr>
            <p:spPr bwMode="auto">
              <a:xfrm>
                <a:off x="5979692" y="4137120"/>
                <a:ext cx="1121428" cy="304372"/>
              </a:xfrm>
              <a:custGeom>
                <a:avLst/>
                <a:gdLst>
                  <a:gd name="T0" fmla="*/ 2147483646 w 20290"/>
                  <a:gd name="T1" fmla="*/ 2147483646 h 5507"/>
                  <a:gd name="T2" fmla="*/ 0 w 20290"/>
                  <a:gd name="T3" fmla="*/ 2147483646 h 5507"/>
                  <a:gd name="T4" fmla="*/ 0 w 20290"/>
                  <a:gd name="T5" fmla="*/ 2147483646 h 5507"/>
                  <a:gd name="T6" fmla="*/ 2147483646 w 20290"/>
                  <a:gd name="T7" fmla="*/ 2147483646 h 5507"/>
                  <a:gd name="T8" fmla="*/ 2147483646 w 20290"/>
                  <a:gd name="T9" fmla="*/ 2147483646 h 5507"/>
                  <a:gd name="T10" fmla="*/ 2147483646 w 20290"/>
                  <a:gd name="T11" fmla="*/ 2147483646 h 5507"/>
                  <a:gd name="T12" fmla="*/ 2147483646 w 20290"/>
                  <a:gd name="T13" fmla="*/ 2147483646 h 5507"/>
                  <a:gd name="T14" fmla="*/ 2147483646 w 20290"/>
                  <a:gd name="T15" fmla="*/ 2147483646 h 5507"/>
                  <a:gd name="T16" fmla="*/ 2147483646 w 20290"/>
                  <a:gd name="T17" fmla="*/ 2147483646 h 5507"/>
                  <a:gd name="T18" fmla="*/ 2147483646 w 20290"/>
                  <a:gd name="T19" fmla="*/ 2147483646 h 5507"/>
                  <a:gd name="T20" fmla="*/ 2147483646 w 20290"/>
                  <a:gd name="T21" fmla="*/ 2147483646 h 5507"/>
                  <a:gd name="T22" fmla="*/ 2147483646 w 20290"/>
                  <a:gd name="T23" fmla="*/ 2147483646 h 5507"/>
                  <a:gd name="T24" fmla="*/ 2147483646 w 20290"/>
                  <a:gd name="T25" fmla="*/ 2147483646 h 55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lnTo>
                      <a:pt x="2263"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7" name="Google Shape;807;p31">
                <a:extLst>
                  <a:ext uri="{FF2B5EF4-FFF2-40B4-BE49-F238E27FC236}">
                    <a16:creationId xmlns:a16="http://schemas.microsoft.com/office/drawing/2014/main" id="{451DCF06-7D22-49BC-BF38-FAAFA23F313B}"/>
                  </a:ext>
                </a:extLst>
              </p:cNvPr>
              <p:cNvSpPr>
                <a:spLocks/>
              </p:cNvSpPr>
              <p:nvPr/>
            </p:nvSpPr>
            <p:spPr bwMode="auto">
              <a:xfrm>
                <a:off x="6052814" y="4197862"/>
                <a:ext cx="1011717" cy="182944"/>
              </a:xfrm>
              <a:custGeom>
                <a:avLst/>
                <a:gdLst>
                  <a:gd name="T0" fmla="*/ 2147483646 w 18305"/>
                  <a:gd name="T1" fmla="*/ 0 h 3310"/>
                  <a:gd name="T2" fmla="*/ 2147483646 w 18305"/>
                  <a:gd name="T3" fmla="*/ 2147483646 h 3310"/>
                  <a:gd name="T4" fmla="*/ 2147483646 w 18305"/>
                  <a:gd name="T5" fmla="*/ 2147483646 h 3310"/>
                  <a:gd name="T6" fmla="*/ 2147483646 w 18305"/>
                  <a:gd name="T7" fmla="*/ 2147483646 h 3310"/>
                  <a:gd name="T8" fmla="*/ 2147483646 w 18305"/>
                  <a:gd name="T9" fmla="*/ 2147483646 h 3310"/>
                  <a:gd name="T10" fmla="*/ 2147483646 w 18305"/>
                  <a:gd name="T11" fmla="*/ 0 h 3310"/>
                  <a:gd name="T12" fmla="*/ 2147483646 w 18305"/>
                  <a:gd name="T13" fmla="*/ 0 h 33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lnTo>
                      <a:pt x="821"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8" name="Google Shape;808;p31">
                <a:extLst>
                  <a:ext uri="{FF2B5EF4-FFF2-40B4-BE49-F238E27FC236}">
                    <a16:creationId xmlns:a16="http://schemas.microsoft.com/office/drawing/2014/main" id="{89A409BF-B8B0-49B6-8099-CD66A42D0287}"/>
                  </a:ext>
                </a:extLst>
              </p:cNvPr>
              <p:cNvSpPr>
                <a:spLocks/>
              </p:cNvSpPr>
              <p:nvPr/>
            </p:nvSpPr>
            <p:spPr bwMode="auto">
              <a:xfrm>
                <a:off x="6052814" y="4289278"/>
                <a:ext cx="1011717" cy="91527"/>
              </a:xfrm>
              <a:custGeom>
                <a:avLst/>
                <a:gdLst>
                  <a:gd name="T0" fmla="*/ 2147483646 w 18305"/>
                  <a:gd name="T1" fmla="*/ 2147483646 h 1656"/>
                  <a:gd name="T2" fmla="*/ 2147483646 w 18305"/>
                  <a:gd name="T3" fmla="*/ 2147483646 h 1656"/>
                  <a:gd name="T4" fmla="*/ 2147483646 w 18305"/>
                  <a:gd name="T5" fmla="*/ 2147483646 h 1656"/>
                  <a:gd name="T6" fmla="*/ 2147483646 w 18305"/>
                  <a:gd name="T7" fmla="*/ 2147483646 h 1656"/>
                  <a:gd name="T8" fmla="*/ 2147483646 w 18305"/>
                  <a:gd name="T9" fmla="*/ 2147483646 h 1656"/>
                  <a:gd name="T10" fmla="*/ 2147483646 w 18305"/>
                  <a:gd name="T11" fmla="*/ 2147483646 h 16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305" h="1656" extrusionOk="0">
                    <a:moveTo>
                      <a:pt x="1" y="1"/>
                    </a:moveTo>
                    <a:lnTo>
                      <a:pt x="1" y="715"/>
                    </a:lnTo>
                    <a:cubicBezTo>
                      <a:pt x="1" y="1218"/>
                      <a:pt x="331" y="1655"/>
                      <a:pt x="821" y="1655"/>
                    </a:cubicBezTo>
                    <a:lnTo>
                      <a:pt x="18305" y="1655"/>
                    </a:lnTo>
                    <a:lnTo>
                      <a:pt x="18305" y="1"/>
                    </a:lnTo>
                    <a:lnTo>
                      <a:pt x="1" y="1"/>
                    </a:lnTo>
                    <a:close/>
                  </a:path>
                </a:pathLst>
              </a:custGeom>
              <a:solidFill>
                <a:srgbClr val="E3E8D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9" name="Google Shape;809;p31">
                <a:extLst>
                  <a:ext uri="{FF2B5EF4-FFF2-40B4-BE49-F238E27FC236}">
                    <a16:creationId xmlns:a16="http://schemas.microsoft.com/office/drawing/2014/main" id="{E18F2136-FAA7-4859-A4DA-C56B27522469}"/>
                  </a:ext>
                </a:extLst>
              </p:cNvPr>
              <p:cNvSpPr/>
              <p:nvPr/>
            </p:nvSpPr>
            <p:spPr>
              <a:xfrm>
                <a:off x="5880027" y="4441485"/>
                <a:ext cx="1120679" cy="305302"/>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90" name="Google Shape;810;p31">
                <a:extLst>
                  <a:ext uri="{FF2B5EF4-FFF2-40B4-BE49-F238E27FC236}">
                    <a16:creationId xmlns:a16="http://schemas.microsoft.com/office/drawing/2014/main" id="{450EDA15-1887-4FDC-9AAA-EB02683E6D47}"/>
                  </a:ext>
                </a:extLst>
              </p:cNvPr>
              <p:cNvSpPr>
                <a:spLocks/>
              </p:cNvSpPr>
              <p:nvPr/>
            </p:nvSpPr>
            <p:spPr bwMode="auto">
              <a:xfrm>
                <a:off x="5723626" y="4441437"/>
                <a:ext cx="1121484" cy="305090"/>
              </a:xfrm>
              <a:custGeom>
                <a:avLst/>
                <a:gdLst>
                  <a:gd name="T0" fmla="*/ 2147483646 w 20291"/>
                  <a:gd name="T1" fmla="*/ 2147483646 h 5520"/>
                  <a:gd name="T2" fmla="*/ 2147483646 w 20291"/>
                  <a:gd name="T3" fmla="*/ 2147483646 h 5520"/>
                  <a:gd name="T4" fmla="*/ 2147483646 w 20291"/>
                  <a:gd name="T5" fmla="*/ 2147483646 h 5520"/>
                  <a:gd name="T6" fmla="*/ 2147483646 w 20291"/>
                  <a:gd name="T7" fmla="*/ 2147483646 h 5520"/>
                  <a:gd name="T8" fmla="*/ 2147483646 w 20291"/>
                  <a:gd name="T9" fmla="*/ 2147483646 h 5520"/>
                  <a:gd name="T10" fmla="*/ 2147483646 w 20291"/>
                  <a:gd name="T11" fmla="*/ 2147483646 h 5520"/>
                  <a:gd name="T12" fmla="*/ 2147483646 w 20291"/>
                  <a:gd name="T13" fmla="*/ 2147483646 h 5520"/>
                  <a:gd name="T14" fmla="*/ 2147483646 w 20291"/>
                  <a:gd name="T15" fmla="*/ 2147483646 h 5520"/>
                  <a:gd name="T16" fmla="*/ 2147483646 w 20291"/>
                  <a:gd name="T17" fmla="*/ 2147483646 h 5520"/>
                  <a:gd name="T18" fmla="*/ 2147483646 w 20291"/>
                  <a:gd name="T19" fmla="*/ 2147483646 h 5520"/>
                  <a:gd name="T20" fmla="*/ 2147483646 w 20291"/>
                  <a:gd name="T21" fmla="*/ 2147483646 h 5520"/>
                  <a:gd name="T22" fmla="*/ 2147483646 w 20291"/>
                  <a:gd name="T23" fmla="*/ 2147483646 h 5520"/>
                  <a:gd name="T24" fmla="*/ 2147483646 w 20291"/>
                  <a:gd name="T25" fmla="*/ 2147483646 h 55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lnTo>
                      <a:pt x="1" y="1"/>
                    </a:lnTo>
                    <a:close/>
                  </a:path>
                </a:pathLst>
              </a:custGeom>
              <a:solidFill>
                <a:srgbClr val="EE1D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1" name="Google Shape;811;p31">
                <a:extLst>
                  <a:ext uri="{FF2B5EF4-FFF2-40B4-BE49-F238E27FC236}">
                    <a16:creationId xmlns:a16="http://schemas.microsoft.com/office/drawing/2014/main" id="{8DB6D659-F004-40D6-A3B0-DD975874DD4A}"/>
                  </a:ext>
                </a:extLst>
              </p:cNvPr>
              <p:cNvSpPr>
                <a:spLocks/>
              </p:cNvSpPr>
              <p:nvPr/>
            </p:nvSpPr>
            <p:spPr bwMode="auto">
              <a:xfrm>
                <a:off x="5760215" y="4502897"/>
                <a:ext cx="1011717" cy="182944"/>
              </a:xfrm>
              <a:custGeom>
                <a:avLst/>
                <a:gdLst>
                  <a:gd name="T0" fmla="*/ 0 w 18305"/>
                  <a:gd name="T1" fmla="*/ 0 h 3310"/>
                  <a:gd name="T2" fmla="*/ 0 w 18305"/>
                  <a:gd name="T3" fmla="*/ 2147483646 h 3310"/>
                  <a:gd name="T4" fmla="*/ 2147483646 w 18305"/>
                  <a:gd name="T5" fmla="*/ 2147483646 h 3310"/>
                  <a:gd name="T6" fmla="*/ 2147483646 w 18305"/>
                  <a:gd name="T7" fmla="*/ 2147483646 h 3310"/>
                  <a:gd name="T8" fmla="*/ 2147483646 w 18305"/>
                  <a:gd name="T9" fmla="*/ 2147483646 h 3310"/>
                  <a:gd name="T10" fmla="*/ 2147483646 w 18305"/>
                  <a:gd name="T11" fmla="*/ 0 h 3310"/>
                  <a:gd name="T12" fmla="*/ 0 w 18305"/>
                  <a:gd name="T13" fmla="*/ 0 h 33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lnTo>
                      <a:pt x="0"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2" name="Google Shape;812;p31">
                <a:extLst>
                  <a:ext uri="{FF2B5EF4-FFF2-40B4-BE49-F238E27FC236}">
                    <a16:creationId xmlns:a16="http://schemas.microsoft.com/office/drawing/2014/main" id="{C864915D-0544-4226-9924-B7273542138D}"/>
                  </a:ext>
                </a:extLst>
              </p:cNvPr>
              <p:cNvSpPr>
                <a:spLocks/>
              </p:cNvSpPr>
              <p:nvPr/>
            </p:nvSpPr>
            <p:spPr bwMode="auto">
              <a:xfrm>
                <a:off x="5760215" y="4594314"/>
                <a:ext cx="1011717" cy="91527"/>
              </a:xfrm>
              <a:custGeom>
                <a:avLst/>
                <a:gdLst>
                  <a:gd name="T0" fmla="*/ 0 w 18305"/>
                  <a:gd name="T1" fmla="*/ 2147483646 h 1656"/>
                  <a:gd name="T2" fmla="*/ 0 w 18305"/>
                  <a:gd name="T3" fmla="*/ 2147483646 h 1656"/>
                  <a:gd name="T4" fmla="*/ 2147483646 w 18305"/>
                  <a:gd name="T5" fmla="*/ 2147483646 h 1656"/>
                  <a:gd name="T6" fmla="*/ 2147483646 w 18305"/>
                  <a:gd name="T7" fmla="*/ 2147483646 h 1656"/>
                  <a:gd name="T8" fmla="*/ 2147483646 w 18305"/>
                  <a:gd name="T9" fmla="*/ 2147483646 h 1656"/>
                  <a:gd name="T10" fmla="*/ 0 w 18305"/>
                  <a:gd name="T11" fmla="*/ 2147483646 h 16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305" h="1656" extrusionOk="0">
                    <a:moveTo>
                      <a:pt x="0" y="1"/>
                    </a:moveTo>
                    <a:lnTo>
                      <a:pt x="0" y="1655"/>
                    </a:lnTo>
                    <a:lnTo>
                      <a:pt x="17537" y="1655"/>
                    </a:lnTo>
                    <a:cubicBezTo>
                      <a:pt x="18027" y="1655"/>
                      <a:pt x="18305" y="1205"/>
                      <a:pt x="18305" y="715"/>
                    </a:cubicBezTo>
                    <a:lnTo>
                      <a:pt x="18305" y="1"/>
                    </a:lnTo>
                    <a:lnTo>
                      <a:pt x="0" y="1"/>
                    </a:lnTo>
                    <a:close/>
                  </a:path>
                </a:pathLst>
              </a:custGeom>
              <a:solidFill>
                <a:srgbClr val="E3E8D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3" name="Google Shape;813;p31">
                <a:extLst>
                  <a:ext uri="{FF2B5EF4-FFF2-40B4-BE49-F238E27FC236}">
                    <a16:creationId xmlns:a16="http://schemas.microsoft.com/office/drawing/2014/main" id="{B8E90375-7A3A-4F30-A7F9-D705D82D7457}"/>
                  </a:ext>
                </a:extLst>
              </p:cNvPr>
              <p:cNvSpPr>
                <a:spLocks/>
              </p:cNvSpPr>
              <p:nvPr/>
            </p:nvSpPr>
            <p:spPr bwMode="auto">
              <a:xfrm>
                <a:off x="5485910" y="4847726"/>
                <a:ext cx="200077" cy="203836"/>
              </a:xfrm>
              <a:custGeom>
                <a:avLst/>
                <a:gdLst>
                  <a:gd name="T0" fmla="*/ 2147483646 w 3620"/>
                  <a:gd name="T1" fmla="*/ 0 h 3688"/>
                  <a:gd name="T2" fmla="*/ 0 w 3620"/>
                  <a:gd name="T3" fmla="*/ 2147483646 h 3688"/>
                  <a:gd name="T4" fmla="*/ 2147483646 w 3620"/>
                  <a:gd name="T5" fmla="*/ 2147483646 h 3688"/>
                  <a:gd name="T6" fmla="*/ 2147483646 w 3620"/>
                  <a:gd name="T7" fmla="*/ 2147483646 h 3688"/>
                  <a:gd name="T8" fmla="*/ 2147483646 w 3620"/>
                  <a:gd name="T9" fmla="*/ 0 h 36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4" name="Google Shape;814;p31">
                <a:extLst>
                  <a:ext uri="{FF2B5EF4-FFF2-40B4-BE49-F238E27FC236}">
                    <a16:creationId xmlns:a16="http://schemas.microsoft.com/office/drawing/2014/main" id="{E4463E37-7FBD-4454-AFFA-7F90ACCA1328}"/>
                  </a:ext>
                </a:extLst>
              </p:cNvPr>
              <p:cNvSpPr>
                <a:spLocks/>
              </p:cNvSpPr>
              <p:nvPr/>
            </p:nvSpPr>
            <p:spPr bwMode="auto">
              <a:xfrm>
                <a:off x="5528302" y="4988168"/>
                <a:ext cx="64445" cy="63395"/>
              </a:xfrm>
              <a:custGeom>
                <a:avLst/>
                <a:gdLst>
                  <a:gd name="T0" fmla="*/ 2147483646 w 1166"/>
                  <a:gd name="T1" fmla="*/ 0 h 1147"/>
                  <a:gd name="T2" fmla="*/ 2147483646 w 1166"/>
                  <a:gd name="T3" fmla="*/ 2147483646 h 1147"/>
                  <a:gd name="T4" fmla="*/ 2147483646 w 1166"/>
                  <a:gd name="T5" fmla="*/ 2147483646 h 1147"/>
                  <a:gd name="T6" fmla="*/ 2147483646 w 1166"/>
                  <a:gd name="T7" fmla="*/ 2147483646 h 1147"/>
                  <a:gd name="T8" fmla="*/ 2147483646 w 1166"/>
                  <a:gd name="T9" fmla="*/ 2147483646 h 1147"/>
                  <a:gd name="T10" fmla="*/ 2147483646 w 1166"/>
                  <a:gd name="T11" fmla="*/ 0 h 114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5" name="Google Shape;815;p31">
                <a:extLst>
                  <a:ext uri="{FF2B5EF4-FFF2-40B4-BE49-F238E27FC236}">
                    <a16:creationId xmlns:a16="http://schemas.microsoft.com/office/drawing/2014/main" id="{4E7240DC-D93E-478E-BB2C-FAA7D9354FD8}"/>
                  </a:ext>
                </a:extLst>
              </p:cNvPr>
              <p:cNvSpPr>
                <a:spLocks/>
              </p:cNvSpPr>
              <p:nvPr/>
            </p:nvSpPr>
            <p:spPr bwMode="auto">
              <a:xfrm>
                <a:off x="5644646" y="4085222"/>
                <a:ext cx="228265" cy="152158"/>
              </a:xfrm>
              <a:custGeom>
                <a:avLst/>
                <a:gdLst>
                  <a:gd name="T0" fmla="*/ 2147483646 w 4130"/>
                  <a:gd name="T1" fmla="*/ 0 h 2753"/>
                  <a:gd name="T2" fmla="*/ 2147483646 w 4130"/>
                  <a:gd name="T3" fmla="*/ 2147483646 h 2753"/>
                  <a:gd name="T4" fmla="*/ 2147483646 w 4130"/>
                  <a:gd name="T5" fmla="*/ 2147483646 h 2753"/>
                  <a:gd name="T6" fmla="*/ 2147483646 w 4130"/>
                  <a:gd name="T7" fmla="*/ 2147483646 h 2753"/>
                  <a:gd name="T8" fmla="*/ 2147483646 w 4130"/>
                  <a:gd name="T9" fmla="*/ 2147483646 h 2753"/>
                  <a:gd name="T10" fmla="*/ 2147483646 w 4130"/>
                  <a:gd name="T11" fmla="*/ 2147483646 h 2753"/>
                  <a:gd name="T12" fmla="*/ 2147483646 w 4130"/>
                  <a:gd name="T13" fmla="*/ 2147483646 h 2753"/>
                  <a:gd name="T14" fmla="*/ 2147483646 w 4130"/>
                  <a:gd name="T15" fmla="*/ 2147483646 h 2753"/>
                  <a:gd name="T16" fmla="*/ 2147483646 w 4130"/>
                  <a:gd name="T17" fmla="*/ 2147483646 h 2753"/>
                  <a:gd name="T18" fmla="*/ 2147483646 w 4130"/>
                  <a:gd name="T19" fmla="*/ 2147483646 h 2753"/>
                  <a:gd name="T20" fmla="*/ 2147483646 w 4130"/>
                  <a:gd name="T21" fmla="*/ 2147483646 h 2753"/>
                  <a:gd name="T22" fmla="*/ 2147483646 w 4130"/>
                  <a:gd name="T23" fmla="*/ 0 h 275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6" name="Google Shape;816;p31">
                <a:extLst>
                  <a:ext uri="{FF2B5EF4-FFF2-40B4-BE49-F238E27FC236}">
                    <a16:creationId xmlns:a16="http://schemas.microsoft.com/office/drawing/2014/main" id="{46E96F29-61A9-49B0-A417-6A85D69E9C9B}"/>
                  </a:ext>
                </a:extLst>
              </p:cNvPr>
              <p:cNvSpPr>
                <a:spLocks/>
              </p:cNvSpPr>
              <p:nvPr/>
            </p:nvSpPr>
            <p:spPr bwMode="auto">
              <a:xfrm>
                <a:off x="5644646" y="4137120"/>
                <a:ext cx="215829" cy="100260"/>
              </a:xfrm>
              <a:custGeom>
                <a:avLst/>
                <a:gdLst>
                  <a:gd name="T0" fmla="*/ 2147483646 w 3905"/>
                  <a:gd name="T1" fmla="*/ 2147483646 h 1814"/>
                  <a:gd name="T2" fmla="*/ 2147483646 w 3905"/>
                  <a:gd name="T3" fmla="*/ 2147483646 h 1814"/>
                  <a:gd name="T4" fmla="*/ 2147483646 w 3905"/>
                  <a:gd name="T5" fmla="*/ 2147483646 h 1814"/>
                  <a:gd name="T6" fmla="*/ 2147483646 w 3905"/>
                  <a:gd name="T7" fmla="*/ 2147483646 h 1814"/>
                  <a:gd name="T8" fmla="*/ 2147483646 w 3905"/>
                  <a:gd name="T9" fmla="*/ 2147483646 h 1814"/>
                  <a:gd name="T10" fmla="*/ 2147483646 w 3905"/>
                  <a:gd name="T11" fmla="*/ 2147483646 h 1814"/>
                  <a:gd name="T12" fmla="*/ 2147483646 w 3905"/>
                  <a:gd name="T13" fmla="*/ 2147483646 h 1814"/>
                  <a:gd name="T14" fmla="*/ 2147483646 w 3905"/>
                  <a:gd name="T15" fmla="*/ 2147483646 h 1814"/>
                  <a:gd name="T16" fmla="*/ 2147483646 w 3905"/>
                  <a:gd name="T17" fmla="*/ 2147483646 h 1814"/>
                  <a:gd name="T18" fmla="*/ 2147483646 w 3905"/>
                  <a:gd name="T19" fmla="*/ 2147483646 h 18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7" name="Google Shape;817;p31">
                <a:extLst>
                  <a:ext uri="{FF2B5EF4-FFF2-40B4-BE49-F238E27FC236}">
                    <a16:creationId xmlns:a16="http://schemas.microsoft.com/office/drawing/2014/main" id="{1A07D87E-B88C-425C-92AB-123C481E1A2A}"/>
                  </a:ext>
                </a:extLst>
              </p:cNvPr>
              <p:cNvSpPr>
                <a:spLocks/>
              </p:cNvSpPr>
              <p:nvPr/>
            </p:nvSpPr>
            <p:spPr bwMode="auto">
              <a:xfrm>
                <a:off x="5629280" y="4231521"/>
                <a:ext cx="209971" cy="688388"/>
              </a:xfrm>
              <a:custGeom>
                <a:avLst/>
                <a:gdLst>
                  <a:gd name="T0" fmla="*/ 2147483646 w 3799"/>
                  <a:gd name="T1" fmla="*/ 0 h 12455"/>
                  <a:gd name="T2" fmla="*/ 0 w 3799"/>
                  <a:gd name="T3" fmla="*/ 2147483646 h 12455"/>
                  <a:gd name="T4" fmla="*/ 2147483646 w 3799"/>
                  <a:gd name="T5" fmla="*/ 2147483646 h 12455"/>
                  <a:gd name="T6" fmla="*/ 2147483646 w 3799"/>
                  <a:gd name="T7" fmla="*/ 2147483646 h 12455"/>
                  <a:gd name="T8" fmla="*/ 2147483646 w 3799"/>
                  <a:gd name="T9" fmla="*/ 0 h 124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99" h="12455" extrusionOk="0">
                    <a:moveTo>
                      <a:pt x="2753" y="0"/>
                    </a:moveTo>
                    <a:lnTo>
                      <a:pt x="0" y="11528"/>
                    </a:lnTo>
                    <a:lnTo>
                      <a:pt x="874" y="12454"/>
                    </a:lnTo>
                    <a:lnTo>
                      <a:pt x="3799" y="278"/>
                    </a:lnTo>
                    <a:lnTo>
                      <a:pt x="2753" y="0"/>
                    </a:lnTo>
                    <a:close/>
                  </a:path>
                </a:pathLst>
              </a:custGeom>
              <a:solidFill>
                <a:srgbClr val="309AB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8" name="Google Shape;818;p31">
                <a:extLst>
                  <a:ext uri="{FF2B5EF4-FFF2-40B4-BE49-F238E27FC236}">
                    <a16:creationId xmlns:a16="http://schemas.microsoft.com/office/drawing/2014/main" id="{5BCDAEA3-6473-460D-8602-D4AACA4D788F}"/>
                  </a:ext>
                </a:extLst>
              </p:cNvPr>
              <p:cNvSpPr>
                <a:spLocks/>
              </p:cNvSpPr>
              <p:nvPr/>
            </p:nvSpPr>
            <p:spPr bwMode="auto">
              <a:xfrm>
                <a:off x="5559032" y="4216156"/>
                <a:ext cx="222462" cy="685459"/>
              </a:xfrm>
              <a:custGeom>
                <a:avLst/>
                <a:gdLst>
                  <a:gd name="T0" fmla="*/ 2147483646 w 4025"/>
                  <a:gd name="T1" fmla="*/ 0 h 12402"/>
                  <a:gd name="T2" fmla="*/ 2147483646 w 4025"/>
                  <a:gd name="T3" fmla="*/ 2147483646 h 12402"/>
                  <a:gd name="T4" fmla="*/ 2147483646 w 4025"/>
                  <a:gd name="T5" fmla="*/ 2147483646 h 12402"/>
                  <a:gd name="T6" fmla="*/ 2147483646 w 4025"/>
                  <a:gd name="T7" fmla="*/ 2147483646 h 12402"/>
                  <a:gd name="T8" fmla="*/ 2147483646 w 4025"/>
                  <a:gd name="T9" fmla="*/ 2147483646 h 12402"/>
                  <a:gd name="T10" fmla="*/ 2147483646 w 4025"/>
                  <a:gd name="T11" fmla="*/ 0 h 1240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9" name="Google Shape;819;p31">
                <a:extLst>
                  <a:ext uri="{FF2B5EF4-FFF2-40B4-BE49-F238E27FC236}">
                    <a16:creationId xmlns:a16="http://schemas.microsoft.com/office/drawing/2014/main" id="{A49C2F57-CADB-447D-9398-2C2915FEF091}"/>
                  </a:ext>
                </a:extLst>
              </p:cNvPr>
              <p:cNvSpPr>
                <a:spLocks/>
              </p:cNvSpPr>
              <p:nvPr/>
            </p:nvSpPr>
            <p:spPr bwMode="auto">
              <a:xfrm>
                <a:off x="5485910" y="4200791"/>
                <a:ext cx="225336" cy="673741"/>
              </a:xfrm>
              <a:custGeom>
                <a:avLst/>
                <a:gdLst>
                  <a:gd name="T0" fmla="*/ 2147483646 w 4077"/>
                  <a:gd name="T1" fmla="*/ 0 h 12190"/>
                  <a:gd name="T2" fmla="*/ 0 w 4077"/>
                  <a:gd name="T3" fmla="*/ 2147483646 h 12190"/>
                  <a:gd name="T4" fmla="*/ 0 w 4077"/>
                  <a:gd name="T5" fmla="*/ 2147483646 h 12190"/>
                  <a:gd name="T6" fmla="*/ 2147483646 w 4077"/>
                  <a:gd name="T7" fmla="*/ 2147483646 h 12190"/>
                  <a:gd name="T8" fmla="*/ 2147483646 w 4077"/>
                  <a:gd name="T9" fmla="*/ 2147483646 h 12190"/>
                  <a:gd name="T10" fmla="*/ 2147483646 w 4077"/>
                  <a:gd name="T11" fmla="*/ 0 h 1219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77" h="12190" extrusionOk="0">
                    <a:moveTo>
                      <a:pt x="2925" y="0"/>
                    </a:moveTo>
                    <a:lnTo>
                      <a:pt x="0" y="12190"/>
                    </a:lnTo>
                    <a:lnTo>
                      <a:pt x="1324" y="11753"/>
                    </a:lnTo>
                    <a:lnTo>
                      <a:pt x="4077" y="278"/>
                    </a:lnTo>
                    <a:lnTo>
                      <a:pt x="2925" y="0"/>
                    </a:lnTo>
                    <a:close/>
                  </a:path>
                </a:pathLst>
              </a:custGeom>
              <a:solidFill>
                <a:srgbClr val="309AB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0" name="Google Shape;820;p31">
                <a:extLst>
                  <a:ext uri="{FF2B5EF4-FFF2-40B4-BE49-F238E27FC236}">
                    <a16:creationId xmlns:a16="http://schemas.microsoft.com/office/drawing/2014/main" id="{E8A8DA6E-5F71-41C4-86E8-57F94F446A44}"/>
                  </a:ext>
                </a:extLst>
              </p:cNvPr>
              <p:cNvSpPr>
                <a:spLocks/>
              </p:cNvSpPr>
              <p:nvPr/>
            </p:nvSpPr>
            <p:spPr bwMode="auto">
              <a:xfrm>
                <a:off x="5616845" y="4167132"/>
                <a:ext cx="240701" cy="161720"/>
              </a:xfrm>
              <a:custGeom>
                <a:avLst/>
                <a:gdLst>
                  <a:gd name="T0" fmla="*/ 2147483646 w 4355"/>
                  <a:gd name="T1" fmla="*/ 0 h 2926"/>
                  <a:gd name="T2" fmla="*/ 2147483646 w 4355"/>
                  <a:gd name="T3" fmla="*/ 2147483646 h 2926"/>
                  <a:gd name="T4" fmla="*/ 2147483646 w 4355"/>
                  <a:gd name="T5" fmla="*/ 2147483646 h 2926"/>
                  <a:gd name="T6" fmla="*/ 2147483646 w 4355"/>
                  <a:gd name="T7" fmla="*/ 2147483646 h 2926"/>
                  <a:gd name="T8" fmla="*/ 2147483646 w 4355"/>
                  <a:gd name="T9" fmla="*/ 2147483646 h 2926"/>
                  <a:gd name="T10" fmla="*/ 2147483646 w 4355"/>
                  <a:gd name="T11" fmla="*/ 2147483646 h 2926"/>
                  <a:gd name="T12" fmla="*/ 2147483646 w 4355"/>
                  <a:gd name="T13" fmla="*/ 2147483646 h 2926"/>
                  <a:gd name="T14" fmla="*/ 2147483646 w 4355"/>
                  <a:gd name="T15" fmla="*/ 2147483646 h 2926"/>
                  <a:gd name="T16" fmla="*/ 2147483646 w 4355"/>
                  <a:gd name="T17" fmla="*/ 2147483646 h 2926"/>
                  <a:gd name="T18" fmla="*/ 2147483646 w 4355"/>
                  <a:gd name="T19" fmla="*/ 2147483646 h 2926"/>
                  <a:gd name="T20" fmla="*/ 2147483646 w 4355"/>
                  <a:gd name="T21" fmla="*/ 2147483646 h 2926"/>
                  <a:gd name="T22" fmla="*/ 2147483646 w 4355"/>
                  <a:gd name="T23" fmla="*/ 0 h 29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1" name="Google Shape;821;p31">
                <a:extLst>
                  <a:ext uri="{FF2B5EF4-FFF2-40B4-BE49-F238E27FC236}">
                    <a16:creationId xmlns:a16="http://schemas.microsoft.com/office/drawing/2014/main" id="{5EF4619E-BBE1-4388-AB1A-0F898E06236F}"/>
                  </a:ext>
                </a:extLst>
              </p:cNvPr>
              <p:cNvSpPr>
                <a:spLocks/>
              </p:cNvSpPr>
              <p:nvPr/>
            </p:nvSpPr>
            <p:spPr bwMode="auto">
              <a:xfrm>
                <a:off x="5629280" y="4167132"/>
                <a:ext cx="228265" cy="106837"/>
              </a:xfrm>
              <a:custGeom>
                <a:avLst/>
                <a:gdLst>
                  <a:gd name="T0" fmla="*/ 2147483646 w 4130"/>
                  <a:gd name="T1" fmla="*/ 0 h 1933"/>
                  <a:gd name="T2" fmla="*/ 2147483646 w 4130"/>
                  <a:gd name="T3" fmla="*/ 2147483646 h 1933"/>
                  <a:gd name="T4" fmla="*/ 2147483646 w 4130"/>
                  <a:gd name="T5" fmla="*/ 2147483646 h 1933"/>
                  <a:gd name="T6" fmla="*/ 0 w 4130"/>
                  <a:gd name="T7" fmla="*/ 2147483646 h 1933"/>
                  <a:gd name="T8" fmla="*/ 2147483646 w 4130"/>
                  <a:gd name="T9" fmla="*/ 2147483646 h 1933"/>
                  <a:gd name="T10" fmla="*/ 2147483646 w 4130"/>
                  <a:gd name="T11" fmla="*/ 2147483646 h 1933"/>
                  <a:gd name="T12" fmla="*/ 2147483646 w 4130"/>
                  <a:gd name="T13" fmla="*/ 2147483646 h 1933"/>
                  <a:gd name="T14" fmla="*/ 2147483646 w 4130"/>
                  <a:gd name="T15" fmla="*/ 2147483646 h 1933"/>
                  <a:gd name="T16" fmla="*/ 2147483646 w 4130"/>
                  <a:gd name="T17" fmla="*/ 2147483646 h 1933"/>
                  <a:gd name="T18" fmla="*/ 2147483646 w 4130"/>
                  <a:gd name="T19" fmla="*/ 0 h 19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2" name="Google Shape;822;p31">
                <a:extLst>
                  <a:ext uri="{FF2B5EF4-FFF2-40B4-BE49-F238E27FC236}">
                    <a16:creationId xmlns:a16="http://schemas.microsoft.com/office/drawing/2014/main" id="{93FF70EB-373D-4670-B37E-7B454B62AABC}"/>
                  </a:ext>
                </a:extLst>
              </p:cNvPr>
              <p:cNvSpPr>
                <a:spLocks/>
              </p:cNvSpPr>
              <p:nvPr/>
            </p:nvSpPr>
            <p:spPr bwMode="auto">
              <a:xfrm>
                <a:off x="5626351" y="4160499"/>
                <a:ext cx="243630" cy="80584"/>
              </a:xfrm>
              <a:custGeom>
                <a:avLst/>
                <a:gdLst>
                  <a:gd name="T0" fmla="*/ 2147483646 w 4408"/>
                  <a:gd name="T1" fmla="*/ 0 h 1458"/>
                  <a:gd name="T2" fmla="*/ 2147483646 w 4408"/>
                  <a:gd name="T3" fmla="*/ 2147483646 h 1458"/>
                  <a:gd name="T4" fmla="*/ 2147483646 w 4408"/>
                  <a:gd name="T5" fmla="*/ 2147483646 h 1458"/>
                  <a:gd name="T6" fmla="*/ 2147483646 w 4408"/>
                  <a:gd name="T7" fmla="*/ 2147483646 h 1458"/>
                  <a:gd name="T8" fmla="*/ 2147483646 w 4408"/>
                  <a:gd name="T9" fmla="*/ 2147483646 h 1458"/>
                  <a:gd name="T10" fmla="*/ 2147483646 w 4408"/>
                  <a:gd name="T11" fmla="*/ 2147483646 h 1458"/>
                  <a:gd name="T12" fmla="*/ 2147483646 w 4408"/>
                  <a:gd name="T13" fmla="*/ 2147483646 h 1458"/>
                  <a:gd name="T14" fmla="*/ 2147483646 w 4408"/>
                  <a:gd name="T15" fmla="*/ 2147483646 h 1458"/>
                  <a:gd name="T16" fmla="*/ 2147483646 w 4408"/>
                  <a:gd name="T17" fmla="*/ 0 h 14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3" name="Google Shape;823;p31">
                <a:extLst>
                  <a:ext uri="{FF2B5EF4-FFF2-40B4-BE49-F238E27FC236}">
                    <a16:creationId xmlns:a16="http://schemas.microsoft.com/office/drawing/2014/main" id="{39F277B5-80CF-44F4-AB42-6EDE2D3A61C2}"/>
                  </a:ext>
                </a:extLst>
              </p:cNvPr>
              <p:cNvSpPr>
                <a:spLocks/>
              </p:cNvSpPr>
              <p:nvPr/>
            </p:nvSpPr>
            <p:spPr bwMode="auto">
              <a:xfrm>
                <a:off x="5604409" y="4252690"/>
                <a:ext cx="244349" cy="79865"/>
              </a:xfrm>
              <a:custGeom>
                <a:avLst/>
                <a:gdLst>
                  <a:gd name="T0" fmla="*/ 2147483646 w 4421"/>
                  <a:gd name="T1" fmla="*/ 2147483646 h 1445"/>
                  <a:gd name="T2" fmla="*/ 2147483646 w 4421"/>
                  <a:gd name="T3" fmla="*/ 2147483646 h 1445"/>
                  <a:gd name="T4" fmla="*/ 2147483646 w 4421"/>
                  <a:gd name="T5" fmla="*/ 2147483646 h 1445"/>
                  <a:gd name="T6" fmla="*/ 2147483646 w 4421"/>
                  <a:gd name="T7" fmla="*/ 2147483646 h 1445"/>
                  <a:gd name="T8" fmla="*/ 2147483646 w 4421"/>
                  <a:gd name="T9" fmla="*/ 2147483646 h 1445"/>
                  <a:gd name="T10" fmla="*/ 2147483646 w 4421"/>
                  <a:gd name="T11" fmla="*/ 2147483646 h 1445"/>
                  <a:gd name="T12" fmla="*/ 2147483646 w 4421"/>
                  <a:gd name="T13" fmla="*/ 2147483646 h 1445"/>
                  <a:gd name="T14" fmla="*/ 2147483646 w 4421"/>
                  <a:gd name="T15" fmla="*/ 2147483646 h 144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4" name="Google Shape;824;p31">
                <a:extLst>
                  <a:ext uri="{FF2B5EF4-FFF2-40B4-BE49-F238E27FC236}">
                    <a16:creationId xmlns:a16="http://schemas.microsoft.com/office/drawing/2014/main" id="{B0C4F266-C530-42F4-B41C-B7A96F6EC508}"/>
                  </a:ext>
                </a:extLst>
              </p:cNvPr>
              <p:cNvSpPr>
                <a:spLocks/>
              </p:cNvSpPr>
              <p:nvPr/>
            </p:nvSpPr>
            <p:spPr bwMode="auto">
              <a:xfrm>
                <a:off x="6376144" y="3457797"/>
                <a:ext cx="158072" cy="233903"/>
              </a:xfrm>
              <a:custGeom>
                <a:avLst/>
                <a:gdLst>
                  <a:gd name="T0" fmla="*/ 2147483646 w 2860"/>
                  <a:gd name="T1" fmla="*/ 0 h 4232"/>
                  <a:gd name="T2" fmla="*/ 2147483646 w 2860"/>
                  <a:gd name="T3" fmla="*/ 2147483646 h 4232"/>
                  <a:gd name="T4" fmla="*/ 2147483646 w 2860"/>
                  <a:gd name="T5" fmla="*/ 2147483646 h 4232"/>
                  <a:gd name="T6" fmla="*/ 2147483646 w 2860"/>
                  <a:gd name="T7" fmla="*/ 2147483646 h 4232"/>
                  <a:gd name="T8" fmla="*/ 2147483646 w 2860"/>
                  <a:gd name="T9" fmla="*/ 2147483646 h 4232"/>
                  <a:gd name="T10" fmla="*/ 2147483646 w 2860"/>
                  <a:gd name="T11" fmla="*/ 2147483646 h 4232"/>
                  <a:gd name="T12" fmla="*/ 2147483646 w 2860"/>
                  <a:gd name="T13" fmla="*/ 2147483646 h 4232"/>
                  <a:gd name="T14" fmla="*/ 2147483646 w 2860"/>
                  <a:gd name="T15" fmla="*/ 2147483646 h 4232"/>
                  <a:gd name="T16" fmla="*/ 2147483646 w 2860"/>
                  <a:gd name="T17" fmla="*/ 0 h 42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5" name="Google Shape;825;p31">
                <a:extLst>
                  <a:ext uri="{FF2B5EF4-FFF2-40B4-BE49-F238E27FC236}">
                    <a16:creationId xmlns:a16="http://schemas.microsoft.com/office/drawing/2014/main" id="{70DE2246-B03D-47AC-B2F1-0F96399FEE46}"/>
                  </a:ext>
                </a:extLst>
              </p:cNvPr>
              <p:cNvSpPr/>
              <p:nvPr/>
            </p:nvSpPr>
            <p:spPr>
              <a:xfrm>
                <a:off x="6179549" y="3608840"/>
                <a:ext cx="528367" cy="527341"/>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206" name="Google Shape;826;p31">
                <a:extLst>
                  <a:ext uri="{FF2B5EF4-FFF2-40B4-BE49-F238E27FC236}">
                    <a16:creationId xmlns:a16="http://schemas.microsoft.com/office/drawing/2014/main" id="{588D5026-562C-4117-8F4F-DFF8A55088F1}"/>
                  </a:ext>
                </a:extLst>
              </p:cNvPr>
              <p:cNvSpPr/>
              <p:nvPr/>
            </p:nvSpPr>
            <p:spPr>
              <a:xfrm>
                <a:off x="6243490" y="3659304"/>
                <a:ext cx="205290" cy="146344"/>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207" name="Google Shape;827;p31">
                <a:extLst>
                  <a:ext uri="{FF2B5EF4-FFF2-40B4-BE49-F238E27FC236}">
                    <a16:creationId xmlns:a16="http://schemas.microsoft.com/office/drawing/2014/main" id="{B2AE061B-5BDD-4D59-B5F1-DBC6DCDADCD7}"/>
                  </a:ext>
                </a:extLst>
              </p:cNvPr>
              <p:cNvSpPr/>
              <p:nvPr/>
            </p:nvSpPr>
            <p:spPr>
              <a:xfrm>
                <a:off x="6189644" y="3719860"/>
                <a:ext cx="518271" cy="41632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sp>
          <p:nvSpPr>
            <p:cNvPr id="98" name="Google Shape;828;p31">
              <a:extLst>
                <a:ext uri="{FF2B5EF4-FFF2-40B4-BE49-F238E27FC236}">
                  <a16:creationId xmlns:a16="http://schemas.microsoft.com/office/drawing/2014/main" id="{BF3C3A8E-5C9D-4314-A86F-609AB6482425}"/>
                </a:ext>
              </a:extLst>
            </p:cNvPr>
            <p:cNvSpPr>
              <a:spLocks/>
            </p:cNvSpPr>
            <p:nvPr/>
          </p:nvSpPr>
          <p:spPr bwMode="auto">
            <a:xfrm>
              <a:off x="5641385" y="4715193"/>
              <a:ext cx="204624" cy="152288"/>
            </a:xfrm>
            <a:custGeom>
              <a:avLst/>
              <a:gdLst>
                <a:gd name="T0" fmla="*/ 2147483646 w 6588"/>
                <a:gd name="T1" fmla="*/ 2147483646 h 4903"/>
                <a:gd name="T2" fmla="*/ 2147483646 w 6588"/>
                <a:gd name="T3" fmla="*/ 2147483646 h 4903"/>
                <a:gd name="T4" fmla="*/ 2147483646 w 6588"/>
                <a:gd name="T5" fmla="*/ 2147483646 h 4903"/>
                <a:gd name="T6" fmla="*/ 2147483646 w 6588"/>
                <a:gd name="T7" fmla="*/ 2147483646 h 4903"/>
                <a:gd name="T8" fmla="*/ 2147483646 w 6588"/>
                <a:gd name="T9" fmla="*/ 2147483646 h 4903"/>
                <a:gd name="T10" fmla="*/ 2147483646 w 6588"/>
                <a:gd name="T11" fmla="*/ 2147483646 h 4903"/>
                <a:gd name="T12" fmla="*/ 2147483646 w 6588"/>
                <a:gd name="T13" fmla="*/ 2147483646 h 4903"/>
                <a:gd name="T14" fmla="*/ 2147483646 w 6588"/>
                <a:gd name="T15" fmla="*/ 2147483646 h 4903"/>
                <a:gd name="T16" fmla="*/ 2147483646 w 6588"/>
                <a:gd name="T17" fmla="*/ 2147483646 h 490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9" name="Google Shape;829;p31">
              <a:extLst>
                <a:ext uri="{FF2B5EF4-FFF2-40B4-BE49-F238E27FC236}">
                  <a16:creationId xmlns:a16="http://schemas.microsoft.com/office/drawing/2014/main" id="{580A4778-2828-41A5-A868-44E5CA4B2EEB}"/>
                </a:ext>
              </a:extLst>
            </p:cNvPr>
            <p:cNvSpPr>
              <a:spLocks/>
            </p:cNvSpPr>
            <p:nvPr/>
          </p:nvSpPr>
          <p:spPr bwMode="auto">
            <a:xfrm>
              <a:off x="5767676" y="4250752"/>
              <a:ext cx="622196" cy="512492"/>
            </a:xfrm>
            <a:custGeom>
              <a:avLst/>
              <a:gdLst>
                <a:gd name="T0" fmla="*/ 2147483646 w 20032"/>
                <a:gd name="T1" fmla="*/ 2147483646 h 16500"/>
                <a:gd name="T2" fmla="*/ 2147483646 w 20032"/>
                <a:gd name="T3" fmla="*/ 2147483646 h 16500"/>
                <a:gd name="T4" fmla="*/ 2147483646 w 20032"/>
                <a:gd name="T5" fmla="*/ 2147483646 h 16500"/>
                <a:gd name="T6" fmla="*/ 2147483646 w 20032"/>
                <a:gd name="T7" fmla="*/ 2147483646 h 16500"/>
                <a:gd name="T8" fmla="*/ 2147483646 w 20032"/>
                <a:gd name="T9" fmla="*/ 2147483646 h 16500"/>
                <a:gd name="T10" fmla="*/ 2147483646 w 20032"/>
                <a:gd name="T11" fmla="*/ 2147483646 h 16500"/>
                <a:gd name="T12" fmla="*/ 2147483646 w 20032"/>
                <a:gd name="T13" fmla="*/ 2147483646 h 16500"/>
                <a:gd name="T14" fmla="*/ 2147483646 w 20032"/>
                <a:gd name="T15" fmla="*/ 2147483646 h 16500"/>
                <a:gd name="T16" fmla="*/ 2147483646 w 20032"/>
                <a:gd name="T17" fmla="*/ 2147483646 h 16500"/>
                <a:gd name="T18" fmla="*/ 2147483646 w 20032"/>
                <a:gd name="T19" fmla="*/ 2147483646 h 16500"/>
                <a:gd name="T20" fmla="*/ 2147483646 w 20032"/>
                <a:gd name="T21" fmla="*/ 2147483646 h 16500"/>
                <a:gd name="T22" fmla="*/ 2147483646 w 20032"/>
                <a:gd name="T23" fmla="*/ 2147483646 h 16500"/>
                <a:gd name="T24" fmla="*/ 2147483646 w 20032"/>
                <a:gd name="T25" fmla="*/ 2147483646 h 16500"/>
                <a:gd name="T26" fmla="*/ 2147483646 w 20032"/>
                <a:gd name="T27" fmla="*/ 2147483646 h 16500"/>
                <a:gd name="T28" fmla="*/ 2147483646 w 20032"/>
                <a:gd name="T29" fmla="*/ 2147483646 h 165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0" name="Google Shape;830;p31">
              <a:extLst>
                <a:ext uri="{FF2B5EF4-FFF2-40B4-BE49-F238E27FC236}">
                  <a16:creationId xmlns:a16="http://schemas.microsoft.com/office/drawing/2014/main" id="{8C4CD3F2-8632-4E0A-A734-CBE7B881643F}"/>
                </a:ext>
              </a:extLst>
            </p:cNvPr>
            <p:cNvSpPr>
              <a:spLocks/>
            </p:cNvSpPr>
            <p:nvPr/>
          </p:nvSpPr>
          <p:spPr bwMode="auto">
            <a:xfrm>
              <a:off x="5767676" y="4250752"/>
              <a:ext cx="622196" cy="512492"/>
            </a:xfrm>
            <a:custGeom>
              <a:avLst/>
              <a:gdLst>
                <a:gd name="T0" fmla="*/ 2147483646 w 20032"/>
                <a:gd name="T1" fmla="*/ 2147483646 h 16500"/>
                <a:gd name="T2" fmla="*/ 2147483646 w 20032"/>
                <a:gd name="T3" fmla="*/ 2147483646 h 16500"/>
                <a:gd name="T4" fmla="*/ 2147483646 w 20032"/>
                <a:gd name="T5" fmla="*/ 2147483646 h 16500"/>
                <a:gd name="T6" fmla="*/ 2147483646 w 20032"/>
                <a:gd name="T7" fmla="*/ 2147483646 h 16500"/>
                <a:gd name="T8" fmla="*/ 2147483646 w 20032"/>
                <a:gd name="T9" fmla="*/ 2147483646 h 16500"/>
                <a:gd name="T10" fmla="*/ 2147483646 w 20032"/>
                <a:gd name="T11" fmla="*/ 2147483646 h 16500"/>
                <a:gd name="T12" fmla="*/ 2147483646 w 20032"/>
                <a:gd name="T13" fmla="*/ 2147483646 h 16500"/>
                <a:gd name="T14" fmla="*/ 2147483646 w 20032"/>
                <a:gd name="T15" fmla="*/ 2147483646 h 16500"/>
                <a:gd name="T16" fmla="*/ 2147483646 w 20032"/>
                <a:gd name="T17" fmla="*/ 2147483646 h 16500"/>
                <a:gd name="T18" fmla="*/ 2147483646 w 20032"/>
                <a:gd name="T19" fmla="*/ 2147483646 h 16500"/>
                <a:gd name="T20" fmla="*/ 2147483646 w 20032"/>
                <a:gd name="T21" fmla="*/ 2147483646 h 16500"/>
                <a:gd name="T22" fmla="*/ 2147483646 w 20032"/>
                <a:gd name="T23" fmla="*/ 2147483646 h 16500"/>
                <a:gd name="T24" fmla="*/ 2147483646 w 20032"/>
                <a:gd name="T25" fmla="*/ 2147483646 h 16500"/>
                <a:gd name="T26" fmla="*/ 2147483646 w 20032"/>
                <a:gd name="T27" fmla="*/ 2147483646 h 16500"/>
                <a:gd name="T28" fmla="*/ 2147483646 w 20032"/>
                <a:gd name="T29" fmla="*/ 2147483646 h 16500"/>
                <a:gd name="T30" fmla="*/ 2147483646 w 20032"/>
                <a:gd name="T31" fmla="*/ 2147483646 h 16500"/>
                <a:gd name="T32" fmla="*/ 2147483646 w 20032"/>
                <a:gd name="T33" fmla="*/ 2147483646 h 165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1" name="Google Shape;831;p31">
              <a:extLst>
                <a:ext uri="{FF2B5EF4-FFF2-40B4-BE49-F238E27FC236}">
                  <a16:creationId xmlns:a16="http://schemas.microsoft.com/office/drawing/2014/main" id="{CB50F07A-A9F9-44D3-BC26-0D62D0BD5872}"/>
                </a:ext>
              </a:extLst>
            </p:cNvPr>
            <p:cNvSpPr>
              <a:spLocks/>
            </p:cNvSpPr>
            <p:nvPr/>
          </p:nvSpPr>
          <p:spPr bwMode="auto">
            <a:xfrm>
              <a:off x="5802121" y="4428136"/>
              <a:ext cx="435338" cy="335107"/>
            </a:xfrm>
            <a:custGeom>
              <a:avLst/>
              <a:gdLst>
                <a:gd name="T0" fmla="*/ 2147483646 w 14016"/>
                <a:gd name="T1" fmla="*/ 0 h 10789"/>
                <a:gd name="T2" fmla="*/ 2147483646 w 14016"/>
                <a:gd name="T3" fmla="*/ 2147483646 h 10789"/>
                <a:gd name="T4" fmla="*/ 2147483646 w 14016"/>
                <a:gd name="T5" fmla="*/ 2147483646 h 10789"/>
                <a:gd name="T6" fmla="*/ 2147483646 w 14016"/>
                <a:gd name="T7" fmla="*/ 2147483646 h 10789"/>
                <a:gd name="T8" fmla="*/ 2147483646 w 14016"/>
                <a:gd name="T9" fmla="*/ 2147483646 h 10789"/>
                <a:gd name="T10" fmla="*/ 2147483646 w 14016"/>
                <a:gd name="T11" fmla="*/ 2147483646 h 10789"/>
                <a:gd name="T12" fmla="*/ 2147483646 w 14016"/>
                <a:gd name="T13" fmla="*/ 2147483646 h 10789"/>
                <a:gd name="T14" fmla="*/ 2147483646 w 14016"/>
                <a:gd name="T15" fmla="*/ 2147483646 h 10789"/>
                <a:gd name="T16" fmla="*/ 2147483646 w 14016"/>
                <a:gd name="T17" fmla="*/ 2147483646 h 10789"/>
                <a:gd name="T18" fmla="*/ 2147483646 w 14016"/>
                <a:gd name="T19" fmla="*/ 2147483646 h 10789"/>
                <a:gd name="T20" fmla="*/ 2147483646 w 14016"/>
                <a:gd name="T21" fmla="*/ 0 h 107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2" name="Google Shape;832;p31">
              <a:extLst>
                <a:ext uri="{FF2B5EF4-FFF2-40B4-BE49-F238E27FC236}">
                  <a16:creationId xmlns:a16="http://schemas.microsoft.com/office/drawing/2014/main" id="{E6FDB78B-FD02-4E9E-89B7-DB609C2BD630}"/>
                </a:ext>
              </a:extLst>
            </p:cNvPr>
            <p:cNvSpPr>
              <a:spLocks/>
            </p:cNvSpPr>
            <p:nvPr/>
          </p:nvSpPr>
          <p:spPr bwMode="auto">
            <a:xfrm>
              <a:off x="5993172" y="3849238"/>
              <a:ext cx="435338" cy="325727"/>
            </a:xfrm>
            <a:custGeom>
              <a:avLst/>
              <a:gdLst>
                <a:gd name="T0" fmla="*/ 2147483646 w 14016"/>
                <a:gd name="T1" fmla="*/ 0 h 10487"/>
                <a:gd name="T2" fmla="*/ 2147483646 w 14016"/>
                <a:gd name="T3" fmla="*/ 2147483646 h 10487"/>
                <a:gd name="T4" fmla="*/ 2147483646 w 14016"/>
                <a:gd name="T5" fmla="*/ 2147483646 h 10487"/>
                <a:gd name="T6" fmla="*/ 2147483646 w 14016"/>
                <a:gd name="T7" fmla="*/ 2147483646 h 10487"/>
                <a:gd name="T8" fmla="*/ 0 w 14016"/>
                <a:gd name="T9" fmla="*/ 2147483646 h 10487"/>
                <a:gd name="T10" fmla="*/ 2147483646 w 14016"/>
                <a:gd name="T11" fmla="*/ 2147483646 h 10487"/>
                <a:gd name="T12" fmla="*/ 2147483646 w 14016"/>
                <a:gd name="T13" fmla="*/ 2147483646 h 10487"/>
                <a:gd name="T14" fmla="*/ 2147483646 w 14016"/>
                <a:gd name="T15" fmla="*/ 2147483646 h 10487"/>
                <a:gd name="T16" fmla="*/ 2147483646 w 14016"/>
                <a:gd name="T17" fmla="*/ 2147483646 h 10487"/>
                <a:gd name="T18" fmla="*/ 2147483646 w 14016"/>
                <a:gd name="T19" fmla="*/ 2147483646 h 10487"/>
                <a:gd name="T20" fmla="*/ 2147483646 w 14016"/>
                <a:gd name="T21" fmla="*/ 0 h 1048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3" name="Google Shape;833;p31">
              <a:extLst>
                <a:ext uri="{FF2B5EF4-FFF2-40B4-BE49-F238E27FC236}">
                  <a16:creationId xmlns:a16="http://schemas.microsoft.com/office/drawing/2014/main" id="{F467D793-2244-44DD-A59E-409E7EAA59F5}"/>
                </a:ext>
              </a:extLst>
            </p:cNvPr>
            <p:cNvSpPr>
              <a:spLocks/>
            </p:cNvSpPr>
            <p:nvPr/>
          </p:nvSpPr>
          <p:spPr bwMode="auto">
            <a:xfrm>
              <a:off x="6106945" y="3870700"/>
              <a:ext cx="178533" cy="304824"/>
            </a:xfrm>
            <a:custGeom>
              <a:avLst/>
              <a:gdLst>
                <a:gd name="T0" fmla="*/ 2147483646 w 5748"/>
                <a:gd name="T1" fmla="*/ 0 h 9814"/>
                <a:gd name="T2" fmla="*/ 2147483646 w 5748"/>
                <a:gd name="T3" fmla="*/ 0 h 9814"/>
                <a:gd name="T4" fmla="*/ 2147483646 w 5748"/>
                <a:gd name="T5" fmla="*/ 2147483646 h 9814"/>
                <a:gd name="T6" fmla="*/ 2147483646 w 5748"/>
                <a:gd name="T7" fmla="*/ 2147483646 h 9814"/>
                <a:gd name="T8" fmla="*/ 2147483646 w 5748"/>
                <a:gd name="T9" fmla="*/ 2147483646 h 9814"/>
                <a:gd name="T10" fmla="*/ 2147483646 w 5748"/>
                <a:gd name="T11" fmla="*/ 2147483646 h 9814"/>
                <a:gd name="T12" fmla="*/ 2147483646 w 5748"/>
                <a:gd name="T13" fmla="*/ 2147483646 h 9814"/>
                <a:gd name="T14" fmla="*/ 2147483646 w 5748"/>
                <a:gd name="T15" fmla="*/ 2147483646 h 9814"/>
                <a:gd name="T16" fmla="*/ 2147483646 w 5748"/>
                <a:gd name="T17" fmla="*/ 2147483646 h 9814"/>
                <a:gd name="T18" fmla="*/ 2147483646 w 5748"/>
                <a:gd name="T19" fmla="*/ 0 h 98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4" name="Google Shape;834;p31">
              <a:extLst>
                <a:ext uri="{FF2B5EF4-FFF2-40B4-BE49-F238E27FC236}">
                  <a16:creationId xmlns:a16="http://schemas.microsoft.com/office/drawing/2014/main" id="{319808B4-4727-4D6F-A67B-A7E3B2D01FA8}"/>
                </a:ext>
              </a:extLst>
            </p:cNvPr>
            <p:cNvSpPr>
              <a:spLocks/>
            </p:cNvSpPr>
            <p:nvPr/>
          </p:nvSpPr>
          <p:spPr bwMode="auto">
            <a:xfrm>
              <a:off x="6175836" y="3779880"/>
              <a:ext cx="439532" cy="506031"/>
            </a:xfrm>
            <a:custGeom>
              <a:avLst/>
              <a:gdLst>
                <a:gd name="T0" fmla="*/ 2147483646 w 14151"/>
                <a:gd name="T1" fmla="*/ 0 h 16292"/>
                <a:gd name="T2" fmla="*/ 2147483646 w 14151"/>
                <a:gd name="T3" fmla="*/ 2147483646 h 16292"/>
                <a:gd name="T4" fmla="*/ 2147483646 w 14151"/>
                <a:gd name="T5" fmla="*/ 2147483646 h 16292"/>
                <a:gd name="T6" fmla="*/ 2147483646 w 14151"/>
                <a:gd name="T7" fmla="*/ 2147483646 h 16292"/>
                <a:gd name="T8" fmla="*/ 2147483646 w 14151"/>
                <a:gd name="T9" fmla="*/ 2147483646 h 16292"/>
                <a:gd name="T10" fmla="*/ 2147483646 w 14151"/>
                <a:gd name="T11" fmla="*/ 2147483646 h 16292"/>
                <a:gd name="T12" fmla="*/ 2147483646 w 14151"/>
                <a:gd name="T13" fmla="*/ 2147483646 h 16292"/>
                <a:gd name="T14" fmla="*/ 2147483646 w 14151"/>
                <a:gd name="T15" fmla="*/ 2147483646 h 16292"/>
                <a:gd name="T16" fmla="*/ 2147483646 w 14151"/>
                <a:gd name="T17" fmla="*/ 2147483646 h 16292"/>
                <a:gd name="T18" fmla="*/ 2147483646 w 14151"/>
                <a:gd name="T19" fmla="*/ 0 h 162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5" name="Google Shape;835;p31">
              <a:extLst>
                <a:ext uri="{FF2B5EF4-FFF2-40B4-BE49-F238E27FC236}">
                  <a16:creationId xmlns:a16="http://schemas.microsoft.com/office/drawing/2014/main" id="{EC98A3BC-E5D6-4275-9F40-AB188B7D0071}"/>
                </a:ext>
              </a:extLst>
            </p:cNvPr>
            <p:cNvSpPr>
              <a:spLocks/>
            </p:cNvSpPr>
            <p:nvPr/>
          </p:nvSpPr>
          <p:spPr bwMode="auto">
            <a:xfrm>
              <a:off x="6446215" y="3823706"/>
              <a:ext cx="169153" cy="460404"/>
            </a:xfrm>
            <a:custGeom>
              <a:avLst/>
              <a:gdLst>
                <a:gd name="T0" fmla="*/ 2147483646 w 5446"/>
                <a:gd name="T1" fmla="*/ 2147483646 h 14823"/>
                <a:gd name="T2" fmla="*/ 2147483646 w 5446"/>
                <a:gd name="T3" fmla="*/ 2147483646 h 14823"/>
                <a:gd name="T4" fmla="*/ 2147483646 w 5446"/>
                <a:gd name="T5" fmla="*/ 2147483646 h 14823"/>
                <a:gd name="T6" fmla="*/ 2147483646 w 5446"/>
                <a:gd name="T7" fmla="*/ 2147483646 h 14823"/>
                <a:gd name="T8" fmla="*/ 2147483646 w 5446"/>
                <a:gd name="T9" fmla="*/ 2147483646 h 14823"/>
                <a:gd name="T10" fmla="*/ 2147483646 w 5446"/>
                <a:gd name="T11" fmla="*/ 2147483646 h 14823"/>
                <a:gd name="T12" fmla="*/ 2147483646 w 5446"/>
                <a:gd name="T13" fmla="*/ 2147483646 h 14823"/>
                <a:gd name="T14" fmla="*/ 2147483646 w 5446"/>
                <a:gd name="T15" fmla="*/ 2147483646 h 1482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6" name="Google Shape;836;p31">
              <a:extLst>
                <a:ext uri="{FF2B5EF4-FFF2-40B4-BE49-F238E27FC236}">
                  <a16:creationId xmlns:a16="http://schemas.microsoft.com/office/drawing/2014/main" id="{B1A90766-503B-4FAB-9EEF-F60397E1037D}"/>
                </a:ext>
              </a:extLst>
            </p:cNvPr>
            <p:cNvSpPr>
              <a:spLocks/>
            </p:cNvSpPr>
            <p:nvPr/>
          </p:nvSpPr>
          <p:spPr bwMode="auto">
            <a:xfrm>
              <a:off x="6123655" y="4195040"/>
              <a:ext cx="501093" cy="361229"/>
            </a:xfrm>
            <a:custGeom>
              <a:avLst/>
              <a:gdLst>
                <a:gd name="T0" fmla="*/ 2147483646 w 16133"/>
                <a:gd name="T1" fmla="*/ 2147483646 h 11630"/>
                <a:gd name="T2" fmla="*/ 2147483646 w 16133"/>
                <a:gd name="T3" fmla="*/ 2147483646 h 11630"/>
                <a:gd name="T4" fmla="*/ 2147483646 w 16133"/>
                <a:gd name="T5" fmla="*/ 2147483646 h 11630"/>
                <a:gd name="T6" fmla="*/ 2147483646 w 16133"/>
                <a:gd name="T7" fmla="*/ 2147483646 h 11630"/>
                <a:gd name="T8" fmla="*/ 2147483646 w 16133"/>
                <a:gd name="T9" fmla="*/ 2147483646 h 11630"/>
                <a:gd name="T10" fmla="*/ 2147483646 w 16133"/>
                <a:gd name="T11" fmla="*/ 2147483646 h 11630"/>
                <a:gd name="T12" fmla="*/ 2147483646 w 16133"/>
                <a:gd name="T13" fmla="*/ 2147483646 h 11630"/>
                <a:gd name="T14" fmla="*/ 2147483646 w 16133"/>
                <a:gd name="T15" fmla="*/ 2147483646 h 11630"/>
                <a:gd name="T16" fmla="*/ 2147483646 w 16133"/>
                <a:gd name="T17" fmla="*/ 2147483646 h 11630"/>
                <a:gd name="T18" fmla="*/ 2147483646 w 16133"/>
                <a:gd name="T19" fmla="*/ 2147483646 h 11630"/>
                <a:gd name="T20" fmla="*/ 2147483646 w 16133"/>
                <a:gd name="T21" fmla="*/ 2147483646 h 11630"/>
                <a:gd name="T22" fmla="*/ 2147483646 w 16133"/>
                <a:gd name="T23" fmla="*/ 2147483646 h 116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7" name="Google Shape;837;p31">
              <a:extLst>
                <a:ext uri="{FF2B5EF4-FFF2-40B4-BE49-F238E27FC236}">
                  <a16:creationId xmlns:a16="http://schemas.microsoft.com/office/drawing/2014/main" id="{EEF18E0F-7859-4D5D-A467-396A48EDA326}"/>
                </a:ext>
              </a:extLst>
            </p:cNvPr>
            <p:cNvSpPr>
              <a:spLocks/>
            </p:cNvSpPr>
            <p:nvPr/>
          </p:nvSpPr>
          <p:spPr bwMode="auto">
            <a:xfrm>
              <a:off x="6319893" y="3623306"/>
              <a:ext cx="143063" cy="253078"/>
            </a:xfrm>
            <a:custGeom>
              <a:avLst/>
              <a:gdLst>
                <a:gd name="T0" fmla="*/ 2147483646 w 4606"/>
                <a:gd name="T1" fmla="*/ 0 h 8148"/>
                <a:gd name="T2" fmla="*/ 2147483646 w 4606"/>
                <a:gd name="T3" fmla="*/ 2147483646 h 8148"/>
                <a:gd name="T4" fmla="*/ 2147483646 w 4606"/>
                <a:gd name="T5" fmla="*/ 2147483646 h 8148"/>
                <a:gd name="T6" fmla="*/ 2147483646 w 4606"/>
                <a:gd name="T7" fmla="*/ 2147483646 h 8148"/>
                <a:gd name="T8" fmla="*/ 2147483646 w 4606"/>
                <a:gd name="T9" fmla="*/ 2147483646 h 8148"/>
                <a:gd name="T10" fmla="*/ 2147483646 w 4606"/>
                <a:gd name="T11" fmla="*/ 2147483646 h 8148"/>
                <a:gd name="T12" fmla="*/ 2147483646 w 4606"/>
                <a:gd name="T13" fmla="*/ 2147483646 h 8148"/>
                <a:gd name="T14" fmla="*/ 2147483646 w 4606"/>
                <a:gd name="T15" fmla="*/ 2147483646 h 8148"/>
                <a:gd name="T16" fmla="*/ 2147483646 w 4606"/>
                <a:gd name="T17" fmla="*/ 0 h 8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8" name="Google Shape;838;p31">
              <a:extLst>
                <a:ext uri="{FF2B5EF4-FFF2-40B4-BE49-F238E27FC236}">
                  <a16:creationId xmlns:a16="http://schemas.microsoft.com/office/drawing/2014/main" id="{C139E13C-2D65-4079-A2B0-B1EF56BA0B5E}"/>
                </a:ext>
              </a:extLst>
            </p:cNvPr>
            <p:cNvSpPr>
              <a:spLocks/>
            </p:cNvSpPr>
            <p:nvPr/>
          </p:nvSpPr>
          <p:spPr bwMode="auto">
            <a:xfrm>
              <a:off x="5802125" y="4764263"/>
              <a:ext cx="234920" cy="138872"/>
            </a:xfrm>
            <a:custGeom>
              <a:avLst/>
              <a:gdLst>
                <a:gd name="T0" fmla="*/ 2147483646 w 6420"/>
                <a:gd name="T1" fmla="*/ 2147483646 h 4389"/>
                <a:gd name="T2" fmla="*/ 2147483646 w 6420"/>
                <a:gd name="T3" fmla="*/ 2147483646 h 4389"/>
                <a:gd name="T4" fmla="*/ 2147483646 w 6420"/>
                <a:gd name="T5" fmla="*/ 2147483646 h 4389"/>
                <a:gd name="T6" fmla="*/ 2147483646 w 6420"/>
                <a:gd name="T7" fmla="*/ 2147483646 h 4389"/>
                <a:gd name="T8" fmla="*/ 2147483646 w 6420"/>
                <a:gd name="T9" fmla="*/ 2147483646 h 4389"/>
                <a:gd name="T10" fmla="*/ 2147483646 w 6420"/>
                <a:gd name="T11" fmla="*/ 2147483646 h 4389"/>
                <a:gd name="T12" fmla="*/ 2147483646 w 6420"/>
                <a:gd name="T13" fmla="*/ 2147483646 h 4389"/>
                <a:gd name="T14" fmla="*/ 2147483646 w 6420"/>
                <a:gd name="T15" fmla="*/ 2147483646 h 4389"/>
                <a:gd name="T16" fmla="*/ 2147483646 w 6420"/>
                <a:gd name="T17" fmla="*/ 2147483646 h 43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9" name="Google Shape;839;p31">
              <a:extLst>
                <a:ext uri="{FF2B5EF4-FFF2-40B4-BE49-F238E27FC236}">
                  <a16:creationId xmlns:a16="http://schemas.microsoft.com/office/drawing/2014/main" id="{5D1E1F2D-E5C0-420B-97D4-BBCA9CFB9250}"/>
                </a:ext>
              </a:extLst>
            </p:cNvPr>
            <p:cNvSpPr>
              <a:spLocks/>
            </p:cNvSpPr>
            <p:nvPr/>
          </p:nvSpPr>
          <p:spPr bwMode="auto">
            <a:xfrm>
              <a:off x="5950371" y="4370395"/>
              <a:ext cx="674377" cy="457578"/>
            </a:xfrm>
            <a:custGeom>
              <a:avLst/>
              <a:gdLst>
                <a:gd name="T0" fmla="*/ 2147483646 w 21712"/>
                <a:gd name="T1" fmla="*/ 2147483646 h 14732"/>
                <a:gd name="T2" fmla="*/ 2147483646 w 21712"/>
                <a:gd name="T3" fmla="*/ 2147483646 h 14732"/>
                <a:gd name="T4" fmla="*/ 2147483646 w 21712"/>
                <a:gd name="T5" fmla="*/ 2147483646 h 14732"/>
                <a:gd name="T6" fmla="*/ 2147483646 w 21712"/>
                <a:gd name="T7" fmla="*/ 2147483646 h 14732"/>
                <a:gd name="T8" fmla="*/ 2147483646 w 21712"/>
                <a:gd name="T9" fmla="*/ 2147483646 h 14732"/>
                <a:gd name="T10" fmla="*/ 2147483646 w 21712"/>
                <a:gd name="T11" fmla="*/ 2147483646 h 14732"/>
                <a:gd name="T12" fmla="*/ 0 w 21712"/>
                <a:gd name="T13" fmla="*/ 2147483646 h 14732"/>
                <a:gd name="T14" fmla="*/ 2147483646 w 21712"/>
                <a:gd name="T15" fmla="*/ 2147483646 h 14732"/>
                <a:gd name="T16" fmla="*/ 2147483646 w 21712"/>
                <a:gd name="T17" fmla="*/ 2147483646 h 14732"/>
                <a:gd name="T18" fmla="*/ 2147483646 w 21712"/>
                <a:gd name="T19" fmla="*/ 2147483646 h 14732"/>
                <a:gd name="T20" fmla="*/ 2147483646 w 21712"/>
                <a:gd name="T21" fmla="*/ 2147483646 h 14732"/>
                <a:gd name="T22" fmla="*/ 2147483646 w 21712"/>
                <a:gd name="T23" fmla="*/ 2147483646 h 14732"/>
                <a:gd name="T24" fmla="*/ 2147483646 w 21712"/>
                <a:gd name="T25" fmla="*/ 2147483646 h 14732"/>
                <a:gd name="T26" fmla="*/ 2147483646 w 21712"/>
                <a:gd name="T27" fmla="*/ 2147483646 h 14732"/>
                <a:gd name="T28" fmla="*/ 2147483646 w 21712"/>
                <a:gd name="T29" fmla="*/ 2147483646 h 147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0" name="Google Shape;840;p31">
              <a:extLst>
                <a:ext uri="{FF2B5EF4-FFF2-40B4-BE49-F238E27FC236}">
                  <a16:creationId xmlns:a16="http://schemas.microsoft.com/office/drawing/2014/main" id="{DF7D2423-B262-44FE-93CF-330A728564FD}"/>
                </a:ext>
              </a:extLst>
            </p:cNvPr>
            <p:cNvSpPr>
              <a:spLocks/>
            </p:cNvSpPr>
            <p:nvPr/>
          </p:nvSpPr>
          <p:spPr bwMode="auto">
            <a:xfrm>
              <a:off x="6428479" y="4371762"/>
              <a:ext cx="196269" cy="273515"/>
            </a:xfrm>
            <a:custGeom>
              <a:avLst/>
              <a:gdLst>
                <a:gd name="T0" fmla="*/ 2147483646 w 6319"/>
                <a:gd name="T1" fmla="*/ 0 h 8806"/>
                <a:gd name="T2" fmla="*/ 2147483646 w 6319"/>
                <a:gd name="T3" fmla="*/ 2147483646 h 8806"/>
                <a:gd name="T4" fmla="*/ 2147483646 w 6319"/>
                <a:gd name="T5" fmla="*/ 2147483646 h 8806"/>
                <a:gd name="T6" fmla="*/ 2147483646 w 6319"/>
                <a:gd name="T7" fmla="*/ 2147483646 h 8806"/>
                <a:gd name="T8" fmla="*/ 0 w 6319"/>
                <a:gd name="T9" fmla="*/ 2147483646 h 8806"/>
                <a:gd name="T10" fmla="*/ 0 w 6319"/>
                <a:gd name="T11" fmla="*/ 2147483646 h 8806"/>
                <a:gd name="T12" fmla="*/ 2147483646 w 6319"/>
                <a:gd name="T13" fmla="*/ 2147483646 h 8806"/>
                <a:gd name="T14" fmla="*/ 2147483646 w 6319"/>
                <a:gd name="T15" fmla="*/ 2147483646 h 8806"/>
                <a:gd name="T16" fmla="*/ 2147483646 w 6319"/>
                <a:gd name="T17" fmla="*/ 2147483646 h 8806"/>
                <a:gd name="T18" fmla="*/ 2147483646 w 6319"/>
                <a:gd name="T19" fmla="*/ 2147483646 h 8806"/>
                <a:gd name="T20" fmla="*/ 2147483646 w 6319"/>
                <a:gd name="T21" fmla="*/ 2147483646 h 8806"/>
                <a:gd name="T22" fmla="*/ 2147483646 w 6319"/>
                <a:gd name="T23" fmla="*/ 2147483646 h 8806"/>
                <a:gd name="T24" fmla="*/ 2147483646 w 6319"/>
                <a:gd name="T25" fmla="*/ 0 h 8806"/>
                <a:gd name="T26" fmla="*/ 2147483646 w 6319"/>
                <a:gd name="T27" fmla="*/ 0 h 880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lnTo>
                    <a:pt x="2790" y="0"/>
                  </a:lnTo>
                  <a:close/>
                </a:path>
              </a:pathLst>
            </a:custGeom>
            <a:solidFill>
              <a:srgbClr val="8D7D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1" name="Google Shape;841;p31">
              <a:extLst>
                <a:ext uri="{FF2B5EF4-FFF2-40B4-BE49-F238E27FC236}">
                  <a16:creationId xmlns:a16="http://schemas.microsoft.com/office/drawing/2014/main" id="{BEB58C68-2136-469A-BBDB-6A541051C358}"/>
                </a:ext>
              </a:extLst>
            </p:cNvPr>
            <p:cNvSpPr>
              <a:spLocks/>
            </p:cNvSpPr>
            <p:nvPr/>
          </p:nvSpPr>
          <p:spPr bwMode="auto">
            <a:xfrm>
              <a:off x="6476498" y="3874086"/>
              <a:ext cx="226552" cy="540508"/>
            </a:xfrm>
            <a:custGeom>
              <a:avLst/>
              <a:gdLst>
                <a:gd name="T0" fmla="*/ 2147483646 w 7294"/>
                <a:gd name="T1" fmla="*/ 0 h 17402"/>
                <a:gd name="T2" fmla="*/ 2147483646 w 7294"/>
                <a:gd name="T3" fmla="*/ 2147483646 h 17402"/>
                <a:gd name="T4" fmla="*/ 2147483646 w 7294"/>
                <a:gd name="T5" fmla="*/ 2147483646 h 17402"/>
                <a:gd name="T6" fmla="*/ 2147483646 w 7294"/>
                <a:gd name="T7" fmla="*/ 2147483646 h 17402"/>
                <a:gd name="T8" fmla="*/ 2147483646 w 7294"/>
                <a:gd name="T9" fmla="*/ 2147483646 h 17402"/>
                <a:gd name="T10" fmla="*/ 2147483646 w 7294"/>
                <a:gd name="T11" fmla="*/ 2147483646 h 17402"/>
                <a:gd name="T12" fmla="*/ 2147483646 w 7294"/>
                <a:gd name="T13" fmla="*/ 2147483646 h 17402"/>
                <a:gd name="T14" fmla="*/ 2147483646 w 7294"/>
                <a:gd name="T15" fmla="*/ 0 h 1740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2" name="Google Shape;842;p31">
              <a:extLst>
                <a:ext uri="{FF2B5EF4-FFF2-40B4-BE49-F238E27FC236}">
                  <a16:creationId xmlns:a16="http://schemas.microsoft.com/office/drawing/2014/main" id="{2458E82C-1E48-4FD0-AFCF-ACA142FD920B}"/>
                </a:ext>
              </a:extLst>
            </p:cNvPr>
            <p:cNvSpPr>
              <a:spLocks/>
            </p:cNvSpPr>
            <p:nvPr/>
          </p:nvSpPr>
          <p:spPr bwMode="auto">
            <a:xfrm>
              <a:off x="6645590" y="4402045"/>
              <a:ext cx="148281" cy="95013"/>
            </a:xfrm>
            <a:custGeom>
              <a:avLst/>
              <a:gdLst>
                <a:gd name="T0" fmla="*/ 2147483646 w 4774"/>
                <a:gd name="T1" fmla="*/ 0 h 3059"/>
                <a:gd name="T2" fmla="*/ 2147483646 w 4774"/>
                <a:gd name="T3" fmla="*/ 2147483646 h 3059"/>
                <a:gd name="T4" fmla="*/ 2147483646 w 4774"/>
                <a:gd name="T5" fmla="*/ 2147483646 h 3059"/>
                <a:gd name="T6" fmla="*/ 2147483646 w 4774"/>
                <a:gd name="T7" fmla="*/ 2147483646 h 3059"/>
                <a:gd name="T8" fmla="*/ 2147483646 w 4774"/>
                <a:gd name="T9" fmla="*/ 2147483646 h 3059"/>
                <a:gd name="T10" fmla="*/ 2147483646 w 4774"/>
                <a:gd name="T11" fmla="*/ 2147483646 h 3059"/>
                <a:gd name="T12" fmla="*/ 2147483646 w 4774"/>
                <a:gd name="T13" fmla="*/ 2147483646 h 3059"/>
                <a:gd name="T14" fmla="*/ 2147483646 w 4774"/>
                <a:gd name="T15" fmla="*/ 0 h 305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3" name="Google Shape;843;p31">
              <a:extLst>
                <a:ext uri="{FF2B5EF4-FFF2-40B4-BE49-F238E27FC236}">
                  <a16:creationId xmlns:a16="http://schemas.microsoft.com/office/drawing/2014/main" id="{FE491E84-6A67-42E6-ABAF-55B4165B2331}"/>
                </a:ext>
              </a:extLst>
            </p:cNvPr>
            <p:cNvSpPr>
              <a:spLocks/>
            </p:cNvSpPr>
            <p:nvPr/>
          </p:nvSpPr>
          <p:spPr bwMode="auto">
            <a:xfrm>
              <a:off x="6454570" y="3753790"/>
              <a:ext cx="4193" cy="26122"/>
            </a:xfrm>
            <a:custGeom>
              <a:avLst/>
              <a:gdLst>
                <a:gd name="T0" fmla="*/ 0 w 135"/>
                <a:gd name="T1" fmla="*/ 0 h 841"/>
                <a:gd name="T2" fmla="*/ 0 w 135"/>
                <a:gd name="T3" fmla="*/ 0 h 841"/>
                <a:gd name="T4" fmla="*/ 2147483646 w 135"/>
                <a:gd name="T5" fmla="*/ 2147483646 h 841"/>
                <a:gd name="T6" fmla="*/ 2147483646 w 135"/>
                <a:gd name="T7" fmla="*/ 2147483646 h 841"/>
                <a:gd name="T8" fmla="*/ 2147483646 w 135"/>
                <a:gd name="T9" fmla="*/ 2147483646 h 841"/>
                <a:gd name="T10" fmla="*/ 0 w 135"/>
                <a:gd name="T11" fmla="*/ 0 h 8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5" h="841" extrusionOk="0">
                  <a:moveTo>
                    <a:pt x="0" y="0"/>
                  </a:moveTo>
                  <a:lnTo>
                    <a:pt x="0" y="0"/>
                  </a:lnTo>
                  <a:lnTo>
                    <a:pt x="135" y="840"/>
                  </a:lnTo>
                  <a:lnTo>
                    <a:pt x="0" y="0"/>
                  </a:lnTo>
                  <a:close/>
                </a:path>
              </a:pathLst>
            </a:custGeom>
            <a:solidFill>
              <a:srgbClr val="D2BDA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4" name="Google Shape;844;p31">
              <a:extLst>
                <a:ext uri="{FF2B5EF4-FFF2-40B4-BE49-F238E27FC236}">
                  <a16:creationId xmlns:a16="http://schemas.microsoft.com/office/drawing/2014/main" id="{6B0EE1D0-CA1A-4E24-8B98-FA76B506AD3C}"/>
                </a:ext>
              </a:extLst>
            </p:cNvPr>
            <p:cNvSpPr>
              <a:spLocks/>
            </p:cNvSpPr>
            <p:nvPr/>
          </p:nvSpPr>
          <p:spPr bwMode="auto">
            <a:xfrm>
              <a:off x="6458732" y="3779880"/>
              <a:ext cx="31" cy="31"/>
            </a:xfrm>
            <a:custGeom>
              <a:avLst/>
              <a:gdLst>
                <a:gd name="T0" fmla="*/ 2147483646 w 1"/>
                <a:gd name="T1" fmla="*/ 0 h 1"/>
                <a:gd name="T2" fmla="*/ 2147483646 w 1"/>
                <a:gd name="T3" fmla="*/ 0 h 1"/>
                <a:gd name="T4" fmla="*/ 2147483646 w 1"/>
                <a:gd name="T5" fmla="*/ 0 h 1"/>
                <a:gd name="T6" fmla="*/ 0 60000 65536"/>
                <a:gd name="T7" fmla="*/ 0 60000 65536"/>
                <a:gd name="T8" fmla="*/ 0 60000 65536"/>
              </a:gdLst>
              <a:ahLst/>
              <a:cxnLst>
                <a:cxn ang="T6">
                  <a:pos x="T0" y="T1"/>
                </a:cxn>
                <a:cxn ang="T7">
                  <a:pos x="T2" y="T3"/>
                </a:cxn>
                <a:cxn ang="T8">
                  <a:pos x="T4" y="T5"/>
                </a:cxn>
              </a:cxnLst>
              <a:rect l="0" t="0" r="r" b="b"/>
              <a:pathLst>
                <a:path w="1" h="1" extrusionOk="0">
                  <a:moveTo>
                    <a:pt x="1" y="0"/>
                  </a:moveTo>
                  <a:lnTo>
                    <a:pt x="1" y="0"/>
                  </a:lnTo>
                  <a:close/>
                </a:path>
              </a:pathLst>
            </a:custGeom>
            <a:solidFill>
              <a:srgbClr val="CBAA7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5" name="Google Shape;845;p31">
              <a:extLst>
                <a:ext uri="{FF2B5EF4-FFF2-40B4-BE49-F238E27FC236}">
                  <a16:creationId xmlns:a16="http://schemas.microsoft.com/office/drawing/2014/main" id="{074638FA-78ED-433B-940A-D1182F760230}"/>
                </a:ext>
              </a:extLst>
            </p:cNvPr>
            <p:cNvSpPr>
              <a:spLocks/>
            </p:cNvSpPr>
            <p:nvPr/>
          </p:nvSpPr>
          <p:spPr bwMode="auto">
            <a:xfrm>
              <a:off x="6328248" y="3762114"/>
              <a:ext cx="4224" cy="21959"/>
            </a:xfrm>
            <a:custGeom>
              <a:avLst/>
              <a:gdLst>
                <a:gd name="T0" fmla="*/ 2147483646 w 136"/>
                <a:gd name="T1" fmla="*/ 2147483646 h 707"/>
                <a:gd name="T2" fmla="*/ 2147483646 w 136"/>
                <a:gd name="T3" fmla="*/ 2147483646 h 707"/>
                <a:gd name="T4" fmla="*/ 2147483646 w 136"/>
                <a:gd name="T5" fmla="*/ 2147483646 h 707"/>
                <a:gd name="T6" fmla="*/ 2147483646 w 136"/>
                <a:gd name="T7" fmla="*/ 2147483646 h 70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6" h="707" extrusionOk="0">
                  <a:moveTo>
                    <a:pt x="1" y="1"/>
                  </a:moveTo>
                  <a:lnTo>
                    <a:pt x="135" y="707"/>
                  </a:lnTo>
                  <a:lnTo>
                    <a:pt x="1" y="1"/>
                  </a:lnTo>
                  <a:close/>
                </a:path>
              </a:pathLst>
            </a:custGeom>
            <a:solidFill>
              <a:srgbClr val="D2BDA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6" name="Google Shape;846;p31">
              <a:extLst>
                <a:ext uri="{FF2B5EF4-FFF2-40B4-BE49-F238E27FC236}">
                  <a16:creationId xmlns:a16="http://schemas.microsoft.com/office/drawing/2014/main" id="{1C30AD24-8805-44F4-BE8C-952404907013}"/>
                </a:ext>
              </a:extLst>
            </p:cNvPr>
            <p:cNvSpPr>
              <a:spLocks/>
            </p:cNvSpPr>
            <p:nvPr/>
          </p:nvSpPr>
          <p:spPr bwMode="auto">
            <a:xfrm>
              <a:off x="6328248" y="3753790"/>
              <a:ext cx="130515" cy="56374"/>
            </a:xfrm>
            <a:custGeom>
              <a:avLst/>
              <a:gdLst>
                <a:gd name="T0" fmla="*/ 2147483646 w 4202"/>
                <a:gd name="T1" fmla="*/ 0 h 1815"/>
                <a:gd name="T2" fmla="*/ 2147483646 w 4202"/>
                <a:gd name="T3" fmla="*/ 2147483646 h 1815"/>
                <a:gd name="T4" fmla="*/ 2147483646 w 4202"/>
                <a:gd name="T5" fmla="*/ 2147483646 h 1815"/>
                <a:gd name="T6" fmla="*/ 2147483646 w 4202"/>
                <a:gd name="T7" fmla="*/ 2147483646 h 1815"/>
                <a:gd name="T8" fmla="*/ 2147483646 w 4202"/>
                <a:gd name="T9" fmla="*/ 2147483646 h 1815"/>
                <a:gd name="T10" fmla="*/ 2147483646 w 4202"/>
                <a:gd name="T11" fmla="*/ 2147483646 h 1815"/>
                <a:gd name="T12" fmla="*/ 2147483646 w 4202"/>
                <a:gd name="T13" fmla="*/ 0 h 18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7" name="Google Shape;847;p31">
              <a:extLst>
                <a:ext uri="{FF2B5EF4-FFF2-40B4-BE49-F238E27FC236}">
                  <a16:creationId xmlns:a16="http://schemas.microsoft.com/office/drawing/2014/main" id="{85B6C02C-7613-42DE-91B0-9C721C1D670F}"/>
                </a:ext>
              </a:extLst>
            </p:cNvPr>
            <p:cNvSpPr>
              <a:spLocks/>
            </p:cNvSpPr>
            <p:nvPr/>
          </p:nvSpPr>
          <p:spPr bwMode="auto">
            <a:xfrm>
              <a:off x="5797959" y="2518871"/>
              <a:ext cx="1226595" cy="1243460"/>
            </a:xfrm>
            <a:custGeom>
              <a:avLst/>
              <a:gdLst>
                <a:gd name="T0" fmla="*/ 2147483646 w 39491"/>
                <a:gd name="T1" fmla="*/ 0 h 40034"/>
                <a:gd name="T2" fmla="*/ 2147483646 w 39491"/>
                <a:gd name="T3" fmla="*/ 2147483646 h 40034"/>
                <a:gd name="T4" fmla="*/ 2147483646 w 39491"/>
                <a:gd name="T5" fmla="*/ 2147483646 h 40034"/>
                <a:gd name="T6" fmla="*/ 2147483646 w 39491"/>
                <a:gd name="T7" fmla="*/ 2147483646 h 40034"/>
                <a:gd name="T8" fmla="*/ 2147483646 w 39491"/>
                <a:gd name="T9" fmla="*/ 2147483646 h 40034"/>
                <a:gd name="T10" fmla="*/ 2147483646 w 39491"/>
                <a:gd name="T11" fmla="*/ 2147483646 h 40034"/>
                <a:gd name="T12" fmla="*/ 2147483646 w 39491"/>
                <a:gd name="T13" fmla="*/ 2147483646 h 40034"/>
                <a:gd name="T14" fmla="*/ 2147483646 w 39491"/>
                <a:gd name="T15" fmla="*/ 2147483646 h 40034"/>
                <a:gd name="T16" fmla="*/ 2147483646 w 39491"/>
                <a:gd name="T17" fmla="*/ 2147483646 h 40034"/>
                <a:gd name="T18" fmla="*/ 2147483646 w 39491"/>
                <a:gd name="T19" fmla="*/ 2147483646 h 40034"/>
                <a:gd name="T20" fmla="*/ 2147483646 w 39491"/>
                <a:gd name="T21" fmla="*/ 2147483646 h 40034"/>
                <a:gd name="T22" fmla="*/ 2147483646 w 39491"/>
                <a:gd name="T23" fmla="*/ 2147483646 h 40034"/>
                <a:gd name="T24" fmla="*/ 2147483646 w 39491"/>
                <a:gd name="T25" fmla="*/ 2147483646 h 40034"/>
                <a:gd name="T26" fmla="*/ 2147483646 w 39491"/>
                <a:gd name="T27" fmla="*/ 2147483646 h 40034"/>
                <a:gd name="T28" fmla="*/ 2147483646 w 39491"/>
                <a:gd name="T29" fmla="*/ 0 h 400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8" name="Google Shape;848;p31">
              <a:extLst>
                <a:ext uri="{FF2B5EF4-FFF2-40B4-BE49-F238E27FC236}">
                  <a16:creationId xmlns:a16="http://schemas.microsoft.com/office/drawing/2014/main" id="{B4E747E0-29C4-4336-96E7-E7D841F41BFC}"/>
                </a:ext>
              </a:extLst>
            </p:cNvPr>
            <p:cNvSpPr>
              <a:spLocks/>
            </p:cNvSpPr>
            <p:nvPr/>
          </p:nvSpPr>
          <p:spPr bwMode="auto">
            <a:xfrm>
              <a:off x="5854333" y="3348735"/>
              <a:ext cx="1026164" cy="330945"/>
            </a:xfrm>
            <a:custGeom>
              <a:avLst/>
              <a:gdLst>
                <a:gd name="T0" fmla="*/ 2147483646 w 33038"/>
                <a:gd name="T1" fmla="*/ 2147483646 h 10655"/>
                <a:gd name="T2" fmla="*/ 2147483646 w 33038"/>
                <a:gd name="T3" fmla="*/ 2147483646 h 10655"/>
                <a:gd name="T4" fmla="*/ 2147483646 w 33038"/>
                <a:gd name="T5" fmla="*/ 2147483646 h 10655"/>
                <a:gd name="T6" fmla="*/ 2147483646 w 33038"/>
                <a:gd name="T7" fmla="*/ 2147483646 h 10655"/>
                <a:gd name="T8" fmla="*/ 2147483646 w 33038"/>
                <a:gd name="T9" fmla="*/ 2147483646 h 10655"/>
                <a:gd name="T10" fmla="*/ 2147483646 w 33038"/>
                <a:gd name="T11" fmla="*/ 2147483646 h 10655"/>
                <a:gd name="T12" fmla="*/ 2147483646 w 33038"/>
                <a:gd name="T13" fmla="*/ 2147483646 h 10655"/>
                <a:gd name="T14" fmla="*/ 2147483646 w 33038"/>
                <a:gd name="T15" fmla="*/ 2147483646 h 10655"/>
                <a:gd name="T16" fmla="*/ 0 w 33038"/>
                <a:gd name="T17" fmla="*/ 2147483646 h 10655"/>
                <a:gd name="T18" fmla="*/ 0 w 33038"/>
                <a:gd name="T19" fmla="*/ 2147483646 h 10655"/>
                <a:gd name="T20" fmla="*/ 2147483646 w 33038"/>
                <a:gd name="T21" fmla="*/ 2147483646 h 10655"/>
                <a:gd name="T22" fmla="*/ 2147483646 w 33038"/>
                <a:gd name="T23" fmla="*/ 2147483646 h 10655"/>
                <a:gd name="T24" fmla="*/ 2147483646 w 33038"/>
                <a:gd name="T25" fmla="*/ 2147483646 h 10655"/>
                <a:gd name="T26" fmla="*/ 0 w 33038"/>
                <a:gd name="T27" fmla="*/ 2147483646 h 1065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9" name="Google Shape;849;p31">
              <a:extLst>
                <a:ext uri="{FF2B5EF4-FFF2-40B4-BE49-F238E27FC236}">
                  <a16:creationId xmlns:a16="http://schemas.microsoft.com/office/drawing/2014/main" id="{135872D9-E11C-470F-9FED-B7EB2919ECCB}"/>
                </a:ext>
              </a:extLst>
            </p:cNvPr>
            <p:cNvSpPr>
              <a:spLocks/>
            </p:cNvSpPr>
            <p:nvPr/>
          </p:nvSpPr>
          <p:spPr bwMode="auto">
            <a:xfrm>
              <a:off x="5854333" y="3127432"/>
              <a:ext cx="1122202" cy="552249"/>
            </a:xfrm>
            <a:custGeom>
              <a:avLst/>
              <a:gdLst>
                <a:gd name="T0" fmla="*/ 2147483646 w 36130"/>
                <a:gd name="T1" fmla="*/ 2147483646 h 17780"/>
                <a:gd name="T2" fmla="*/ 2147483646 w 36130"/>
                <a:gd name="T3" fmla="*/ 2147483646 h 17780"/>
                <a:gd name="T4" fmla="*/ 2147483646 w 36130"/>
                <a:gd name="T5" fmla="*/ 2147483646 h 17780"/>
                <a:gd name="T6" fmla="*/ 0 w 36130"/>
                <a:gd name="T7" fmla="*/ 2147483646 h 17780"/>
                <a:gd name="T8" fmla="*/ 2147483646 w 36130"/>
                <a:gd name="T9" fmla="*/ 2147483646 h 17780"/>
                <a:gd name="T10" fmla="*/ 2147483646 w 36130"/>
                <a:gd name="T11" fmla="*/ 2147483646 h 17780"/>
                <a:gd name="T12" fmla="*/ 2147483646 w 36130"/>
                <a:gd name="T13" fmla="*/ 2147483646 h 17780"/>
                <a:gd name="T14" fmla="*/ 2147483646 w 36130"/>
                <a:gd name="T15" fmla="*/ 2147483646 h 17780"/>
                <a:gd name="T16" fmla="*/ 2147483646 w 36130"/>
                <a:gd name="T17" fmla="*/ 2147483646 h 17780"/>
                <a:gd name="T18" fmla="*/ 2147483646 w 36130"/>
                <a:gd name="T19" fmla="*/ 2147483646 h 17780"/>
                <a:gd name="T20" fmla="*/ 2147483646 w 36130"/>
                <a:gd name="T21" fmla="*/ 2147483646 h 17780"/>
                <a:gd name="T22" fmla="*/ 2147483646 w 36130"/>
                <a:gd name="T23" fmla="*/ 2147483646 h 17780"/>
                <a:gd name="T24" fmla="*/ 2147483646 w 36130"/>
                <a:gd name="T25" fmla="*/ 2147483646 h 17780"/>
                <a:gd name="T26" fmla="*/ 2147483646 w 36130"/>
                <a:gd name="T27" fmla="*/ 2147483646 h 17780"/>
                <a:gd name="T28" fmla="*/ 2147483646 w 36130"/>
                <a:gd name="T29" fmla="*/ 2147483646 h 17780"/>
                <a:gd name="T30" fmla="*/ 2147483646 w 36130"/>
                <a:gd name="T31" fmla="*/ 2147483646 h 17780"/>
                <a:gd name="T32" fmla="*/ 2147483646 w 36130"/>
                <a:gd name="T33" fmla="*/ 2147483646 h 17780"/>
                <a:gd name="T34" fmla="*/ 2147483646 w 36130"/>
                <a:gd name="T35" fmla="*/ 2147483646 h 17780"/>
                <a:gd name="T36" fmla="*/ 2147483646 w 36130"/>
                <a:gd name="T37" fmla="*/ 2147483646 h 17780"/>
                <a:gd name="T38" fmla="*/ 2147483646 w 36130"/>
                <a:gd name="T39" fmla="*/ 2147483646 h 17780"/>
                <a:gd name="T40" fmla="*/ 2147483646 w 36130"/>
                <a:gd name="T41" fmla="*/ 2147483646 h 17780"/>
                <a:gd name="T42" fmla="*/ 2147483646 w 36130"/>
                <a:gd name="T43" fmla="*/ 2147483646 h 17780"/>
                <a:gd name="T44" fmla="*/ 2147483646 w 36130"/>
                <a:gd name="T45" fmla="*/ 2147483646 h 17780"/>
                <a:gd name="T46" fmla="*/ 2147483646 w 36130"/>
                <a:gd name="T47" fmla="*/ 2147483646 h 17780"/>
                <a:gd name="T48" fmla="*/ 2147483646 w 36130"/>
                <a:gd name="T49" fmla="*/ 2147483646 h 17780"/>
                <a:gd name="T50" fmla="*/ 2147483646 w 36130"/>
                <a:gd name="T51" fmla="*/ 2147483646 h 17780"/>
                <a:gd name="T52" fmla="*/ 2147483646 w 36130"/>
                <a:gd name="T53" fmla="*/ 2147483646 h 17780"/>
                <a:gd name="T54" fmla="*/ 2147483646 w 36130"/>
                <a:gd name="T55" fmla="*/ 2147483646 h 17780"/>
                <a:gd name="T56" fmla="*/ 2147483646 w 36130"/>
                <a:gd name="T57" fmla="*/ 2147483646 h 1778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cubicBezTo>
                    <a:pt x="25072" y="2085"/>
                    <a:pt x="24367" y="2522"/>
                    <a:pt x="23392" y="2522"/>
                  </a:cubicBezTo>
                  <a:cubicBezTo>
                    <a:pt x="21980" y="2522"/>
                    <a:pt x="20166" y="1681"/>
                    <a:pt x="20166" y="270"/>
                  </a:cubicBezTo>
                  <a:lnTo>
                    <a:pt x="20166" y="1"/>
                  </a:lnTo>
                  <a:close/>
                </a:path>
              </a:pathLst>
            </a:custGeom>
            <a:solidFill>
              <a:srgbClr val="895C3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0" name="Google Shape;850;p31">
              <a:extLst>
                <a:ext uri="{FF2B5EF4-FFF2-40B4-BE49-F238E27FC236}">
                  <a16:creationId xmlns:a16="http://schemas.microsoft.com/office/drawing/2014/main" id="{A81F6BFC-B8F5-4C6B-8D99-D2E2FC1D19E5}"/>
                </a:ext>
              </a:extLst>
            </p:cNvPr>
            <p:cNvSpPr/>
            <p:nvPr/>
          </p:nvSpPr>
          <p:spPr>
            <a:xfrm>
              <a:off x="5641385" y="2381306"/>
              <a:ext cx="1492354" cy="1007780"/>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21" name="Google Shape;851;p31">
              <a:extLst>
                <a:ext uri="{FF2B5EF4-FFF2-40B4-BE49-F238E27FC236}">
                  <a16:creationId xmlns:a16="http://schemas.microsoft.com/office/drawing/2014/main" id="{75B83BDD-97AE-401A-80D6-F48777811A3E}"/>
                </a:ext>
              </a:extLst>
            </p:cNvPr>
            <p:cNvSpPr>
              <a:spLocks/>
            </p:cNvSpPr>
            <p:nvPr/>
          </p:nvSpPr>
          <p:spPr bwMode="auto">
            <a:xfrm>
              <a:off x="5715495" y="3061677"/>
              <a:ext cx="8386" cy="5249"/>
            </a:xfrm>
            <a:custGeom>
              <a:avLst/>
              <a:gdLst>
                <a:gd name="T0" fmla="*/ 2147483646 w 270"/>
                <a:gd name="T1" fmla="*/ 2147483646 h 169"/>
                <a:gd name="T2" fmla="*/ 0 w 270"/>
                <a:gd name="T3" fmla="*/ 2147483646 h 169"/>
                <a:gd name="T4" fmla="*/ 2147483646 w 270"/>
                <a:gd name="T5" fmla="*/ 2147483646 h 169"/>
                <a:gd name="T6" fmla="*/ 0 60000 65536"/>
                <a:gd name="T7" fmla="*/ 0 60000 65536"/>
                <a:gd name="T8" fmla="*/ 0 60000 65536"/>
              </a:gdLst>
              <a:ahLst/>
              <a:cxnLst>
                <a:cxn ang="T6">
                  <a:pos x="T0" y="T1"/>
                </a:cxn>
                <a:cxn ang="T7">
                  <a:pos x="T2" y="T3"/>
                </a:cxn>
                <a:cxn ang="T8">
                  <a:pos x="T4" y="T5"/>
                </a:cxn>
              </a:cxnLst>
              <a:rect l="0" t="0"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2" name="Google Shape;852;p31">
              <a:extLst>
                <a:ext uri="{FF2B5EF4-FFF2-40B4-BE49-F238E27FC236}">
                  <a16:creationId xmlns:a16="http://schemas.microsoft.com/office/drawing/2014/main" id="{8E0DACAD-D476-4939-B18D-4709FE8B55A0}"/>
                </a:ext>
              </a:extLst>
            </p:cNvPr>
            <p:cNvSpPr>
              <a:spLocks/>
            </p:cNvSpPr>
            <p:nvPr/>
          </p:nvSpPr>
          <p:spPr bwMode="auto">
            <a:xfrm>
              <a:off x="6324086" y="3197379"/>
              <a:ext cx="96069" cy="52243"/>
            </a:xfrm>
            <a:custGeom>
              <a:avLst/>
              <a:gdLst>
                <a:gd name="T0" fmla="*/ 2147483646 w 3093"/>
                <a:gd name="T1" fmla="*/ 2147483646 h 1682"/>
                <a:gd name="T2" fmla="*/ 2147483646 w 3093"/>
                <a:gd name="T3" fmla="*/ 2147483646 h 1682"/>
                <a:gd name="T4" fmla="*/ 0 w 3093"/>
                <a:gd name="T5" fmla="*/ 2147483646 h 1682"/>
                <a:gd name="T6" fmla="*/ 2147483646 w 3093"/>
                <a:gd name="T7" fmla="*/ 2147483646 h 16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3" name="Google Shape;853;p31">
              <a:extLst>
                <a:ext uri="{FF2B5EF4-FFF2-40B4-BE49-F238E27FC236}">
                  <a16:creationId xmlns:a16="http://schemas.microsoft.com/office/drawing/2014/main" id="{8631A6E3-8CE7-4C08-B638-D679DC2DCDEF}"/>
                </a:ext>
              </a:extLst>
            </p:cNvPr>
            <p:cNvSpPr>
              <a:spLocks/>
            </p:cNvSpPr>
            <p:nvPr/>
          </p:nvSpPr>
          <p:spPr bwMode="auto">
            <a:xfrm>
              <a:off x="6420124" y="3127432"/>
              <a:ext cx="221334" cy="78334"/>
            </a:xfrm>
            <a:custGeom>
              <a:avLst/>
              <a:gdLst>
                <a:gd name="T0" fmla="*/ 2147483646 w 7126"/>
                <a:gd name="T1" fmla="*/ 2147483646 h 2522"/>
                <a:gd name="T2" fmla="*/ 2147483646 w 7126"/>
                <a:gd name="T3" fmla="*/ 2147483646 h 2522"/>
                <a:gd name="T4" fmla="*/ 2147483646 w 7126"/>
                <a:gd name="T5" fmla="*/ 2147483646 h 2522"/>
                <a:gd name="T6" fmla="*/ 2147483646 w 7126"/>
                <a:gd name="T7" fmla="*/ 2147483646 h 2522"/>
                <a:gd name="T8" fmla="*/ 2147483646 w 7126"/>
                <a:gd name="T9" fmla="*/ 2147483646 h 2522"/>
                <a:gd name="T10" fmla="*/ 2147483646 w 7126"/>
                <a:gd name="T11" fmla="*/ 2147483646 h 2522"/>
                <a:gd name="T12" fmla="*/ 2147483646 w 7126"/>
                <a:gd name="T13" fmla="*/ 2147483646 h 2522"/>
                <a:gd name="T14" fmla="*/ 0 w 7126"/>
                <a:gd name="T15" fmla="*/ 2147483646 h 2522"/>
                <a:gd name="T16" fmla="*/ 0 w 7126"/>
                <a:gd name="T17" fmla="*/ 2147483646 h 2522"/>
                <a:gd name="T18" fmla="*/ 2147483646 w 7126"/>
                <a:gd name="T19" fmla="*/ 2147483646 h 25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126" h="2522" extrusionOk="0">
                  <a:moveTo>
                    <a:pt x="1950" y="270"/>
                  </a:moveTo>
                  <a:cubicBezTo>
                    <a:pt x="1950" y="1681"/>
                    <a:pt x="3764" y="2522"/>
                    <a:pt x="5176" y="2522"/>
                  </a:cubicBezTo>
                  <a:cubicBezTo>
                    <a:pt x="6151" y="2522"/>
                    <a:pt x="6856" y="2085"/>
                    <a:pt x="7125" y="1412"/>
                  </a:cubicBezTo>
                  <a:cubicBezTo>
                    <a:pt x="6856" y="2085"/>
                    <a:pt x="6151" y="2522"/>
                    <a:pt x="5176" y="2522"/>
                  </a:cubicBezTo>
                  <a:cubicBezTo>
                    <a:pt x="3764" y="2522"/>
                    <a:pt x="1950" y="1681"/>
                    <a:pt x="1950" y="270"/>
                  </a:cubicBezTo>
                  <a:close/>
                  <a:moveTo>
                    <a:pt x="1950" y="1"/>
                  </a:moveTo>
                  <a:cubicBezTo>
                    <a:pt x="1378" y="841"/>
                    <a:pt x="706" y="1547"/>
                    <a:pt x="0" y="2253"/>
                  </a:cubicBezTo>
                  <a:cubicBezTo>
                    <a:pt x="706" y="1547"/>
                    <a:pt x="1378" y="841"/>
                    <a:pt x="1950" y="1"/>
                  </a:cubicBezTo>
                  <a:close/>
                </a:path>
              </a:pathLst>
            </a:custGeom>
            <a:solidFill>
              <a:srgbClr val="6E472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4" name="Google Shape;854;p31">
              <a:extLst>
                <a:ext uri="{FF2B5EF4-FFF2-40B4-BE49-F238E27FC236}">
                  <a16:creationId xmlns:a16="http://schemas.microsoft.com/office/drawing/2014/main" id="{0555ECE5-7E07-43ED-9021-D89061281865}"/>
                </a:ext>
              </a:extLst>
            </p:cNvPr>
            <p:cNvSpPr>
              <a:spLocks/>
            </p:cNvSpPr>
            <p:nvPr/>
          </p:nvSpPr>
          <p:spPr bwMode="auto">
            <a:xfrm>
              <a:off x="6119462" y="3187999"/>
              <a:ext cx="126353" cy="61623"/>
            </a:xfrm>
            <a:custGeom>
              <a:avLst/>
              <a:gdLst>
                <a:gd name="T0" fmla="*/ 2147483646 w 4068"/>
                <a:gd name="T1" fmla="*/ 0 h 1984"/>
                <a:gd name="T2" fmla="*/ 2147483646 w 4068"/>
                <a:gd name="T3" fmla="*/ 2147483646 h 1984"/>
                <a:gd name="T4" fmla="*/ 2147483646 w 4068"/>
                <a:gd name="T5" fmla="*/ 0 h 1984"/>
                <a:gd name="T6" fmla="*/ 2147483646 w 4068"/>
                <a:gd name="T7" fmla="*/ 0 h 19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068" h="1984" extrusionOk="0">
                  <a:moveTo>
                    <a:pt x="3933" y="0"/>
                  </a:moveTo>
                  <a:cubicBezTo>
                    <a:pt x="3093" y="1143"/>
                    <a:pt x="1413" y="1983"/>
                    <a:pt x="1" y="1983"/>
                  </a:cubicBezTo>
                  <a:cubicBezTo>
                    <a:pt x="1413" y="1983"/>
                    <a:pt x="3093" y="1143"/>
                    <a:pt x="4068" y="0"/>
                  </a:cubicBezTo>
                  <a:lnTo>
                    <a:pt x="3933" y="0"/>
                  </a:lnTo>
                  <a:close/>
                </a:path>
              </a:pathLst>
            </a:custGeom>
            <a:solidFill>
              <a:srgbClr val="865F4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5" name="Google Shape;855;p31">
              <a:extLst>
                <a:ext uri="{FF2B5EF4-FFF2-40B4-BE49-F238E27FC236}">
                  <a16:creationId xmlns:a16="http://schemas.microsoft.com/office/drawing/2014/main" id="{D17CFAFC-3C0D-4186-A2DB-F3D47AB929F0}"/>
                </a:ext>
              </a:extLst>
            </p:cNvPr>
            <p:cNvSpPr>
              <a:spLocks/>
            </p:cNvSpPr>
            <p:nvPr/>
          </p:nvSpPr>
          <p:spPr bwMode="auto">
            <a:xfrm>
              <a:off x="5854333" y="3344573"/>
              <a:ext cx="31" cy="4193"/>
            </a:xfrm>
            <a:custGeom>
              <a:avLst/>
              <a:gdLst>
                <a:gd name="T0" fmla="*/ 0 w 1"/>
                <a:gd name="T1" fmla="*/ 0 h 135"/>
                <a:gd name="T2" fmla="*/ 0 w 1"/>
                <a:gd name="T3" fmla="*/ 0 h 135"/>
                <a:gd name="T4" fmla="*/ 0 w 1"/>
                <a:gd name="T5" fmla="*/ 2147483646 h 135"/>
                <a:gd name="T6" fmla="*/ 0 w 1"/>
                <a:gd name="T7" fmla="*/ 2147483646 h 135"/>
                <a:gd name="T8" fmla="*/ 0 w 1"/>
                <a:gd name="T9" fmla="*/ 0 h 1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135" extrusionOk="0">
                  <a:moveTo>
                    <a:pt x="0" y="0"/>
                  </a:moveTo>
                  <a:lnTo>
                    <a:pt x="0" y="0"/>
                  </a:lnTo>
                  <a:lnTo>
                    <a:pt x="0" y="135"/>
                  </a:lnTo>
                  <a:lnTo>
                    <a:pt x="0" y="0"/>
                  </a:lnTo>
                  <a:close/>
                </a:path>
              </a:pathLst>
            </a:custGeom>
            <a:solidFill>
              <a:srgbClr val="A9928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6" name="Google Shape;856;p31">
              <a:extLst>
                <a:ext uri="{FF2B5EF4-FFF2-40B4-BE49-F238E27FC236}">
                  <a16:creationId xmlns:a16="http://schemas.microsoft.com/office/drawing/2014/main" id="{F04A54CA-DBDA-448B-9A63-EAEA2E124D1C}"/>
                </a:ext>
              </a:extLst>
            </p:cNvPr>
            <p:cNvSpPr>
              <a:spLocks/>
            </p:cNvSpPr>
            <p:nvPr/>
          </p:nvSpPr>
          <p:spPr bwMode="auto">
            <a:xfrm>
              <a:off x="5854333" y="3276272"/>
              <a:ext cx="43639" cy="72494"/>
            </a:xfrm>
            <a:custGeom>
              <a:avLst/>
              <a:gdLst>
                <a:gd name="T0" fmla="*/ 2147483646 w 1405"/>
                <a:gd name="T1" fmla="*/ 2147483646 h 2334"/>
                <a:gd name="T2" fmla="*/ 2147483646 w 1405"/>
                <a:gd name="T3" fmla="*/ 2147483646 h 2334"/>
                <a:gd name="T4" fmla="*/ 0 w 1405"/>
                <a:gd name="T5" fmla="*/ 2147483646 h 2334"/>
                <a:gd name="T6" fmla="*/ 0 w 1405"/>
                <a:gd name="T7" fmla="*/ 2147483646 h 2334"/>
                <a:gd name="T8" fmla="*/ 2147483646 w 1405"/>
                <a:gd name="T9" fmla="*/ 2147483646 h 23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7" name="Google Shape;857;p31">
              <a:extLst>
                <a:ext uri="{FF2B5EF4-FFF2-40B4-BE49-F238E27FC236}">
                  <a16:creationId xmlns:a16="http://schemas.microsoft.com/office/drawing/2014/main" id="{CD576757-D4D4-4EB8-A1AC-5944A820597E}"/>
                </a:ext>
              </a:extLst>
            </p:cNvPr>
            <p:cNvSpPr>
              <a:spLocks/>
            </p:cNvSpPr>
            <p:nvPr/>
          </p:nvSpPr>
          <p:spPr bwMode="auto">
            <a:xfrm>
              <a:off x="5659120" y="3179644"/>
              <a:ext cx="1465664" cy="208817"/>
            </a:xfrm>
            <a:custGeom>
              <a:avLst/>
              <a:gdLst>
                <a:gd name="T0" fmla="*/ 2147483646 w 47188"/>
                <a:gd name="T1" fmla="*/ 2147483646 h 6723"/>
                <a:gd name="T2" fmla="*/ 2147483646 w 47188"/>
                <a:gd name="T3" fmla="*/ 2147483646 h 6723"/>
                <a:gd name="T4" fmla="*/ 2147483646 w 47188"/>
                <a:gd name="T5" fmla="*/ 2147483646 h 6723"/>
                <a:gd name="T6" fmla="*/ 2147483646 w 47188"/>
                <a:gd name="T7" fmla="*/ 2147483646 h 6723"/>
                <a:gd name="T8" fmla="*/ 2147483646 w 47188"/>
                <a:gd name="T9" fmla="*/ 2147483646 h 6723"/>
                <a:gd name="T10" fmla="*/ 2147483646 w 47188"/>
                <a:gd name="T11" fmla="*/ 2147483646 h 6723"/>
                <a:gd name="T12" fmla="*/ 2147483646 w 47188"/>
                <a:gd name="T13" fmla="*/ 2147483646 h 6723"/>
                <a:gd name="T14" fmla="*/ 2147483646 w 47188"/>
                <a:gd name="T15" fmla="*/ 2147483646 h 6723"/>
                <a:gd name="T16" fmla="*/ 2147483646 w 47188"/>
                <a:gd name="T17" fmla="*/ 2147483646 h 6723"/>
                <a:gd name="T18" fmla="*/ 2147483646 w 47188"/>
                <a:gd name="T19" fmla="*/ 2147483646 h 6723"/>
                <a:gd name="T20" fmla="*/ 2147483646 w 47188"/>
                <a:gd name="T21" fmla="*/ 2147483646 h 6723"/>
                <a:gd name="T22" fmla="*/ 2147483646 w 47188"/>
                <a:gd name="T23" fmla="*/ 2147483646 h 6723"/>
                <a:gd name="T24" fmla="*/ 2147483646 w 47188"/>
                <a:gd name="T25" fmla="*/ 2147483646 h 6723"/>
                <a:gd name="T26" fmla="*/ 2147483646 w 47188"/>
                <a:gd name="T27" fmla="*/ 2147483646 h 6723"/>
                <a:gd name="T28" fmla="*/ 2147483646 w 47188"/>
                <a:gd name="T29" fmla="*/ 2147483646 h 6723"/>
                <a:gd name="T30" fmla="*/ 2147483646 w 47188"/>
                <a:gd name="T31" fmla="*/ 2147483646 h 6723"/>
                <a:gd name="T32" fmla="*/ 2147483646 w 47188"/>
                <a:gd name="T33" fmla="*/ 2147483646 h 6723"/>
                <a:gd name="T34" fmla="*/ 2147483646 w 47188"/>
                <a:gd name="T35" fmla="*/ 2147483646 h 6723"/>
                <a:gd name="T36" fmla="*/ 2147483646 w 47188"/>
                <a:gd name="T37" fmla="*/ 0 h 6723"/>
                <a:gd name="T38" fmla="*/ 2147483646 w 47188"/>
                <a:gd name="T39" fmla="*/ 2147483646 h 6723"/>
                <a:gd name="T40" fmla="*/ 2147483646 w 47188"/>
                <a:gd name="T41" fmla="*/ 2147483646 h 6723"/>
                <a:gd name="T42" fmla="*/ 2147483646 w 47188"/>
                <a:gd name="T43" fmla="*/ 0 h 672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7188" h="6723" extrusionOk="0">
                  <a:moveTo>
                    <a:pt x="45372" y="4470"/>
                  </a:moveTo>
                  <a:cubicBezTo>
                    <a:pt x="45204" y="5613"/>
                    <a:pt x="44095" y="6722"/>
                    <a:pt x="42986" y="6722"/>
                  </a:cubicBezTo>
                  <a:lnTo>
                    <a:pt x="42683" y="6722"/>
                  </a:lnTo>
                  <a:cubicBezTo>
                    <a:pt x="42549" y="6722"/>
                    <a:pt x="42280" y="6722"/>
                    <a:pt x="42146" y="6588"/>
                  </a:cubicBez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cubicBezTo>
                    <a:pt x="46347" y="2924"/>
                    <a:pt x="47053" y="1412"/>
                    <a:pt x="47187" y="0"/>
                  </a:cubicBezTo>
                  <a:close/>
                </a:path>
              </a:pathLst>
            </a:custGeom>
            <a:solidFill>
              <a:srgbClr val="CDC4C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8" name="Google Shape;858;p31">
              <a:extLst>
                <a:ext uri="{FF2B5EF4-FFF2-40B4-BE49-F238E27FC236}">
                  <a16:creationId xmlns:a16="http://schemas.microsoft.com/office/drawing/2014/main" id="{FB1A0E59-DBCE-4010-B608-DA7C8B7FE36C}"/>
                </a:ext>
              </a:extLst>
            </p:cNvPr>
            <p:cNvSpPr>
              <a:spLocks/>
            </p:cNvSpPr>
            <p:nvPr/>
          </p:nvSpPr>
          <p:spPr bwMode="auto">
            <a:xfrm>
              <a:off x="6968149" y="3384237"/>
              <a:ext cx="31" cy="31"/>
            </a:xfrm>
            <a:custGeom>
              <a:avLst/>
              <a:gdLst>
                <a:gd name="T0" fmla="*/ 2147483646 w 1"/>
                <a:gd name="T1" fmla="*/ 2147483646 h 1"/>
                <a:gd name="T2" fmla="*/ 2147483646 w 1"/>
                <a:gd name="T3" fmla="*/ 2147483646 h 1"/>
                <a:gd name="T4" fmla="*/ 2147483646 w 1"/>
                <a:gd name="T5" fmla="*/ 2147483646 h 1"/>
                <a:gd name="T6" fmla="*/ 2147483646 w 1"/>
                <a:gd name="T7" fmla="*/ 2147483646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extrusionOk="0">
                  <a:moveTo>
                    <a:pt x="1" y="1"/>
                  </a:moveTo>
                  <a:lnTo>
                    <a:pt x="1" y="1"/>
                  </a:lnTo>
                  <a:close/>
                </a:path>
              </a:pathLst>
            </a:custGeom>
            <a:solidFill>
              <a:srgbClr val="865F4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9" name="Google Shape;859;p31">
              <a:extLst>
                <a:ext uri="{FF2B5EF4-FFF2-40B4-BE49-F238E27FC236}">
                  <a16:creationId xmlns:a16="http://schemas.microsoft.com/office/drawing/2014/main" id="{314073AC-665A-42F9-9FAA-649EA53B7C30}"/>
                </a:ext>
              </a:extLst>
            </p:cNvPr>
            <p:cNvSpPr>
              <a:spLocks/>
            </p:cNvSpPr>
            <p:nvPr/>
          </p:nvSpPr>
          <p:spPr bwMode="auto">
            <a:xfrm>
              <a:off x="6880497" y="3314289"/>
              <a:ext cx="87683" cy="69978"/>
            </a:xfrm>
            <a:custGeom>
              <a:avLst/>
              <a:gdLst>
                <a:gd name="T0" fmla="*/ 0 w 2823"/>
                <a:gd name="T1" fmla="*/ 2147483646 h 2253"/>
                <a:gd name="T2" fmla="*/ 2147483646 w 2823"/>
                <a:gd name="T3" fmla="*/ 2147483646 h 2253"/>
                <a:gd name="T4" fmla="*/ 0 w 2823"/>
                <a:gd name="T5" fmla="*/ 2147483646 h 2253"/>
                <a:gd name="T6" fmla="*/ 0 60000 65536"/>
                <a:gd name="T7" fmla="*/ 0 60000 65536"/>
                <a:gd name="T8" fmla="*/ 0 60000 65536"/>
              </a:gdLst>
              <a:ahLst/>
              <a:cxnLst>
                <a:cxn ang="T6">
                  <a:pos x="T0" y="T1"/>
                </a:cxn>
                <a:cxn ang="T7">
                  <a:pos x="T2" y="T3"/>
                </a:cxn>
                <a:cxn ang="T8">
                  <a:pos x="T4" y="T5"/>
                </a:cxn>
              </a:cxnLst>
              <a:rect l="0" t="0"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0" name="Google Shape;860;p31">
              <a:extLst>
                <a:ext uri="{FF2B5EF4-FFF2-40B4-BE49-F238E27FC236}">
                  <a16:creationId xmlns:a16="http://schemas.microsoft.com/office/drawing/2014/main" id="{95F1B08D-329C-426D-8489-08E30EAF02D9}"/>
                </a:ext>
              </a:extLst>
            </p:cNvPr>
            <p:cNvSpPr/>
            <p:nvPr/>
          </p:nvSpPr>
          <p:spPr>
            <a:xfrm>
              <a:off x="5658320" y="2836791"/>
              <a:ext cx="1466952" cy="552295"/>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31" name="Google Shape;861;p31">
              <a:extLst>
                <a:ext uri="{FF2B5EF4-FFF2-40B4-BE49-F238E27FC236}">
                  <a16:creationId xmlns:a16="http://schemas.microsoft.com/office/drawing/2014/main" id="{E4632995-41BC-46B6-93B4-CF286D80EA60}"/>
                </a:ext>
              </a:extLst>
            </p:cNvPr>
            <p:cNvSpPr>
              <a:spLocks/>
            </p:cNvSpPr>
            <p:nvPr/>
          </p:nvSpPr>
          <p:spPr bwMode="auto">
            <a:xfrm>
              <a:off x="6133036" y="3492792"/>
              <a:ext cx="178533" cy="122190"/>
            </a:xfrm>
            <a:custGeom>
              <a:avLst/>
              <a:gdLst>
                <a:gd name="T0" fmla="*/ 2147483646 w 5748"/>
                <a:gd name="T1" fmla="*/ 2147483646 h 3934"/>
                <a:gd name="T2" fmla="*/ 2147483646 w 5748"/>
                <a:gd name="T3" fmla="*/ 2147483646 h 3934"/>
                <a:gd name="T4" fmla="*/ 2147483646 w 5748"/>
                <a:gd name="T5" fmla="*/ 2147483646 h 3934"/>
                <a:gd name="T6" fmla="*/ 2147483646 w 5748"/>
                <a:gd name="T7" fmla="*/ 2147483646 h 3934"/>
                <a:gd name="T8" fmla="*/ 2147483646 w 5748"/>
                <a:gd name="T9" fmla="*/ 2147483646 h 3934"/>
                <a:gd name="T10" fmla="*/ 2147483646 w 5748"/>
                <a:gd name="T11" fmla="*/ 2147483646 h 3934"/>
                <a:gd name="T12" fmla="*/ 2147483646 w 5748"/>
                <a:gd name="T13" fmla="*/ 2147483646 h 3934"/>
                <a:gd name="T14" fmla="*/ 2147483646 w 5748"/>
                <a:gd name="T15" fmla="*/ 2147483646 h 3934"/>
                <a:gd name="T16" fmla="*/ 2147483646 w 5748"/>
                <a:gd name="T17" fmla="*/ 2147483646 h 3934"/>
                <a:gd name="T18" fmla="*/ 2147483646 w 5748"/>
                <a:gd name="T19" fmla="*/ 2147483646 h 3934"/>
                <a:gd name="T20" fmla="*/ 2147483646 w 5748"/>
                <a:gd name="T21" fmla="*/ 2147483646 h 3934"/>
                <a:gd name="T22" fmla="*/ 2147483646 w 5748"/>
                <a:gd name="T23" fmla="*/ 2147483646 h 39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2" name="Google Shape;862;p31">
              <a:extLst>
                <a:ext uri="{FF2B5EF4-FFF2-40B4-BE49-F238E27FC236}">
                  <a16:creationId xmlns:a16="http://schemas.microsoft.com/office/drawing/2014/main" id="{0DB25EE2-740E-4481-ABCA-D17B50E55660}"/>
                </a:ext>
              </a:extLst>
            </p:cNvPr>
            <p:cNvSpPr>
              <a:spLocks/>
            </p:cNvSpPr>
            <p:nvPr/>
          </p:nvSpPr>
          <p:spPr bwMode="auto">
            <a:xfrm>
              <a:off x="6337660" y="3256735"/>
              <a:ext cx="234908" cy="209376"/>
            </a:xfrm>
            <a:custGeom>
              <a:avLst/>
              <a:gdLst>
                <a:gd name="T0" fmla="*/ 2147483646 w 7563"/>
                <a:gd name="T1" fmla="*/ 0 h 6741"/>
                <a:gd name="T2" fmla="*/ 2147483646 w 7563"/>
                <a:gd name="T3" fmla="*/ 2147483646 h 6741"/>
                <a:gd name="T4" fmla="*/ 2147483646 w 7563"/>
                <a:gd name="T5" fmla="*/ 2147483646 h 6741"/>
                <a:gd name="T6" fmla="*/ 2147483646 w 7563"/>
                <a:gd name="T7" fmla="*/ 2147483646 h 6741"/>
                <a:gd name="T8" fmla="*/ 2147483646 w 7563"/>
                <a:gd name="T9" fmla="*/ 2147483646 h 6741"/>
                <a:gd name="T10" fmla="*/ 2147483646 w 7563"/>
                <a:gd name="T11" fmla="*/ 2147483646 h 6741"/>
                <a:gd name="T12" fmla="*/ 2147483646 w 7563"/>
                <a:gd name="T13" fmla="*/ 0 h 67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3" name="Google Shape;863;p31">
              <a:extLst>
                <a:ext uri="{FF2B5EF4-FFF2-40B4-BE49-F238E27FC236}">
                  <a16:creationId xmlns:a16="http://schemas.microsoft.com/office/drawing/2014/main" id="{551203C1-05EE-43B3-9B6B-AA8D5B479E1D}"/>
                </a:ext>
              </a:extLst>
            </p:cNvPr>
            <p:cNvSpPr/>
            <p:nvPr/>
          </p:nvSpPr>
          <p:spPr>
            <a:xfrm>
              <a:off x="6384387" y="3439871"/>
              <a:ext cx="266718" cy="134899"/>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34" name="Google Shape;864;p31">
              <a:extLst>
                <a:ext uri="{FF2B5EF4-FFF2-40B4-BE49-F238E27FC236}">
                  <a16:creationId xmlns:a16="http://schemas.microsoft.com/office/drawing/2014/main" id="{B921AB05-1D0B-4DCC-9F18-51D220E31820}"/>
                </a:ext>
              </a:extLst>
            </p:cNvPr>
            <p:cNvSpPr>
              <a:spLocks/>
            </p:cNvSpPr>
            <p:nvPr/>
          </p:nvSpPr>
          <p:spPr bwMode="auto">
            <a:xfrm>
              <a:off x="5893997" y="3288416"/>
              <a:ext cx="217172" cy="192914"/>
            </a:xfrm>
            <a:custGeom>
              <a:avLst/>
              <a:gdLst>
                <a:gd name="T0" fmla="*/ 2147483646 w 6992"/>
                <a:gd name="T1" fmla="*/ 2147483646 h 6211"/>
                <a:gd name="T2" fmla="*/ 2147483646 w 6992"/>
                <a:gd name="T3" fmla="*/ 2147483646 h 6211"/>
                <a:gd name="T4" fmla="*/ 2147483646 w 6992"/>
                <a:gd name="T5" fmla="*/ 2147483646 h 6211"/>
                <a:gd name="T6" fmla="*/ 2147483646 w 6992"/>
                <a:gd name="T7" fmla="*/ 2147483646 h 6211"/>
                <a:gd name="T8" fmla="*/ 2147483646 w 6992"/>
                <a:gd name="T9" fmla="*/ 2147483646 h 6211"/>
                <a:gd name="T10" fmla="*/ 2147483646 w 6992"/>
                <a:gd name="T11" fmla="*/ 2147483646 h 6211"/>
                <a:gd name="T12" fmla="*/ 2147483646 w 6992"/>
                <a:gd name="T13" fmla="*/ 2147483646 h 62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5" name="Google Shape;865;p31">
              <a:extLst>
                <a:ext uri="{FF2B5EF4-FFF2-40B4-BE49-F238E27FC236}">
                  <a16:creationId xmlns:a16="http://schemas.microsoft.com/office/drawing/2014/main" id="{BB6DBA28-5895-4F5F-A9E8-7D9EB76E4685}"/>
                </a:ext>
              </a:extLst>
            </p:cNvPr>
            <p:cNvSpPr/>
            <p:nvPr/>
          </p:nvSpPr>
          <p:spPr>
            <a:xfrm>
              <a:off x="5880586" y="3458916"/>
              <a:ext cx="182046" cy="120616"/>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36" name="Google Shape;866;p31">
              <a:extLst>
                <a:ext uri="{FF2B5EF4-FFF2-40B4-BE49-F238E27FC236}">
                  <a16:creationId xmlns:a16="http://schemas.microsoft.com/office/drawing/2014/main" id="{F3DF9D10-F823-45EB-A896-C4916B336979}"/>
                </a:ext>
              </a:extLst>
            </p:cNvPr>
            <p:cNvSpPr>
              <a:spLocks/>
            </p:cNvSpPr>
            <p:nvPr/>
          </p:nvSpPr>
          <p:spPr bwMode="auto">
            <a:xfrm>
              <a:off x="5858495" y="3818488"/>
              <a:ext cx="248481" cy="358775"/>
            </a:xfrm>
            <a:custGeom>
              <a:avLst/>
              <a:gdLst>
                <a:gd name="T0" fmla="*/ 2147483646 w 8000"/>
                <a:gd name="T1" fmla="*/ 2147483646 h 11551"/>
                <a:gd name="T2" fmla="*/ 2147483646 w 8000"/>
                <a:gd name="T3" fmla="*/ 2147483646 h 11551"/>
                <a:gd name="T4" fmla="*/ 2147483646 w 8000"/>
                <a:gd name="T5" fmla="*/ 2147483646 h 11551"/>
                <a:gd name="T6" fmla="*/ 2147483646 w 8000"/>
                <a:gd name="T7" fmla="*/ 2147483646 h 11551"/>
                <a:gd name="T8" fmla="*/ 2147483646 w 8000"/>
                <a:gd name="T9" fmla="*/ 2147483646 h 11551"/>
                <a:gd name="T10" fmla="*/ 2147483646 w 8000"/>
                <a:gd name="T11" fmla="*/ 2147483646 h 11551"/>
                <a:gd name="T12" fmla="*/ 2147483646 w 8000"/>
                <a:gd name="T13" fmla="*/ 2147483646 h 11551"/>
                <a:gd name="T14" fmla="*/ 2147483646 w 8000"/>
                <a:gd name="T15" fmla="*/ 2147483646 h 11551"/>
                <a:gd name="T16" fmla="*/ 2147483646 w 8000"/>
                <a:gd name="T17" fmla="*/ 2147483646 h 115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7" name="Google Shape;867;p31">
              <a:extLst>
                <a:ext uri="{FF2B5EF4-FFF2-40B4-BE49-F238E27FC236}">
                  <a16:creationId xmlns:a16="http://schemas.microsoft.com/office/drawing/2014/main" id="{25F5EBBC-71B0-4617-B0A7-CE20FF5C8590}"/>
                </a:ext>
              </a:extLst>
            </p:cNvPr>
            <p:cNvSpPr>
              <a:spLocks/>
            </p:cNvSpPr>
            <p:nvPr/>
          </p:nvSpPr>
          <p:spPr bwMode="auto">
            <a:xfrm>
              <a:off x="5858495" y="3818488"/>
              <a:ext cx="248481" cy="357036"/>
            </a:xfrm>
            <a:custGeom>
              <a:avLst/>
              <a:gdLst>
                <a:gd name="T0" fmla="*/ 2147483646 w 8000"/>
                <a:gd name="T1" fmla="*/ 2147483646 h 11495"/>
                <a:gd name="T2" fmla="*/ 2147483646 w 8000"/>
                <a:gd name="T3" fmla="*/ 2147483646 h 11495"/>
                <a:gd name="T4" fmla="*/ 2147483646 w 8000"/>
                <a:gd name="T5" fmla="*/ 2147483646 h 11495"/>
                <a:gd name="T6" fmla="*/ 2147483646 w 8000"/>
                <a:gd name="T7" fmla="*/ 2147483646 h 11495"/>
                <a:gd name="T8" fmla="*/ 2147483646 w 8000"/>
                <a:gd name="T9" fmla="*/ 2147483646 h 11495"/>
                <a:gd name="T10" fmla="*/ 2147483646 w 8000"/>
                <a:gd name="T11" fmla="*/ 2147483646 h 11495"/>
                <a:gd name="T12" fmla="*/ 2147483646 w 8000"/>
                <a:gd name="T13" fmla="*/ 2147483646 h 11495"/>
                <a:gd name="T14" fmla="*/ 2147483646 w 8000"/>
                <a:gd name="T15" fmla="*/ 2147483646 h 11495"/>
                <a:gd name="T16" fmla="*/ 2147483646 w 8000"/>
                <a:gd name="T17" fmla="*/ 2147483646 h 11495"/>
                <a:gd name="T18" fmla="*/ 2147483646 w 8000"/>
                <a:gd name="T19" fmla="*/ 2147483646 h 11495"/>
                <a:gd name="T20" fmla="*/ 2147483646 w 8000"/>
                <a:gd name="T21" fmla="*/ 2147483646 h 11495"/>
                <a:gd name="T22" fmla="*/ 2147483646 w 8000"/>
                <a:gd name="T23" fmla="*/ 2147483646 h 11495"/>
                <a:gd name="T24" fmla="*/ 2147483646 w 8000"/>
                <a:gd name="T25" fmla="*/ 2147483646 h 11495"/>
                <a:gd name="T26" fmla="*/ 2147483646 w 8000"/>
                <a:gd name="T27" fmla="*/ 2147483646 h 11495"/>
                <a:gd name="T28" fmla="*/ 2147483646 w 8000"/>
                <a:gd name="T29" fmla="*/ 2147483646 h 11495"/>
                <a:gd name="T30" fmla="*/ 2147483646 w 8000"/>
                <a:gd name="T31" fmla="*/ 2147483646 h 11495"/>
                <a:gd name="T32" fmla="*/ 2147483646 w 8000"/>
                <a:gd name="T33" fmla="*/ 2147483646 h 11495"/>
                <a:gd name="T34" fmla="*/ 2147483646 w 8000"/>
                <a:gd name="T35" fmla="*/ 2147483646 h 11495"/>
                <a:gd name="T36" fmla="*/ 2147483646 w 8000"/>
                <a:gd name="T37" fmla="*/ 2147483646 h 1149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000" h="11495" extrusionOk="0">
                  <a:moveTo>
                    <a:pt x="8000" y="1"/>
                  </a:moveTo>
                  <a:lnTo>
                    <a:pt x="8000" y="1"/>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8" name="Google Shape;868;p31">
              <a:extLst>
                <a:ext uri="{FF2B5EF4-FFF2-40B4-BE49-F238E27FC236}">
                  <a16:creationId xmlns:a16="http://schemas.microsoft.com/office/drawing/2014/main" id="{74E0D590-1B9F-4879-BD5D-9A292226EBAD}"/>
                </a:ext>
              </a:extLst>
            </p:cNvPr>
            <p:cNvSpPr>
              <a:spLocks/>
            </p:cNvSpPr>
            <p:nvPr/>
          </p:nvSpPr>
          <p:spPr bwMode="auto">
            <a:xfrm>
              <a:off x="6106945" y="3980311"/>
              <a:ext cx="31" cy="138870"/>
            </a:xfrm>
            <a:custGeom>
              <a:avLst/>
              <a:gdLst>
                <a:gd name="T0" fmla="*/ 2147483646 w 1"/>
                <a:gd name="T1" fmla="*/ 0 h 4471"/>
                <a:gd name="T2" fmla="*/ 2147483646 w 1"/>
                <a:gd name="T3" fmla="*/ 2147483646 h 4471"/>
                <a:gd name="T4" fmla="*/ 2147483646 w 1"/>
                <a:gd name="T5" fmla="*/ 2147483646 h 4471"/>
                <a:gd name="T6" fmla="*/ 2147483646 w 1"/>
                <a:gd name="T7" fmla="*/ 0 h 447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4471" extrusionOk="0">
                  <a:moveTo>
                    <a:pt x="1" y="0"/>
                  </a:moveTo>
                  <a:lnTo>
                    <a:pt x="1" y="4470"/>
                  </a:lnTo>
                  <a:lnTo>
                    <a:pt x="1" y="0"/>
                  </a:lnTo>
                  <a:close/>
                </a:path>
              </a:pathLst>
            </a:custGeom>
            <a:solidFill>
              <a:srgbClr val="DB9F5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9" name="Google Shape;869;p31">
              <a:extLst>
                <a:ext uri="{FF2B5EF4-FFF2-40B4-BE49-F238E27FC236}">
                  <a16:creationId xmlns:a16="http://schemas.microsoft.com/office/drawing/2014/main" id="{3F3935E7-8E1D-41B7-9B13-68908E3AE00E}"/>
                </a:ext>
              </a:extLst>
            </p:cNvPr>
            <p:cNvSpPr>
              <a:spLocks/>
            </p:cNvSpPr>
            <p:nvPr/>
          </p:nvSpPr>
          <p:spPr bwMode="auto">
            <a:xfrm>
              <a:off x="6080855" y="3827899"/>
              <a:ext cx="26122" cy="12548"/>
            </a:xfrm>
            <a:custGeom>
              <a:avLst/>
              <a:gdLst>
                <a:gd name="T0" fmla="*/ 2147483646 w 841"/>
                <a:gd name="T1" fmla="*/ 0 h 404"/>
                <a:gd name="T2" fmla="*/ 2147483646 w 841"/>
                <a:gd name="T3" fmla="*/ 2147483646 h 404"/>
                <a:gd name="T4" fmla="*/ 2147483646 w 841"/>
                <a:gd name="T5" fmla="*/ 2147483646 h 404"/>
                <a:gd name="T6" fmla="*/ 2147483646 w 841"/>
                <a:gd name="T7" fmla="*/ 0 h 404"/>
                <a:gd name="T8" fmla="*/ 2147483646 w 841"/>
                <a:gd name="T9" fmla="*/ 2147483646 h 404"/>
                <a:gd name="T10" fmla="*/ 2147483646 w 841"/>
                <a:gd name="T11" fmla="*/ 2147483646 h 404"/>
                <a:gd name="T12" fmla="*/ 2147483646 w 841"/>
                <a:gd name="T13" fmla="*/ 2147483646 h 404"/>
                <a:gd name="T14" fmla="*/ 2147483646 w 841"/>
                <a:gd name="T15" fmla="*/ 2147483646 h 404"/>
                <a:gd name="T16" fmla="*/ 2147483646 w 841"/>
                <a:gd name="T17" fmla="*/ 2147483646 h 404"/>
                <a:gd name="T18" fmla="*/ 2147483646 w 841"/>
                <a:gd name="T19" fmla="*/ 2147483646 h 404"/>
                <a:gd name="T20" fmla="*/ 2147483646 w 841"/>
                <a:gd name="T21" fmla="*/ 2147483646 h 404"/>
                <a:gd name="T22" fmla="*/ 0 w 841"/>
                <a:gd name="T23" fmla="*/ 2147483646 h 404"/>
                <a:gd name="T24" fmla="*/ 2147483646 w 841"/>
                <a:gd name="T25" fmla="*/ 2147483646 h 40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41" h="404" extrusionOk="0">
                  <a:moveTo>
                    <a:pt x="841" y="0"/>
                  </a:moveTo>
                  <a:cubicBezTo>
                    <a:pt x="841" y="0"/>
                    <a:pt x="730" y="0"/>
                    <a:pt x="709" y="101"/>
                  </a:cubicBezTo>
                  <a:cubicBezTo>
                    <a:pt x="763" y="68"/>
                    <a:pt x="807" y="34"/>
                    <a:pt x="841" y="0"/>
                  </a:cubicBezTo>
                  <a:close/>
                  <a:moveTo>
                    <a:pt x="709" y="101"/>
                  </a:moveTo>
                  <a:lnTo>
                    <a:pt x="709" y="101"/>
                  </a:lnTo>
                  <a:cubicBezTo>
                    <a:pt x="609" y="164"/>
                    <a:pt x="476" y="227"/>
                    <a:pt x="317" y="289"/>
                  </a:cubicBez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0" name="Google Shape;870;p31">
              <a:extLst>
                <a:ext uri="{FF2B5EF4-FFF2-40B4-BE49-F238E27FC236}">
                  <a16:creationId xmlns:a16="http://schemas.microsoft.com/office/drawing/2014/main" id="{03F87E3E-3816-42A8-8241-1DDD7C655FE9}"/>
                </a:ext>
              </a:extLst>
            </p:cNvPr>
            <p:cNvSpPr>
              <a:spLocks/>
            </p:cNvSpPr>
            <p:nvPr/>
          </p:nvSpPr>
          <p:spPr bwMode="auto">
            <a:xfrm>
              <a:off x="5858495" y="3827899"/>
              <a:ext cx="248481" cy="347625"/>
            </a:xfrm>
            <a:custGeom>
              <a:avLst/>
              <a:gdLst>
                <a:gd name="T0" fmla="*/ 2147483646 w 8000"/>
                <a:gd name="T1" fmla="*/ 0 h 11192"/>
                <a:gd name="T2" fmla="*/ 2147483646 w 8000"/>
                <a:gd name="T3" fmla="*/ 2147483646 h 11192"/>
                <a:gd name="T4" fmla="*/ 2147483646 w 8000"/>
                <a:gd name="T5" fmla="*/ 2147483646 h 11192"/>
                <a:gd name="T6" fmla="*/ 2147483646 w 8000"/>
                <a:gd name="T7" fmla="*/ 2147483646 h 11192"/>
                <a:gd name="T8" fmla="*/ 2147483646 w 8000"/>
                <a:gd name="T9" fmla="*/ 2147483646 h 11192"/>
                <a:gd name="T10" fmla="*/ 2147483646 w 8000"/>
                <a:gd name="T11" fmla="*/ 2147483646 h 11192"/>
                <a:gd name="T12" fmla="*/ 2147483646 w 8000"/>
                <a:gd name="T13" fmla="*/ 2147483646 h 11192"/>
                <a:gd name="T14" fmla="*/ 2147483646 w 8000"/>
                <a:gd name="T15" fmla="*/ 2147483646 h 11192"/>
                <a:gd name="T16" fmla="*/ 2147483646 w 8000"/>
                <a:gd name="T17" fmla="*/ 0 h 11192"/>
                <a:gd name="T18" fmla="*/ 2147483646 w 8000"/>
                <a:gd name="T19" fmla="*/ 2147483646 h 11192"/>
                <a:gd name="T20" fmla="*/ 2147483646 w 8000"/>
                <a:gd name="T21" fmla="*/ 2147483646 h 11192"/>
                <a:gd name="T22" fmla="*/ 2147483646 w 8000"/>
                <a:gd name="T23" fmla="*/ 2147483646 h 11192"/>
                <a:gd name="T24" fmla="*/ 2147483646 w 8000"/>
                <a:gd name="T25" fmla="*/ 2147483646 h 11192"/>
                <a:gd name="T26" fmla="*/ 2147483646 w 8000"/>
                <a:gd name="T27" fmla="*/ 2147483646 h 11192"/>
                <a:gd name="T28" fmla="*/ 2147483646 w 8000"/>
                <a:gd name="T29" fmla="*/ 2147483646 h 11192"/>
                <a:gd name="T30" fmla="*/ 2147483646 w 8000"/>
                <a:gd name="T31" fmla="*/ 2147483646 h 11192"/>
                <a:gd name="T32" fmla="*/ 2147483646 w 8000"/>
                <a:gd name="T33" fmla="*/ 2147483646 h 11192"/>
                <a:gd name="T34" fmla="*/ 2147483646 w 8000"/>
                <a:gd name="T35" fmla="*/ 2147483646 h 11192"/>
                <a:gd name="T36" fmla="*/ 2147483646 w 8000"/>
                <a:gd name="T37" fmla="*/ 2147483646 h 11192"/>
                <a:gd name="T38" fmla="*/ 2147483646 w 8000"/>
                <a:gd name="T39" fmla="*/ 2147483646 h 11192"/>
                <a:gd name="T40" fmla="*/ 2147483646 w 8000"/>
                <a:gd name="T41" fmla="*/ 0 h 1119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1" name="Google Shape;871;p31">
              <a:extLst>
                <a:ext uri="{FF2B5EF4-FFF2-40B4-BE49-F238E27FC236}">
                  <a16:creationId xmlns:a16="http://schemas.microsoft.com/office/drawing/2014/main" id="{C4C44254-4C76-4DE0-B279-2BC150F7E057}"/>
                </a:ext>
              </a:extLst>
            </p:cNvPr>
            <p:cNvSpPr>
              <a:spLocks/>
            </p:cNvSpPr>
            <p:nvPr/>
          </p:nvSpPr>
          <p:spPr bwMode="auto">
            <a:xfrm>
              <a:off x="5858495" y="3784042"/>
              <a:ext cx="248481" cy="69978"/>
            </a:xfrm>
            <a:custGeom>
              <a:avLst/>
              <a:gdLst>
                <a:gd name="T0" fmla="*/ 2147483646 w 8000"/>
                <a:gd name="T1" fmla="*/ 2147483646 h 2253"/>
                <a:gd name="T2" fmla="*/ 2147483646 w 8000"/>
                <a:gd name="T3" fmla="*/ 2147483646 h 2253"/>
                <a:gd name="T4" fmla="*/ 2147483646 w 8000"/>
                <a:gd name="T5" fmla="*/ 2147483646 h 2253"/>
                <a:gd name="T6" fmla="*/ 2147483646 w 8000"/>
                <a:gd name="T7" fmla="*/ 2147483646 h 2253"/>
                <a:gd name="T8" fmla="*/ 2147483646 w 8000"/>
                <a:gd name="T9" fmla="*/ 2147483646 h 2253"/>
                <a:gd name="T10" fmla="*/ 2147483646 w 8000"/>
                <a:gd name="T11" fmla="*/ 2147483646 h 2253"/>
                <a:gd name="T12" fmla="*/ 2147483646 w 8000"/>
                <a:gd name="T13" fmla="*/ 2147483646 h 2253"/>
                <a:gd name="T14" fmla="*/ 2147483646 w 8000"/>
                <a:gd name="T15" fmla="*/ 2147483646 h 2253"/>
                <a:gd name="T16" fmla="*/ 2147483646 w 8000"/>
                <a:gd name="T17" fmla="*/ 2147483646 h 2253"/>
                <a:gd name="T18" fmla="*/ 2147483646 w 8000"/>
                <a:gd name="T19" fmla="*/ 2147483646 h 2253"/>
                <a:gd name="T20" fmla="*/ 2147483646 w 8000"/>
                <a:gd name="T21" fmla="*/ 2147483646 h 22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2" name="Google Shape;872;p31">
              <a:extLst>
                <a:ext uri="{FF2B5EF4-FFF2-40B4-BE49-F238E27FC236}">
                  <a16:creationId xmlns:a16="http://schemas.microsoft.com/office/drawing/2014/main" id="{E1592969-51A6-4E67-8769-3EFD9CE3C682}"/>
                </a:ext>
              </a:extLst>
            </p:cNvPr>
            <p:cNvSpPr>
              <a:spLocks/>
            </p:cNvSpPr>
            <p:nvPr/>
          </p:nvSpPr>
          <p:spPr bwMode="auto">
            <a:xfrm>
              <a:off x="5872069" y="3797616"/>
              <a:ext cx="221334" cy="42832"/>
            </a:xfrm>
            <a:custGeom>
              <a:avLst/>
              <a:gdLst>
                <a:gd name="T0" fmla="*/ 2147483646 w 7126"/>
                <a:gd name="T1" fmla="*/ 2147483646 h 1379"/>
                <a:gd name="T2" fmla="*/ 2147483646 w 7126"/>
                <a:gd name="T3" fmla="*/ 2147483646 h 1379"/>
                <a:gd name="T4" fmla="*/ 2147483646 w 7126"/>
                <a:gd name="T5" fmla="*/ 2147483646 h 1379"/>
                <a:gd name="T6" fmla="*/ 2147483646 w 7126"/>
                <a:gd name="T7" fmla="*/ 2147483646 h 1379"/>
                <a:gd name="T8" fmla="*/ 2147483646 w 7126"/>
                <a:gd name="T9" fmla="*/ 2147483646 h 1379"/>
                <a:gd name="T10" fmla="*/ 2147483646 w 7126"/>
                <a:gd name="T11" fmla="*/ 2147483646 h 1379"/>
                <a:gd name="T12" fmla="*/ 2147483646 w 7126"/>
                <a:gd name="T13" fmla="*/ 2147483646 h 1379"/>
                <a:gd name="T14" fmla="*/ 2147483646 w 7126"/>
                <a:gd name="T15" fmla="*/ 2147483646 h 1379"/>
                <a:gd name="T16" fmla="*/ 2147483646 w 7126"/>
                <a:gd name="T17" fmla="*/ 2147483646 h 1379"/>
                <a:gd name="T18" fmla="*/ 2147483646 w 7126"/>
                <a:gd name="T19" fmla="*/ 2147483646 h 1379"/>
                <a:gd name="T20" fmla="*/ 2147483646 w 7126"/>
                <a:gd name="T21" fmla="*/ 2147483646 h 137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lnTo>
                    <a:pt x="3630" y="1"/>
                  </a:ln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3" name="Google Shape;873;p31">
              <a:extLst>
                <a:ext uri="{FF2B5EF4-FFF2-40B4-BE49-F238E27FC236}">
                  <a16:creationId xmlns:a16="http://schemas.microsoft.com/office/drawing/2014/main" id="{A23DF232-0BF1-48D6-BF45-2993BFB0BCB6}"/>
                </a:ext>
              </a:extLst>
            </p:cNvPr>
            <p:cNvSpPr>
              <a:spLocks/>
            </p:cNvSpPr>
            <p:nvPr/>
          </p:nvSpPr>
          <p:spPr bwMode="auto">
            <a:xfrm>
              <a:off x="5888779" y="3814326"/>
              <a:ext cx="187914" cy="39695"/>
            </a:xfrm>
            <a:custGeom>
              <a:avLst/>
              <a:gdLst>
                <a:gd name="T0" fmla="*/ 2147483646 w 6050"/>
                <a:gd name="T1" fmla="*/ 0 h 1278"/>
                <a:gd name="T2" fmla="*/ 0 w 6050"/>
                <a:gd name="T3" fmla="*/ 2147483646 h 1278"/>
                <a:gd name="T4" fmla="*/ 0 w 6050"/>
                <a:gd name="T5" fmla="*/ 2147483646 h 1278"/>
                <a:gd name="T6" fmla="*/ 2147483646 w 6050"/>
                <a:gd name="T7" fmla="*/ 2147483646 h 1278"/>
                <a:gd name="T8" fmla="*/ 2147483646 w 6050"/>
                <a:gd name="T9" fmla="*/ 2147483646 h 1278"/>
                <a:gd name="T10" fmla="*/ 2147483646 w 6050"/>
                <a:gd name="T11" fmla="*/ 2147483646 h 1278"/>
                <a:gd name="T12" fmla="*/ 2147483646 w 6050"/>
                <a:gd name="T13" fmla="*/ 0 h 127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4" name="Google Shape;874;p31">
              <a:extLst>
                <a:ext uri="{FF2B5EF4-FFF2-40B4-BE49-F238E27FC236}">
                  <a16:creationId xmlns:a16="http://schemas.microsoft.com/office/drawing/2014/main" id="{23A5B4C0-C238-4C70-8F7E-6AB03C3CD8EB}"/>
                </a:ext>
              </a:extLst>
            </p:cNvPr>
            <p:cNvSpPr>
              <a:spLocks/>
            </p:cNvSpPr>
            <p:nvPr/>
          </p:nvSpPr>
          <p:spPr bwMode="auto">
            <a:xfrm>
              <a:off x="5737423" y="3468130"/>
              <a:ext cx="217141" cy="311781"/>
            </a:xfrm>
            <a:custGeom>
              <a:avLst/>
              <a:gdLst>
                <a:gd name="T0" fmla="*/ 2147483646 w 6991"/>
                <a:gd name="T1" fmla="*/ 2147483646 h 10038"/>
                <a:gd name="T2" fmla="*/ 2147483646 w 6991"/>
                <a:gd name="T3" fmla="*/ 2147483646 h 10038"/>
                <a:gd name="T4" fmla="*/ 2147483646 w 6991"/>
                <a:gd name="T5" fmla="*/ 2147483646 h 10038"/>
                <a:gd name="T6" fmla="*/ 2147483646 w 6991"/>
                <a:gd name="T7" fmla="*/ 2147483646 h 10038"/>
                <a:gd name="T8" fmla="*/ 2147483646 w 6991"/>
                <a:gd name="T9" fmla="*/ 2147483646 h 10038"/>
                <a:gd name="T10" fmla="*/ 2147483646 w 6991"/>
                <a:gd name="T11" fmla="*/ 2147483646 h 10038"/>
                <a:gd name="T12" fmla="*/ 2147483646 w 6991"/>
                <a:gd name="T13" fmla="*/ 2147483646 h 10038"/>
                <a:gd name="T14" fmla="*/ 2147483646 w 6991"/>
                <a:gd name="T15" fmla="*/ 2147483646 h 10038"/>
                <a:gd name="T16" fmla="*/ 2147483646 w 6991"/>
                <a:gd name="T17" fmla="*/ 2147483646 h 10038"/>
                <a:gd name="T18" fmla="*/ 2147483646 w 6991"/>
                <a:gd name="T19" fmla="*/ 2147483646 h 10038"/>
                <a:gd name="T20" fmla="*/ 2147483646 w 6991"/>
                <a:gd name="T21" fmla="*/ 2147483646 h 10038"/>
                <a:gd name="T22" fmla="*/ 2147483646 w 6991"/>
                <a:gd name="T23" fmla="*/ 2147483646 h 10038"/>
                <a:gd name="T24" fmla="*/ 2147483646 w 6991"/>
                <a:gd name="T25" fmla="*/ 2147483646 h 10038"/>
                <a:gd name="T26" fmla="*/ 2147483646 w 6991"/>
                <a:gd name="T27" fmla="*/ 2147483646 h 10038"/>
                <a:gd name="T28" fmla="*/ 2147483646 w 6991"/>
                <a:gd name="T29" fmla="*/ 2147483646 h 10038"/>
                <a:gd name="T30" fmla="*/ 2147483646 w 6991"/>
                <a:gd name="T31" fmla="*/ 2147483646 h 10038"/>
                <a:gd name="T32" fmla="*/ 2147483646 w 6991"/>
                <a:gd name="T33" fmla="*/ 2147483646 h 10038"/>
                <a:gd name="T34" fmla="*/ 2147483646 w 6991"/>
                <a:gd name="T35" fmla="*/ 2147483646 h 10038"/>
                <a:gd name="T36" fmla="*/ 2147483646 w 6991"/>
                <a:gd name="T37" fmla="*/ 2147483646 h 100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5" name="Google Shape;875;p31">
              <a:extLst>
                <a:ext uri="{FF2B5EF4-FFF2-40B4-BE49-F238E27FC236}">
                  <a16:creationId xmlns:a16="http://schemas.microsoft.com/office/drawing/2014/main" id="{F8A9F283-DCB6-438C-8FA3-262C97912560}"/>
                </a:ext>
              </a:extLst>
            </p:cNvPr>
            <p:cNvSpPr>
              <a:spLocks/>
            </p:cNvSpPr>
            <p:nvPr/>
          </p:nvSpPr>
          <p:spPr bwMode="auto">
            <a:xfrm>
              <a:off x="5771869" y="3709933"/>
              <a:ext cx="143032" cy="43888"/>
            </a:xfrm>
            <a:custGeom>
              <a:avLst/>
              <a:gdLst>
                <a:gd name="T0" fmla="*/ 2147483646 w 4605"/>
                <a:gd name="T1" fmla="*/ 2147483646 h 1413"/>
                <a:gd name="T2" fmla="*/ 2147483646 w 4605"/>
                <a:gd name="T3" fmla="*/ 2147483646 h 1413"/>
                <a:gd name="T4" fmla="*/ 2147483646 w 4605"/>
                <a:gd name="T5" fmla="*/ 2147483646 h 1413"/>
                <a:gd name="T6" fmla="*/ 2147483646 w 4605"/>
                <a:gd name="T7" fmla="*/ 2147483646 h 1413"/>
                <a:gd name="T8" fmla="*/ 2147483646 w 4605"/>
                <a:gd name="T9" fmla="*/ 2147483646 h 1413"/>
                <a:gd name="T10" fmla="*/ 2147483646 w 4605"/>
                <a:gd name="T11" fmla="*/ 2147483646 h 1413"/>
                <a:gd name="T12" fmla="*/ 2147483646 w 4605"/>
                <a:gd name="T13" fmla="*/ 2147483646 h 1413"/>
                <a:gd name="T14" fmla="*/ 2147483646 w 4605"/>
                <a:gd name="T15" fmla="*/ 2147483646 h 1413"/>
                <a:gd name="T16" fmla="*/ 2147483646 w 4605"/>
                <a:gd name="T17" fmla="*/ 2147483646 h 1413"/>
                <a:gd name="T18" fmla="*/ 2147483646 w 4605"/>
                <a:gd name="T19" fmla="*/ 2147483646 h 1413"/>
                <a:gd name="T20" fmla="*/ 2147483646 w 4605"/>
                <a:gd name="T21" fmla="*/ 2147483646 h 1413"/>
                <a:gd name="T22" fmla="*/ 2147483646 w 4605"/>
                <a:gd name="T23" fmla="*/ 2147483646 h 1413"/>
                <a:gd name="T24" fmla="*/ 2147483646 w 4605"/>
                <a:gd name="T25" fmla="*/ 2147483646 h 1413"/>
                <a:gd name="T26" fmla="*/ 2147483646 w 4605"/>
                <a:gd name="T27" fmla="*/ 2147483646 h 1413"/>
                <a:gd name="T28" fmla="*/ 2147483646 w 4605"/>
                <a:gd name="T29" fmla="*/ 2147483646 h 1413"/>
                <a:gd name="T30" fmla="*/ 2147483646 w 4605"/>
                <a:gd name="T31" fmla="*/ 2147483646 h 1413"/>
                <a:gd name="T32" fmla="*/ 2147483646 w 4605"/>
                <a:gd name="T33" fmla="*/ 2147483646 h 1413"/>
                <a:gd name="T34" fmla="*/ 0 w 4605"/>
                <a:gd name="T35" fmla="*/ 2147483646 h 1413"/>
                <a:gd name="T36" fmla="*/ 2147483646 w 4605"/>
                <a:gd name="T37" fmla="*/ 2147483646 h 1413"/>
                <a:gd name="T38" fmla="*/ 0 w 4605"/>
                <a:gd name="T39" fmla="*/ 2147483646 h 141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605" h="1413" extrusionOk="0">
                  <a:moveTo>
                    <a:pt x="1815" y="437"/>
                  </a:moveTo>
                  <a:lnTo>
                    <a:pt x="1815" y="437"/>
                  </a:lnTo>
                  <a:close/>
                  <a:moveTo>
                    <a:pt x="3227" y="303"/>
                  </a:moveTo>
                  <a:lnTo>
                    <a:pt x="3227" y="303"/>
                  </a:lnTo>
                  <a:close/>
                  <a:moveTo>
                    <a:pt x="3227" y="303"/>
                  </a:moveTo>
                  <a:lnTo>
                    <a:pt x="3227" y="303"/>
                  </a:lnTo>
                  <a:close/>
                  <a:moveTo>
                    <a:pt x="3630" y="303"/>
                  </a:moveTo>
                  <a:cubicBezTo>
                    <a:pt x="4201" y="303"/>
                    <a:pt x="4605" y="706"/>
                    <a:pt x="4605" y="1412"/>
                  </a:cubicBezTo>
                  <a:cubicBezTo>
                    <a:pt x="4605" y="706"/>
                    <a:pt x="4201" y="303"/>
                    <a:pt x="3630" y="303"/>
                  </a:cubicBezTo>
                  <a:close/>
                  <a:moveTo>
                    <a:pt x="3630" y="303"/>
                  </a:move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6" name="Google Shape;876;p31">
              <a:extLst>
                <a:ext uri="{FF2B5EF4-FFF2-40B4-BE49-F238E27FC236}">
                  <a16:creationId xmlns:a16="http://schemas.microsoft.com/office/drawing/2014/main" id="{5D1F82BB-0427-4863-B38A-BF1444B8F804}"/>
                </a:ext>
              </a:extLst>
            </p:cNvPr>
            <p:cNvSpPr>
              <a:spLocks/>
            </p:cNvSpPr>
            <p:nvPr/>
          </p:nvSpPr>
          <p:spPr bwMode="auto">
            <a:xfrm>
              <a:off x="5749940" y="3583612"/>
              <a:ext cx="191051" cy="196300"/>
            </a:xfrm>
            <a:custGeom>
              <a:avLst/>
              <a:gdLst>
                <a:gd name="T0" fmla="*/ 2147483646 w 6151"/>
                <a:gd name="T1" fmla="*/ 2147483646 h 6320"/>
                <a:gd name="T2" fmla="*/ 2147483646 w 6151"/>
                <a:gd name="T3" fmla="*/ 2147483646 h 6320"/>
                <a:gd name="T4" fmla="*/ 2147483646 w 6151"/>
                <a:gd name="T5" fmla="*/ 2147483646 h 6320"/>
                <a:gd name="T6" fmla="*/ 2147483646 w 6151"/>
                <a:gd name="T7" fmla="*/ 2147483646 h 6320"/>
                <a:gd name="T8" fmla="*/ 2147483646 w 6151"/>
                <a:gd name="T9" fmla="*/ 2147483646 h 6320"/>
                <a:gd name="T10" fmla="*/ 2147483646 w 6151"/>
                <a:gd name="T11" fmla="*/ 2147483646 h 6320"/>
                <a:gd name="T12" fmla="*/ 2147483646 w 6151"/>
                <a:gd name="T13" fmla="*/ 2147483646 h 6320"/>
                <a:gd name="T14" fmla="*/ 2147483646 w 6151"/>
                <a:gd name="T15" fmla="*/ 2147483646 h 6320"/>
                <a:gd name="T16" fmla="*/ 2147483646 w 6151"/>
                <a:gd name="T17" fmla="*/ 2147483646 h 6320"/>
                <a:gd name="T18" fmla="*/ 2147483646 w 6151"/>
                <a:gd name="T19" fmla="*/ 2147483646 h 6320"/>
                <a:gd name="T20" fmla="*/ 2147483646 w 6151"/>
                <a:gd name="T21" fmla="*/ 2147483646 h 6320"/>
                <a:gd name="T22" fmla="*/ 2147483646 w 6151"/>
                <a:gd name="T23" fmla="*/ 2147483646 h 6320"/>
                <a:gd name="T24" fmla="*/ 2147483646 w 6151"/>
                <a:gd name="T25" fmla="*/ 2147483646 h 6320"/>
                <a:gd name="T26" fmla="*/ 2147483646 w 6151"/>
                <a:gd name="T27" fmla="*/ 2147483646 h 6320"/>
                <a:gd name="T28" fmla="*/ 2147483646 w 6151"/>
                <a:gd name="T29" fmla="*/ 2147483646 h 63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7" name="Google Shape;877;p31">
              <a:extLst>
                <a:ext uri="{FF2B5EF4-FFF2-40B4-BE49-F238E27FC236}">
                  <a16:creationId xmlns:a16="http://schemas.microsoft.com/office/drawing/2014/main" id="{9091771F-6642-474C-A964-9C9369C50540}"/>
                </a:ext>
              </a:extLst>
            </p:cNvPr>
            <p:cNvSpPr>
              <a:spLocks/>
            </p:cNvSpPr>
            <p:nvPr/>
          </p:nvSpPr>
          <p:spPr bwMode="auto">
            <a:xfrm>
              <a:off x="5984817" y="3614951"/>
              <a:ext cx="91876" cy="199406"/>
            </a:xfrm>
            <a:custGeom>
              <a:avLst/>
              <a:gdLst>
                <a:gd name="T0" fmla="*/ 2147483646 w 2958"/>
                <a:gd name="T1" fmla="*/ 0 h 6420"/>
                <a:gd name="T2" fmla="*/ 2147483646 w 2958"/>
                <a:gd name="T3" fmla="*/ 2147483646 h 6420"/>
                <a:gd name="T4" fmla="*/ 2147483646 w 2958"/>
                <a:gd name="T5" fmla="*/ 2147483646 h 6420"/>
                <a:gd name="T6" fmla="*/ 2147483646 w 2958"/>
                <a:gd name="T7" fmla="*/ 2147483646 h 6420"/>
                <a:gd name="T8" fmla="*/ 2147483646 w 2958"/>
                <a:gd name="T9" fmla="*/ 2147483646 h 6420"/>
                <a:gd name="T10" fmla="*/ 2147483646 w 2958"/>
                <a:gd name="T11" fmla="*/ 2147483646 h 6420"/>
                <a:gd name="T12" fmla="*/ 0 w 2958"/>
                <a:gd name="T13" fmla="*/ 2147483646 h 6420"/>
                <a:gd name="T14" fmla="*/ 2147483646 w 2958"/>
                <a:gd name="T15" fmla="*/ 2147483646 h 6420"/>
                <a:gd name="T16" fmla="*/ 2147483646 w 2958"/>
                <a:gd name="T17" fmla="*/ 2147483646 h 6420"/>
                <a:gd name="T18" fmla="*/ 2147483646 w 2958"/>
                <a:gd name="T19" fmla="*/ 2147483646 h 6420"/>
                <a:gd name="T20" fmla="*/ 2147483646 w 2958"/>
                <a:gd name="T21" fmla="*/ 2147483646 h 6420"/>
                <a:gd name="T22" fmla="*/ 2147483646 w 2958"/>
                <a:gd name="T23" fmla="*/ 0 h 64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8" name="Google Shape;878;p31">
              <a:extLst>
                <a:ext uri="{FF2B5EF4-FFF2-40B4-BE49-F238E27FC236}">
                  <a16:creationId xmlns:a16="http://schemas.microsoft.com/office/drawing/2014/main" id="{D5686A60-EA63-4E2B-864B-215D46B338E6}"/>
                </a:ext>
              </a:extLst>
            </p:cNvPr>
            <p:cNvSpPr>
              <a:spLocks/>
            </p:cNvSpPr>
            <p:nvPr/>
          </p:nvSpPr>
          <p:spPr bwMode="auto">
            <a:xfrm>
              <a:off x="5984817" y="3645204"/>
              <a:ext cx="74140" cy="169153"/>
            </a:xfrm>
            <a:custGeom>
              <a:avLst/>
              <a:gdLst>
                <a:gd name="T0" fmla="*/ 2147483646 w 2387"/>
                <a:gd name="T1" fmla="*/ 2147483646 h 5446"/>
                <a:gd name="T2" fmla="*/ 2147483646 w 2387"/>
                <a:gd name="T3" fmla="*/ 2147483646 h 5446"/>
                <a:gd name="T4" fmla="*/ 2147483646 w 2387"/>
                <a:gd name="T5" fmla="*/ 2147483646 h 5446"/>
                <a:gd name="T6" fmla="*/ 2147483646 w 2387"/>
                <a:gd name="T7" fmla="*/ 2147483646 h 5446"/>
                <a:gd name="T8" fmla="*/ 2147483646 w 2387"/>
                <a:gd name="T9" fmla="*/ 2147483646 h 5446"/>
                <a:gd name="T10" fmla="*/ 2147483646 w 2387"/>
                <a:gd name="T11" fmla="*/ 2147483646 h 5446"/>
                <a:gd name="T12" fmla="*/ 2147483646 w 2387"/>
                <a:gd name="T13" fmla="*/ 2147483646 h 5446"/>
                <a:gd name="T14" fmla="*/ 2147483646 w 2387"/>
                <a:gd name="T15" fmla="*/ 2147483646 h 5446"/>
                <a:gd name="T16" fmla="*/ 2147483646 w 2387"/>
                <a:gd name="T17" fmla="*/ 2147483646 h 5446"/>
                <a:gd name="T18" fmla="*/ 2147483646 w 2387"/>
                <a:gd name="T19" fmla="*/ 2147483646 h 5446"/>
                <a:gd name="T20" fmla="*/ 2147483646 w 2387"/>
                <a:gd name="T21" fmla="*/ 2147483646 h 5446"/>
                <a:gd name="T22" fmla="*/ 2147483646 w 2387"/>
                <a:gd name="T23" fmla="*/ 2147483646 h 5446"/>
                <a:gd name="T24" fmla="*/ 2147483646 w 2387"/>
                <a:gd name="T25" fmla="*/ 2147483646 h 5446"/>
                <a:gd name="T26" fmla="*/ 0 w 2387"/>
                <a:gd name="T27" fmla="*/ 2147483646 h 5446"/>
                <a:gd name="T28" fmla="*/ 2147483646 w 2387"/>
                <a:gd name="T29" fmla="*/ 2147483646 h 5446"/>
                <a:gd name="T30" fmla="*/ 2147483646 w 2387"/>
                <a:gd name="T31" fmla="*/ 2147483646 h 5446"/>
                <a:gd name="T32" fmla="*/ 2147483646 w 2387"/>
                <a:gd name="T33" fmla="*/ 2147483646 h 5446"/>
                <a:gd name="T34" fmla="*/ 2147483646 w 2387"/>
                <a:gd name="T35" fmla="*/ 2147483646 h 54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87" h="5446" extrusionOk="0">
                  <a:moveTo>
                    <a:pt x="572" y="1"/>
                  </a:moveTo>
                  <a:lnTo>
                    <a:pt x="572" y="1"/>
                  </a:lnTo>
                  <a:cubicBezTo>
                    <a:pt x="568" y="24"/>
                    <a:pt x="565" y="47"/>
                    <a:pt x="561" y="70"/>
                  </a:cubicBez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9" name="Google Shape;879;p31">
              <a:extLst>
                <a:ext uri="{FF2B5EF4-FFF2-40B4-BE49-F238E27FC236}">
                  <a16:creationId xmlns:a16="http://schemas.microsoft.com/office/drawing/2014/main" id="{5C6C3B10-EC09-499F-A7EF-2659424DC472}"/>
                </a:ext>
              </a:extLst>
            </p:cNvPr>
            <p:cNvSpPr>
              <a:spLocks/>
            </p:cNvSpPr>
            <p:nvPr/>
          </p:nvSpPr>
          <p:spPr bwMode="auto">
            <a:xfrm>
              <a:off x="5972300" y="3370663"/>
              <a:ext cx="73084" cy="78334"/>
            </a:xfrm>
            <a:custGeom>
              <a:avLst/>
              <a:gdLst>
                <a:gd name="T0" fmla="*/ 2147483646 w 2353"/>
                <a:gd name="T1" fmla="*/ 2147483646 h 2522"/>
                <a:gd name="T2" fmla="*/ 0 w 2353"/>
                <a:gd name="T3" fmla="*/ 2147483646 h 2522"/>
                <a:gd name="T4" fmla="*/ 2147483646 w 2353"/>
                <a:gd name="T5" fmla="*/ 2147483646 h 2522"/>
                <a:gd name="T6" fmla="*/ 2147483646 w 2353"/>
                <a:gd name="T7" fmla="*/ 2147483646 h 2522"/>
                <a:gd name="T8" fmla="*/ 2147483646 w 2353"/>
                <a:gd name="T9" fmla="*/ 2147483646 h 25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0" name="Google Shape;880;p31">
              <a:extLst>
                <a:ext uri="{FF2B5EF4-FFF2-40B4-BE49-F238E27FC236}">
                  <a16:creationId xmlns:a16="http://schemas.microsoft.com/office/drawing/2014/main" id="{EDB055AB-EBAD-4109-AC54-17EA22A03B31}"/>
                </a:ext>
              </a:extLst>
            </p:cNvPr>
            <p:cNvSpPr>
              <a:spLocks/>
            </p:cNvSpPr>
            <p:nvPr/>
          </p:nvSpPr>
          <p:spPr bwMode="auto">
            <a:xfrm>
              <a:off x="6398196" y="3353953"/>
              <a:ext cx="74140" cy="73115"/>
            </a:xfrm>
            <a:custGeom>
              <a:avLst/>
              <a:gdLst>
                <a:gd name="T0" fmla="*/ 2147483646 w 2387"/>
                <a:gd name="T1" fmla="*/ 2147483646 h 2354"/>
                <a:gd name="T2" fmla="*/ 0 w 2387"/>
                <a:gd name="T3" fmla="*/ 2147483646 h 2354"/>
                <a:gd name="T4" fmla="*/ 2147483646 w 2387"/>
                <a:gd name="T5" fmla="*/ 2147483646 h 2354"/>
                <a:gd name="T6" fmla="*/ 2147483646 w 2387"/>
                <a:gd name="T7" fmla="*/ 2147483646 h 2354"/>
                <a:gd name="T8" fmla="*/ 2147483646 w 2387"/>
                <a:gd name="T9" fmla="*/ 2147483646 h 23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1" name="Google Shape;881;p31">
              <a:extLst>
                <a:ext uri="{FF2B5EF4-FFF2-40B4-BE49-F238E27FC236}">
                  <a16:creationId xmlns:a16="http://schemas.microsoft.com/office/drawing/2014/main" id="{2FDFD28B-8BE8-4F73-952F-410B5F3645D3}"/>
                </a:ext>
              </a:extLst>
            </p:cNvPr>
            <p:cNvSpPr/>
            <p:nvPr/>
          </p:nvSpPr>
          <p:spPr>
            <a:xfrm>
              <a:off x="5950440" y="4373059"/>
              <a:ext cx="673146" cy="457071"/>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sp>
        <p:nvSpPr>
          <p:cNvPr id="208" name="TextBox 207">
            <a:extLst>
              <a:ext uri="{FF2B5EF4-FFF2-40B4-BE49-F238E27FC236}">
                <a16:creationId xmlns:a16="http://schemas.microsoft.com/office/drawing/2014/main" id="{CB6D4B82-01C0-4693-B341-1039483BBFB1}"/>
              </a:ext>
            </a:extLst>
          </p:cNvPr>
          <p:cNvSpPr txBox="1"/>
          <p:nvPr userDrawn="1"/>
        </p:nvSpPr>
        <p:spPr>
          <a:xfrm>
            <a:off x="4334934" y="1571626"/>
            <a:ext cx="3725333" cy="2747963"/>
          </a:xfrm>
          <a:prstGeom prst="rect">
            <a:avLst/>
          </a:prstGeom>
          <a:noFill/>
        </p:spPr>
        <p:txBody>
          <a:bodyPr>
            <a:spAutoFit/>
          </a:bodyPr>
          <a:lstStyle/>
          <a:p>
            <a:pPr algn="ctr" eaLnBrk="1" fontAlgn="auto" hangingPunct="1">
              <a:spcBef>
                <a:spcPts val="0"/>
              </a:spcBef>
              <a:spcAft>
                <a:spcPts val="0"/>
              </a:spcAft>
              <a:defRPr/>
            </a:pPr>
            <a:r>
              <a:rPr lang="vi-VN" sz="8625" b="0" dirty="0">
                <a:solidFill>
                  <a:srgbClr val="F79646">
                    <a:lumMod val="50000"/>
                  </a:srgbClr>
                </a:solidFill>
                <a:latin typeface="UTM Cookies"/>
              </a:rPr>
              <a:t>KHÁM PHÁ</a:t>
            </a:r>
          </a:p>
        </p:txBody>
      </p:sp>
    </p:spTree>
    <p:extLst>
      <p:ext uri="{BB962C8B-B14F-4D97-AF65-F5344CB8AC3E}">
        <p14:creationId xmlns:p14="http://schemas.microsoft.com/office/powerpoint/2010/main" val="879231190"/>
      </p:ext>
    </p:extLst>
  </p:cSld>
  <p:clrMapOvr>
    <a:masterClrMapping/>
  </p:clrMapOvr>
  <p:transition spd="slow" advClick="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73"/>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90"/>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92"/>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87"/>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91"/>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76"/>
                                        </p:tgtEl>
                                      </p:cBhvr>
                                      <p:by x="150000" y="150000"/>
                                    </p:animScale>
                                  </p:childTnLst>
                                </p:cTn>
                              </p:par>
                              <p:par>
                                <p:cTn id="17" presetID="16" presetClass="entr" presetSubtype="21" fill="hold" nodeType="withEffect">
                                  <p:stCondLst>
                                    <p:cond delay="0"/>
                                  </p:stCondLst>
                                  <p:childTnLst>
                                    <p:set>
                                      <p:cBhvr>
                                        <p:cTn id="18" dur="1" fill="hold">
                                          <p:stCondLst>
                                            <p:cond delay="0"/>
                                          </p:stCondLst>
                                        </p:cTn>
                                        <p:tgtEl>
                                          <p:spTgt spid="71"/>
                                        </p:tgtEl>
                                        <p:attrNameLst>
                                          <p:attrName>style.visibility</p:attrName>
                                        </p:attrNameLst>
                                      </p:cBhvr>
                                      <p:to>
                                        <p:strVal val="visible"/>
                                      </p:to>
                                    </p:set>
                                    <p:animEffect transition="in" filter="barn(inVertical)">
                                      <p:cBhvr>
                                        <p:cTn id="19" dur="500"/>
                                        <p:tgtEl>
                                          <p:spTgt spid="71"/>
                                        </p:tgtEl>
                                      </p:cBhvr>
                                    </p:animEffect>
                                  </p:childTnLst>
                                </p:cTn>
                              </p:par>
                              <p:par>
                                <p:cTn id="20" presetID="16" presetClass="entr" presetSubtype="21" fill="hold" nodeType="withEffect">
                                  <p:stCondLst>
                                    <p:cond delay="0"/>
                                  </p:stCondLst>
                                  <p:childTnLst>
                                    <p:set>
                                      <p:cBhvr>
                                        <p:cTn id="21" dur="1" fill="hold">
                                          <p:stCondLst>
                                            <p:cond delay="0"/>
                                          </p:stCondLst>
                                        </p:cTn>
                                        <p:tgtEl>
                                          <p:spTgt spid="72"/>
                                        </p:tgtEl>
                                        <p:attrNameLst>
                                          <p:attrName>style.visibility</p:attrName>
                                        </p:attrNameLst>
                                      </p:cBhvr>
                                      <p:to>
                                        <p:strVal val="visible"/>
                                      </p:to>
                                    </p:set>
                                    <p:animEffect transition="in" filter="barn(inVertical)">
                                      <p:cBhvr>
                                        <p:cTn id="22" dur="500"/>
                                        <p:tgtEl>
                                          <p:spTgt spid="72"/>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70"/>
                                        </p:tgtEl>
                                        <p:attrNameLst>
                                          <p:attrName>style.visibility</p:attrName>
                                        </p:attrNameLst>
                                      </p:cBhvr>
                                      <p:to>
                                        <p:strVal val="visible"/>
                                      </p:to>
                                    </p:set>
                                    <p:animEffect transition="in" filter="fade">
                                      <p:cBhvr>
                                        <p:cTn id="26" dur="500"/>
                                        <p:tgtEl>
                                          <p:spTgt spid="70"/>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95"/>
                                        </p:tgtEl>
                                        <p:attrNameLst>
                                          <p:attrName>style.visibility</p:attrName>
                                        </p:attrNameLst>
                                      </p:cBhvr>
                                      <p:to>
                                        <p:strVal val="visible"/>
                                      </p:to>
                                    </p:set>
                                    <p:anim calcmode="lin" valueType="num">
                                      <p:cBhvr>
                                        <p:cTn id="30" dur="1000" fill="hold"/>
                                        <p:tgtEl>
                                          <p:spTgt spid="95"/>
                                        </p:tgtEl>
                                        <p:attrNameLst>
                                          <p:attrName>ppt_w</p:attrName>
                                        </p:attrNameLst>
                                      </p:cBhvr>
                                      <p:tavLst>
                                        <p:tav tm="0">
                                          <p:val>
                                            <p:fltVal val="0"/>
                                          </p:val>
                                        </p:tav>
                                        <p:tav tm="100000">
                                          <p:val>
                                            <p:strVal val="#ppt_w"/>
                                          </p:val>
                                        </p:tav>
                                      </p:tavLst>
                                    </p:anim>
                                    <p:anim calcmode="lin" valueType="num">
                                      <p:cBhvr>
                                        <p:cTn id="31" dur="1000" fill="hold"/>
                                        <p:tgtEl>
                                          <p:spTgt spid="95"/>
                                        </p:tgtEl>
                                        <p:attrNameLst>
                                          <p:attrName>ppt_h</p:attrName>
                                        </p:attrNameLst>
                                      </p:cBhvr>
                                      <p:tavLst>
                                        <p:tav tm="0">
                                          <p:val>
                                            <p:fltVal val="0"/>
                                          </p:val>
                                        </p:tav>
                                        <p:tav tm="100000">
                                          <p:val>
                                            <p:strVal val="#ppt_h"/>
                                          </p:val>
                                        </p:tav>
                                      </p:tavLst>
                                    </p:anim>
                                    <p:anim calcmode="lin" valueType="num">
                                      <p:cBhvr>
                                        <p:cTn id="32" dur="1000" fill="hold"/>
                                        <p:tgtEl>
                                          <p:spTgt spid="95"/>
                                        </p:tgtEl>
                                        <p:attrNameLst>
                                          <p:attrName>style.rotation</p:attrName>
                                        </p:attrNameLst>
                                      </p:cBhvr>
                                      <p:tavLst>
                                        <p:tav tm="0">
                                          <p:val>
                                            <p:fltVal val="90"/>
                                          </p:val>
                                        </p:tav>
                                        <p:tav tm="100000">
                                          <p:val>
                                            <p:fltVal val="0"/>
                                          </p:val>
                                        </p:tav>
                                      </p:tavLst>
                                    </p:anim>
                                    <p:animEffect transition="in" filter="fade">
                                      <p:cBhvr>
                                        <p:cTn id="33" dur="1000"/>
                                        <p:tgtEl>
                                          <p:spTgt spid="95"/>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08"/>
                                        </p:tgtEl>
                                        <p:attrNameLst>
                                          <p:attrName>style.visibility</p:attrName>
                                        </p:attrNameLst>
                                      </p:cBhvr>
                                      <p:to>
                                        <p:strVal val="visible"/>
                                      </p:to>
                                    </p:set>
                                    <p:animEffect transition="in" filter="randombar(horizontal)">
                                      <p:cBhvr>
                                        <p:cTn id="37" dur="500"/>
                                        <p:tgtEl>
                                          <p:spTgt spid="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208" grpId="0"/>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grpSp>
        <p:nvGrpSpPr>
          <p:cNvPr id="2" name="Google Shape;992;p14">
            <a:extLst>
              <a:ext uri="{FF2B5EF4-FFF2-40B4-BE49-F238E27FC236}">
                <a16:creationId xmlns:a16="http://schemas.microsoft.com/office/drawing/2014/main" id="{01055569-71A8-4B30-ACFC-FA7BE9DF106D}"/>
              </a:ext>
            </a:extLst>
          </p:cNvPr>
          <p:cNvGrpSpPr>
            <a:grpSpLocks/>
          </p:cNvGrpSpPr>
          <p:nvPr userDrawn="1"/>
        </p:nvGrpSpPr>
        <p:grpSpPr bwMode="auto">
          <a:xfrm>
            <a:off x="395818" y="219076"/>
            <a:ext cx="11614149" cy="6240463"/>
            <a:chOff x="395894" y="219519"/>
            <a:chExt cx="8518865" cy="4788281"/>
          </a:xfrm>
        </p:grpSpPr>
        <p:sp>
          <p:nvSpPr>
            <p:cNvPr id="3" name="Google Shape;993;p14">
              <a:extLst>
                <a:ext uri="{FF2B5EF4-FFF2-40B4-BE49-F238E27FC236}">
                  <a16:creationId xmlns:a16="http://schemas.microsoft.com/office/drawing/2014/main" id="{61542FFD-B792-49DE-A7B6-B91794B295AC}"/>
                </a:ext>
              </a:extLst>
            </p:cNvPr>
            <p:cNvSpPr/>
            <p:nvPr/>
          </p:nvSpPr>
          <p:spPr>
            <a:xfrm>
              <a:off x="661380" y="219519"/>
              <a:ext cx="8068625"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nvGrpSpPr>
            <p:cNvPr id="4" name="Google Shape;994;p14">
              <a:extLst>
                <a:ext uri="{FF2B5EF4-FFF2-40B4-BE49-F238E27FC236}">
                  <a16:creationId xmlns:a16="http://schemas.microsoft.com/office/drawing/2014/main" id="{6858DFF8-4522-4B85-B80F-18CABA71C5D0}"/>
                </a:ext>
              </a:extLst>
            </p:cNvPr>
            <p:cNvGrpSpPr>
              <a:grpSpLocks/>
            </p:cNvGrpSpPr>
            <p:nvPr/>
          </p:nvGrpSpPr>
          <p:grpSpPr bwMode="auto">
            <a:xfrm>
              <a:off x="8341543" y="2282008"/>
              <a:ext cx="569676" cy="380612"/>
              <a:chOff x="8341543" y="2282008"/>
              <a:chExt cx="569676" cy="380612"/>
            </a:xfrm>
          </p:grpSpPr>
          <p:sp>
            <p:nvSpPr>
              <p:cNvPr id="23" name="Google Shape;995;p14">
                <a:extLst>
                  <a:ext uri="{FF2B5EF4-FFF2-40B4-BE49-F238E27FC236}">
                    <a16:creationId xmlns:a16="http://schemas.microsoft.com/office/drawing/2014/main" id="{E7F3CBDE-42B3-41A3-AFF8-EBACFBD98D1A}"/>
                  </a:ext>
                </a:extLst>
              </p:cNvPr>
              <p:cNvSpPr>
                <a:spLocks/>
              </p:cNvSpPr>
              <p:nvPr/>
            </p:nvSpPr>
            <p:spPr bwMode="auto">
              <a:xfrm>
                <a:off x="8341543" y="2361783"/>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4" name="Google Shape;996;p14">
                <a:extLst>
                  <a:ext uri="{FF2B5EF4-FFF2-40B4-BE49-F238E27FC236}">
                    <a16:creationId xmlns:a16="http://schemas.microsoft.com/office/drawing/2014/main" id="{D1CCDA38-A2CD-430C-9FC5-6FE92F156B1C}"/>
                  </a:ext>
                </a:extLst>
              </p:cNvPr>
              <p:cNvSpPr>
                <a:spLocks/>
              </p:cNvSpPr>
              <p:nvPr/>
            </p:nvSpPr>
            <p:spPr bwMode="auto">
              <a:xfrm>
                <a:off x="8341543" y="2282008"/>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5" name="Google Shape;997;p14">
              <a:extLst>
                <a:ext uri="{FF2B5EF4-FFF2-40B4-BE49-F238E27FC236}">
                  <a16:creationId xmlns:a16="http://schemas.microsoft.com/office/drawing/2014/main" id="{8ADAC9B1-A95C-44BB-9794-F138EBF41370}"/>
                </a:ext>
              </a:extLst>
            </p:cNvPr>
            <p:cNvSpPr>
              <a:spLocks/>
            </p:cNvSpPr>
            <p:nvPr/>
          </p:nvSpPr>
          <p:spPr bwMode="auto">
            <a:xfrm>
              <a:off x="8341543" y="4447718"/>
              <a:ext cx="569676" cy="308239"/>
            </a:xfrm>
            <a:custGeom>
              <a:avLst/>
              <a:gdLst>
                <a:gd name="T0" fmla="*/ 0 w 18186"/>
                <a:gd name="T1" fmla="*/ 0 h 9453"/>
                <a:gd name="T2" fmla="*/ 0 w 18186"/>
                <a:gd name="T3" fmla="*/ 2147483646 h 9453"/>
                <a:gd name="T4" fmla="*/ 2147483646 w 18186"/>
                <a:gd name="T5" fmla="*/ 2147483646 h 9453"/>
                <a:gd name="T6" fmla="*/ 2147483646 w 18186"/>
                <a:gd name="T7" fmla="*/ 2147483646 h 9453"/>
                <a:gd name="T8" fmla="*/ 2147483646 w 18186"/>
                <a:gd name="T9" fmla="*/ 0 h 9453"/>
                <a:gd name="T10" fmla="*/ 0 w 18186"/>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6" name="Google Shape;998;p14">
              <a:extLst>
                <a:ext uri="{FF2B5EF4-FFF2-40B4-BE49-F238E27FC236}">
                  <a16:creationId xmlns:a16="http://schemas.microsoft.com/office/drawing/2014/main" id="{A2D431A3-C36E-4993-873E-8100ED76099D}"/>
                </a:ext>
              </a:extLst>
            </p:cNvPr>
            <p:cNvGrpSpPr>
              <a:grpSpLocks/>
            </p:cNvGrpSpPr>
            <p:nvPr/>
          </p:nvGrpSpPr>
          <p:grpSpPr bwMode="auto">
            <a:xfrm>
              <a:off x="8341543" y="1721094"/>
              <a:ext cx="569676" cy="380612"/>
              <a:chOff x="8341543" y="1721094"/>
              <a:chExt cx="569676" cy="380612"/>
            </a:xfrm>
          </p:grpSpPr>
          <p:sp>
            <p:nvSpPr>
              <p:cNvPr id="21" name="Google Shape;999;p14">
                <a:extLst>
                  <a:ext uri="{FF2B5EF4-FFF2-40B4-BE49-F238E27FC236}">
                    <a16:creationId xmlns:a16="http://schemas.microsoft.com/office/drawing/2014/main" id="{9056585E-B1F6-43C8-A63F-C63BBAD7D97F}"/>
                  </a:ext>
                </a:extLst>
              </p:cNvPr>
              <p:cNvSpPr>
                <a:spLocks/>
              </p:cNvSpPr>
              <p:nvPr/>
            </p:nvSpPr>
            <p:spPr bwMode="auto">
              <a:xfrm>
                <a:off x="8341543" y="1800869"/>
                <a:ext cx="569676" cy="300837"/>
              </a:xfrm>
              <a:custGeom>
                <a:avLst/>
                <a:gdLst>
                  <a:gd name="T0" fmla="*/ 0 w 18186"/>
                  <a:gd name="T1" fmla="*/ 0 h 9226"/>
                  <a:gd name="T2" fmla="*/ 0 w 18186"/>
                  <a:gd name="T3" fmla="*/ 2147483646 h 9226"/>
                  <a:gd name="T4" fmla="*/ 2147483646 w 18186"/>
                  <a:gd name="T5" fmla="*/ 2147483646 h 9226"/>
                  <a:gd name="T6" fmla="*/ 2147483646 w 18186"/>
                  <a:gd name="T7" fmla="*/ 2147483646 h 9226"/>
                  <a:gd name="T8" fmla="*/ 2147483646 w 18186"/>
                  <a:gd name="T9" fmla="*/ 0 h 9226"/>
                  <a:gd name="T10" fmla="*/ 0 w 18186"/>
                  <a:gd name="T11" fmla="*/ 0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0"/>
                    </a:moveTo>
                    <a:lnTo>
                      <a:pt x="0" y="9225"/>
                    </a:lnTo>
                    <a:lnTo>
                      <a:pt x="18186" y="9225"/>
                    </a:lnTo>
                    <a:lnTo>
                      <a:pt x="16824" y="4462"/>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 name="Google Shape;1000;p14">
                <a:extLst>
                  <a:ext uri="{FF2B5EF4-FFF2-40B4-BE49-F238E27FC236}">
                    <a16:creationId xmlns:a16="http://schemas.microsoft.com/office/drawing/2014/main" id="{5EF9CC7B-620B-4AB6-85A8-ED936996A3C3}"/>
                  </a:ext>
                </a:extLst>
              </p:cNvPr>
              <p:cNvSpPr/>
              <p:nvPr/>
            </p:nvSpPr>
            <p:spPr>
              <a:xfrm>
                <a:off x="8341867" y="1721415"/>
                <a:ext cx="569787" cy="300866"/>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grpSp>
          <p:nvGrpSpPr>
            <p:cNvPr id="7" name="Google Shape;1001;p14">
              <a:extLst>
                <a:ext uri="{FF2B5EF4-FFF2-40B4-BE49-F238E27FC236}">
                  <a16:creationId xmlns:a16="http://schemas.microsoft.com/office/drawing/2014/main" id="{B9E6C305-7FA6-4910-ABDC-55FFA17FA889}"/>
                </a:ext>
              </a:extLst>
            </p:cNvPr>
            <p:cNvGrpSpPr>
              <a:grpSpLocks/>
            </p:cNvGrpSpPr>
            <p:nvPr/>
          </p:nvGrpSpPr>
          <p:grpSpPr bwMode="auto">
            <a:xfrm>
              <a:off x="8346273" y="1183592"/>
              <a:ext cx="568486" cy="388014"/>
              <a:chOff x="8346273" y="1183592"/>
              <a:chExt cx="568486" cy="388014"/>
            </a:xfrm>
          </p:grpSpPr>
          <p:sp>
            <p:nvSpPr>
              <p:cNvPr id="19" name="Google Shape;1002;p14">
                <a:extLst>
                  <a:ext uri="{FF2B5EF4-FFF2-40B4-BE49-F238E27FC236}">
                    <a16:creationId xmlns:a16="http://schemas.microsoft.com/office/drawing/2014/main" id="{56560FCA-5545-4B03-9C46-88E7BA4448C6}"/>
                  </a:ext>
                </a:extLst>
              </p:cNvPr>
              <p:cNvSpPr>
                <a:spLocks/>
              </p:cNvSpPr>
              <p:nvPr/>
            </p:nvSpPr>
            <p:spPr bwMode="auto">
              <a:xfrm>
                <a:off x="8346273" y="1263367"/>
                <a:ext cx="568486" cy="308239"/>
              </a:xfrm>
              <a:custGeom>
                <a:avLst/>
                <a:gdLst>
                  <a:gd name="T0" fmla="*/ 0 w 18148"/>
                  <a:gd name="T1" fmla="*/ 0 h 9453"/>
                  <a:gd name="T2" fmla="*/ 0 w 18148"/>
                  <a:gd name="T3" fmla="*/ 2147483646 h 9453"/>
                  <a:gd name="T4" fmla="*/ 2147483646 w 18148"/>
                  <a:gd name="T5" fmla="*/ 2147483646 h 9453"/>
                  <a:gd name="T6" fmla="*/ 2147483646 w 18148"/>
                  <a:gd name="T7" fmla="*/ 2147483646 h 9453"/>
                  <a:gd name="T8" fmla="*/ 2147483646 w 18148"/>
                  <a:gd name="T9" fmla="*/ 0 h 9453"/>
                  <a:gd name="T10" fmla="*/ 0 w 18148"/>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 name="Google Shape;1003;p14">
                <a:extLst>
                  <a:ext uri="{FF2B5EF4-FFF2-40B4-BE49-F238E27FC236}">
                    <a16:creationId xmlns:a16="http://schemas.microsoft.com/office/drawing/2014/main" id="{45BF9CDF-A0AA-48D8-B844-87166E0C3251}"/>
                  </a:ext>
                </a:extLst>
              </p:cNvPr>
              <p:cNvSpPr>
                <a:spLocks/>
              </p:cNvSpPr>
              <p:nvPr/>
            </p:nvSpPr>
            <p:spPr bwMode="auto">
              <a:xfrm>
                <a:off x="8346273" y="1183592"/>
                <a:ext cx="568486" cy="308239"/>
              </a:xfrm>
              <a:custGeom>
                <a:avLst/>
                <a:gdLst>
                  <a:gd name="T0" fmla="*/ 0 w 18148"/>
                  <a:gd name="T1" fmla="*/ 0 h 9453"/>
                  <a:gd name="T2" fmla="*/ 0 w 18148"/>
                  <a:gd name="T3" fmla="*/ 2147483646 h 9453"/>
                  <a:gd name="T4" fmla="*/ 2147483646 w 18148"/>
                  <a:gd name="T5" fmla="*/ 2147483646 h 9453"/>
                  <a:gd name="T6" fmla="*/ 2147483646 w 18148"/>
                  <a:gd name="T7" fmla="*/ 2147483646 h 9453"/>
                  <a:gd name="T8" fmla="*/ 2147483646 w 18148"/>
                  <a:gd name="T9" fmla="*/ 0 h 9453"/>
                  <a:gd name="T10" fmla="*/ 0 w 18148"/>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8" name="Google Shape;1004;p14">
              <a:extLst>
                <a:ext uri="{FF2B5EF4-FFF2-40B4-BE49-F238E27FC236}">
                  <a16:creationId xmlns:a16="http://schemas.microsoft.com/office/drawing/2014/main" id="{26268BEB-3067-4323-8870-7C67E8A40D57}"/>
                </a:ext>
              </a:extLst>
            </p:cNvPr>
            <p:cNvGrpSpPr>
              <a:grpSpLocks/>
            </p:cNvGrpSpPr>
            <p:nvPr/>
          </p:nvGrpSpPr>
          <p:grpSpPr bwMode="auto">
            <a:xfrm>
              <a:off x="8341543" y="606635"/>
              <a:ext cx="569676" cy="388014"/>
              <a:chOff x="8341543" y="606635"/>
              <a:chExt cx="569676" cy="388014"/>
            </a:xfrm>
          </p:grpSpPr>
          <p:sp>
            <p:nvSpPr>
              <p:cNvPr id="17" name="Google Shape;1005;p14">
                <a:extLst>
                  <a:ext uri="{FF2B5EF4-FFF2-40B4-BE49-F238E27FC236}">
                    <a16:creationId xmlns:a16="http://schemas.microsoft.com/office/drawing/2014/main" id="{134D5825-F5C5-4DC0-8192-DF9585278AE8}"/>
                  </a:ext>
                </a:extLst>
              </p:cNvPr>
              <p:cNvSpPr>
                <a:spLocks/>
              </p:cNvSpPr>
              <p:nvPr/>
            </p:nvSpPr>
            <p:spPr bwMode="auto">
              <a:xfrm>
                <a:off x="8341543" y="686410"/>
                <a:ext cx="569676" cy="308239"/>
              </a:xfrm>
              <a:custGeom>
                <a:avLst/>
                <a:gdLst>
                  <a:gd name="T0" fmla="*/ 0 w 18186"/>
                  <a:gd name="T1" fmla="*/ 0 h 9453"/>
                  <a:gd name="T2" fmla="*/ 0 w 18186"/>
                  <a:gd name="T3" fmla="*/ 2147483646 h 9453"/>
                  <a:gd name="T4" fmla="*/ 2147483646 w 18186"/>
                  <a:gd name="T5" fmla="*/ 2147483646 h 9453"/>
                  <a:gd name="T6" fmla="*/ 2147483646 w 18186"/>
                  <a:gd name="T7" fmla="*/ 2147483646 h 9453"/>
                  <a:gd name="T8" fmla="*/ 2147483646 w 18186"/>
                  <a:gd name="T9" fmla="*/ 0 h 9453"/>
                  <a:gd name="T10" fmla="*/ 0 w 18186"/>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 name="Google Shape;1006;p14">
                <a:extLst>
                  <a:ext uri="{FF2B5EF4-FFF2-40B4-BE49-F238E27FC236}">
                    <a16:creationId xmlns:a16="http://schemas.microsoft.com/office/drawing/2014/main" id="{CE8D7DE0-36BB-4215-809F-122126A25A58}"/>
                  </a:ext>
                </a:extLst>
              </p:cNvPr>
              <p:cNvSpPr/>
              <p:nvPr/>
            </p:nvSpPr>
            <p:spPr>
              <a:xfrm>
                <a:off x="8341867" y="606869"/>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grpSp>
          <p:nvGrpSpPr>
            <p:cNvPr id="9" name="Google Shape;1007;p14">
              <a:extLst>
                <a:ext uri="{FF2B5EF4-FFF2-40B4-BE49-F238E27FC236}">
                  <a16:creationId xmlns:a16="http://schemas.microsoft.com/office/drawing/2014/main" id="{B7A0A7BD-1C7F-4ADB-A34C-1B17686532FF}"/>
                </a:ext>
              </a:extLst>
            </p:cNvPr>
            <p:cNvGrpSpPr>
              <a:grpSpLocks/>
            </p:cNvGrpSpPr>
            <p:nvPr/>
          </p:nvGrpSpPr>
          <p:grpSpPr bwMode="auto">
            <a:xfrm>
              <a:off x="8341543" y="2842933"/>
              <a:ext cx="569676" cy="380612"/>
              <a:chOff x="8341543" y="2282008"/>
              <a:chExt cx="569676" cy="380612"/>
            </a:xfrm>
          </p:grpSpPr>
          <p:sp>
            <p:nvSpPr>
              <p:cNvPr id="15" name="Google Shape;1008;p14">
                <a:extLst>
                  <a:ext uri="{FF2B5EF4-FFF2-40B4-BE49-F238E27FC236}">
                    <a16:creationId xmlns:a16="http://schemas.microsoft.com/office/drawing/2014/main" id="{F4FF1812-C057-4C5B-A2B0-AD3C4DF2EF66}"/>
                  </a:ext>
                </a:extLst>
              </p:cNvPr>
              <p:cNvSpPr>
                <a:spLocks/>
              </p:cNvSpPr>
              <p:nvPr/>
            </p:nvSpPr>
            <p:spPr bwMode="auto">
              <a:xfrm>
                <a:off x="8341543" y="2361783"/>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 name="Google Shape;1009;p14">
                <a:extLst>
                  <a:ext uri="{FF2B5EF4-FFF2-40B4-BE49-F238E27FC236}">
                    <a16:creationId xmlns:a16="http://schemas.microsoft.com/office/drawing/2014/main" id="{22204ABA-0D98-4C3A-A9C9-FBB2F646F723}"/>
                  </a:ext>
                </a:extLst>
              </p:cNvPr>
              <p:cNvSpPr>
                <a:spLocks/>
              </p:cNvSpPr>
              <p:nvPr/>
            </p:nvSpPr>
            <p:spPr bwMode="auto">
              <a:xfrm>
                <a:off x="8341543" y="2282008"/>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10" name="Google Shape;1010;p14">
              <a:extLst>
                <a:ext uri="{FF2B5EF4-FFF2-40B4-BE49-F238E27FC236}">
                  <a16:creationId xmlns:a16="http://schemas.microsoft.com/office/drawing/2014/main" id="{75BDED16-7715-4E9F-9795-4F1D292228A5}"/>
                </a:ext>
              </a:extLst>
            </p:cNvPr>
            <p:cNvGrpSpPr>
              <a:grpSpLocks/>
            </p:cNvGrpSpPr>
            <p:nvPr/>
          </p:nvGrpSpPr>
          <p:grpSpPr bwMode="auto">
            <a:xfrm>
              <a:off x="8341543" y="3403858"/>
              <a:ext cx="569676" cy="380612"/>
              <a:chOff x="8341543" y="2282008"/>
              <a:chExt cx="569676" cy="380612"/>
            </a:xfrm>
          </p:grpSpPr>
          <p:sp>
            <p:nvSpPr>
              <p:cNvPr id="13" name="Google Shape;1011;p14">
                <a:extLst>
                  <a:ext uri="{FF2B5EF4-FFF2-40B4-BE49-F238E27FC236}">
                    <a16:creationId xmlns:a16="http://schemas.microsoft.com/office/drawing/2014/main" id="{D78AE621-292B-4495-B236-502FF4FDCD01}"/>
                  </a:ext>
                </a:extLst>
              </p:cNvPr>
              <p:cNvSpPr>
                <a:spLocks/>
              </p:cNvSpPr>
              <p:nvPr/>
            </p:nvSpPr>
            <p:spPr bwMode="auto">
              <a:xfrm>
                <a:off x="8341543" y="2361783"/>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 name="Google Shape;1012;p14">
                <a:extLst>
                  <a:ext uri="{FF2B5EF4-FFF2-40B4-BE49-F238E27FC236}">
                    <a16:creationId xmlns:a16="http://schemas.microsoft.com/office/drawing/2014/main" id="{41819595-E189-4714-9126-B6E738F7AD81}"/>
                  </a:ext>
                </a:extLst>
              </p:cNvPr>
              <p:cNvSpPr/>
              <p:nvPr/>
            </p:nvSpPr>
            <p:spPr>
              <a:xfrm>
                <a:off x="8341867" y="2281736"/>
                <a:ext cx="569787" cy="30086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sp>
          <p:nvSpPr>
            <p:cNvPr id="11" name="Google Shape;1013;p14">
              <a:extLst>
                <a:ext uri="{FF2B5EF4-FFF2-40B4-BE49-F238E27FC236}">
                  <a16:creationId xmlns:a16="http://schemas.microsoft.com/office/drawing/2014/main" id="{37C2789D-4169-49CA-8C21-EFED83558D0B}"/>
                </a:ext>
              </a:extLst>
            </p:cNvPr>
            <p:cNvSpPr/>
            <p:nvPr/>
          </p:nvSpPr>
          <p:spPr>
            <a:xfrm>
              <a:off x="8341867" y="4368307"/>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2" name="Google Shape;1014;p14">
              <a:extLst>
                <a:ext uri="{FF2B5EF4-FFF2-40B4-BE49-F238E27FC236}">
                  <a16:creationId xmlns:a16="http://schemas.microsoft.com/office/drawing/2014/main" id="{26817EAA-9432-4603-AA32-398E9D7EAC0C}"/>
                </a:ext>
              </a:extLst>
            </p:cNvPr>
            <p:cNvSpPr>
              <a:spLocks/>
            </p:cNvSpPr>
            <p:nvPr/>
          </p:nvSpPr>
          <p:spPr bwMode="auto">
            <a:xfrm>
              <a:off x="395894" y="219519"/>
              <a:ext cx="8053438" cy="4788281"/>
            </a:xfrm>
            <a:custGeom>
              <a:avLst/>
              <a:gdLst>
                <a:gd name="T0" fmla="*/ 2147483646 w 257093"/>
                <a:gd name="T1" fmla="*/ 2147483646 h 146846"/>
                <a:gd name="T2" fmla="*/ 2147483646 w 257093"/>
                <a:gd name="T3" fmla="*/ 2147483646 h 146846"/>
                <a:gd name="T4" fmla="*/ 2147483646 w 257093"/>
                <a:gd name="T5" fmla="*/ 2147483646 h 146846"/>
                <a:gd name="T6" fmla="*/ 2147483646 w 257093"/>
                <a:gd name="T7" fmla="*/ 2147483646 h 146846"/>
                <a:gd name="T8" fmla="*/ 2147483646 w 257093"/>
                <a:gd name="T9" fmla="*/ 2147483646 h 146846"/>
                <a:gd name="T10" fmla="*/ 2147483646 w 257093"/>
                <a:gd name="T11" fmla="*/ 2147483646 h 146846"/>
                <a:gd name="T12" fmla="*/ 2147483646 w 257093"/>
                <a:gd name="T13" fmla="*/ 2147483646 h 146846"/>
                <a:gd name="T14" fmla="*/ 2147483646 w 257093"/>
                <a:gd name="T15" fmla="*/ 2147483646 h 146846"/>
                <a:gd name="T16" fmla="*/ 2147483646 w 257093"/>
                <a:gd name="T17" fmla="*/ 2147483646 h 1468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lnTo>
                    <a:pt x="7146" y="1"/>
                  </a:lnTo>
                  <a:close/>
                </a:path>
              </a:pathLst>
            </a:custGeom>
            <a:solidFill>
              <a:srgbClr val="FCFAF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25" name="Google Shape;1082;p14">
            <a:extLst>
              <a:ext uri="{FF2B5EF4-FFF2-40B4-BE49-F238E27FC236}">
                <a16:creationId xmlns:a16="http://schemas.microsoft.com/office/drawing/2014/main" id="{4ECD46DE-8B4D-46E6-AB17-040B21327031}"/>
              </a:ext>
            </a:extLst>
          </p:cNvPr>
          <p:cNvSpPr>
            <a:spLocks/>
          </p:cNvSpPr>
          <p:nvPr userDrawn="1"/>
        </p:nvSpPr>
        <p:spPr bwMode="auto">
          <a:xfrm>
            <a:off x="465667" y="882651"/>
            <a:ext cx="110067" cy="176213"/>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6" name="Google Shape;1083;p14">
            <a:extLst>
              <a:ext uri="{FF2B5EF4-FFF2-40B4-BE49-F238E27FC236}">
                <a16:creationId xmlns:a16="http://schemas.microsoft.com/office/drawing/2014/main" id="{3B09EFAB-F4BF-4FB8-9699-C7AD4D536F1F}"/>
              </a:ext>
            </a:extLst>
          </p:cNvPr>
          <p:cNvSpPr>
            <a:spLocks/>
          </p:cNvSpPr>
          <p:nvPr userDrawn="1"/>
        </p:nvSpPr>
        <p:spPr bwMode="auto">
          <a:xfrm>
            <a:off x="201084" y="906463"/>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7" name="Google Shape;1084;p14">
            <a:extLst>
              <a:ext uri="{FF2B5EF4-FFF2-40B4-BE49-F238E27FC236}">
                <a16:creationId xmlns:a16="http://schemas.microsoft.com/office/drawing/2014/main" id="{FDEA9E1A-F9AC-4875-A71D-7E13E727BC50}"/>
              </a:ext>
            </a:extLst>
          </p:cNvPr>
          <p:cNvSpPr>
            <a:spLocks/>
          </p:cNvSpPr>
          <p:nvPr userDrawn="1"/>
        </p:nvSpPr>
        <p:spPr bwMode="auto">
          <a:xfrm>
            <a:off x="224367" y="989014"/>
            <a:ext cx="44451"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8" name="Google Shape;1085;p14">
            <a:extLst>
              <a:ext uri="{FF2B5EF4-FFF2-40B4-BE49-F238E27FC236}">
                <a16:creationId xmlns:a16="http://schemas.microsoft.com/office/drawing/2014/main" id="{1DFA8A29-FAF1-4545-9BBA-837B839DC712}"/>
              </a:ext>
            </a:extLst>
          </p:cNvPr>
          <p:cNvSpPr>
            <a:spLocks/>
          </p:cNvSpPr>
          <p:nvPr userDrawn="1"/>
        </p:nvSpPr>
        <p:spPr bwMode="auto">
          <a:xfrm>
            <a:off x="524934" y="947739"/>
            <a:ext cx="46567" cy="46037"/>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9" name="Google Shape;1086;p14">
            <a:extLst>
              <a:ext uri="{FF2B5EF4-FFF2-40B4-BE49-F238E27FC236}">
                <a16:creationId xmlns:a16="http://schemas.microsoft.com/office/drawing/2014/main" id="{F2F9C475-7C07-4550-8A31-0041A1BB80C5}"/>
              </a:ext>
            </a:extLst>
          </p:cNvPr>
          <p:cNvSpPr>
            <a:spLocks/>
          </p:cNvSpPr>
          <p:nvPr userDrawn="1"/>
        </p:nvSpPr>
        <p:spPr bwMode="auto">
          <a:xfrm>
            <a:off x="201084" y="917575"/>
            <a:ext cx="448733" cy="96838"/>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0" name="Google Shape;1082;p14">
            <a:extLst>
              <a:ext uri="{FF2B5EF4-FFF2-40B4-BE49-F238E27FC236}">
                <a16:creationId xmlns:a16="http://schemas.microsoft.com/office/drawing/2014/main" id="{C6903527-3892-488B-9B8C-0E882F861BC3}"/>
              </a:ext>
            </a:extLst>
          </p:cNvPr>
          <p:cNvSpPr>
            <a:spLocks/>
          </p:cNvSpPr>
          <p:nvPr userDrawn="1"/>
        </p:nvSpPr>
        <p:spPr bwMode="auto">
          <a:xfrm>
            <a:off x="463550" y="1495425"/>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1" name="Google Shape;1083;p14">
            <a:extLst>
              <a:ext uri="{FF2B5EF4-FFF2-40B4-BE49-F238E27FC236}">
                <a16:creationId xmlns:a16="http://schemas.microsoft.com/office/drawing/2014/main" id="{AFA97BC4-1125-442A-B5EF-7E44CA25B01E}"/>
              </a:ext>
            </a:extLst>
          </p:cNvPr>
          <p:cNvSpPr>
            <a:spLocks/>
          </p:cNvSpPr>
          <p:nvPr userDrawn="1"/>
        </p:nvSpPr>
        <p:spPr bwMode="auto">
          <a:xfrm>
            <a:off x="198967" y="1520826"/>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2" name="Google Shape;1084;p14">
            <a:extLst>
              <a:ext uri="{FF2B5EF4-FFF2-40B4-BE49-F238E27FC236}">
                <a16:creationId xmlns:a16="http://schemas.microsoft.com/office/drawing/2014/main" id="{8EBF2A69-87D3-483E-9DC6-605805009911}"/>
              </a:ext>
            </a:extLst>
          </p:cNvPr>
          <p:cNvSpPr>
            <a:spLocks/>
          </p:cNvSpPr>
          <p:nvPr userDrawn="1"/>
        </p:nvSpPr>
        <p:spPr bwMode="auto">
          <a:xfrm>
            <a:off x="222251" y="1603375"/>
            <a:ext cx="46567" cy="46038"/>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3" name="Google Shape;1085;p14">
            <a:extLst>
              <a:ext uri="{FF2B5EF4-FFF2-40B4-BE49-F238E27FC236}">
                <a16:creationId xmlns:a16="http://schemas.microsoft.com/office/drawing/2014/main" id="{A1608A7B-ADA7-4993-B69A-A4764B5A86EE}"/>
              </a:ext>
            </a:extLst>
          </p:cNvPr>
          <p:cNvSpPr>
            <a:spLocks/>
          </p:cNvSpPr>
          <p:nvPr userDrawn="1"/>
        </p:nvSpPr>
        <p:spPr bwMode="auto">
          <a:xfrm>
            <a:off x="522818" y="1562100"/>
            <a:ext cx="46567" cy="44450"/>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4" name="Google Shape;1086;p14">
            <a:extLst>
              <a:ext uri="{FF2B5EF4-FFF2-40B4-BE49-F238E27FC236}">
                <a16:creationId xmlns:a16="http://schemas.microsoft.com/office/drawing/2014/main" id="{75AC3EDC-9FC3-483C-A985-CCD319268CF5}"/>
              </a:ext>
            </a:extLst>
          </p:cNvPr>
          <p:cNvSpPr>
            <a:spLocks/>
          </p:cNvSpPr>
          <p:nvPr userDrawn="1"/>
        </p:nvSpPr>
        <p:spPr bwMode="auto">
          <a:xfrm>
            <a:off x="201084" y="1531938"/>
            <a:ext cx="446616"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5" name="Google Shape;1082;p14">
            <a:extLst>
              <a:ext uri="{FF2B5EF4-FFF2-40B4-BE49-F238E27FC236}">
                <a16:creationId xmlns:a16="http://schemas.microsoft.com/office/drawing/2014/main" id="{773B027F-D2B3-4584-869A-B823942B9D8B}"/>
              </a:ext>
            </a:extLst>
          </p:cNvPr>
          <p:cNvSpPr>
            <a:spLocks/>
          </p:cNvSpPr>
          <p:nvPr userDrawn="1"/>
        </p:nvSpPr>
        <p:spPr bwMode="auto">
          <a:xfrm>
            <a:off x="463550" y="2109788"/>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6" name="Google Shape;1083;p14">
            <a:extLst>
              <a:ext uri="{FF2B5EF4-FFF2-40B4-BE49-F238E27FC236}">
                <a16:creationId xmlns:a16="http://schemas.microsoft.com/office/drawing/2014/main" id="{AC1A5AA7-FB5A-4A94-A0FD-33524B40B32C}"/>
              </a:ext>
            </a:extLst>
          </p:cNvPr>
          <p:cNvSpPr>
            <a:spLocks/>
          </p:cNvSpPr>
          <p:nvPr userDrawn="1"/>
        </p:nvSpPr>
        <p:spPr bwMode="auto">
          <a:xfrm>
            <a:off x="198967" y="2135189"/>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7" name="Google Shape;1084;p14">
            <a:extLst>
              <a:ext uri="{FF2B5EF4-FFF2-40B4-BE49-F238E27FC236}">
                <a16:creationId xmlns:a16="http://schemas.microsoft.com/office/drawing/2014/main" id="{EA4B6648-B6F0-46E0-8B79-83C8581147B1}"/>
              </a:ext>
            </a:extLst>
          </p:cNvPr>
          <p:cNvSpPr>
            <a:spLocks/>
          </p:cNvSpPr>
          <p:nvPr userDrawn="1"/>
        </p:nvSpPr>
        <p:spPr bwMode="auto">
          <a:xfrm>
            <a:off x="222251" y="2217738"/>
            <a:ext cx="44449" cy="44450"/>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8" name="Google Shape;1085;p14">
            <a:extLst>
              <a:ext uri="{FF2B5EF4-FFF2-40B4-BE49-F238E27FC236}">
                <a16:creationId xmlns:a16="http://schemas.microsoft.com/office/drawing/2014/main" id="{6CC64B15-3FB3-4BA9-891F-B3D60D6E4C57}"/>
              </a:ext>
            </a:extLst>
          </p:cNvPr>
          <p:cNvSpPr>
            <a:spLocks/>
          </p:cNvSpPr>
          <p:nvPr userDrawn="1"/>
        </p:nvSpPr>
        <p:spPr bwMode="auto">
          <a:xfrm>
            <a:off x="522818" y="2174875"/>
            <a:ext cx="44449"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9" name="Google Shape;1086;p14">
            <a:extLst>
              <a:ext uri="{FF2B5EF4-FFF2-40B4-BE49-F238E27FC236}">
                <a16:creationId xmlns:a16="http://schemas.microsoft.com/office/drawing/2014/main" id="{348A8543-9D45-45CA-BF53-1879AEFC30AB}"/>
              </a:ext>
            </a:extLst>
          </p:cNvPr>
          <p:cNvSpPr>
            <a:spLocks/>
          </p:cNvSpPr>
          <p:nvPr userDrawn="1"/>
        </p:nvSpPr>
        <p:spPr bwMode="auto">
          <a:xfrm>
            <a:off x="198967" y="2146300"/>
            <a:ext cx="448733"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0" name="Google Shape;1082;p14">
            <a:extLst>
              <a:ext uri="{FF2B5EF4-FFF2-40B4-BE49-F238E27FC236}">
                <a16:creationId xmlns:a16="http://schemas.microsoft.com/office/drawing/2014/main" id="{233061D4-6B54-42D5-8C3F-AA48B56FD6B5}"/>
              </a:ext>
            </a:extLst>
          </p:cNvPr>
          <p:cNvSpPr>
            <a:spLocks/>
          </p:cNvSpPr>
          <p:nvPr userDrawn="1"/>
        </p:nvSpPr>
        <p:spPr bwMode="auto">
          <a:xfrm>
            <a:off x="461433" y="2724151"/>
            <a:ext cx="110067" cy="176213"/>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1" name="Google Shape;1083;p14">
            <a:extLst>
              <a:ext uri="{FF2B5EF4-FFF2-40B4-BE49-F238E27FC236}">
                <a16:creationId xmlns:a16="http://schemas.microsoft.com/office/drawing/2014/main" id="{AA8F240B-2277-459F-807A-B61E95D391AE}"/>
              </a:ext>
            </a:extLst>
          </p:cNvPr>
          <p:cNvSpPr>
            <a:spLocks/>
          </p:cNvSpPr>
          <p:nvPr userDrawn="1"/>
        </p:nvSpPr>
        <p:spPr bwMode="auto">
          <a:xfrm>
            <a:off x="196851" y="2747964"/>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2" name="Google Shape;1084;p14">
            <a:extLst>
              <a:ext uri="{FF2B5EF4-FFF2-40B4-BE49-F238E27FC236}">
                <a16:creationId xmlns:a16="http://schemas.microsoft.com/office/drawing/2014/main" id="{42C5D842-4E5D-42B3-A501-982CB61A2EC2}"/>
              </a:ext>
            </a:extLst>
          </p:cNvPr>
          <p:cNvSpPr>
            <a:spLocks/>
          </p:cNvSpPr>
          <p:nvPr userDrawn="1"/>
        </p:nvSpPr>
        <p:spPr bwMode="auto">
          <a:xfrm>
            <a:off x="220134" y="2830514"/>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3" name="Google Shape;1085;p14">
            <a:extLst>
              <a:ext uri="{FF2B5EF4-FFF2-40B4-BE49-F238E27FC236}">
                <a16:creationId xmlns:a16="http://schemas.microsoft.com/office/drawing/2014/main" id="{DE633601-A1E8-415A-9B09-1AF29F276229}"/>
              </a:ext>
            </a:extLst>
          </p:cNvPr>
          <p:cNvSpPr>
            <a:spLocks/>
          </p:cNvSpPr>
          <p:nvPr userDrawn="1"/>
        </p:nvSpPr>
        <p:spPr bwMode="auto">
          <a:xfrm>
            <a:off x="520701" y="2789239"/>
            <a:ext cx="46567" cy="46037"/>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4" name="Google Shape;1086;p14">
            <a:extLst>
              <a:ext uri="{FF2B5EF4-FFF2-40B4-BE49-F238E27FC236}">
                <a16:creationId xmlns:a16="http://schemas.microsoft.com/office/drawing/2014/main" id="{7A43B925-4C92-43F8-98DF-173651EF6757}"/>
              </a:ext>
            </a:extLst>
          </p:cNvPr>
          <p:cNvSpPr>
            <a:spLocks/>
          </p:cNvSpPr>
          <p:nvPr userDrawn="1"/>
        </p:nvSpPr>
        <p:spPr bwMode="auto">
          <a:xfrm>
            <a:off x="198968" y="2759075"/>
            <a:ext cx="446617" cy="96838"/>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5" name="Google Shape;1082;p14">
            <a:extLst>
              <a:ext uri="{FF2B5EF4-FFF2-40B4-BE49-F238E27FC236}">
                <a16:creationId xmlns:a16="http://schemas.microsoft.com/office/drawing/2014/main" id="{CD38C890-4087-46D4-B753-584F98D390BE}"/>
              </a:ext>
            </a:extLst>
          </p:cNvPr>
          <p:cNvSpPr>
            <a:spLocks/>
          </p:cNvSpPr>
          <p:nvPr userDrawn="1"/>
        </p:nvSpPr>
        <p:spPr bwMode="auto">
          <a:xfrm>
            <a:off x="461433" y="3336925"/>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6" name="Google Shape;1083;p14">
            <a:extLst>
              <a:ext uri="{FF2B5EF4-FFF2-40B4-BE49-F238E27FC236}">
                <a16:creationId xmlns:a16="http://schemas.microsoft.com/office/drawing/2014/main" id="{9FED8B50-1176-4F0F-B754-13B51CEE00C7}"/>
              </a:ext>
            </a:extLst>
          </p:cNvPr>
          <p:cNvSpPr>
            <a:spLocks/>
          </p:cNvSpPr>
          <p:nvPr userDrawn="1"/>
        </p:nvSpPr>
        <p:spPr bwMode="auto">
          <a:xfrm>
            <a:off x="194733" y="3362326"/>
            <a:ext cx="450851"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7" name="Google Shape;1084;p14">
            <a:extLst>
              <a:ext uri="{FF2B5EF4-FFF2-40B4-BE49-F238E27FC236}">
                <a16:creationId xmlns:a16="http://schemas.microsoft.com/office/drawing/2014/main" id="{53557D8A-E90E-47BD-B9D2-951745D48758}"/>
              </a:ext>
            </a:extLst>
          </p:cNvPr>
          <p:cNvSpPr>
            <a:spLocks/>
          </p:cNvSpPr>
          <p:nvPr userDrawn="1"/>
        </p:nvSpPr>
        <p:spPr bwMode="auto">
          <a:xfrm>
            <a:off x="220133" y="3444875"/>
            <a:ext cx="44451" cy="46038"/>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8" name="Google Shape;1085;p14">
            <a:extLst>
              <a:ext uri="{FF2B5EF4-FFF2-40B4-BE49-F238E27FC236}">
                <a16:creationId xmlns:a16="http://schemas.microsoft.com/office/drawing/2014/main" id="{46347C72-90EC-49F2-9984-F7361246DA93}"/>
              </a:ext>
            </a:extLst>
          </p:cNvPr>
          <p:cNvSpPr>
            <a:spLocks/>
          </p:cNvSpPr>
          <p:nvPr userDrawn="1"/>
        </p:nvSpPr>
        <p:spPr bwMode="auto">
          <a:xfrm>
            <a:off x="520700" y="3403600"/>
            <a:ext cx="44451" cy="44450"/>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9" name="Google Shape;1086;p14">
            <a:extLst>
              <a:ext uri="{FF2B5EF4-FFF2-40B4-BE49-F238E27FC236}">
                <a16:creationId xmlns:a16="http://schemas.microsoft.com/office/drawing/2014/main" id="{44504287-C6B8-496B-BA14-563B968C600E}"/>
              </a:ext>
            </a:extLst>
          </p:cNvPr>
          <p:cNvSpPr>
            <a:spLocks/>
          </p:cNvSpPr>
          <p:nvPr userDrawn="1"/>
        </p:nvSpPr>
        <p:spPr bwMode="auto">
          <a:xfrm>
            <a:off x="196851" y="3373439"/>
            <a:ext cx="448733" cy="96837"/>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0" name="Google Shape;1082;p14">
            <a:extLst>
              <a:ext uri="{FF2B5EF4-FFF2-40B4-BE49-F238E27FC236}">
                <a16:creationId xmlns:a16="http://schemas.microsoft.com/office/drawing/2014/main" id="{333FFA54-4C8A-4DDB-94EF-31014294A398}"/>
              </a:ext>
            </a:extLst>
          </p:cNvPr>
          <p:cNvSpPr>
            <a:spLocks/>
          </p:cNvSpPr>
          <p:nvPr userDrawn="1"/>
        </p:nvSpPr>
        <p:spPr bwMode="auto">
          <a:xfrm>
            <a:off x="459317" y="3951288"/>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1" name="Google Shape;1083;p14">
            <a:extLst>
              <a:ext uri="{FF2B5EF4-FFF2-40B4-BE49-F238E27FC236}">
                <a16:creationId xmlns:a16="http://schemas.microsoft.com/office/drawing/2014/main" id="{B4F1F61C-00D4-4EC7-96C5-EBD8DD2022C5}"/>
              </a:ext>
            </a:extLst>
          </p:cNvPr>
          <p:cNvSpPr>
            <a:spLocks/>
          </p:cNvSpPr>
          <p:nvPr userDrawn="1"/>
        </p:nvSpPr>
        <p:spPr bwMode="auto">
          <a:xfrm>
            <a:off x="194734" y="3976689"/>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2" name="Google Shape;1084;p14">
            <a:extLst>
              <a:ext uri="{FF2B5EF4-FFF2-40B4-BE49-F238E27FC236}">
                <a16:creationId xmlns:a16="http://schemas.microsoft.com/office/drawing/2014/main" id="{6369AE79-799F-456A-8FD9-A98FC4C7A80F}"/>
              </a:ext>
            </a:extLst>
          </p:cNvPr>
          <p:cNvSpPr>
            <a:spLocks/>
          </p:cNvSpPr>
          <p:nvPr userDrawn="1"/>
        </p:nvSpPr>
        <p:spPr bwMode="auto">
          <a:xfrm>
            <a:off x="218018" y="4059239"/>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3" name="Google Shape;1085;p14">
            <a:extLst>
              <a:ext uri="{FF2B5EF4-FFF2-40B4-BE49-F238E27FC236}">
                <a16:creationId xmlns:a16="http://schemas.microsoft.com/office/drawing/2014/main" id="{B3DC6719-8C82-405E-BC85-DA39961AC82D}"/>
              </a:ext>
            </a:extLst>
          </p:cNvPr>
          <p:cNvSpPr>
            <a:spLocks/>
          </p:cNvSpPr>
          <p:nvPr userDrawn="1"/>
        </p:nvSpPr>
        <p:spPr bwMode="auto">
          <a:xfrm>
            <a:off x="518585" y="4016375"/>
            <a:ext cx="46567"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4" name="Google Shape;1086;p14">
            <a:extLst>
              <a:ext uri="{FF2B5EF4-FFF2-40B4-BE49-F238E27FC236}">
                <a16:creationId xmlns:a16="http://schemas.microsoft.com/office/drawing/2014/main" id="{EB69953B-ECE6-42DE-A5A2-9D40C46B855C}"/>
              </a:ext>
            </a:extLst>
          </p:cNvPr>
          <p:cNvSpPr>
            <a:spLocks/>
          </p:cNvSpPr>
          <p:nvPr userDrawn="1"/>
        </p:nvSpPr>
        <p:spPr bwMode="auto">
          <a:xfrm>
            <a:off x="194734" y="3987800"/>
            <a:ext cx="448733"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5" name="Google Shape;1082;p14">
            <a:extLst>
              <a:ext uri="{FF2B5EF4-FFF2-40B4-BE49-F238E27FC236}">
                <a16:creationId xmlns:a16="http://schemas.microsoft.com/office/drawing/2014/main" id="{E4D49631-BCDB-42B9-A360-58A27C6A3EF2}"/>
              </a:ext>
            </a:extLst>
          </p:cNvPr>
          <p:cNvSpPr>
            <a:spLocks/>
          </p:cNvSpPr>
          <p:nvPr userDrawn="1"/>
        </p:nvSpPr>
        <p:spPr bwMode="auto">
          <a:xfrm>
            <a:off x="459317" y="4565650"/>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6" name="Google Shape;1083;p14">
            <a:extLst>
              <a:ext uri="{FF2B5EF4-FFF2-40B4-BE49-F238E27FC236}">
                <a16:creationId xmlns:a16="http://schemas.microsoft.com/office/drawing/2014/main" id="{6B96BECD-67FA-40A9-98CD-A3DAD05EE4A0}"/>
              </a:ext>
            </a:extLst>
          </p:cNvPr>
          <p:cNvSpPr>
            <a:spLocks/>
          </p:cNvSpPr>
          <p:nvPr userDrawn="1"/>
        </p:nvSpPr>
        <p:spPr bwMode="auto">
          <a:xfrm>
            <a:off x="192618" y="4589464"/>
            <a:ext cx="450849"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7" name="Google Shape;1084;p14">
            <a:extLst>
              <a:ext uri="{FF2B5EF4-FFF2-40B4-BE49-F238E27FC236}">
                <a16:creationId xmlns:a16="http://schemas.microsoft.com/office/drawing/2014/main" id="{B9759187-9AB7-4FC7-85F0-4E21EB9980CE}"/>
              </a:ext>
            </a:extLst>
          </p:cNvPr>
          <p:cNvSpPr>
            <a:spLocks/>
          </p:cNvSpPr>
          <p:nvPr userDrawn="1"/>
        </p:nvSpPr>
        <p:spPr bwMode="auto">
          <a:xfrm>
            <a:off x="215901" y="4672014"/>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8" name="Google Shape;1085;p14">
            <a:extLst>
              <a:ext uri="{FF2B5EF4-FFF2-40B4-BE49-F238E27FC236}">
                <a16:creationId xmlns:a16="http://schemas.microsoft.com/office/drawing/2014/main" id="{20B45A07-807D-4C44-A6E2-3BA50E73F5B8}"/>
              </a:ext>
            </a:extLst>
          </p:cNvPr>
          <p:cNvSpPr>
            <a:spLocks/>
          </p:cNvSpPr>
          <p:nvPr userDrawn="1"/>
        </p:nvSpPr>
        <p:spPr bwMode="auto">
          <a:xfrm>
            <a:off x="518585" y="4630739"/>
            <a:ext cx="44449" cy="46037"/>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9" name="Google Shape;1086;p14">
            <a:extLst>
              <a:ext uri="{FF2B5EF4-FFF2-40B4-BE49-F238E27FC236}">
                <a16:creationId xmlns:a16="http://schemas.microsoft.com/office/drawing/2014/main" id="{C37DA088-1FC0-48E3-8C02-C412C3B2E03E}"/>
              </a:ext>
            </a:extLst>
          </p:cNvPr>
          <p:cNvSpPr>
            <a:spLocks/>
          </p:cNvSpPr>
          <p:nvPr userDrawn="1"/>
        </p:nvSpPr>
        <p:spPr bwMode="auto">
          <a:xfrm>
            <a:off x="194734" y="4600575"/>
            <a:ext cx="446617" cy="96838"/>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0" name="Google Shape;1082;p14">
            <a:extLst>
              <a:ext uri="{FF2B5EF4-FFF2-40B4-BE49-F238E27FC236}">
                <a16:creationId xmlns:a16="http://schemas.microsoft.com/office/drawing/2014/main" id="{70FB7D28-ADD3-4EF4-8B4F-0432D69AD07C}"/>
              </a:ext>
            </a:extLst>
          </p:cNvPr>
          <p:cNvSpPr>
            <a:spLocks/>
          </p:cNvSpPr>
          <p:nvPr userDrawn="1"/>
        </p:nvSpPr>
        <p:spPr bwMode="auto">
          <a:xfrm>
            <a:off x="457200" y="5180013"/>
            <a:ext cx="110067" cy="176212"/>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1" name="Google Shape;1083;p14">
            <a:extLst>
              <a:ext uri="{FF2B5EF4-FFF2-40B4-BE49-F238E27FC236}">
                <a16:creationId xmlns:a16="http://schemas.microsoft.com/office/drawing/2014/main" id="{D99434FC-D809-4434-B7F2-879F92543DB9}"/>
              </a:ext>
            </a:extLst>
          </p:cNvPr>
          <p:cNvSpPr>
            <a:spLocks/>
          </p:cNvSpPr>
          <p:nvPr userDrawn="1"/>
        </p:nvSpPr>
        <p:spPr bwMode="auto">
          <a:xfrm>
            <a:off x="192618" y="5203826"/>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2" name="Google Shape;1084;p14">
            <a:extLst>
              <a:ext uri="{FF2B5EF4-FFF2-40B4-BE49-F238E27FC236}">
                <a16:creationId xmlns:a16="http://schemas.microsoft.com/office/drawing/2014/main" id="{4D8E6952-EBE5-4B4D-8A57-F1AD59F663C5}"/>
              </a:ext>
            </a:extLst>
          </p:cNvPr>
          <p:cNvSpPr>
            <a:spLocks/>
          </p:cNvSpPr>
          <p:nvPr userDrawn="1"/>
        </p:nvSpPr>
        <p:spPr bwMode="auto">
          <a:xfrm>
            <a:off x="215901" y="5286375"/>
            <a:ext cx="46567" cy="46038"/>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3" name="Google Shape;1085;p14">
            <a:extLst>
              <a:ext uri="{FF2B5EF4-FFF2-40B4-BE49-F238E27FC236}">
                <a16:creationId xmlns:a16="http://schemas.microsoft.com/office/drawing/2014/main" id="{A8BD80F5-26D0-4518-B94D-13A7902B2046}"/>
              </a:ext>
            </a:extLst>
          </p:cNvPr>
          <p:cNvSpPr>
            <a:spLocks/>
          </p:cNvSpPr>
          <p:nvPr userDrawn="1"/>
        </p:nvSpPr>
        <p:spPr bwMode="auto">
          <a:xfrm>
            <a:off x="516467" y="5245100"/>
            <a:ext cx="46567"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4" name="Google Shape;1086;p14">
            <a:extLst>
              <a:ext uri="{FF2B5EF4-FFF2-40B4-BE49-F238E27FC236}">
                <a16:creationId xmlns:a16="http://schemas.microsoft.com/office/drawing/2014/main" id="{70424138-A1E8-4C09-B88E-0125EE41606E}"/>
              </a:ext>
            </a:extLst>
          </p:cNvPr>
          <p:cNvSpPr>
            <a:spLocks/>
          </p:cNvSpPr>
          <p:nvPr userDrawn="1"/>
        </p:nvSpPr>
        <p:spPr bwMode="auto">
          <a:xfrm>
            <a:off x="192618" y="5214939"/>
            <a:ext cx="448733" cy="96837"/>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5" name="Google Shape;1082;p14">
            <a:extLst>
              <a:ext uri="{FF2B5EF4-FFF2-40B4-BE49-F238E27FC236}">
                <a16:creationId xmlns:a16="http://schemas.microsoft.com/office/drawing/2014/main" id="{A7DCEC0F-44FC-492C-9A43-607DE2C715F3}"/>
              </a:ext>
            </a:extLst>
          </p:cNvPr>
          <p:cNvSpPr>
            <a:spLocks/>
          </p:cNvSpPr>
          <p:nvPr userDrawn="1"/>
        </p:nvSpPr>
        <p:spPr bwMode="auto">
          <a:xfrm>
            <a:off x="457200" y="5792788"/>
            <a:ext cx="107951"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6" name="Google Shape;1083;p14">
            <a:extLst>
              <a:ext uri="{FF2B5EF4-FFF2-40B4-BE49-F238E27FC236}">
                <a16:creationId xmlns:a16="http://schemas.microsoft.com/office/drawing/2014/main" id="{90389476-DA19-44A1-BDF7-EFFCF45A9ED3}"/>
              </a:ext>
            </a:extLst>
          </p:cNvPr>
          <p:cNvSpPr>
            <a:spLocks/>
          </p:cNvSpPr>
          <p:nvPr userDrawn="1"/>
        </p:nvSpPr>
        <p:spPr bwMode="auto">
          <a:xfrm>
            <a:off x="190500" y="5818189"/>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7" name="Google Shape;1084;p14">
            <a:extLst>
              <a:ext uri="{FF2B5EF4-FFF2-40B4-BE49-F238E27FC236}">
                <a16:creationId xmlns:a16="http://schemas.microsoft.com/office/drawing/2014/main" id="{5B4F355E-8FA3-4165-B196-089B21E2ACD0}"/>
              </a:ext>
            </a:extLst>
          </p:cNvPr>
          <p:cNvSpPr>
            <a:spLocks/>
          </p:cNvSpPr>
          <p:nvPr userDrawn="1"/>
        </p:nvSpPr>
        <p:spPr bwMode="auto">
          <a:xfrm>
            <a:off x="213784" y="5900739"/>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8" name="Google Shape;1085;p14">
            <a:extLst>
              <a:ext uri="{FF2B5EF4-FFF2-40B4-BE49-F238E27FC236}">
                <a16:creationId xmlns:a16="http://schemas.microsoft.com/office/drawing/2014/main" id="{76FD0373-6229-4F4F-A022-470843BBE580}"/>
              </a:ext>
            </a:extLst>
          </p:cNvPr>
          <p:cNvSpPr>
            <a:spLocks/>
          </p:cNvSpPr>
          <p:nvPr userDrawn="1"/>
        </p:nvSpPr>
        <p:spPr bwMode="auto">
          <a:xfrm>
            <a:off x="514351" y="5857875"/>
            <a:ext cx="46567"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9" name="Google Shape;1086;p14">
            <a:extLst>
              <a:ext uri="{FF2B5EF4-FFF2-40B4-BE49-F238E27FC236}">
                <a16:creationId xmlns:a16="http://schemas.microsoft.com/office/drawing/2014/main" id="{47A316BA-F477-4FDB-AB5C-5040A202BABD}"/>
              </a:ext>
            </a:extLst>
          </p:cNvPr>
          <p:cNvSpPr>
            <a:spLocks/>
          </p:cNvSpPr>
          <p:nvPr userDrawn="1"/>
        </p:nvSpPr>
        <p:spPr bwMode="auto">
          <a:xfrm>
            <a:off x="192617" y="5829300"/>
            <a:ext cx="446616"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0" name="Google Shape;1765;p26">
            <a:extLst>
              <a:ext uri="{FF2B5EF4-FFF2-40B4-BE49-F238E27FC236}">
                <a16:creationId xmlns:a16="http://schemas.microsoft.com/office/drawing/2014/main" id="{8B1E9817-84CF-4707-A99D-E269C49BBFD0}"/>
              </a:ext>
            </a:extLst>
          </p:cNvPr>
          <p:cNvSpPr/>
          <p:nvPr userDrawn="1"/>
        </p:nvSpPr>
        <p:spPr>
          <a:xfrm rot="126755">
            <a:off x="3092451" y="1090613"/>
            <a:ext cx="5549900" cy="4730750"/>
          </a:xfrm>
          <a:prstGeom prst="rect">
            <a:avLst/>
          </a:prstGeom>
          <a:solidFill>
            <a:schemeClr val="accent6">
              <a:lumMod val="40000"/>
              <a:lumOff val="60000"/>
            </a:schemeClr>
          </a:solidFill>
          <a:ln>
            <a:noFill/>
          </a:ln>
        </p:spPr>
        <p:txBody>
          <a:bodyPr spcFirstLastPara="1" lIns="68569" tIns="68569" rIns="68569" bIns="68569" anchor="ctr"/>
          <a:lstStyle/>
          <a:p>
            <a:pPr eaLnBrk="1" fontAlgn="auto" hangingPunct="1">
              <a:spcBef>
                <a:spcPts val="0"/>
              </a:spcBef>
              <a:spcAft>
                <a:spcPts val="0"/>
              </a:spcAft>
              <a:defRPr/>
            </a:pPr>
            <a:endParaRPr sz="375" b="0" dirty="0">
              <a:solidFill>
                <a:prstClr val="black"/>
              </a:solidFill>
              <a:latin typeface="Arial"/>
            </a:endParaRPr>
          </a:p>
        </p:txBody>
      </p:sp>
      <p:sp>
        <p:nvSpPr>
          <p:cNvPr id="71" name="Google Shape;1766;p26">
            <a:extLst>
              <a:ext uri="{FF2B5EF4-FFF2-40B4-BE49-F238E27FC236}">
                <a16:creationId xmlns:a16="http://schemas.microsoft.com/office/drawing/2014/main" id="{83E8AA37-62E2-4E18-BF96-3BE6F35AECF2}"/>
              </a:ext>
            </a:extLst>
          </p:cNvPr>
          <p:cNvSpPr/>
          <p:nvPr userDrawn="1"/>
        </p:nvSpPr>
        <p:spPr>
          <a:xfrm rot="21464125">
            <a:off x="2810934" y="773114"/>
            <a:ext cx="1284817" cy="1336675"/>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lIns="68569" tIns="68569" rIns="68569" bIns="68569" anchor="ctr"/>
          <a:lstStyle/>
          <a:p>
            <a:pPr eaLnBrk="1" fontAlgn="auto" hangingPunct="1">
              <a:spcBef>
                <a:spcPts val="0"/>
              </a:spcBef>
              <a:spcAft>
                <a:spcPts val="0"/>
              </a:spcAft>
              <a:defRPr/>
            </a:pPr>
            <a:endParaRPr sz="375" b="0">
              <a:solidFill>
                <a:prstClr val="black"/>
              </a:solidFill>
              <a:latin typeface="Arial"/>
            </a:endParaRPr>
          </a:p>
        </p:txBody>
      </p:sp>
      <p:sp>
        <p:nvSpPr>
          <p:cNvPr id="72" name="Google Shape;1767;p26">
            <a:extLst>
              <a:ext uri="{FF2B5EF4-FFF2-40B4-BE49-F238E27FC236}">
                <a16:creationId xmlns:a16="http://schemas.microsoft.com/office/drawing/2014/main" id="{5D0CB07A-E485-442B-9B72-61906F8F3045}"/>
              </a:ext>
            </a:extLst>
          </p:cNvPr>
          <p:cNvSpPr/>
          <p:nvPr userDrawn="1"/>
        </p:nvSpPr>
        <p:spPr>
          <a:xfrm rot="4829593">
            <a:off x="7640638" y="1029760"/>
            <a:ext cx="1546225" cy="11091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lIns="68569" tIns="68569" rIns="68569" bIns="68569" anchor="ctr"/>
          <a:lstStyle/>
          <a:p>
            <a:pPr eaLnBrk="1" fontAlgn="auto" hangingPunct="1">
              <a:spcBef>
                <a:spcPts val="0"/>
              </a:spcBef>
              <a:spcAft>
                <a:spcPts val="0"/>
              </a:spcAft>
              <a:defRPr/>
            </a:pPr>
            <a:endParaRPr sz="375" b="0">
              <a:solidFill>
                <a:prstClr val="black"/>
              </a:solidFill>
              <a:latin typeface="Arial"/>
            </a:endParaRPr>
          </a:p>
        </p:txBody>
      </p:sp>
      <p:grpSp>
        <p:nvGrpSpPr>
          <p:cNvPr id="73" name="Google Shape;631;p30">
            <a:extLst>
              <a:ext uri="{FF2B5EF4-FFF2-40B4-BE49-F238E27FC236}">
                <a16:creationId xmlns:a16="http://schemas.microsoft.com/office/drawing/2014/main" id="{3F752C37-22E5-41D0-8507-B8A171A1D6F0}"/>
              </a:ext>
            </a:extLst>
          </p:cNvPr>
          <p:cNvGrpSpPr>
            <a:grpSpLocks/>
          </p:cNvGrpSpPr>
          <p:nvPr userDrawn="1"/>
        </p:nvGrpSpPr>
        <p:grpSpPr bwMode="auto">
          <a:xfrm>
            <a:off x="7672917" y="3622676"/>
            <a:ext cx="1310216" cy="2486025"/>
            <a:chOff x="961250" y="234750"/>
            <a:chExt cx="1222525" cy="2320700"/>
          </a:xfrm>
        </p:grpSpPr>
        <p:sp>
          <p:nvSpPr>
            <p:cNvPr id="74" name="Google Shape;632;p30">
              <a:extLst>
                <a:ext uri="{FF2B5EF4-FFF2-40B4-BE49-F238E27FC236}">
                  <a16:creationId xmlns:a16="http://schemas.microsoft.com/office/drawing/2014/main" id="{47876A12-3B4F-49E8-8AD8-24E7341FD862}"/>
                </a:ext>
              </a:extLst>
            </p:cNvPr>
            <p:cNvSpPr>
              <a:spLocks/>
            </p:cNvSpPr>
            <p:nvPr/>
          </p:nvSpPr>
          <p:spPr bwMode="auto">
            <a:xfrm>
              <a:off x="1529225" y="1558100"/>
              <a:ext cx="189075" cy="241150"/>
            </a:xfrm>
            <a:custGeom>
              <a:avLst/>
              <a:gdLst>
                <a:gd name="T0" fmla="*/ 2147483646 w 7563"/>
                <a:gd name="T1" fmla="*/ 0 h 9646"/>
                <a:gd name="T2" fmla="*/ 2147483646 w 7563"/>
                <a:gd name="T3" fmla="*/ 2147483646 h 9646"/>
                <a:gd name="T4" fmla="*/ 2147483646 w 7563"/>
                <a:gd name="T5" fmla="*/ 2147483646 h 9646"/>
                <a:gd name="T6" fmla="*/ 2147483646 w 7563"/>
                <a:gd name="T7" fmla="*/ 2147483646 h 9646"/>
                <a:gd name="T8" fmla="*/ 2147483646 w 7563"/>
                <a:gd name="T9" fmla="*/ 2147483646 h 9646"/>
                <a:gd name="T10" fmla="*/ 2147483646 w 7563"/>
                <a:gd name="T11" fmla="*/ 2147483646 h 9646"/>
                <a:gd name="T12" fmla="*/ 2147483646 w 7563"/>
                <a:gd name="T13" fmla="*/ 2147483646 h 9646"/>
                <a:gd name="T14" fmla="*/ 2147483646 w 7563"/>
                <a:gd name="T15" fmla="*/ 2147483646 h 9646"/>
                <a:gd name="T16" fmla="*/ 2147483646 w 7563"/>
                <a:gd name="T17" fmla="*/ 0 h 96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75" name="Google Shape;633;p30">
              <a:extLst>
                <a:ext uri="{FF2B5EF4-FFF2-40B4-BE49-F238E27FC236}">
                  <a16:creationId xmlns:a16="http://schemas.microsoft.com/office/drawing/2014/main" id="{6579ACC9-B897-4E46-91F2-8C8D051EDE57}"/>
                </a:ext>
              </a:extLst>
            </p:cNvPr>
            <p:cNvSpPr>
              <a:spLocks/>
            </p:cNvSpPr>
            <p:nvPr/>
          </p:nvSpPr>
          <p:spPr bwMode="auto">
            <a:xfrm>
              <a:off x="1647700" y="1816875"/>
              <a:ext cx="206725" cy="252400"/>
            </a:xfrm>
            <a:custGeom>
              <a:avLst/>
              <a:gdLst>
                <a:gd name="T0" fmla="*/ 2147483646 w 8269"/>
                <a:gd name="T1" fmla="*/ 2147483646 h 10096"/>
                <a:gd name="T2" fmla="*/ 0 w 8269"/>
                <a:gd name="T3" fmla="*/ 2147483646 h 10096"/>
                <a:gd name="T4" fmla="*/ 2147483646 w 8269"/>
                <a:gd name="T5" fmla="*/ 2147483646 h 10096"/>
                <a:gd name="T6" fmla="*/ 2147483646 w 8269"/>
                <a:gd name="T7" fmla="*/ 2147483646 h 10096"/>
                <a:gd name="T8" fmla="*/ 2147483646 w 8269"/>
                <a:gd name="T9" fmla="*/ 2147483646 h 10096"/>
                <a:gd name="T10" fmla="*/ 2147483646 w 8269"/>
                <a:gd name="T11" fmla="*/ 2147483646 h 10096"/>
                <a:gd name="T12" fmla="*/ 2147483646 w 8269"/>
                <a:gd name="T13" fmla="*/ 2147483646 h 10096"/>
                <a:gd name="T14" fmla="*/ 2147483646 w 8269"/>
                <a:gd name="T15" fmla="*/ 2147483646 h 10096"/>
                <a:gd name="T16" fmla="*/ 2147483646 w 8269"/>
                <a:gd name="T17" fmla="*/ 2147483646 h 100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76" name="Google Shape;634;p30">
              <a:extLst>
                <a:ext uri="{FF2B5EF4-FFF2-40B4-BE49-F238E27FC236}">
                  <a16:creationId xmlns:a16="http://schemas.microsoft.com/office/drawing/2014/main" id="{6EFD5988-A51B-4235-A9BD-BC530B6D12C7}"/>
                </a:ext>
              </a:extLst>
            </p:cNvPr>
            <p:cNvSpPr/>
            <p:nvPr/>
          </p:nvSpPr>
          <p:spPr>
            <a:xfrm>
              <a:off x="1599175" y="1737425"/>
              <a:ext cx="163926" cy="131892"/>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77" name="Google Shape;635;p30">
              <a:extLst>
                <a:ext uri="{FF2B5EF4-FFF2-40B4-BE49-F238E27FC236}">
                  <a16:creationId xmlns:a16="http://schemas.microsoft.com/office/drawing/2014/main" id="{0326DD87-1C02-41E3-B0C5-23CDF27BC7FE}"/>
                </a:ext>
              </a:extLst>
            </p:cNvPr>
            <p:cNvSpPr>
              <a:spLocks/>
            </p:cNvSpPr>
            <p:nvPr/>
          </p:nvSpPr>
          <p:spPr bwMode="auto">
            <a:xfrm>
              <a:off x="1287250" y="1496000"/>
              <a:ext cx="392400" cy="420700"/>
            </a:xfrm>
            <a:custGeom>
              <a:avLst/>
              <a:gdLst>
                <a:gd name="T0" fmla="*/ 2147483646 w 15696"/>
                <a:gd name="T1" fmla="*/ 0 h 16828"/>
                <a:gd name="T2" fmla="*/ 2147483646 w 15696"/>
                <a:gd name="T3" fmla="*/ 2147483646 h 16828"/>
                <a:gd name="T4" fmla="*/ 2147483646 w 15696"/>
                <a:gd name="T5" fmla="*/ 2147483646 h 16828"/>
                <a:gd name="T6" fmla="*/ 0 w 15696"/>
                <a:gd name="T7" fmla="*/ 2147483646 h 16828"/>
                <a:gd name="T8" fmla="*/ 0 w 15696"/>
                <a:gd name="T9" fmla="*/ 2147483646 h 16828"/>
                <a:gd name="T10" fmla="*/ 2147483646 w 15696"/>
                <a:gd name="T11" fmla="*/ 2147483646 h 16828"/>
                <a:gd name="T12" fmla="*/ 2147483646 w 15696"/>
                <a:gd name="T13" fmla="*/ 2147483646 h 16828"/>
                <a:gd name="T14" fmla="*/ 2147483646 w 15696"/>
                <a:gd name="T15" fmla="*/ 2147483646 h 16828"/>
                <a:gd name="T16" fmla="*/ 2147483646 w 15696"/>
                <a:gd name="T17" fmla="*/ 2147483646 h 16828"/>
                <a:gd name="T18" fmla="*/ 2147483646 w 15696"/>
                <a:gd name="T19" fmla="*/ 0 h 168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78" name="Google Shape;636;p30">
              <a:extLst>
                <a:ext uri="{FF2B5EF4-FFF2-40B4-BE49-F238E27FC236}">
                  <a16:creationId xmlns:a16="http://schemas.microsoft.com/office/drawing/2014/main" id="{6C9A9378-3E10-4E39-AF81-CCC36BF7753A}"/>
                </a:ext>
              </a:extLst>
            </p:cNvPr>
            <p:cNvSpPr>
              <a:spLocks/>
            </p:cNvSpPr>
            <p:nvPr/>
          </p:nvSpPr>
          <p:spPr bwMode="auto">
            <a:xfrm>
              <a:off x="1567025" y="1904250"/>
              <a:ext cx="4225" cy="25"/>
            </a:xfrm>
            <a:custGeom>
              <a:avLst/>
              <a:gdLst>
                <a:gd name="T0" fmla="*/ 2147483646 w 169"/>
                <a:gd name="T1" fmla="*/ 2147483646 h 1"/>
                <a:gd name="T2" fmla="*/ 2147483646 w 169"/>
                <a:gd name="T3" fmla="*/ 2147483646 h 1"/>
                <a:gd name="T4" fmla="*/ 2147483646 w 169"/>
                <a:gd name="T5" fmla="*/ 2147483646 h 1"/>
                <a:gd name="T6" fmla="*/ 2147483646 w 169"/>
                <a:gd name="T7" fmla="*/ 2147483646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9" h="1" extrusionOk="0">
                  <a:moveTo>
                    <a:pt x="169" y="1"/>
                  </a:moveTo>
                  <a:lnTo>
                    <a:pt x="1" y="1"/>
                  </a:lnTo>
                  <a:lnTo>
                    <a:pt x="169" y="1"/>
                  </a:lnTo>
                  <a:close/>
                </a:path>
              </a:pathLst>
            </a:custGeom>
            <a:solidFill>
              <a:srgbClr val="E3E8F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79" name="Google Shape;637;p30">
              <a:extLst>
                <a:ext uri="{FF2B5EF4-FFF2-40B4-BE49-F238E27FC236}">
                  <a16:creationId xmlns:a16="http://schemas.microsoft.com/office/drawing/2014/main" id="{37998352-76D5-4879-864D-422BF97C6C74}"/>
                </a:ext>
              </a:extLst>
            </p:cNvPr>
            <p:cNvSpPr>
              <a:spLocks/>
            </p:cNvSpPr>
            <p:nvPr/>
          </p:nvSpPr>
          <p:spPr bwMode="auto">
            <a:xfrm>
              <a:off x="1567025" y="1575725"/>
              <a:ext cx="7600" cy="328550"/>
            </a:xfrm>
            <a:custGeom>
              <a:avLst/>
              <a:gdLst>
                <a:gd name="T0" fmla="*/ 2147483646 w 304"/>
                <a:gd name="T1" fmla="*/ 2147483646 h 13142"/>
                <a:gd name="T2" fmla="*/ 2147483646 w 304"/>
                <a:gd name="T3" fmla="*/ 2147483646 h 13142"/>
                <a:gd name="T4" fmla="*/ 2147483646 w 304"/>
                <a:gd name="T5" fmla="*/ 2147483646 h 13142"/>
                <a:gd name="T6" fmla="*/ 2147483646 w 304"/>
                <a:gd name="T7" fmla="*/ 2147483646 h 13142"/>
                <a:gd name="T8" fmla="*/ 2147483646 w 304"/>
                <a:gd name="T9" fmla="*/ 2147483646 h 13142"/>
                <a:gd name="T10" fmla="*/ 2147483646 w 304"/>
                <a:gd name="T11" fmla="*/ 2147483646 h 13142"/>
                <a:gd name="T12" fmla="*/ 2147483646 w 304"/>
                <a:gd name="T13" fmla="*/ 2147483646 h 13142"/>
                <a:gd name="T14" fmla="*/ 2147483646 w 304"/>
                <a:gd name="T15" fmla="*/ 2147483646 h 131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0" name="Google Shape;638;p30">
              <a:extLst>
                <a:ext uri="{FF2B5EF4-FFF2-40B4-BE49-F238E27FC236}">
                  <a16:creationId xmlns:a16="http://schemas.microsoft.com/office/drawing/2014/main" id="{F7FAE03E-5848-4125-AEE6-3D6A26E559AB}"/>
                </a:ext>
              </a:extLst>
            </p:cNvPr>
            <p:cNvSpPr>
              <a:spLocks/>
            </p:cNvSpPr>
            <p:nvPr/>
          </p:nvSpPr>
          <p:spPr bwMode="auto">
            <a:xfrm>
              <a:off x="1462000" y="1915175"/>
              <a:ext cx="49600" cy="3400"/>
            </a:xfrm>
            <a:custGeom>
              <a:avLst/>
              <a:gdLst>
                <a:gd name="T0" fmla="*/ 2147483646 w 1984"/>
                <a:gd name="T1" fmla="*/ 2147483646 h 136"/>
                <a:gd name="T2" fmla="*/ 2147483646 w 1984"/>
                <a:gd name="T3" fmla="*/ 2147483646 h 136"/>
                <a:gd name="T4" fmla="*/ 2147483646 w 1984"/>
                <a:gd name="T5" fmla="*/ 2147483646 h 136"/>
                <a:gd name="T6" fmla="*/ 2147483646 w 1984"/>
                <a:gd name="T7" fmla="*/ 2147483646 h 136"/>
                <a:gd name="T8" fmla="*/ 2147483646 w 1984"/>
                <a:gd name="T9" fmla="*/ 2147483646 h 136"/>
                <a:gd name="T10" fmla="*/ 2147483646 w 1984"/>
                <a:gd name="T11" fmla="*/ 2147483646 h 136"/>
                <a:gd name="T12" fmla="*/ 2147483646 w 1984"/>
                <a:gd name="T13" fmla="*/ 2147483646 h 1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84" h="136" extrusionOk="0">
                  <a:moveTo>
                    <a:pt x="1" y="135"/>
                  </a:moveTo>
                  <a:lnTo>
                    <a:pt x="1" y="135"/>
                  </a:lnTo>
                  <a:close/>
                  <a:moveTo>
                    <a:pt x="1984" y="1"/>
                  </a:moveTo>
                  <a:cubicBezTo>
                    <a:pt x="1278" y="1"/>
                    <a:pt x="707" y="135"/>
                    <a:pt x="1" y="135"/>
                  </a:cubicBezTo>
                  <a:cubicBezTo>
                    <a:pt x="707" y="135"/>
                    <a:pt x="1278" y="1"/>
                    <a:pt x="1984" y="1"/>
                  </a:cubicBezTo>
                  <a:close/>
                </a:path>
              </a:pathLst>
            </a:custGeom>
            <a:solidFill>
              <a:srgbClr val="E3E8F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1" name="Google Shape;639;p30">
              <a:extLst>
                <a:ext uri="{FF2B5EF4-FFF2-40B4-BE49-F238E27FC236}">
                  <a16:creationId xmlns:a16="http://schemas.microsoft.com/office/drawing/2014/main" id="{79CF8A3E-2D0C-4025-9BC5-F7256B80CDD5}"/>
                </a:ext>
              </a:extLst>
            </p:cNvPr>
            <p:cNvSpPr>
              <a:spLocks/>
            </p:cNvSpPr>
            <p:nvPr/>
          </p:nvSpPr>
          <p:spPr bwMode="auto">
            <a:xfrm>
              <a:off x="1462000" y="1533725"/>
              <a:ext cx="73975" cy="384850"/>
            </a:xfrm>
            <a:custGeom>
              <a:avLst/>
              <a:gdLst>
                <a:gd name="T0" fmla="*/ 2147483646 w 2959"/>
                <a:gd name="T1" fmla="*/ 2147483646 h 15394"/>
                <a:gd name="T2" fmla="*/ 2147483646 w 2959"/>
                <a:gd name="T3" fmla="*/ 2147483646 h 15394"/>
                <a:gd name="T4" fmla="*/ 2147483646 w 2959"/>
                <a:gd name="T5" fmla="*/ 2147483646 h 15394"/>
                <a:gd name="T6" fmla="*/ 2147483646 w 2959"/>
                <a:gd name="T7" fmla="*/ 2147483646 h 15394"/>
                <a:gd name="T8" fmla="*/ 2147483646 w 2959"/>
                <a:gd name="T9" fmla="*/ 2147483646 h 15394"/>
                <a:gd name="T10" fmla="*/ 2147483646 w 2959"/>
                <a:gd name="T11" fmla="*/ 2147483646 h 1539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2" name="Google Shape;640;p30">
              <a:extLst>
                <a:ext uri="{FF2B5EF4-FFF2-40B4-BE49-F238E27FC236}">
                  <a16:creationId xmlns:a16="http://schemas.microsoft.com/office/drawing/2014/main" id="{E19B7C7D-8EF1-45B7-B187-D0CC0F489C38}"/>
                </a:ext>
              </a:extLst>
            </p:cNvPr>
            <p:cNvSpPr>
              <a:spLocks/>
            </p:cNvSpPr>
            <p:nvPr/>
          </p:nvSpPr>
          <p:spPr bwMode="auto">
            <a:xfrm>
              <a:off x="1602325" y="1519450"/>
              <a:ext cx="3375" cy="14300"/>
            </a:xfrm>
            <a:custGeom>
              <a:avLst/>
              <a:gdLst>
                <a:gd name="T0" fmla="*/ 2147483646 w 135"/>
                <a:gd name="T1" fmla="*/ 0 h 572"/>
                <a:gd name="T2" fmla="*/ 0 w 135"/>
                <a:gd name="T3" fmla="*/ 2147483646 h 572"/>
                <a:gd name="T4" fmla="*/ 2147483646 w 135"/>
                <a:gd name="T5" fmla="*/ 2147483646 h 572"/>
                <a:gd name="T6" fmla="*/ 2147483646 w 135"/>
                <a:gd name="T7" fmla="*/ 0 h 57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 h="572" extrusionOk="0">
                  <a:moveTo>
                    <a:pt x="135" y="0"/>
                  </a:moveTo>
                  <a:lnTo>
                    <a:pt x="0" y="572"/>
                  </a:lnTo>
                  <a:lnTo>
                    <a:pt x="135" y="572"/>
                  </a:lnTo>
                  <a:lnTo>
                    <a:pt x="135" y="0"/>
                  </a:lnTo>
                  <a:close/>
                </a:path>
              </a:pathLst>
            </a:custGeom>
            <a:solidFill>
              <a:srgbClr val="E3E8F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3" name="Google Shape;641;p30">
              <a:extLst>
                <a:ext uri="{FF2B5EF4-FFF2-40B4-BE49-F238E27FC236}">
                  <a16:creationId xmlns:a16="http://schemas.microsoft.com/office/drawing/2014/main" id="{850269D0-1EE2-4E5C-AAF4-83A990C432FA}"/>
                </a:ext>
              </a:extLst>
            </p:cNvPr>
            <p:cNvSpPr>
              <a:spLocks/>
            </p:cNvSpPr>
            <p:nvPr/>
          </p:nvSpPr>
          <p:spPr bwMode="auto">
            <a:xfrm>
              <a:off x="1571225" y="1533725"/>
              <a:ext cx="34475" cy="370550"/>
            </a:xfrm>
            <a:custGeom>
              <a:avLst/>
              <a:gdLst>
                <a:gd name="T0" fmla="*/ 2147483646 w 1379"/>
                <a:gd name="T1" fmla="*/ 2147483646 h 14822"/>
                <a:gd name="T2" fmla="*/ 2147483646 w 1379"/>
                <a:gd name="T3" fmla="*/ 2147483646 h 14822"/>
                <a:gd name="T4" fmla="*/ 2147483646 w 1379"/>
                <a:gd name="T5" fmla="*/ 2147483646 h 14822"/>
                <a:gd name="T6" fmla="*/ 2147483646 w 1379"/>
                <a:gd name="T7" fmla="*/ 2147483646 h 14822"/>
                <a:gd name="T8" fmla="*/ 2147483646 w 1379"/>
                <a:gd name="T9" fmla="*/ 2147483646 h 14822"/>
                <a:gd name="T10" fmla="*/ 2147483646 w 1379"/>
                <a:gd name="T11" fmla="*/ 2147483646 h 148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79" h="14822" extrusionOk="0">
                  <a:moveTo>
                    <a:pt x="1244" y="1"/>
                  </a:moveTo>
                  <a:cubicBezTo>
                    <a:pt x="1244" y="841"/>
                    <a:pt x="841" y="1379"/>
                    <a:pt x="135" y="1681"/>
                  </a:cubicBezTo>
                  <a:lnTo>
                    <a:pt x="1" y="14822"/>
                  </a:lnTo>
                  <a:cubicBezTo>
                    <a:pt x="404" y="14822"/>
                    <a:pt x="841" y="14688"/>
                    <a:pt x="1379" y="14553"/>
                  </a:cubicBezTo>
                  <a:lnTo>
                    <a:pt x="1379" y="1"/>
                  </a:lnTo>
                  <a:lnTo>
                    <a:pt x="1244" y="1"/>
                  </a:lnTo>
                  <a:close/>
                </a:path>
              </a:pathLst>
            </a:custGeom>
            <a:solidFill>
              <a:srgbClr val="E3E8F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4" name="Google Shape;642;p30">
              <a:extLst>
                <a:ext uri="{FF2B5EF4-FFF2-40B4-BE49-F238E27FC236}">
                  <a16:creationId xmlns:a16="http://schemas.microsoft.com/office/drawing/2014/main" id="{321CE3D0-445E-4FEA-A8D3-C9B54D7F25F3}"/>
                </a:ext>
              </a:extLst>
            </p:cNvPr>
            <p:cNvSpPr/>
            <p:nvPr/>
          </p:nvSpPr>
          <p:spPr>
            <a:xfrm>
              <a:off x="1518200" y="1953787"/>
              <a:ext cx="252800" cy="447542"/>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85" name="Google Shape;643;p30">
              <a:extLst>
                <a:ext uri="{FF2B5EF4-FFF2-40B4-BE49-F238E27FC236}">
                  <a16:creationId xmlns:a16="http://schemas.microsoft.com/office/drawing/2014/main" id="{F83E49A5-982F-4B70-9CD0-EFC782760BFB}"/>
                </a:ext>
              </a:extLst>
            </p:cNvPr>
            <p:cNvSpPr/>
            <p:nvPr/>
          </p:nvSpPr>
          <p:spPr>
            <a:xfrm>
              <a:off x="1518200" y="2272402"/>
              <a:ext cx="84924" cy="128927"/>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86" name="Google Shape;644;p30">
              <a:extLst>
                <a:ext uri="{FF2B5EF4-FFF2-40B4-BE49-F238E27FC236}">
                  <a16:creationId xmlns:a16="http://schemas.microsoft.com/office/drawing/2014/main" id="{51C0F4A7-14D7-43FD-B7DF-562168F40E07}"/>
                </a:ext>
              </a:extLst>
            </p:cNvPr>
            <p:cNvSpPr/>
            <p:nvPr/>
          </p:nvSpPr>
          <p:spPr>
            <a:xfrm>
              <a:off x="1265400" y="1989353"/>
              <a:ext cx="357475" cy="51423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87" name="Google Shape;645;p30">
              <a:extLst>
                <a:ext uri="{FF2B5EF4-FFF2-40B4-BE49-F238E27FC236}">
                  <a16:creationId xmlns:a16="http://schemas.microsoft.com/office/drawing/2014/main" id="{84607AF3-44AC-488A-B58F-B7FDF8B6766D}"/>
                </a:ext>
              </a:extLst>
            </p:cNvPr>
            <p:cNvSpPr/>
            <p:nvPr/>
          </p:nvSpPr>
          <p:spPr>
            <a:xfrm>
              <a:off x="1273300" y="1873763"/>
              <a:ext cx="420675" cy="226736"/>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88" name="Google Shape;646;p30">
              <a:extLst>
                <a:ext uri="{FF2B5EF4-FFF2-40B4-BE49-F238E27FC236}">
                  <a16:creationId xmlns:a16="http://schemas.microsoft.com/office/drawing/2014/main" id="{B137B60D-53ED-4D0B-B78C-8A3849984971}"/>
                </a:ext>
              </a:extLst>
            </p:cNvPr>
            <p:cNvSpPr/>
            <p:nvPr/>
          </p:nvSpPr>
          <p:spPr>
            <a:xfrm>
              <a:off x="1559675" y="2072341"/>
              <a:ext cx="120476" cy="200061"/>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89" name="Google Shape;647;p30">
              <a:extLst>
                <a:ext uri="{FF2B5EF4-FFF2-40B4-BE49-F238E27FC236}">
                  <a16:creationId xmlns:a16="http://schemas.microsoft.com/office/drawing/2014/main" id="{799E2B92-D519-409D-95D3-BDD5BD7BC53E}"/>
                </a:ext>
              </a:extLst>
            </p:cNvPr>
            <p:cNvSpPr/>
            <p:nvPr/>
          </p:nvSpPr>
          <p:spPr>
            <a:xfrm>
              <a:off x="1494500" y="1995281"/>
              <a:ext cx="110600" cy="108181"/>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90" name="Google Shape;648;p30">
              <a:extLst>
                <a:ext uri="{FF2B5EF4-FFF2-40B4-BE49-F238E27FC236}">
                  <a16:creationId xmlns:a16="http://schemas.microsoft.com/office/drawing/2014/main" id="{6AA36C3F-92EE-40A1-908E-77DBF7EE2EFE}"/>
                </a:ext>
              </a:extLst>
            </p:cNvPr>
            <p:cNvSpPr/>
            <p:nvPr/>
          </p:nvSpPr>
          <p:spPr>
            <a:xfrm>
              <a:off x="1530050" y="2488764"/>
              <a:ext cx="152074" cy="66686"/>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91" name="Google Shape;649;p30">
              <a:extLst>
                <a:ext uri="{FF2B5EF4-FFF2-40B4-BE49-F238E27FC236}">
                  <a16:creationId xmlns:a16="http://schemas.microsoft.com/office/drawing/2014/main" id="{428ECF83-4A1C-4885-B8DB-F502D1E635A9}"/>
                </a:ext>
              </a:extLst>
            </p:cNvPr>
            <p:cNvSpPr>
              <a:spLocks/>
            </p:cNvSpPr>
            <p:nvPr/>
          </p:nvSpPr>
          <p:spPr bwMode="auto">
            <a:xfrm>
              <a:off x="1500650" y="1379125"/>
              <a:ext cx="112625" cy="203350"/>
            </a:xfrm>
            <a:custGeom>
              <a:avLst/>
              <a:gdLst>
                <a:gd name="T0" fmla="*/ 2147483646 w 4505"/>
                <a:gd name="T1" fmla="*/ 2147483646 h 8134"/>
                <a:gd name="T2" fmla="*/ 2147483646 w 4505"/>
                <a:gd name="T3" fmla="*/ 2147483646 h 8134"/>
                <a:gd name="T4" fmla="*/ 2147483646 w 4505"/>
                <a:gd name="T5" fmla="*/ 2147483646 h 8134"/>
                <a:gd name="T6" fmla="*/ 2147483646 w 4505"/>
                <a:gd name="T7" fmla="*/ 2147483646 h 8134"/>
                <a:gd name="T8" fmla="*/ 2147483646 w 4505"/>
                <a:gd name="T9" fmla="*/ 2147483646 h 8134"/>
                <a:gd name="T10" fmla="*/ 2147483646 w 4505"/>
                <a:gd name="T11" fmla="*/ 2147483646 h 8134"/>
                <a:gd name="T12" fmla="*/ 2147483646 w 4505"/>
                <a:gd name="T13" fmla="*/ 2147483646 h 8134"/>
                <a:gd name="T14" fmla="*/ 2147483646 w 4505"/>
                <a:gd name="T15" fmla="*/ 2147483646 h 813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2" name="Google Shape;650;p30">
              <a:extLst>
                <a:ext uri="{FF2B5EF4-FFF2-40B4-BE49-F238E27FC236}">
                  <a16:creationId xmlns:a16="http://schemas.microsoft.com/office/drawing/2014/main" id="{9F06BF2C-E11D-406E-885B-A291135A0891}"/>
                </a:ext>
              </a:extLst>
            </p:cNvPr>
            <p:cNvSpPr>
              <a:spLocks/>
            </p:cNvSpPr>
            <p:nvPr/>
          </p:nvSpPr>
          <p:spPr bwMode="auto">
            <a:xfrm>
              <a:off x="1059550" y="406000"/>
              <a:ext cx="1015850" cy="1068100"/>
            </a:xfrm>
            <a:custGeom>
              <a:avLst/>
              <a:gdLst>
                <a:gd name="T0" fmla="*/ 2147483646 w 40634"/>
                <a:gd name="T1" fmla="*/ 2147483646 h 42724"/>
                <a:gd name="T2" fmla="*/ 2147483646 w 40634"/>
                <a:gd name="T3" fmla="*/ 2147483646 h 42724"/>
                <a:gd name="T4" fmla="*/ 2147483646 w 40634"/>
                <a:gd name="T5" fmla="*/ 2147483646 h 42724"/>
                <a:gd name="T6" fmla="*/ 2147483646 w 40634"/>
                <a:gd name="T7" fmla="*/ 2147483646 h 42724"/>
                <a:gd name="T8" fmla="*/ 2147483646 w 40634"/>
                <a:gd name="T9" fmla="*/ 2147483646 h 42724"/>
                <a:gd name="T10" fmla="*/ 2147483646 w 40634"/>
                <a:gd name="T11" fmla="*/ 2147483646 h 42724"/>
                <a:gd name="T12" fmla="*/ 2147483646 w 40634"/>
                <a:gd name="T13" fmla="*/ 2147483646 h 42724"/>
                <a:gd name="T14" fmla="*/ 2147483646 w 40634"/>
                <a:gd name="T15" fmla="*/ 2147483646 h 42724"/>
                <a:gd name="T16" fmla="*/ 2147483646 w 40634"/>
                <a:gd name="T17" fmla="*/ 2147483646 h 42724"/>
                <a:gd name="T18" fmla="*/ 2147483646 w 40634"/>
                <a:gd name="T19" fmla="*/ 2147483646 h 42724"/>
                <a:gd name="T20" fmla="*/ 2147483646 w 40634"/>
                <a:gd name="T21" fmla="*/ 2147483646 h 42724"/>
                <a:gd name="T22" fmla="*/ 2147483646 w 40634"/>
                <a:gd name="T23" fmla="*/ 2147483646 h 42724"/>
                <a:gd name="T24" fmla="*/ 2147483646 w 40634"/>
                <a:gd name="T25" fmla="*/ 2147483646 h 427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3" name="Google Shape;651;p30">
              <a:extLst>
                <a:ext uri="{FF2B5EF4-FFF2-40B4-BE49-F238E27FC236}">
                  <a16:creationId xmlns:a16="http://schemas.microsoft.com/office/drawing/2014/main" id="{6400745D-300E-4FB4-A1E5-7B6B24C07E35}"/>
                </a:ext>
              </a:extLst>
            </p:cNvPr>
            <p:cNvSpPr>
              <a:spLocks/>
            </p:cNvSpPr>
            <p:nvPr/>
          </p:nvSpPr>
          <p:spPr bwMode="auto">
            <a:xfrm>
              <a:off x="1077200" y="1176625"/>
              <a:ext cx="651175" cy="297475"/>
            </a:xfrm>
            <a:custGeom>
              <a:avLst/>
              <a:gdLst>
                <a:gd name="T0" fmla="*/ 2147483646 w 26047"/>
                <a:gd name="T1" fmla="*/ 2147483646 h 11899"/>
                <a:gd name="T2" fmla="*/ 2147483646 w 26047"/>
                <a:gd name="T3" fmla="*/ 2147483646 h 11899"/>
                <a:gd name="T4" fmla="*/ 2147483646 w 26047"/>
                <a:gd name="T5" fmla="*/ 2147483646 h 11899"/>
                <a:gd name="T6" fmla="*/ 2147483646 w 26047"/>
                <a:gd name="T7" fmla="*/ 2147483646 h 11899"/>
                <a:gd name="T8" fmla="*/ 2147483646 w 26047"/>
                <a:gd name="T9" fmla="*/ 2147483646 h 11899"/>
                <a:gd name="T10" fmla="*/ 2147483646 w 26047"/>
                <a:gd name="T11" fmla="*/ 2147483646 h 11899"/>
                <a:gd name="T12" fmla="*/ 2147483646 w 26047"/>
                <a:gd name="T13" fmla="*/ 2147483646 h 11899"/>
                <a:gd name="T14" fmla="*/ 0 w 26047"/>
                <a:gd name="T15" fmla="*/ 2147483646 h 11899"/>
                <a:gd name="T16" fmla="*/ 2147483646 w 26047"/>
                <a:gd name="T17" fmla="*/ 2147483646 h 11899"/>
                <a:gd name="T18" fmla="*/ 2147483646 w 26047"/>
                <a:gd name="T19" fmla="*/ 2147483646 h 11899"/>
                <a:gd name="T20" fmla="*/ 2147483646 w 26047"/>
                <a:gd name="T21" fmla="*/ 2147483646 h 11899"/>
                <a:gd name="T22" fmla="*/ 0 w 26047"/>
                <a:gd name="T23" fmla="*/ 2147483646 h 118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047" h="11899" extrusionOk="0">
                  <a:moveTo>
                    <a:pt x="26047" y="11764"/>
                  </a:moveTo>
                  <a:cubicBezTo>
                    <a:pt x="25207" y="11764"/>
                    <a:pt x="24366" y="11898"/>
                    <a:pt x="23392" y="11898"/>
                  </a:cubicBezTo>
                  <a:cubicBezTo>
                    <a:pt x="22686" y="11898"/>
                    <a:pt x="21980" y="11898"/>
                    <a:pt x="21274" y="11764"/>
                  </a:cubicBezTo>
                  <a:cubicBezTo>
                    <a:pt x="21980" y="11898"/>
                    <a:pt x="22686" y="11898"/>
                    <a:pt x="23392" y="11898"/>
                  </a:cubicBezTo>
                  <a:cubicBezTo>
                    <a:pt x="24366" y="11898"/>
                    <a:pt x="25207" y="11764"/>
                    <a:pt x="26047" y="11764"/>
                  </a:cubicBez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4" name="Google Shape;652;p30">
              <a:extLst>
                <a:ext uri="{FF2B5EF4-FFF2-40B4-BE49-F238E27FC236}">
                  <a16:creationId xmlns:a16="http://schemas.microsoft.com/office/drawing/2014/main" id="{20627B4C-7EED-4ADD-819E-15FA454850C1}"/>
                </a:ext>
              </a:extLst>
            </p:cNvPr>
            <p:cNvSpPr>
              <a:spLocks/>
            </p:cNvSpPr>
            <p:nvPr/>
          </p:nvSpPr>
          <p:spPr bwMode="auto">
            <a:xfrm>
              <a:off x="1560325" y="1467350"/>
              <a:ext cx="48750" cy="3375"/>
            </a:xfrm>
            <a:custGeom>
              <a:avLst/>
              <a:gdLst>
                <a:gd name="T0" fmla="*/ 0 w 1950"/>
                <a:gd name="T1" fmla="*/ 0 h 135"/>
                <a:gd name="T2" fmla="*/ 2147483646 w 1950"/>
                <a:gd name="T3" fmla="*/ 2147483646 h 135"/>
                <a:gd name="T4" fmla="*/ 2147483646 w 1950"/>
                <a:gd name="T5" fmla="*/ 2147483646 h 135"/>
                <a:gd name="T6" fmla="*/ 0 w 1950"/>
                <a:gd name="T7" fmla="*/ 0 h 1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50" h="135" extrusionOk="0">
                  <a:moveTo>
                    <a:pt x="0" y="0"/>
                  </a:moveTo>
                  <a:cubicBezTo>
                    <a:pt x="571" y="135"/>
                    <a:pt x="1277" y="135"/>
                    <a:pt x="1949" y="135"/>
                  </a:cubicBezTo>
                  <a:cubicBezTo>
                    <a:pt x="1277" y="135"/>
                    <a:pt x="571" y="135"/>
                    <a:pt x="0" y="0"/>
                  </a:cubicBezTo>
                  <a:close/>
                </a:path>
              </a:pathLst>
            </a:custGeom>
            <a:solidFill>
              <a:srgbClr val="84593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5" name="Google Shape;653;p30">
              <a:extLst>
                <a:ext uri="{FF2B5EF4-FFF2-40B4-BE49-F238E27FC236}">
                  <a16:creationId xmlns:a16="http://schemas.microsoft.com/office/drawing/2014/main" id="{6448F61B-392C-443E-861D-B659B5493F78}"/>
                </a:ext>
              </a:extLst>
            </p:cNvPr>
            <p:cNvSpPr>
              <a:spLocks/>
            </p:cNvSpPr>
            <p:nvPr/>
          </p:nvSpPr>
          <p:spPr bwMode="auto">
            <a:xfrm>
              <a:off x="1077200" y="1078325"/>
              <a:ext cx="651175" cy="395775"/>
            </a:xfrm>
            <a:custGeom>
              <a:avLst/>
              <a:gdLst>
                <a:gd name="T0" fmla="*/ 2147483646 w 26047"/>
                <a:gd name="T1" fmla="*/ 2147483646 h 15831"/>
                <a:gd name="T2" fmla="*/ 2147483646 w 26047"/>
                <a:gd name="T3" fmla="*/ 2147483646 h 15831"/>
                <a:gd name="T4" fmla="*/ 0 w 26047"/>
                <a:gd name="T5" fmla="*/ 2147483646 h 15831"/>
                <a:gd name="T6" fmla="*/ 0 w 26047"/>
                <a:gd name="T7" fmla="*/ 2147483646 h 15831"/>
                <a:gd name="T8" fmla="*/ 2147483646 w 26047"/>
                <a:gd name="T9" fmla="*/ 2147483646 h 15831"/>
                <a:gd name="T10" fmla="*/ 2147483646 w 26047"/>
                <a:gd name="T11" fmla="*/ 2147483646 h 15831"/>
                <a:gd name="T12" fmla="*/ 2147483646 w 26047"/>
                <a:gd name="T13" fmla="*/ 2147483646 h 15831"/>
                <a:gd name="T14" fmla="*/ 2147483646 w 26047"/>
                <a:gd name="T15" fmla="*/ 2147483646 h 15831"/>
                <a:gd name="T16" fmla="*/ 2147483646 w 26047"/>
                <a:gd name="T17" fmla="*/ 2147483646 h 15831"/>
                <a:gd name="T18" fmla="*/ 2147483646 w 26047"/>
                <a:gd name="T19" fmla="*/ 2147483646 h 15831"/>
                <a:gd name="T20" fmla="*/ 2147483646 w 26047"/>
                <a:gd name="T21" fmla="*/ 2147483646 h 15831"/>
                <a:gd name="T22" fmla="*/ 2147483646 w 26047"/>
                <a:gd name="T23" fmla="*/ 2147483646 h 15831"/>
                <a:gd name="T24" fmla="*/ 2147483646 w 26047"/>
                <a:gd name="T25" fmla="*/ 2147483646 h 15831"/>
                <a:gd name="T26" fmla="*/ 2147483646 w 26047"/>
                <a:gd name="T27" fmla="*/ 2147483646 h 15831"/>
                <a:gd name="T28" fmla="*/ 2147483646 w 26047"/>
                <a:gd name="T29" fmla="*/ 2147483646 h 15831"/>
                <a:gd name="T30" fmla="*/ 2147483646 w 26047"/>
                <a:gd name="T31" fmla="*/ 2147483646 h 15831"/>
                <a:gd name="T32" fmla="*/ 2147483646 w 26047"/>
                <a:gd name="T33" fmla="*/ 2147483646 h 158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lnTo>
                    <a:pt x="3798" y="1"/>
                  </a:lnTo>
                  <a:close/>
                </a:path>
              </a:pathLst>
            </a:custGeom>
            <a:solidFill>
              <a:srgbClr val="94694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6" name="Google Shape;654;p30">
              <a:extLst>
                <a:ext uri="{FF2B5EF4-FFF2-40B4-BE49-F238E27FC236}">
                  <a16:creationId xmlns:a16="http://schemas.microsoft.com/office/drawing/2014/main" id="{D45F1D5C-F71E-424E-9894-06DBA1251B3B}"/>
                </a:ext>
              </a:extLst>
            </p:cNvPr>
            <p:cNvSpPr/>
            <p:nvPr/>
          </p:nvSpPr>
          <p:spPr>
            <a:xfrm>
              <a:off x="1231825" y="1481052"/>
              <a:ext cx="280450" cy="703916"/>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97" name="Google Shape;655;p30">
              <a:extLst>
                <a:ext uri="{FF2B5EF4-FFF2-40B4-BE49-F238E27FC236}">
                  <a16:creationId xmlns:a16="http://schemas.microsoft.com/office/drawing/2014/main" id="{478FB585-F9DB-4D3F-A942-959D2EC303D9}"/>
                </a:ext>
              </a:extLst>
            </p:cNvPr>
            <p:cNvSpPr/>
            <p:nvPr/>
          </p:nvSpPr>
          <p:spPr>
            <a:xfrm>
              <a:off x="1235775" y="1481052"/>
              <a:ext cx="272550" cy="689096"/>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dirty="0">
                <a:solidFill>
                  <a:prstClr val="black"/>
                </a:solidFill>
                <a:latin typeface="Arial"/>
              </a:endParaRPr>
            </a:p>
          </p:txBody>
        </p:sp>
        <p:sp>
          <p:nvSpPr>
            <p:cNvPr id="98" name="Google Shape;656;p30">
              <a:extLst>
                <a:ext uri="{FF2B5EF4-FFF2-40B4-BE49-F238E27FC236}">
                  <a16:creationId xmlns:a16="http://schemas.microsoft.com/office/drawing/2014/main" id="{4A26D78B-DC0A-4F5F-8D56-8FEB9B727D43}"/>
                </a:ext>
              </a:extLst>
            </p:cNvPr>
            <p:cNvSpPr/>
            <p:nvPr/>
          </p:nvSpPr>
          <p:spPr>
            <a:xfrm>
              <a:off x="1605100" y="1516619"/>
              <a:ext cx="158000" cy="638711"/>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99" name="Google Shape;657;p30">
              <a:extLst>
                <a:ext uri="{FF2B5EF4-FFF2-40B4-BE49-F238E27FC236}">
                  <a16:creationId xmlns:a16="http://schemas.microsoft.com/office/drawing/2014/main" id="{13A74F1A-60A9-47DC-982F-A385F7134884}"/>
                </a:ext>
              </a:extLst>
            </p:cNvPr>
            <p:cNvSpPr>
              <a:spLocks/>
            </p:cNvSpPr>
            <p:nvPr/>
          </p:nvSpPr>
          <p:spPr bwMode="auto">
            <a:xfrm>
              <a:off x="1742650" y="1988275"/>
              <a:ext cx="25" cy="56325"/>
            </a:xfrm>
            <a:custGeom>
              <a:avLst/>
              <a:gdLst>
                <a:gd name="T0" fmla="*/ 0 w 1"/>
                <a:gd name="T1" fmla="*/ 2147483646 h 2253"/>
                <a:gd name="T2" fmla="*/ 0 w 1"/>
                <a:gd name="T3" fmla="*/ 2147483646 h 2253"/>
                <a:gd name="T4" fmla="*/ 0 w 1"/>
                <a:gd name="T5" fmla="*/ 2147483646 h 2253"/>
                <a:gd name="T6" fmla="*/ 0 w 1"/>
                <a:gd name="T7" fmla="*/ 2147483646 h 22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253" extrusionOk="0">
                  <a:moveTo>
                    <a:pt x="0" y="1"/>
                  </a:moveTo>
                  <a:lnTo>
                    <a:pt x="0" y="2253"/>
                  </a:lnTo>
                  <a:lnTo>
                    <a:pt x="0" y="1"/>
                  </a:lnTo>
                  <a:close/>
                </a:path>
              </a:pathLst>
            </a:custGeom>
            <a:solidFill>
              <a:srgbClr val="9D684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0" name="Google Shape;658;p30">
              <a:extLst>
                <a:ext uri="{FF2B5EF4-FFF2-40B4-BE49-F238E27FC236}">
                  <a16:creationId xmlns:a16="http://schemas.microsoft.com/office/drawing/2014/main" id="{4500C67B-E0DB-4977-BC60-8963BF1CFAFC}"/>
                </a:ext>
              </a:extLst>
            </p:cNvPr>
            <p:cNvSpPr/>
            <p:nvPr/>
          </p:nvSpPr>
          <p:spPr>
            <a:xfrm>
              <a:off x="1613000" y="1526992"/>
              <a:ext cx="128374" cy="583880"/>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01" name="Google Shape;659;p30">
              <a:extLst>
                <a:ext uri="{FF2B5EF4-FFF2-40B4-BE49-F238E27FC236}">
                  <a16:creationId xmlns:a16="http://schemas.microsoft.com/office/drawing/2014/main" id="{5326779D-FA0F-456C-BEBD-DC2440290277}"/>
                </a:ext>
              </a:extLst>
            </p:cNvPr>
            <p:cNvSpPr>
              <a:spLocks/>
            </p:cNvSpPr>
            <p:nvPr/>
          </p:nvSpPr>
          <p:spPr bwMode="auto">
            <a:xfrm>
              <a:off x="1672050" y="1203050"/>
              <a:ext cx="133625" cy="120650"/>
            </a:xfrm>
            <a:custGeom>
              <a:avLst/>
              <a:gdLst>
                <a:gd name="T0" fmla="*/ 2147483646 w 5345"/>
                <a:gd name="T1" fmla="*/ 0 h 4826"/>
                <a:gd name="T2" fmla="*/ 2147483646 w 5345"/>
                <a:gd name="T3" fmla="*/ 2147483646 h 4826"/>
                <a:gd name="T4" fmla="*/ 2147483646 w 5345"/>
                <a:gd name="T5" fmla="*/ 2147483646 h 4826"/>
                <a:gd name="T6" fmla="*/ 2147483646 w 5345"/>
                <a:gd name="T7" fmla="*/ 2147483646 h 4826"/>
                <a:gd name="T8" fmla="*/ 2147483646 w 5345"/>
                <a:gd name="T9" fmla="*/ 2147483646 h 4826"/>
                <a:gd name="T10" fmla="*/ 2147483646 w 5345"/>
                <a:gd name="T11" fmla="*/ 2147483646 h 4826"/>
                <a:gd name="T12" fmla="*/ 2147483646 w 5345"/>
                <a:gd name="T13" fmla="*/ 2147483646 h 4826"/>
                <a:gd name="T14" fmla="*/ 2147483646 w 5345"/>
                <a:gd name="T15" fmla="*/ 2147483646 h 4826"/>
                <a:gd name="T16" fmla="*/ 2147483646 w 5345"/>
                <a:gd name="T17" fmla="*/ 2147483646 h 4826"/>
                <a:gd name="T18" fmla="*/ 2147483646 w 5345"/>
                <a:gd name="T19" fmla="*/ 2147483646 h 4826"/>
                <a:gd name="T20" fmla="*/ 2147483646 w 5345"/>
                <a:gd name="T21" fmla="*/ 2147483646 h 4826"/>
                <a:gd name="T22" fmla="*/ 2147483646 w 5345"/>
                <a:gd name="T23" fmla="*/ 2147483646 h 4826"/>
                <a:gd name="T24" fmla="*/ 2147483646 w 5345"/>
                <a:gd name="T25" fmla="*/ 0 h 48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2" name="Google Shape;660;p30">
              <a:extLst>
                <a:ext uri="{FF2B5EF4-FFF2-40B4-BE49-F238E27FC236}">
                  <a16:creationId xmlns:a16="http://schemas.microsoft.com/office/drawing/2014/main" id="{9ED5A23D-42B3-4727-B2FB-295F678BC49C}"/>
                </a:ext>
              </a:extLst>
            </p:cNvPr>
            <p:cNvSpPr>
              <a:spLocks/>
            </p:cNvSpPr>
            <p:nvPr/>
          </p:nvSpPr>
          <p:spPr bwMode="auto">
            <a:xfrm>
              <a:off x="1511575" y="981325"/>
              <a:ext cx="189075" cy="169625"/>
            </a:xfrm>
            <a:custGeom>
              <a:avLst/>
              <a:gdLst>
                <a:gd name="T0" fmla="*/ 2147483646 w 7563"/>
                <a:gd name="T1" fmla="*/ 0 h 6785"/>
                <a:gd name="T2" fmla="*/ 2147483646 w 7563"/>
                <a:gd name="T3" fmla="*/ 2147483646 h 6785"/>
                <a:gd name="T4" fmla="*/ 2147483646 w 7563"/>
                <a:gd name="T5" fmla="*/ 2147483646 h 6785"/>
                <a:gd name="T6" fmla="*/ 2147483646 w 7563"/>
                <a:gd name="T7" fmla="*/ 2147483646 h 6785"/>
                <a:gd name="T8" fmla="*/ 2147483646 w 7563"/>
                <a:gd name="T9" fmla="*/ 2147483646 h 6785"/>
                <a:gd name="T10" fmla="*/ 2147483646 w 7563"/>
                <a:gd name="T11" fmla="*/ 2147483646 h 6785"/>
                <a:gd name="T12" fmla="*/ 2147483646 w 7563"/>
                <a:gd name="T13" fmla="*/ 0 h 67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3" name="Google Shape;661;p30">
              <a:extLst>
                <a:ext uri="{FF2B5EF4-FFF2-40B4-BE49-F238E27FC236}">
                  <a16:creationId xmlns:a16="http://schemas.microsoft.com/office/drawing/2014/main" id="{5AD4C683-A196-4231-B424-369E65775011}"/>
                </a:ext>
              </a:extLst>
            </p:cNvPr>
            <p:cNvSpPr/>
            <p:nvPr/>
          </p:nvSpPr>
          <p:spPr>
            <a:xfrm>
              <a:off x="1417475" y="1104642"/>
              <a:ext cx="217250" cy="120036"/>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04" name="Google Shape;662;p30">
              <a:extLst>
                <a:ext uri="{FF2B5EF4-FFF2-40B4-BE49-F238E27FC236}">
                  <a16:creationId xmlns:a16="http://schemas.microsoft.com/office/drawing/2014/main" id="{E5B20E87-C14A-4B95-A079-8A6B48630E89}"/>
                </a:ext>
              </a:extLst>
            </p:cNvPr>
            <p:cNvSpPr>
              <a:spLocks/>
            </p:cNvSpPr>
            <p:nvPr/>
          </p:nvSpPr>
          <p:spPr bwMode="auto">
            <a:xfrm>
              <a:off x="1851025" y="1079925"/>
              <a:ext cx="161350" cy="143875"/>
            </a:xfrm>
            <a:custGeom>
              <a:avLst/>
              <a:gdLst>
                <a:gd name="T0" fmla="*/ 2147483646 w 6454"/>
                <a:gd name="T1" fmla="*/ 0 h 5755"/>
                <a:gd name="T2" fmla="*/ 2147483646 w 6454"/>
                <a:gd name="T3" fmla="*/ 2147483646 h 5755"/>
                <a:gd name="T4" fmla="*/ 2147483646 w 6454"/>
                <a:gd name="T5" fmla="*/ 2147483646 h 5755"/>
                <a:gd name="T6" fmla="*/ 2147483646 w 6454"/>
                <a:gd name="T7" fmla="*/ 2147483646 h 5755"/>
                <a:gd name="T8" fmla="*/ 2147483646 w 6454"/>
                <a:gd name="T9" fmla="*/ 2147483646 h 5755"/>
                <a:gd name="T10" fmla="*/ 2147483646 w 6454"/>
                <a:gd name="T11" fmla="*/ 2147483646 h 5755"/>
                <a:gd name="T12" fmla="*/ 2147483646 w 6454"/>
                <a:gd name="T13" fmla="*/ 0 h 57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5" name="Google Shape;663;p30">
              <a:extLst>
                <a:ext uri="{FF2B5EF4-FFF2-40B4-BE49-F238E27FC236}">
                  <a16:creationId xmlns:a16="http://schemas.microsoft.com/office/drawing/2014/main" id="{7752C6FB-C001-45B5-8747-7632EF92862F}"/>
                </a:ext>
              </a:extLst>
            </p:cNvPr>
            <p:cNvSpPr/>
            <p:nvPr/>
          </p:nvSpPr>
          <p:spPr>
            <a:xfrm>
              <a:off x="1861850" y="1212823"/>
              <a:ext cx="130350" cy="93362"/>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06" name="Google Shape;664;p30">
              <a:extLst>
                <a:ext uri="{FF2B5EF4-FFF2-40B4-BE49-F238E27FC236}">
                  <a16:creationId xmlns:a16="http://schemas.microsoft.com/office/drawing/2014/main" id="{60C21ADE-567B-476F-AF71-9CC9077C711C}"/>
                </a:ext>
              </a:extLst>
            </p:cNvPr>
            <p:cNvSpPr>
              <a:spLocks/>
            </p:cNvSpPr>
            <p:nvPr/>
          </p:nvSpPr>
          <p:spPr bwMode="auto">
            <a:xfrm>
              <a:off x="1609050" y="1010500"/>
              <a:ext cx="70600" cy="61000"/>
            </a:xfrm>
            <a:custGeom>
              <a:avLst/>
              <a:gdLst>
                <a:gd name="T0" fmla="*/ 2147483646 w 2824"/>
                <a:gd name="T1" fmla="*/ 0 h 2440"/>
                <a:gd name="T2" fmla="*/ 2147483646 w 2824"/>
                <a:gd name="T3" fmla="*/ 2147483646 h 2440"/>
                <a:gd name="T4" fmla="*/ 2147483646 w 2824"/>
                <a:gd name="T5" fmla="*/ 2147483646 h 2440"/>
                <a:gd name="T6" fmla="*/ 2147483646 w 2824"/>
                <a:gd name="T7" fmla="*/ 2147483646 h 2440"/>
                <a:gd name="T8" fmla="*/ 2147483646 w 2824"/>
                <a:gd name="T9" fmla="*/ 2147483646 h 2440"/>
                <a:gd name="T10" fmla="*/ 2147483646 w 2824"/>
                <a:gd name="T11" fmla="*/ 2147483646 h 2440"/>
                <a:gd name="T12" fmla="*/ 2147483646 w 2824"/>
                <a:gd name="T13" fmla="*/ 0 h 244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7" name="Google Shape;665;p30">
              <a:extLst>
                <a:ext uri="{FF2B5EF4-FFF2-40B4-BE49-F238E27FC236}">
                  <a16:creationId xmlns:a16="http://schemas.microsoft.com/office/drawing/2014/main" id="{1819EEC8-B4EF-42D5-B860-AAABB5357822}"/>
                </a:ext>
              </a:extLst>
            </p:cNvPr>
            <p:cNvSpPr>
              <a:spLocks/>
            </p:cNvSpPr>
            <p:nvPr/>
          </p:nvSpPr>
          <p:spPr bwMode="auto">
            <a:xfrm>
              <a:off x="1920775" y="1096000"/>
              <a:ext cx="70600" cy="61125"/>
            </a:xfrm>
            <a:custGeom>
              <a:avLst/>
              <a:gdLst>
                <a:gd name="T0" fmla="*/ 2147483646 w 2824"/>
                <a:gd name="T1" fmla="*/ 2147483646 h 2445"/>
                <a:gd name="T2" fmla="*/ 2147483646 w 2824"/>
                <a:gd name="T3" fmla="*/ 2147483646 h 2445"/>
                <a:gd name="T4" fmla="*/ 2147483646 w 2824"/>
                <a:gd name="T5" fmla="*/ 2147483646 h 2445"/>
                <a:gd name="T6" fmla="*/ 2147483646 w 2824"/>
                <a:gd name="T7" fmla="*/ 2147483646 h 2445"/>
                <a:gd name="T8" fmla="*/ 2147483646 w 2824"/>
                <a:gd name="T9" fmla="*/ 2147483646 h 2445"/>
                <a:gd name="T10" fmla="*/ 2147483646 w 2824"/>
                <a:gd name="T11" fmla="*/ 2147483646 h 2445"/>
                <a:gd name="T12" fmla="*/ 2147483646 w 2824"/>
                <a:gd name="T13" fmla="*/ 2147483646 h 24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8" name="Google Shape;666;p30">
              <a:extLst>
                <a:ext uri="{FF2B5EF4-FFF2-40B4-BE49-F238E27FC236}">
                  <a16:creationId xmlns:a16="http://schemas.microsoft.com/office/drawing/2014/main" id="{BE66EC07-5492-43AA-845B-58FE62676B0C}"/>
                </a:ext>
              </a:extLst>
            </p:cNvPr>
            <p:cNvSpPr>
              <a:spLocks/>
            </p:cNvSpPr>
            <p:nvPr/>
          </p:nvSpPr>
          <p:spPr bwMode="auto">
            <a:xfrm>
              <a:off x="961250" y="236825"/>
              <a:ext cx="1222525" cy="946550"/>
            </a:xfrm>
            <a:custGeom>
              <a:avLst/>
              <a:gdLst>
                <a:gd name="T0" fmla="*/ 2147483646 w 48901"/>
                <a:gd name="T1" fmla="*/ 0 h 37862"/>
                <a:gd name="T2" fmla="*/ 2147483646 w 48901"/>
                <a:gd name="T3" fmla="*/ 2147483646 h 37862"/>
                <a:gd name="T4" fmla="*/ 2147483646 w 48901"/>
                <a:gd name="T5" fmla="*/ 2147483646 h 37862"/>
                <a:gd name="T6" fmla="*/ 2147483646 w 48901"/>
                <a:gd name="T7" fmla="*/ 2147483646 h 37862"/>
                <a:gd name="T8" fmla="*/ 2147483646 w 48901"/>
                <a:gd name="T9" fmla="*/ 2147483646 h 37862"/>
                <a:gd name="T10" fmla="*/ 2147483646 w 48901"/>
                <a:gd name="T11" fmla="*/ 2147483646 h 37862"/>
                <a:gd name="T12" fmla="*/ 2147483646 w 48901"/>
                <a:gd name="T13" fmla="*/ 2147483646 h 37862"/>
                <a:gd name="T14" fmla="*/ 2147483646 w 48901"/>
                <a:gd name="T15" fmla="*/ 2147483646 h 37862"/>
                <a:gd name="T16" fmla="*/ 2147483646 w 48901"/>
                <a:gd name="T17" fmla="*/ 2147483646 h 37862"/>
                <a:gd name="T18" fmla="*/ 2147483646 w 48901"/>
                <a:gd name="T19" fmla="*/ 2147483646 h 37862"/>
                <a:gd name="T20" fmla="*/ 2147483646 w 48901"/>
                <a:gd name="T21" fmla="*/ 2147483646 h 37862"/>
                <a:gd name="T22" fmla="*/ 2147483646 w 48901"/>
                <a:gd name="T23" fmla="*/ 2147483646 h 37862"/>
                <a:gd name="T24" fmla="*/ 2147483646 w 48901"/>
                <a:gd name="T25" fmla="*/ 2147483646 h 37862"/>
                <a:gd name="T26" fmla="*/ 2147483646 w 48901"/>
                <a:gd name="T27" fmla="*/ 2147483646 h 37862"/>
                <a:gd name="T28" fmla="*/ 2147483646 w 48901"/>
                <a:gd name="T29" fmla="*/ 2147483646 h 37862"/>
                <a:gd name="T30" fmla="*/ 2147483646 w 48901"/>
                <a:gd name="T31" fmla="*/ 2147483646 h 37862"/>
                <a:gd name="T32" fmla="*/ 2147483646 w 48901"/>
                <a:gd name="T33" fmla="*/ 2147483646 h 37862"/>
                <a:gd name="T34" fmla="*/ 2147483646 w 48901"/>
                <a:gd name="T35" fmla="*/ 2147483646 h 37862"/>
                <a:gd name="T36" fmla="*/ 2147483646 w 48901"/>
                <a:gd name="T37" fmla="*/ 2147483646 h 37862"/>
                <a:gd name="T38" fmla="*/ 2147483646 w 48901"/>
                <a:gd name="T39" fmla="*/ 2147483646 h 37862"/>
                <a:gd name="T40" fmla="*/ 2147483646 w 48901"/>
                <a:gd name="T41" fmla="*/ 2147483646 h 37862"/>
                <a:gd name="T42" fmla="*/ 2147483646 w 48901"/>
                <a:gd name="T43" fmla="*/ 2147483646 h 37862"/>
                <a:gd name="T44" fmla="*/ 2147483646 w 48901"/>
                <a:gd name="T45" fmla="*/ 2147483646 h 37862"/>
                <a:gd name="T46" fmla="*/ 2147483646 w 48901"/>
                <a:gd name="T47" fmla="*/ 2147483646 h 37862"/>
                <a:gd name="T48" fmla="*/ 2147483646 w 48901"/>
                <a:gd name="T49" fmla="*/ 2147483646 h 37862"/>
                <a:gd name="T50" fmla="*/ 2147483646 w 48901"/>
                <a:gd name="T51" fmla="*/ 2147483646 h 37862"/>
                <a:gd name="T52" fmla="*/ 2147483646 w 48901"/>
                <a:gd name="T53" fmla="*/ 2147483646 h 37862"/>
                <a:gd name="T54" fmla="*/ 2147483646 w 48901"/>
                <a:gd name="T55" fmla="*/ 2147483646 h 37862"/>
                <a:gd name="T56" fmla="*/ 2147483646 w 48901"/>
                <a:gd name="T57" fmla="*/ 2147483646 h 37862"/>
                <a:gd name="T58" fmla="*/ 2147483646 w 48901"/>
                <a:gd name="T59" fmla="*/ 2147483646 h 37862"/>
                <a:gd name="T60" fmla="*/ 2147483646 w 48901"/>
                <a:gd name="T61" fmla="*/ 2147483646 h 37862"/>
                <a:gd name="T62" fmla="*/ 2147483646 w 48901"/>
                <a:gd name="T63" fmla="*/ 2147483646 h 37862"/>
                <a:gd name="T64" fmla="*/ 2147483646 w 48901"/>
                <a:gd name="T65" fmla="*/ 2147483646 h 37862"/>
                <a:gd name="T66" fmla="*/ 2147483646 w 48901"/>
                <a:gd name="T67" fmla="*/ 2147483646 h 37862"/>
                <a:gd name="T68" fmla="*/ 2147483646 w 48901"/>
                <a:gd name="T69" fmla="*/ 2147483646 h 37862"/>
                <a:gd name="T70" fmla="*/ 2147483646 w 48901"/>
                <a:gd name="T71" fmla="*/ 2147483646 h 37862"/>
                <a:gd name="T72" fmla="*/ 2147483646 w 48901"/>
                <a:gd name="T73" fmla="*/ 2147483646 h 37862"/>
                <a:gd name="T74" fmla="*/ 2147483646 w 48901"/>
                <a:gd name="T75" fmla="*/ 2147483646 h 37862"/>
                <a:gd name="T76" fmla="*/ 2147483646 w 48901"/>
                <a:gd name="T77" fmla="*/ 2147483646 h 37862"/>
                <a:gd name="T78" fmla="*/ 2147483646 w 48901"/>
                <a:gd name="T79" fmla="*/ 2147483646 h 37862"/>
                <a:gd name="T80" fmla="*/ 2147483646 w 48901"/>
                <a:gd name="T81" fmla="*/ 2147483646 h 37862"/>
                <a:gd name="T82" fmla="*/ 2147483646 w 48901"/>
                <a:gd name="T83" fmla="*/ 2147483646 h 37862"/>
                <a:gd name="T84" fmla="*/ 2147483646 w 48901"/>
                <a:gd name="T85" fmla="*/ 2147483646 h 37862"/>
                <a:gd name="T86" fmla="*/ 2147483646 w 48901"/>
                <a:gd name="T87" fmla="*/ 2147483646 h 37862"/>
                <a:gd name="T88" fmla="*/ 2147483646 w 48901"/>
                <a:gd name="T89" fmla="*/ 2147483646 h 37862"/>
                <a:gd name="T90" fmla="*/ 2147483646 w 48901"/>
                <a:gd name="T91" fmla="*/ 2147483646 h 37862"/>
                <a:gd name="T92" fmla="*/ 2147483646 w 48901"/>
                <a:gd name="T93" fmla="*/ 2147483646 h 37862"/>
                <a:gd name="T94" fmla="*/ 2147483646 w 48901"/>
                <a:gd name="T95" fmla="*/ 2147483646 h 37862"/>
                <a:gd name="T96" fmla="*/ 2147483646 w 48901"/>
                <a:gd name="T97" fmla="*/ 2147483646 h 37862"/>
                <a:gd name="T98" fmla="*/ 2147483646 w 48901"/>
                <a:gd name="T99" fmla="*/ 2147483646 h 37862"/>
                <a:gd name="T100" fmla="*/ 2147483646 w 48901"/>
                <a:gd name="T101" fmla="*/ 2147483646 h 37862"/>
                <a:gd name="T102" fmla="*/ 2147483646 w 48901"/>
                <a:gd name="T103" fmla="*/ 2147483646 h 37862"/>
                <a:gd name="T104" fmla="*/ 2147483646 w 48901"/>
                <a:gd name="T105" fmla="*/ 0 h 3786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9" name="Google Shape;667;p30">
              <a:extLst>
                <a:ext uri="{FF2B5EF4-FFF2-40B4-BE49-F238E27FC236}">
                  <a16:creationId xmlns:a16="http://schemas.microsoft.com/office/drawing/2014/main" id="{D2052ED4-8A13-4A8F-8711-49403ADA701C}"/>
                </a:ext>
              </a:extLst>
            </p:cNvPr>
            <p:cNvSpPr>
              <a:spLocks/>
            </p:cNvSpPr>
            <p:nvPr/>
          </p:nvSpPr>
          <p:spPr bwMode="auto">
            <a:xfrm>
              <a:off x="989800" y="234750"/>
              <a:ext cx="1193975" cy="706225"/>
            </a:xfrm>
            <a:custGeom>
              <a:avLst/>
              <a:gdLst>
                <a:gd name="T0" fmla="*/ 2147483646 w 47759"/>
                <a:gd name="T1" fmla="*/ 2147483646 h 28249"/>
                <a:gd name="T2" fmla="*/ 2147483646 w 47759"/>
                <a:gd name="T3" fmla="*/ 2147483646 h 28249"/>
                <a:gd name="T4" fmla="*/ 2147483646 w 47759"/>
                <a:gd name="T5" fmla="*/ 2147483646 h 28249"/>
                <a:gd name="T6" fmla="*/ 2147483646 w 47759"/>
                <a:gd name="T7" fmla="*/ 2147483646 h 28249"/>
                <a:gd name="T8" fmla="*/ 2147483646 w 47759"/>
                <a:gd name="T9" fmla="*/ 2147483646 h 28249"/>
                <a:gd name="T10" fmla="*/ 2147483646 w 47759"/>
                <a:gd name="T11" fmla="*/ 2147483646 h 28249"/>
                <a:gd name="T12" fmla="*/ 2147483646 w 47759"/>
                <a:gd name="T13" fmla="*/ 2147483646 h 28249"/>
                <a:gd name="T14" fmla="*/ 2147483646 w 47759"/>
                <a:gd name="T15" fmla="*/ 2147483646 h 28249"/>
                <a:gd name="T16" fmla="*/ 2147483646 w 47759"/>
                <a:gd name="T17" fmla="*/ 2147483646 h 28249"/>
                <a:gd name="T18" fmla="*/ 2147483646 w 47759"/>
                <a:gd name="T19" fmla="*/ 2147483646 h 28249"/>
                <a:gd name="T20" fmla="*/ 2147483646 w 47759"/>
                <a:gd name="T21" fmla="*/ 2147483646 h 28249"/>
                <a:gd name="T22" fmla="*/ 2147483646 w 47759"/>
                <a:gd name="T23" fmla="*/ 2147483646 h 28249"/>
                <a:gd name="T24" fmla="*/ 2147483646 w 47759"/>
                <a:gd name="T25" fmla="*/ 2147483646 h 28249"/>
                <a:gd name="T26" fmla="*/ 2147483646 w 47759"/>
                <a:gd name="T27" fmla="*/ 2147483646 h 28249"/>
                <a:gd name="T28" fmla="*/ 2147483646 w 47759"/>
                <a:gd name="T29" fmla="*/ 2147483646 h 28249"/>
                <a:gd name="T30" fmla="*/ 2147483646 w 47759"/>
                <a:gd name="T31" fmla="*/ 2147483646 h 28249"/>
                <a:gd name="T32" fmla="*/ 2147483646 w 47759"/>
                <a:gd name="T33" fmla="*/ 2147483646 h 28249"/>
                <a:gd name="T34" fmla="*/ 2147483646 w 47759"/>
                <a:gd name="T35" fmla="*/ 2147483646 h 28249"/>
                <a:gd name="T36" fmla="*/ 2147483646 w 47759"/>
                <a:gd name="T37" fmla="*/ 2147483646 h 28249"/>
                <a:gd name="T38" fmla="*/ 2147483646 w 47759"/>
                <a:gd name="T39" fmla="*/ 2147483646 h 28249"/>
                <a:gd name="T40" fmla="*/ 2147483646 w 47759"/>
                <a:gd name="T41" fmla="*/ 2147483646 h 28249"/>
                <a:gd name="T42" fmla="*/ 2147483646 w 47759"/>
                <a:gd name="T43" fmla="*/ 2147483646 h 28249"/>
                <a:gd name="T44" fmla="*/ 2147483646 w 47759"/>
                <a:gd name="T45" fmla="*/ 2147483646 h 28249"/>
                <a:gd name="T46" fmla="*/ 2147483646 w 47759"/>
                <a:gd name="T47" fmla="*/ 2147483646 h 28249"/>
                <a:gd name="T48" fmla="*/ 2147483646 w 47759"/>
                <a:gd name="T49" fmla="*/ 2147483646 h 28249"/>
                <a:gd name="T50" fmla="*/ 2147483646 w 47759"/>
                <a:gd name="T51" fmla="*/ 2147483646 h 28249"/>
                <a:gd name="T52" fmla="*/ 2147483646 w 47759"/>
                <a:gd name="T53" fmla="*/ 2147483646 h 28249"/>
                <a:gd name="T54" fmla="*/ 2147483646 w 47759"/>
                <a:gd name="T55" fmla="*/ 2147483646 h 28249"/>
                <a:gd name="T56" fmla="*/ 2147483646 w 47759"/>
                <a:gd name="T57" fmla="*/ 2147483646 h 28249"/>
                <a:gd name="T58" fmla="*/ 2147483646 w 47759"/>
                <a:gd name="T59" fmla="*/ 2147483646 h 28249"/>
                <a:gd name="T60" fmla="*/ 2147483646 w 47759"/>
                <a:gd name="T61" fmla="*/ 2147483646 h 28249"/>
                <a:gd name="T62" fmla="*/ 2147483646 w 47759"/>
                <a:gd name="T63" fmla="*/ 2147483646 h 28249"/>
                <a:gd name="T64" fmla="*/ 2147483646 w 47759"/>
                <a:gd name="T65" fmla="*/ 2147483646 h 28249"/>
                <a:gd name="T66" fmla="*/ 2147483646 w 47759"/>
                <a:gd name="T67" fmla="*/ 2147483646 h 28249"/>
                <a:gd name="T68" fmla="*/ 2147483646 w 47759"/>
                <a:gd name="T69" fmla="*/ 2147483646 h 28249"/>
                <a:gd name="T70" fmla="*/ 2147483646 w 47759"/>
                <a:gd name="T71" fmla="*/ 2147483646 h 28249"/>
                <a:gd name="T72" fmla="*/ 2147483646 w 47759"/>
                <a:gd name="T73" fmla="*/ 2147483646 h 28249"/>
                <a:gd name="T74" fmla="*/ 2147483646 w 47759"/>
                <a:gd name="T75" fmla="*/ 2147483646 h 28249"/>
                <a:gd name="T76" fmla="*/ 2147483646 w 47759"/>
                <a:gd name="T77" fmla="*/ 2147483646 h 28249"/>
                <a:gd name="T78" fmla="*/ 2147483646 w 47759"/>
                <a:gd name="T79" fmla="*/ 2147483646 h 28249"/>
                <a:gd name="T80" fmla="*/ 2147483646 w 47759"/>
                <a:gd name="T81" fmla="*/ 2147483646 h 28249"/>
                <a:gd name="T82" fmla="*/ 2147483646 w 47759"/>
                <a:gd name="T83" fmla="*/ 2147483646 h 28249"/>
                <a:gd name="T84" fmla="*/ 2147483646 w 47759"/>
                <a:gd name="T85" fmla="*/ 2147483646 h 28249"/>
                <a:gd name="T86" fmla="*/ 2147483646 w 47759"/>
                <a:gd name="T87" fmla="*/ 2147483646 h 28249"/>
                <a:gd name="T88" fmla="*/ 2147483646 w 47759"/>
                <a:gd name="T89" fmla="*/ 2147483646 h 28249"/>
                <a:gd name="T90" fmla="*/ 2147483646 w 47759"/>
                <a:gd name="T91" fmla="*/ 2147483646 h 28249"/>
                <a:gd name="T92" fmla="*/ 2147483646 w 47759"/>
                <a:gd name="T93" fmla="*/ 2147483646 h 28249"/>
                <a:gd name="T94" fmla="*/ 2147483646 w 47759"/>
                <a:gd name="T95" fmla="*/ 2147483646 h 28249"/>
                <a:gd name="T96" fmla="*/ 2147483646 w 47759"/>
                <a:gd name="T97" fmla="*/ 2147483646 h 28249"/>
                <a:gd name="T98" fmla="*/ 2147483646 w 47759"/>
                <a:gd name="T99" fmla="*/ 2147483646 h 28249"/>
                <a:gd name="T100" fmla="*/ 2147483646 w 47759"/>
                <a:gd name="T101" fmla="*/ 2147483646 h 28249"/>
                <a:gd name="T102" fmla="*/ 2147483646 w 47759"/>
                <a:gd name="T103" fmla="*/ 2147483646 h 28249"/>
                <a:gd name="T104" fmla="*/ 2147483646 w 47759"/>
                <a:gd name="T105" fmla="*/ 2147483646 h 2824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7759" h="28249" extrusionOk="0">
                  <a:moveTo>
                    <a:pt x="21409" y="1"/>
                  </a:moveTo>
                  <a:cubicBezTo>
                    <a:pt x="19588" y="1"/>
                    <a:pt x="17826" y="343"/>
                    <a:pt x="16079" y="888"/>
                  </a:cubicBez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cubicBezTo>
                    <a:pt x="1" y="26854"/>
                    <a:pt x="2" y="25457"/>
                    <a:pt x="135" y="23930"/>
                  </a:cubicBezTo>
                  <a:cubicBezTo>
                    <a:pt x="705" y="20179"/>
                    <a:pt x="1674" y="16128"/>
                    <a:pt x="3909" y="13040"/>
                  </a:cubicBezTo>
                  <a:close/>
                </a:path>
              </a:pathLst>
            </a:custGeom>
            <a:solidFill>
              <a:srgbClr val="FAF2D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0" name="Google Shape;668;p30">
              <a:extLst>
                <a:ext uri="{FF2B5EF4-FFF2-40B4-BE49-F238E27FC236}">
                  <a16:creationId xmlns:a16="http://schemas.microsoft.com/office/drawing/2014/main" id="{069AB347-484F-4D85-A785-5629C718D263}"/>
                </a:ext>
              </a:extLst>
            </p:cNvPr>
            <p:cNvSpPr>
              <a:spLocks/>
            </p:cNvSpPr>
            <p:nvPr/>
          </p:nvSpPr>
          <p:spPr bwMode="auto">
            <a:xfrm>
              <a:off x="989800" y="238125"/>
              <a:ext cx="1193975" cy="935175"/>
            </a:xfrm>
            <a:custGeom>
              <a:avLst/>
              <a:gdLst>
                <a:gd name="T0" fmla="*/ 2147483646 w 47759"/>
                <a:gd name="T1" fmla="*/ 0 h 37407"/>
                <a:gd name="T2" fmla="*/ 2147483646 w 47759"/>
                <a:gd name="T3" fmla="*/ 2147483646 h 37407"/>
                <a:gd name="T4" fmla="*/ 2147483646 w 47759"/>
                <a:gd name="T5" fmla="*/ 2147483646 h 37407"/>
                <a:gd name="T6" fmla="*/ 2147483646 w 47759"/>
                <a:gd name="T7" fmla="*/ 2147483646 h 37407"/>
                <a:gd name="T8" fmla="*/ 2147483646 w 47759"/>
                <a:gd name="T9" fmla="*/ 2147483646 h 37407"/>
                <a:gd name="T10" fmla="*/ 2147483646 w 47759"/>
                <a:gd name="T11" fmla="*/ 2147483646 h 37407"/>
                <a:gd name="T12" fmla="*/ 2147483646 w 47759"/>
                <a:gd name="T13" fmla="*/ 2147483646 h 37407"/>
                <a:gd name="T14" fmla="*/ 2147483646 w 47759"/>
                <a:gd name="T15" fmla="*/ 2147483646 h 37407"/>
                <a:gd name="T16" fmla="*/ 2147483646 w 47759"/>
                <a:gd name="T17" fmla="*/ 2147483646 h 37407"/>
                <a:gd name="T18" fmla="*/ 2147483646 w 47759"/>
                <a:gd name="T19" fmla="*/ 2147483646 h 37407"/>
                <a:gd name="T20" fmla="*/ 2147483646 w 47759"/>
                <a:gd name="T21" fmla="*/ 2147483646 h 37407"/>
                <a:gd name="T22" fmla="*/ 2147483646 w 47759"/>
                <a:gd name="T23" fmla="*/ 2147483646 h 37407"/>
                <a:gd name="T24" fmla="*/ 2147483646 w 47759"/>
                <a:gd name="T25" fmla="*/ 2147483646 h 37407"/>
                <a:gd name="T26" fmla="*/ 2147483646 w 47759"/>
                <a:gd name="T27" fmla="*/ 2147483646 h 37407"/>
                <a:gd name="T28" fmla="*/ 2147483646 w 47759"/>
                <a:gd name="T29" fmla="*/ 2147483646 h 37407"/>
                <a:gd name="T30" fmla="*/ 2147483646 w 47759"/>
                <a:gd name="T31" fmla="*/ 2147483646 h 37407"/>
                <a:gd name="T32" fmla="*/ 2147483646 w 47759"/>
                <a:gd name="T33" fmla="*/ 2147483646 h 37407"/>
                <a:gd name="T34" fmla="*/ 2147483646 w 47759"/>
                <a:gd name="T35" fmla="*/ 2147483646 h 37407"/>
                <a:gd name="T36" fmla="*/ 2147483646 w 47759"/>
                <a:gd name="T37" fmla="*/ 2147483646 h 37407"/>
                <a:gd name="T38" fmla="*/ 2147483646 w 47759"/>
                <a:gd name="T39" fmla="*/ 2147483646 h 37407"/>
                <a:gd name="T40" fmla="*/ 2147483646 w 47759"/>
                <a:gd name="T41" fmla="*/ 2147483646 h 37407"/>
                <a:gd name="T42" fmla="*/ 2147483646 w 47759"/>
                <a:gd name="T43" fmla="*/ 2147483646 h 37407"/>
                <a:gd name="T44" fmla="*/ 2147483646 w 47759"/>
                <a:gd name="T45" fmla="*/ 2147483646 h 37407"/>
                <a:gd name="T46" fmla="*/ 2147483646 w 47759"/>
                <a:gd name="T47" fmla="*/ 2147483646 h 37407"/>
                <a:gd name="T48" fmla="*/ 2147483646 w 47759"/>
                <a:gd name="T49" fmla="*/ 2147483646 h 37407"/>
                <a:gd name="T50" fmla="*/ 2147483646 w 47759"/>
                <a:gd name="T51" fmla="*/ 2147483646 h 37407"/>
                <a:gd name="T52" fmla="*/ 2147483646 w 47759"/>
                <a:gd name="T53" fmla="*/ 2147483646 h 37407"/>
                <a:gd name="T54" fmla="*/ 2147483646 w 47759"/>
                <a:gd name="T55" fmla="*/ 2147483646 h 37407"/>
                <a:gd name="T56" fmla="*/ 2147483646 w 47759"/>
                <a:gd name="T57" fmla="*/ 2147483646 h 37407"/>
                <a:gd name="T58" fmla="*/ 2147483646 w 47759"/>
                <a:gd name="T59" fmla="*/ 2147483646 h 37407"/>
                <a:gd name="T60" fmla="*/ 2147483646 w 47759"/>
                <a:gd name="T61" fmla="*/ 2147483646 h 37407"/>
                <a:gd name="T62" fmla="*/ 2147483646 w 47759"/>
                <a:gd name="T63" fmla="*/ 2147483646 h 37407"/>
                <a:gd name="T64" fmla="*/ 2147483646 w 47759"/>
                <a:gd name="T65" fmla="*/ 2147483646 h 37407"/>
                <a:gd name="T66" fmla="*/ 2147483646 w 47759"/>
                <a:gd name="T67" fmla="*/ 2147483646 h 37407"/>
                <a:gd name="T68" fmla="*/ 2147483646 w 47759"/>
                <a:gd name="T69" fmla="*/ 2147483646 h 37407"/>
                <a:gd name="T70" fmla="*/ 2147483646 w 47759"/>
                <a:gd name="T71" fmla="*/ 2147483646 h 37407"/>
                <a:gd name="T72" fmla="*/ 2147483646 w 47759"/>
                <a:gd name="T73" fmla="*/ 2147483646 h 37407"/>
                <a:gd name="T74" fmla="*/ 2147483646 w 47759"/>
                <a:gd name="T75" fmla="*/ 2147483646 h 37407"/>
                <a:gd name="T76" fmla="*/ 2147483646 w 47759"/>
                <a:gd name="T77" fmla="*/ 0 h 3740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1" name="Google Shape;669;p30">
              <a:extLst>
                <a:ext uri="{FF2B5EF4-FFF2-40B4-BE49-F238E27FC236}">
                  <a16:creationId xmlns:a16="http://schemas.microsoft.com/office/drawing/2014/main" id="{C7131518-38AC-4C7D-A422-043F71446BCA}"/>
                </a:ext>
              </a:extLst>
            </p:cNvPr>
            <p:cNvSpPr>
              <a:spLocks/>
            </p:cNvSpPr>
            <p:nvPr/>
          </p:nvSpPr>
          <p:spPr bwMode="auto">
            <a:xfrm>
              <a:off x="1070475" y="1736225"/>
              <a:ext cx="244525" cy="252075"/>
            </a:xfrm>
            <a:custGeom>
              <a:avLst/>
              <a:gdLst>
                <a:gd name="T0" fmla="*/ 2147483646 w 9781"/>
                <a:gd name="T1" fmla="*/ 0 h 10083"/>
                <a:gd name="T2" fmla="*/ 2147483646 w 9781"/>
                <a:gd name="T3" fmla="*/ 2147483646 h 10083"/>
                <a:gd name="T4" fmla="*/ 2147483646 w 9781"/>
                <a:gd name="T5" fmla="*/ 2147483646 h 10083"/>
                <a:gd name="T6" fmla="*/ 2147483646 w 9781"/>
                <a:gd name="T7" fmla="*/ 2147483646 h 10083"/>
                <a:gd name="T8" fmla="*/ 2147483646 w 9781"/>
                <a:gd name="T9" fmla="*/ 2147483646 h 10083"/>
                <a:gd name="T10" fmla="*/ 2147483646 w 9781"/>
                <a:gd name="T11" fmla="*/ 2147483646 h 10083"/>
                <a:gd name="T12" fmla="*/ 2147483646 w 9781"/>
                <a:gd name="T13" fmla="*/ 2147483646 h 10083"/>
                <a:gd name="T14" fmla="*/ 2147483646 w 9781"/>
                <a:gd name="T15" fmla="*/ 0 h 1008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2" name="Google Shape;670;p30">
              <a:extLst>
                <a:ext uri="{FF2B5EF4-FFF2-40B4-BE49-F238E27FC236}">
                  <a16:creationId xmlns:a16="http://schemas.microsoft.com/office/drawing/2014/main" id="{3504F02A-9930-4861-AD41-05157BF633B0}"/>
                </a:ext>
              </a:extLst>
            </p:cNvPr>
            <p:cNvSpPr>
              <a:spLocks/>
            </p:cNvSpPr>
            <p:nvPr/>
          </p:nvSpPr>
          <p:spPr bwMode="auto">
            <a:xfrm>
              <a:off x="1272950" y="1526175"/>
              <a:ext cx="203375" cy="224350"/>
            </a:xfrm>
            <a:custGeom>
              <a:avLst/>
              <a:gdLst>
                <a:gd name="T0" fmla="*/ 2147483646 w 8135"/>
                <a:gd name="T1" fmla="*/ 0 h 8974"/>
                <a:gd name="T2" fmla="*/ 2147483646 w 8135"/>
                <a:gd name="T3" fmla="*/ 2147483646 h 8974"/>
                <a:gd name="T4" fmla="*/ 2147483646 w 8135"/>
                <a:gd name="T5" fmla="*/ 2147483646 h 8974"/>
                <a:gd name="T6" fmla="*/ 2147483646 w 8135"/>
                <a:gd name="T7" fmla="*/ 2147483646 h 8974"/>
                <a:gd name="T8" fmla="*/ 2147483646 w 8135"/>
                <a:gd name="T9" fmla="*/ 2147483646 h 8974"/>
                <a:gd name="T10" fmla="*/ 2147483646 w 8135"/>
                <a:gd name="T11" fmla="*/ 2147483646 h 8974"/>
                <a:gd name="T12" fmla="*/ 2147483646 w 8135"/>
                <a:gd name="T13" fmla="*/ 2147483646 h 8974"/>
                <a:gd name="T14" fmla="*/ 2147483646 w 8135"/>
                <a:gd name="T15" fmla="*/ 2147483646 h 8974"/>
                <a:gd name="T16" fmla="*/ 2147483646 w 8135"/>
                <a:gd name="T17" fmla="*/ 0 h 89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3" name="Google Shape;671;p30">
              <a:extLst>
                <a:ext uri="{FF2B5EF4-FFF2-40B4-BE49-F238E27FC236}">
                  <a16:creationId xmlns:a16="http://schemas.microsoft.com/office/drawing/2014/main" id="{A9F06173-9CDB-4E4A-9DE2-4895C2389711}"/>
                </a:ext>
              </a:extLst>
            </p:cNvPr>
            <p:cNvSpPr/>
            <p:nvPr/>
          </p:nvSpPr>
          <p:spPr>
            <a:xfrm>
              <a:off x="1273300" y="1525510"/>
              <a:ext cx="199474" cy="225253"/>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14" name="Google Shape;672;p30">
              <a:extLst>
                <a:ext uri="{FF2B5EF4-FFF2-40B4-BE49-F238E27FC236}">
                  <a16:creationId xmlns:a16="http://schemas.microsoft.com/office/drawing/2014/main" id="{762186AB-D848-4187-8D3A-266CC63902E4}"/>
                </a:ext>
              </a:extLst>
            </p:cNvPr>
            <p:cNvSpPr/>
            <p:nvPr/>
          </p:nvSpPr>
          <p:spPr>
            <a:xfrm>
              <a:off x="1219975" y="1658884"/>
              <a:ext cx="154050" cy="157084"/>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grpSp>
        <p:nvGrpSpPr>
          <p:cNvPr id="115" name="Google Shape;211;p3">
            <a:extLst>
              <a:ext uri="{FF2B5EF4-FFF2-40B4-BE49-F238E27FC236}">
                <a16:creationId xmlns:a16="http://schemas.microsoft.com/office/drawing/2014/main" id="{1FFDFD50-839D-481B-842B-46FAD445B422}"/>
              </a:ext>
            </a:extLst>
          </p:cNvPr>
          <p:cNvGrpSpPr>
            <a:grpSpLocks/>
          </p:cNvGrpSpPr>
          <p:nvPr userDrawn="1"/>
        </p:nvGrpSpPr>
        <p:grpSpPr bwMode="auto">
          <a:xfrm>
            <a:off x="1030818" y="1581150"/>
            <a:ext cx="444500" cy="398463"/>
            <a:chOff x="2495125" y="2142250"/>
            <a:chExt cx="444275" cy="398525"/>
          </a:xfrm>
        </p:grpSpPr>
        <p:sp>
          <p:nvSpPr>
            <p:cNvPr id="116" name="Google Shape;212;p3">
              <a:extLst>
                <a:ext uri="{FF2B5EF4-FFF2-40B4-BE49-F238E27FC236}">
                  <a16:creationId xmlns:a16="http://schemas.microsoft.com/office/drawing/2014/main" id="{5649E3EE-A1AA-4510-8C7A-65646F238A1F}"/>
                </a:ext>
              </a:extLst>
            </p:cNvPr>
            <p:cNvSpPr>
              <a:spLocks/>
            </p:cNvSpPr>
            <p:nvPr/>
          </p:nvSpPr>
          <p:spPr bwMode="auto">
            <a:xfrm>
              <a:off x="2495125" y="2142250"/>
              <a:ext cx="444275" cy="398525"/>
            </a:xfrm>
            <a:custGeom>
              <a:avLst/>
              <a:gdLst>
                <a:gd name="T0" fmla="*/ 2147483646 w 17771"/>
                <a:gd name="T1" fmla="*/ 2147483646 h 15941"/>
                <a:gd name="T2" fmla="*/ 2147483646 w 17771"/>
                <a:gd name="T3" fmla="*/ 2147483646 h 15941"/>
                <a:gd name="T4" fmla="*/ 2147483646 w 17771"/>
                <a:gd name="T5" fmla="*/ 2147483646 h 15941"/>
                <a:gd name="T6" fmla="*/ 2147483646 w 17771"/>
                <a:gd name="T7" fmla="*/ 2147483646 h 15941"/>
                <a:gd name="T8" fmla="*/ 2147483646 w 17771"/>
                <a:gd name="T9" fmla="*/ 2147483646 h 15941"/>
                <a:gd name="T10" fmla="*/ 2147483646 w 17771"/>
                <a:gd name="T11" fmla="*/ 2147483646 h 15941"/>
                <a:gd name="T12" fmla="*/ 2147483646 w 17771"/>
                <a:gd name="T13" fmla="*/ 2147483646 h 159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7" name="Google Shape;213;p3">
              <a:extLst>
                <a:ext uri="{FF2B5EF4-FFF2-40B4-BE49-F238E27FC236}">
                  <a16:creationId xmlns:a16="http://schemas.microsoft.com/office/drawing/2014/main" id="{1EECBBD3-5A35-40C7-B4AE-2C47973B1AF6}"/>
                </a:ext>
              </a:extLst>
            </p:cNvPr>
            <p:cNvSpPr/>
            <p:nvPr/>
          </p:nvSpPr>
          <p:spPr>
            <a:xfrm>
              <a:off x="2655910" y="2307376"/>
              <a:ext cx="95201" cy="73036"/>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grpSp>
        <p:nvGrpSpPr>
          <p:cNvPr id="118" name="Google Shape;214;p3">
            <a:extLst>
              <a:ext uri="{FF2B5EF4-FFF2-40B4-BE49-F238E27FC236}">
                <a16:creationId xmlns:a16="http://schemas.microsoft.com/office/drawing/2014/main" id="{0EC4324E-0D64-4A95-A69F-51F947A25B61}"/>
              </a:ext>
            </a:extLst>
          </p:cNvPr>
          <p:cNvGrpSpPr>
            <a:grpSpLocks/>
          </p:cNvGrpSpPr>
          <p:nvPr userDrawn="1"/>
        </p:nvGrpSpPr>
        <p:grpSpPr bwMode="auto">
          <a:xfrm>
            <a:off x="10560051" y="5038725"/>
            <a:ext cx="292100" cy="280988"/>
            <a:chOff x="3243875" y="2372825"/>
            <a:chExt cx="291375" cy="281375"/>
          </a:xfrm>
        </p:grpSpPr>
        <p:sp>
          <p:nvSpPr>
            <p:cNvPr id="119" name="Google Shape;215;p3">
              <a:extLst>
                <a:ext uri="{FF2B5EF4-FFF2-40B4-BE49-F238E27FC236}">
                  <a16:creationId xmlns:a16="http://schemas.microsoft.com/office/drawing/2014/main" id="{18560129-8A24-402B-B27E-7A5C248CCD60}"/>
                </a:ext>
              </a:extLst>
            </p:cNvPr>
            <p:cNvSpPr/>
            <p:nvPr/>
          </p:nvSpPr>
          <p:spPr>
            <a:xfrm>
              <a:off x="3286103" y="2403030"/>
              <a:ext cx="206918" cy="200300"/>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20" name="Google Shape;216;p3">
              <a:extLst>
                <a:ext uri="{FF2B5EF4-FFF2-40B4-BE49-F238E27FC236}">
                  <a16:creationId xmlns:a16="http://schemas.microsoft.com/office/drawing/2014/main" id="{4E1E3CAA-4952-409F-9AFE-F2BB24AA5D77}"/>
                </a:ext>
              </a:extLst>
            </p:cNvPr>
            <p:cNvSpPr/>
            <p:nvPr/>
          </p:nvSpPr>
          <p:spPr>
            <a:xfrm>
              <a:off x="3302995" y="2403030"/>
              <a:ext cx="192138" cy="211428"/>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21" name="Google Shape;217;p3">
              <a:extLst>
                <a:ext uri="{FF2B5EF4-FFF2-40B4-BE49-F238E27FC236}">
                  <a16:creationId xmlns:a16="http://schemas.microsoft.com/office/drawing/2014/main" id="{3B22DDBA-E5AF-44E3-BE05-70CD6C3B765F}"/>
                </a:ext>
              </a:extLst>
            </p:cNvPr>
            <p:cNvSpPr/>
            <p:nvPr/>
          </p:nvSpPr>
          <p:spPr>
            <a:xfrm>
              <a:off x="3395897" y="2372825"/>
              <a:ext cx="10556"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22" name="Google Shape;218;p3">
              <a:extLst>
                <a:ext uri="{FF2B5EF4-FFF2-40B4-BE49-F238E27FC236}">
                  <a16:creationId xmlns:a16="http://schemas.microsoft.com/office/drawing/2014/main" id="{3963462E-97E8-4E9E-8467-52430F7F6D52}"/>
                </a:ext>
              </a:extLst>
            </p:cNvPr>
            <p:cNvSpPr/>
            <p:nvPr/>
          </p:nvSpPr>
          <p:spPr>
            <a:xfrm>
              <a:off x="3243875" y="2495231"/>
              <a:ext cx="285040" cy="11127"/>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23" name="Google Shape;219;p3">
              <a:extLst>
                <a:ext uri="{FF2B5EF4-FFF2-40B4-BE49-F238E27FC236}">
                  <a16:creationId xmlns:a16="http://schemas.microsoft.com/office/drawing/2014/main" id="{3D25D986-DA10-4B72-AB0C-894A572E3B7F}"/>
                </a:ext>
              </a:extLst>
            </p:cNvPr>
            <p:cNvSpPr/>
            <p:nvPr/>
          </p:nvSpPr>
          <p:spPr>
            <a:xfrm>
              <a:off x="3341000" y="2379184"/>
              <a:ext cx="103459" cy="267067"/>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24" name="Google Shape;220;p3">
              <a:extLst>
                <a:ext uri="{FF2B5EF4-FFF2-40B4-BE49-F238E27FC236}">
                  <a16:creationId xmlns:a16="http://schemas.microsoft.com/office/drawing/2014/main" id="{D4475146-DBF1-4330-BA75-D532815299F3}"/>
                </a:ext>
              </a:extLst>
            </p:cNvPr>
            <p:cNvSpPr/>
            <p:nvPr/>
          </p:nvSpPr>
          <p:spPr>
            <a:xfrm>
              <a:off x="3267100" y="2458668"/>
              <a:ext cx="268150" cy="93792"/>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25" name="Google Shape;221;p3">
              <a:extLst>
                <a:ext uri="{FF2B5EF4-FFF2-40B4-BE49-F238E27FC236}">
                  <a16:creationId xmlns:a16="http://schemas.microsoft.com/office/drawing/2014/main" id="{E87A4887-E993-43E7-84B4-AABEF7EFA4AC}"/>
                </a:ext>
              </a:extLst>
            </p:cNvPr>
            <p:cNvSpPr/>
            <p:nvPr/>
          </p:nvSpPr>
          <p:spPr>
            <a:xfrm>
              <a:off x="3275546" y="2452309"/>
              <a:ext cx="257592" cy="112868"/>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dirty="0">
                <a:solidFill>
                  <a:prstClr val="black"/>
                </a:solidFill>
                <a:latin typeface="Arial"/>
              </a:endParaRPr>
            </a:p>
          </p:txBody>
        </p:sp>
        <p:sp>
          <p:nvSpPr>
            <p:cNvPr id="126" name="Google Shape;222;p3">
              <a:extLst>
                <a:ext uri="{FF2B5EF4-FFF2-40B4-BE49-F238E27FC236}">
                  <a16:creationId xmlns:a16="http://schemas.microsoft.com/office/drawing/2014/main" id="{BB3120D4-ADEC-48B2-8485-2FFFA87EBD89}"/>
                </a:ext>
              </a:extLst>
            </p:cNvPr>
            <p:cNvSpPr/>
            <p:nvPr/>
          </p:nvSpPr>
          <p:spPr>
            <a:xfrm>
              <a:off x="3328332" y="2385542"/>
              <a:ext cx="120350" cy="259119"/>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27" name="Google Shape;223;p3">
              <a:extLst>
                <a:ext uri="{FF2B5EF4-FFF2-40B4-BE49-F238E27FC236}">
                  <a16:creationId xmlns:a16="http://schemas.microsoft.com/office/drawing/2014/main" id="{909A1E43-2233-4C43-84A5-A558E97104D5}"/>
                </a:ext>
              </a:extLst>
            </p:cNvPr>
            <p:cNvSpPr/>
            <p:nvPr/>
          </p:nvSpPr>
          <p:spPr>
            <a:xfrm>
              <a:off x="3328332" y="2438003"/>
              <a:ext cx="133018" cy="133534"/>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28" name="Google Shape;224;p3">
              <a:extLst>
                <a:ext uri="{FF2B5EF4-FFF2-40B4-BE49-F238E27FC236}">
                  <a16:creationId xmlns:a16="http://schemas.microsoft.com/office/drawing/2014/main" id="{E1C4A7CA-1154-4350-93B0-77EEEC2BD4A9}"/>
                </a:ext>
              </a:extLst>
            </p:cNvPr>
            <p:cNvSpPr>
              <a:spLocks/>
            </p:cNvSpPr>
            <p:nvPr/>
          </p:nvSpPr>
          <p:spPr bwMode="auto">
            <a:xfrm>
              <a:off x="3358550" y="2469325"/>
              <a:ext cx="72075" cy="71450"/>
            </a:xfrm>
            <a:custGeom>
              <a:avLst/>
              <a:gdLst>
                <a:gd name="T0" fmla="*/ 2147483646 w 2883"/>
                <a:gd name="T1" fmla="*/ 2147483646 h 2858"/>
                <a:gd name="T2" fmla="*/ 2147483646 w 2883"/>
                <a:gd name="T3" fmla="*/ 2147483646 h 2858"/>
                <a:gd name="T4" fmla="*/ 2147483646 w 2883"/>
                <a:gd name="T5" fmla="*/ 2147483646 h 2858"/>
                <a:gd name="T6" fmla="*/ 2147483646 w 2883"/>
                <a:gd name="T7" fmla="*/ 2147483646 h 2858"/>
                <a:gd name="T8" fmla="*/ 2147483646 w 2883"/>
                <a:gd name="T9" fmla="*/ 2147483646 h 28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129" name="Google Shape;225;p3">
            <a:extLst>
              <a:ext uri="{FF2B5EF4-FFF2-40B4-BE49-F238E27FC236}">
                <a16:creationId xmlns:a16="http://schemas.microsoft.com/office/drawing/2014/main" id="{5F0660B7-EAB2-4835-BE6C-771AF1EAAC07}"/>
              </a:ext>
            </a:extLst>
          </p:cNvPr>
          <p:cNvGrpSpPr>
            <a:grpSpLocks/>
          </p:cNvGrpSpPr>
          <p:nvPr userDrawn="1"/>
        </p:nvGrpSpPr>
        <p:grpSpPr bwMode="auto">
          <a:xfrm>
            <a:off x="10778068" y="714376"/>
            <a:ext cx="167217" cy="168275"/>
            <a:chOff x="4954425" y="2036375"/>
            <a:chExt cx="166675" cy="168575"/>
          </a:xfrm>
        </p:grpSpPr>
        <p:sp>
          <p:nvSpPr>
            <p:cNvPr id="130" name="Google Shape;226;p3">
              <a:extLst>
                <a:ext uri="{FF2B5EF4-FFF2-40B4-BE49-F238E27FC236}">
                  <a16:creationId xmlns:a16="http://schemas.microsoft.com/office/drawing/2014/main" id="{1E596A6F-9914-4C21-B1F1-9422469E3FD4}"/>
                </a:ext>
              </a:extLst>
            </p:cNvPr>
            <p:cNvSpPr>
              <a:spLocks/>
            </p:cNvSpPr>
            <p:nvPr/>
          </p:nvSpPr>
          <p:spPr bwMode="auto">
            <a:xfrm>
              <a:off x="4954425" y="2036375"/>
              <a:ext cx="166675" cy="168575"/>
            </a:xfrm>
            <a:custGeom>
              <a:avLst/>
              <a:gdLst>
                <a:gd name="T0" fmla="*/ 2147483646 w 6667"/>
                <a:gd name="T1" fmla="*/ 2147483646 h 6743"/>
                <a:gd name="T2" fmla="*/ 2147483646 w 6667"/>
                <a:gd name="T3" fmla="*/ 2147483646 h 6743"/>
                <a:gd name="T4" fmla="*/ 2147483646 w 6667"/>
                <a:gd name="T5" fmla="*/ 2147483646 h 6743"/>
                <a:gd name="T6" fmla="*/ 2147483646 w 6667"/>
                <a:gd name="T7" fmla="*/ 2147483646 h 6743"/>
                <a:gd name="T8" fmla="*/ 2147483646 w 6667"/>
                <a:gd name="T9" fmla="*/ 2147483646 h 6743"/>
                <a:gd name="T10" fmla="*/ 2147483646 w 6667"/>
                <a:gd name="T11" fmla="*/ 2147483646 h 6743"/>
                <a:gd name="T12" fmla="*/ 2147483646 w 6667"/>
                <a:gd name="T13" fmla="*/ 2147483646 h 6743"/>
                <a:gd name="T14" fmla="*/ 2147483646 w 6667"/>
                <a:gd name="T15" fmla="*/ 2147483646 h 674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1" name="Google Shape;227;p3">
              <a:extLst>
                <a:ext uri="{FF2B5EF4-FFF2-40B4-BE49-F238E27FC236}">
                  <a16:creationId xmlns:a16="http://schemas.microsoft.com/office/drawing/2014/main" id="{F15ED4B8-1BFE-413D-9F42-E29A52785230}"/>
                </a:ext>
              </a:extLst>
            </p:cNvPr>
            <p:cNvSpPr/>
            <p:nvPr/>
          </p:nvSpPr>
          <p:spPr>
            <a:xfrm>
              <a:off x="5009280" y="2104760"/>
              <a:ext cx="52746" cy="41349"/>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sp>
        <p:nvSpPr>
          <p:cNvPr id="132" name="Google Shape;228;p3">
            <a:extLst>
              <a:ext uri="{FF2B5EF4-FFF2-40B4-BE49-F238E27FC236}">
                <a16:creationId xmlns:a16="http://schemas.microsoft.com/office/drawing/2014/main" id="{D24F66CD-57F1-41EB-AA24-C61D8867B6C9}"/>
              </a:ext>
            </a:extLst>
          </p:cNvPr>
          <p:cNvSpPr>
            <a:spLocks/>
          </p:cNvSpPr>
          <p:nvPr userDrawn="1"/>
        </p:nvSpPr>
        <p:spPr bwMode="auto">
          <a:xfrm>
            <a:off x="1576918" y="3597275"/>
            <a:ext cx="118533" cy="80963"/>
          </a:xfrm>
          <a:custGeom>
            <a:avLst/>
            <a:gdLst>
              <a:gd name="T0" fmla="*/ 2147483646 w 4765"/>
              <a:gd name="T1" fmla="*/ 2147483646 h 3248"/>
              <a:gd name="T2" fmla="*/ 2147483646 w 4765"/>
              <a:gd name="T3" fmla="*/ 2147483646 h 3248"/>
              <a:gd name="T4" fmla="*/ 2147483646 w 4765"/>
              <a:gd name="T5" fmla="*/ 2147483646 h 3248"/>
              <a:gd name="T6" fmla="*/ 2147483646 w 4765"/>
              <a:gd name="T7" fmla="*/ 2147483646 h 3248"/>
              <a:gd name="T8" fmla="*/ 2147483646 w 4765"/>
              <a:gd name="T9" fmla="*/ 2147483646 h 32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133" name="Google Shape;229;p3">
            <a:extLst>
              <a:ext uri="{FF2B5EF4-FFF2-40B4-BE49-F238E27FC236}">
                <a16:creationId xmlns:a16="http://schemas.microsoft.com/office/drawing/2014/main" id="{7ADAD096-5C44-44D3-BC5C-43EA9345E905}"/>
              </a:ext>
            </a:extLst>
          </p:cNvPr>
          <p:cNvSpPr/>
          <p:nvPr userDrawn="1"/>
        </p:nvSpPr>
        <p:spPr>
          <a:xfrm>
            <a:off x="9846733" y="3887788"/>
            <a:ext cx="86784" cy="61912"/>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lIns="68569" tIns="68569" rIns="68569" bIns="68569" anchor="ctr"/>
          <a:lstStyle/>
          <a:p>
            <a:pPr eaLnBrk="1" fontAlgn="auto" hangingPunct="1">
              <a:spcBef>
                <a:spcPts val="0"/>
              </a:spcBef>
              <a:spcAft>
                <a:spcPts val="0"/>
              </a:spcAft>
              <a:defRPr/>
            </a:pPr>
            <a:endParaRPr sz="1800" b="0">
              <a:solidFill>
                <a:prstClr val="black"/>
              </a:solidFill>
              <a:latin typeface="Arial"/>
            </a:endParaRPr>
          </a:p>
        </p:txBody>
      </p:sp>
      <p:grpSp>
        <p:nvGrpSpPr>
          <p:cNvPr id="134" name="Google Shape;230;p3">
            <a:extLst>
              <a:ext uri="{FF2B5EF4-FFF2-40B4-BE49-F238E27FC236}">
                <a16:creationId xmlns:a16="http://schemas.microsoft.com/office/drawing/2014/main" id="{583027B0-AE64-4D47-ADEE-42FCB8D72EF8}"/>
              </a:ext>
            </a:extLst>
          </p:cNvPr>
          <p:cNvGrpSpPr>
            <a:grpSpLocks/>
          </p:cNvGrpSpPr>
          <p:nvPr userDrawn="1"/>
        </p:nvGrpSpPr>
        <p:grpSpPr bwMode="auto">
          <a:xfrm>
            <a:off x="1274234" y="5541964"/>
            <a:ext cx="167217" cy="168275"/>
            <a:chOff x="4954425" y="2036375"/>
            <a:chExt cx="166675" cy="168575"/>
          </a:xfrm>
        </p:grpSpPr>
        <p:sp>
          <p:nvSpPr>
            <p:cNvPr id="135" name="Google Shape;231;p3">
              <a:extLst>
                <a:ext uri="{FF2B5EF4-FFF2-40B4-BE49-F238E27FC236}">
                  <a16:creationId xmlns:a16="http://schemas.microsoft.com/office/drawing/2014/main" id="{E8580010-34F5-4666-9AC5-A361ADEE79AE}"/>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36" name="Google Shape;232;p3">
              <a:extLst>
                <a:ext uri="{FF2B5EF4-FFF2-40B4-BE49-F238E27FC236}">
                  <a16:creationId xmlns:a16="http://schemas.microsoft.com/office/drawing/2014/main" id="{1C4D8BB3-F23B-45DC-BA79-8C8E61D14743}"/>
                </a:ext>
              </a:extLst>
            </p:cNvPr>
            <p:cNvSpPr/>
            <p:nvPr/>
          </p:nvSpPr>
          <p:spPr>
            <a:xfrm>
              <a:off x="5009280" y="2104759"/>
              <a:ext cx="52746" cy="41349"/>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sp>
        <p:nvSpPr>
          <p:cNvPr id="137" name="TextBox 136">
            <a:extLst>
              <a:ext uri="{FF2B5EF4-FFF2-40B4-BE49-F238E27FC236}">
                <a16:creationId xmlns:a16="http://schemas.microsoft.com/office/drawing/2014/main" id="{201014AD-5C89-49C4-8E00-B30A4C66D883}"/>
              </a:ext>
            </a:extLst>
          </p:cNvPr>
          <p:cNvSpPr txBox="1"/>
          <p:nvPr userDrawn="1"/>
        </p:nvSpPr>
        <p:spPr>
          <a:xfrm>
            <a:off x="3558117" y="1522414"/>
            <a:ext cx="4519083" cy="2746375"/>
          </a:xfrm>
          <a:prstGeom prst="rect">
            <a:avLst/>
          </a:prstGeom>
          <a:noFill/>
        </p:spPr>
        <p:txBody>
          <a:bodyPr>
            <a:spAutoFit/>
          </a:bodyPr>
          <a:lstStyle/>
          <a:p>
            <a:pPr algn="ctr" eaLnBrk="1" fontAlgn="auto" hangingPunct="1">
              <a:spcBef>
                <a:spcPts val="0"/>
              </a:spcBef>
              <a:spcAft>
                <a:spcPts val="0"/>
              </a:spcAft>
              <a:defRPr/>
            </a:pPr>
            <a:r>
              <a:rPr lang="vi-VN" sz="8625" b="0" dirty="0">
                <a:solidFill>
                  <a:srgbClr val="C00000"/>
                </a:solidFill>
                <a:latin typeface="UTM Cookies"/>
              </a:rPr>
              <a:t>HOẠT ĐỘNG</a:t>
            </a:r>
          </a:p>
        </p:txBody>
      </p:sp>
    </p:spTree>
    <p:extLst>
      <p:ext uri="{BB962C8B-B14F-4D97-AF65-F5344CB8AC3E}">
        <p14:creationId xmlns:p14="http://schemas.microsoft.com/office/powerpoint/2010/main" val="2124230262"/>
      </p:ext>
    </p:extLst>
  </p:cSld>
  <p:clrMapOvr>
    <a:masterClrMapping/>
  </p:clrMapOvr>
  <p:transition spd="slow" advClick="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15"/>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132"/>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34"/>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29"/>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133"/>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18"/>
                                        </p:tgtEl>
                                      </p:cBhvr>
                                      <p:by x="150000" y="150000"/>
                                    </p:animScale>
                                  </p:childTnLst>
                                </p:cTn>
                              </p:par>
                              <p:par>
                                <p:cTn id="17" presetID="16" presetClass="entr" presetSubtype="21" fill="hold" nodeType="withEffect">
                                  <p:stCondLst>
                                    <p:cond delay="0"/>
                                  </p:stCondLst>
                                  <p:childTnLst>
                                    <p:set>
                                      <p:cBhvr>
                                        <p:cTn id="18" dur="1" fill="hold">
                                          <p:stCondLst>
                                            <p:cond delay="0"/>
                                          </p:stCondLst>
                                        </p:cTn>
                                        <p:tgtEl>
                                          <p:spTgt spid="71"/>
                                        </p:tgtEl>
                                        <p:attrNameLst>
                                          <p:attrName>style.visibility</p:attrName>
                                        </p:attrNameLst>
                                      </p:cBhvr>
                                      <p:to>
                                        <p:strVal val="visible"/>
                                      </p:to>
                                    </p:set>
                                    <p:animEffect transition="in" filter="barn(inVertical)">
                                      <p:cBhvr>
                                        <p:cTn id="19" dur="500"/>
                                        <p:tgtEl>
                                          <p:spTgt spid="71"/>
                                        </p:tgtEl>
                                      </p:cBhvr>
                                    </p:animEffect>
                                  </p:childTnLst>
                                </p:cTn>
                              </p:par>
                              <p:par>
                                <p:cTn id="20" presetID="16" presetClass="entr" presetSubtype="21" fill="hold" nodeType="withEffect">
                                  <p:stCondLst>
                                    <p:cond delay="0"/>
                                  </p:stCondLst>
                                  <p:childTnLst>
                                    <p:set>
                                      <p:cBhvr>
                                        <p:cTn id="21" dur="1" fill="hold">
                                          <p:stCondLst>
                                            <p:cond delay="0"/>
                                          </p:stCondLst>
                                        </p:cTn>
                                        <p:tgtEl>
                                          <p:spTgt spid="72"/>
                                        </p:tgtEl>
                                        <p:attrNameLst>
                                          <p:attrName>style.visibility</p:attrName>
                                        </p:attrNameLst>
                                      </p:cBhvr>
                                      <p:to>
                                        <p:strVal val="visible"/>
                                      </p:to>
                                    </p:set>
                                    <p:animEffect transition="in" filter="barn(inVertical)">
                                      <p:cBhvr>
                                        <p:cTn id="22" dur="500"/>
                                        <p:tgtEl>
                                          <p:spTgt spid="72"/>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70"/>
                                        </p:tgtEl>
                                        <p:attrNameLst>
                                          <p:attrName>style.visibility</p:attrName>
                                        </p:attrNameLst>
                                      </p:cBhvr>
                                      <p:to>
                                        <p:strVal val="visible"/>
                                      </p:to>
                                    </p:set>
                                    <p:animEffect transition="in" filter="fade">
                                      <p:cBhvr>
                                        <p:cTn id="26" dur="500"/>
                                        <p:tgtEl>
                                          <p:spTgt spid="70"/>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73"/>
                                        </p:tgtEl>
                                        <p:attrNameLst>
                                          <p:attrName>style.visibility</p:attrName>
                                        </p:attrNameLst>
                                      </p:cBhvr>
                                      <p:to>
                                        <p:strVal val="visible"/>
                                      </p:to>
                                    </p:set>
                                    <p:anim calcmode="lin" valueType="num">
                                      <p:cBhvr>
                                        <p:cTn id="30" dur="1000" fill="hold"/>
                                        <p:tgtEl>
                                          <p:spTgt spid="73"/>
                                        </p:tgtEl>
                                        <p:attrNameLst>
                                          <p:attrName>ppt_w</p:attrName>
                                        </p:attrNameLst>
                                      </p:cBhvr>
                                      <p:tavLst>
                                        <p:tav tm="0">
                                          <p:val>
                                            <p:fltVal val="0"/>
                                          </p:val>
                                        </p:tav>
                                        <p:tav tm="100000">
                                          <p:val>
                                            <p:strVal val="#ppt_w"/>
                                          </p:val>
                                        </p:tav>
                                      </p:tavLst>
                                    </p:anim>
                                    <p:anim calcmode="lin" valueType="num">
                                      <p:cBhvr>
                                        <p:cTn id="31" dur="1000" fill="hold"/>
                                        <p:tgtEl>
                                          <p:spTgt spid="73"/>
                                        </p:tgtEl>
                                        <p:attrNameLst>
                                          <p:attrName>ppt_h</p:attrName>
                                        </p:attrNameLst>
                                      </p:cBhvr>
                                      <p:tavLst>
                                        <p:tav tm="0">
                                          <p:val>
                                            <p:fltVal val="0"/>
                                          </p:val>
                                        </p:tav>
                                        <p:tav tm="100000">
                                          <p:val>
                                            <p:strVal val="#ppt_h"/>
                                          </p:val>
                                        </p:tav>
                                      </p:tavLst>
                                    </p:anim>
                                    <p:anim calcmode="lin" valueType="num">
                                      <p:cBhvr>
                                        <p:cTn id="32" dur="1000" fill="hold"/>
                                        <p:tgtEl>
                                          <p:spTgt spid="73"/>
                                        </p:tgtEl>
                                        <p:attrNameLst>
                                          <p:attrName>style.rotation</p:attrName>
                                        </p:attrNameLst>
                                      </p:cBhvr>
                                      <p:tavLst>
                                        <p:tav tm="0">
                                          <p:val>
                                            <p:fltVal val="90"/>
                                          </p:val>
                                        </p:tav>
                                        <p:tav tm="100000">
                                          <p:val>
                                            <p:fltVal val="0"/>
                                          </p:val>
                                        </p:tav>
                                      </p:tavLst>
                                    </p:anim>
                                    <p:animEffect transition="in" filter="fade">
                                      <p:cBhvr>
                                        <p:cTn id="33" dur="1000"/>
                                        <p:tgtEl>
                                          <p:spTgt spid="73"/>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7"/>
                                        </p:tgtEl>
                                        <p:attrNameLst>
                                          <p:attrName>style.visibility</p:attrName>
                                        </p:attrNameLst>
                                      </p:cBhvr>
                                      <p:to>
                                        <p:strVal val="visible"/>
                                      </p:to>
                                    </p:set>
                                    <p:animEffect transition="in" filter="randombar(horizontal)">
                                      <p:cBhvr>
                                        <p:cTn id="37" dur="5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137" grpId="0"/>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grpSp>
        <p:nvGrpSpPr>
          <p:cNvPr id="2" name="Google Shape;992;p14">
            <a:extLst>
              <a:ext uri="{FF2B5EF4-FFF2-40B4-BE49-F238E27FC236}">
                <a16:creationId xmlns:a16="http://schemas.microsoft.com/office/drawing/2014/main" id="{273C2A5E-F64C-4E1D-A505-086163D37A34}"/>
              </a:ext>
            </a:extLst>
          </p:cNvPr>
          <p:cNvGrpSpPr>
            <a:grpSpLocks/>
          </p:cNvGrpSpPr>
          <p:nvPr userDrawn="1"/>
        </p:nvGrpSpPr>
        <p:grpSpPr bwMode="auto">
          <a:xfrm>
            <a:off x="395818" y="219076"/>
            <a:ext cx="11614149" cy="6240463"/>
            <a:chOff x="395894" y="219519"/>
            <a:chExt cx="8518865" cy="4788281"/>
          </a:xfrm>
        </p:grpSpPr>
        <p:sp>
          <p:nvSpPr>
            <p:cNvPr id="3" name="Google Shape;993;p14">
              <a:extLst>
                <a:ext uri="{FF2B5EF4-FFF2-40B4-BE49-F238E27FC236}">
                  <a16:creationId xmlns:a16="http://schemas.microsoft.com/office/drawing/2014/main" id="{CA5AF5D8-190B-4670-A03E-74B929A47815}"/>
                </a:ext>
              </a:extLst>
            </p:cNvPr>
            <p:cNvSpPr/>
            <p:nvPr/>
          </p:nvSpPr>
          <p:spPr>
            <a:xfrm>
              <a:off x="661380" y="219519"/>
              <a:ext cx="8068625"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nvGrpSpPr>
            <p:cNvPr id="4" name="Google Shape;994;p14">
              <a:extLst>
                <a:ext uri="{FF2B5EF4-FFF2-40B4-BE49-F238E27FC236}">
                  <a16:creationId xmlns:a16="http://schemas.microsoft.com/office/drawing/2014/main" id="{D9042082-EBA0-45AF-83CE-D34B537C0FC9}"/>
                </a:ext>
              </a:extLst>
            </p:cNvPr>
            <p:cNvGrpSpPr>
              <a:grpSpLocks/>
            </p:cNvGrpSpPr>
            <p:nvPr/>
          </p:nvGrpSpPr>
          <p:grpSpPr bwMode="auto">
            <a:xfrm>
              <a:off x="8341543" y="2282008"/>
              <a:ext cx="569676" cy="380612"/>
              <a:chOff x="8341543" y="2282008"/>
              <a:chExt cx="569676" cy="380612"/>
            </a:xfrm>
          </p:grpSpPr>
          <p:sp>
            <p:nvSpPr>
              <p:cNvPr id="23" name="Google Shape;995;p14">
                <a:extLst>
                  <a:ext uri="{FF2B5EF4-FFF2-40B4-BE49-F238E27FC236}">
                    <a16:creationId xmlns:a16="http://schemas.microsoft.com/office/drawing/2014/main" id="{56C75417-8ECC-411C-92D6-081EC935D8CC}"/>
                  </a:ext>
                </a:extLst>
              </p:cNvPr>
              <p:cNvSpPr>
                <a:spLocks/>
              </p:cNvSpPr>
              <p:nvPr/>
            </p:nvSpPr>
            <p:spPr bwMode="auto">
              <a:xfrm>
                <a:off x="8341543" y="2361783"/>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4" name="Google Shape;996;p14">
                <a:extLst>
                  <a:ext uri="{FF2B5EF4-FFF2-40B4-BE49-F238E27FC236}">
                    <a16:creationId xmlns:a16="http://schemas.microsoft.com/office/drawing/2014/main" id="{8D5A30E6-DCCF-499A-B212-A6114871AD91}"/>
                  </a:ext>
                </a:extLst>
              </p:cNvPr>
              <p:cNvSpPr>
                <a:spLocks/>
              </p:cNvSpPr>
              <p:nvPr/>
            </p:nvSpPr>
            <p:spPr bwMode="auto">
              <a:xfrm>
                <a:off x="8341543" y="2282008"/>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5" name="Google Shape;997;p14">
              <a:extLst>
                <a:ext uri="{FF2B5EF4-FFF2-40B4-BE49-F238E27FC236}">
                  <a16:creationId xmlns:a16="http://schemas.microsoft.com/office/drawing/2014/main" id="{5F286154-875B-4B0F-B14C-F5DDFFFFE9F8}"/>
                </a:ext>
              </a:extLst>
            </p:cNvPr>
            <p:cNvSpPr>
              <a:spLocks/>
            </p:cNvSpPr>
            <p:nvPr/>
          </p:nvSpPr>
          <p:spPr bwMode="auto">
            <a:xfrm>
              <a:off x="8341543" y="4447718"/>
              <a:ext cx="569676" cy="308239"/>
            </a:xfrm>
            <a:custGeom>
              <a:avLst/>
              <a:gdLst>
                <a:gd name="T0" fmla="*/ 0 w 18186"/>
                <a:gd name="T1" fmla="*/ 0 h 9453"/>
                <a:gd name="T2" fmla="*/ 0 w 18186"/>
                <a:gd name="T3" fmla="*/ 2147483646 h 9453"/>
                <a:gd name="T4" fmla="*/ 2147483646 w 18186"/>
                <a:gd name="T5" fmla="*/ 2147483646 h 9453"/>
                <a:gd name="T6" fmla="*/ 2147483646 w 18186"/>
                <a:gd name="T7" fmla="*/ 2147483646 h 9453"/>
                <a:gd name="T8" fmla="*/ 2147483646 w 18186"/>
                <a:gd name="T9" fmla="*/ 0 h 9453"/>
                <a:gd name="T10" fmla="*/ 0 w 18186"/>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6" name="Google Shape;998;p14">
              <a:extLst>
                <a:ext uri="{FF2B5EF4-FFF2-40B4-BE49-F238E27FC236}">
                  <a16:creationId xmlns:a16="http://schemas.microsoft.com/office/drawing/2014/main" id="{B5B57F23-345B-4ADD-BC04-229D6626E83A}"/>
                </a:ext>
              </a:extLst>
            </p:cNvPr>
            <p:cNvGrpSpPr>
              <a:grpSpLocks/>
            </p:cNvGrpSpPr>
            <p:nvPr/>
          </p:nvGrpSpPr>
          <p:grpSpPr bwMode="auto">
            <a:xfrm>
              <a:off x="8341543" y="1721094"/>
              <a:ext cx="569676" cy="380612"/>
              <a:chOff x="8341543" y="1721094"/>
              <a:chExt cx="569676" cy="380612"/>
            </a:xfrm>
          </p:grpSpPr>
          <p:sp>
            <p:nvSpPr>
              <p:cNvPr id="21" name="Google Shape;999;p14">
                <a:extLst>
                  <a:ext uri="{FF2B5EF4-FFF2-40B4-BE49-F238E27FC236}">
                    <a16:creationId xmlns:a16="http://schemas.microsoft.com/office/drawing/2014/main" id="{82BF2D4A-400D-4D22-9FC6-3251C5E84F40}"/>
                  </a:ext>
                </a:extLst>
              </p:cNvPr>
              <p:cNvSpPr>
                <a:spLocks/>
              </p:cNvSpPr>
              <p:nvPr/>
            </p:nvSpPr>
            <p:spPr bwMode="auto">
              <a:xfrm>
                <a:off x="8341543" y="1800869"/>
                <a:ext cx="569676" cy="300837"/>
              </a:xfrm>
              <a:custGeom>
                <a:avLst/>
                <a:gdLst>
                  <a:gd name="T0" fmla="*/ 0 w 18186"/>
                  <a:gd name="T1" fmla="*/ 0 h 9226"/>
                  <a:gd name="T2" fmla="*/ 0 w 18186"/>
                  <a:gd name="T3" fmla="*/ 2147483646 h 9226"/>
                  <a:gd name="T4" fmla="*/ 2147483646 w 18186"/>
                  <a:gd name="T5" fmla="*/ 2147483646 h 9226"/>
                  <a:gd name="T6" fmla="*/ 2147483646 w 18186"/>
                  <a:gd name="T7" fmla="*/ 2147483646 h 9226"/>
                  <a:gd name="T8" fmla="*/ 2147483646 w 18186"/>
                  <a:gd name="T9" fmla="*/ 0 h 9226"/>
                  <a:gd name="T10" fmla="*/ 0 w 18186"/>
                  <a:gd name="T11" fmla="*/ 0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0"/>
                    </a:moveTo>
                    <a:lnTo>
                      <a:pt x="0" y="9225"/>
                    </a:lnTo>
                    <a:lnTo>
                      <a:pt x="18186" y="9225"/>
                    </a:lnTo>
                    <a:lnTo>
                      <a:pt x="16824" y="4462"/>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 name="Google Shape;1000;p14">
                <a:extLst>
                  <a:ext uri="{FF2B5EF4-FFF2-40B4-BE49-F238E27FC236}">
                    <a16:creationId xmlns:a16="http://schemas.microsoft.com/office/drawing/2014/main" id="{8651A644-4759-4B6F-93BE-40FB89690907}"/>
                  </a:ext>
                </a:extLst>
              </p:cNvPr>
              <p:cNvSpPr/>
              <p:nvPr/>
            </p:nvSpPr>
            <p:spPr>
              <a:xfrm>
                <a:off x="8341867" y="1721415"/>
                <a:ext cx="569787" cy="300866"/>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grpSp>
          <p:nvGrpSpPr>
            <p:cNvPr id="7" name="Google Shape;1001;p14">
              <a:extLst>
                <a:ext uri="{FF2B5EF4-FFF2-40B4-BE49-F238E27FC236}">
                  <a16:creationId xmlns:a16="http://schemas.microsoft.com/office/drawing/2014/main" id="{A9FA00EB-DA30-4949-905F-69242E6E1082}"/>
                </a:ext>
              </a:extLst>
            </p:cNvPr>
            <p:cNvGrpSpPr>
              <a:grpSpLocks/>
            </p:cNvGrpSpPr>
            <p:nvPr/>
          </p:nvGrpSpPr>
          <p:grpSpPr bwMode="auto">
            <a:xfrm>
              <a:off x="8346273" y="1183592"/>
              <a:ext cx="568486" cy="388014"/>
              <a:chOff x="8346273" y="1183592"/>
              <a:chExt cx="568486" cy="388014"/>
            </a:xfrm>
          </p:grpSpPr>
          <p:sp>
            <p:nvSpPr>
              <p:cNvPr id="19" name="Google Shape;1002;p14">
                <a:extLst>
                  <a:ext uri="{FF2B5EF4-FFF2-40B4-BE49-F238E27FC236}">
                    <a16:creationId xmlns:a16="http://schemas.microsoft.com/office/drawing/2014/main" id="{69C73B6E-FEE7-4ED8-A492-897FADCF113F}"/>
                  </a:ext>
                </a:extLst>
              </p:cNvPr>
              <p:cNvSpPr>
                <a:spLocks/>
              </p:cNvSpPr>
              <p:nvPr/>
            </p:nvSpPr>
            <p:spPr bwMode="auto">
              <a:xfrm>
                <a:off x="8346273" y="1263367"/>
                <a:ext cx="568486" cy="308239"/>
              </a:xfrm>
              <a:custGeom>
                <a:avLst/>
                <a:gdLst>
                  <a:gd name="T0" fmla="*/ 0 w 18148"/>
                  <a:gd name="T1" fmla="*/ 0 h 9453"/>
                  <a:gd name="T2" fmla="*/ 0 w 18148"/>
                  <a:gd name="T3" fmla="*/ 2147483646 h 9453"/>
                  <a:gd name="T4" fmla="*/ 2147483646 w 18148"/>
                  <a:gd name="T5" fmla="*/ 2147483646 h 9453"/>
                  <a:gd name="T6" fmla="*/ 2147483646 w 18148"/>
                  <a:gd name="T7" fmla="*/ 2147483646 h 9453"/>
                  <a:gd name="T8" fmla="*/ 2147483646 w 18148"/>
                  <a:gd name="T9" fmla="*/ 0 h 9453"/>
                  <a:gd name="T10" fmla="*/ 0 w 18148"/>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 name="Google Shape;1003;p14">
                <a:extLst>
                  <a:ext uri="{FF2B5EF4-FFF2-40B4-BE49-F238E27FC236}">
                    <a16:creationId xmlns:a16="http://schemas.microsoft.com/office/drawing/2014/main" id="{BBD1B726-A1FA-4F82-BD04-04936BA5E491}"/>
                  </a:ext>
                </a:extLst>
              </p:cNvPr>
              <p:cNvSpPr>
                <a:spLocks/>
              </p:cNvSpPr>
              <p:nvPr/>
            </p:nvSpPr>
            <p:spPr bwMode="auto">
              <a:xfrm>
                <a:off x="8346273" y="1183592"/>
                <a:ext cx="568486" cy="308239"/>
              </a:xfrm>
              <a:custGeom>
                <a:avLst/>
                <a:gdLst>
                  <a:gd name="T0" fmla="*/ 0 w 18148"/>
                  <a:gd name="T1" fmla="*/ 0 h 9453"/>
                  <a:gd name="T2" fmla="*/ 0 w 18148"/>
                  <a:gd name="T3" fmla="*/ 2147483646 h 9453"/>
                  <a:gd name="T4" fmla="*/ 2147483646 w 18148"/>
                  <a:gd name="T5" fmla="*/ 2147483646 h 9453"/>
                  <a:gd name="T6" fmla="*/ 2147483646 w 18148"/>
                  <a:gd name="T7" fmla="*/ 2147483646 h 9453"/>
                  <a:gd name="T8" fmla="*/ 2147483646 w 18148"/>
                  <a:gd name="T9" fmla="*/ 0 h 9453"/>
                  <a:gd name="T10" fmla="*/ 0 w 18148"/>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8" name="Google Shape;1004;p14">
              <a:extLst>
                <a:ext uri="{FF2B5EF4-FFF2-40B4-BE49-F238E27FC236}">
                  <a16:creationId xmlns:a16="http://schemas.microsoft.com/office/drawing/2014/main" id="{AFDA2DDE-C55A-4D57-BB1A-90B7DB0D30D9}"/>
                </a:ext>
              </a:extLst>
            </p:cNvPr>
            <p:cNvGrpSpPr>
              <a:grpSpLocks/>
            </p:cNvGrpSpPr>
            <p:nvPr/>
          </p:nvGrpSpPr>
          <p:grpSpPr bwMode="auto">
            <a:xfrm>
              <a:off x="8341543" y="606635"/>
              <a:ext cx="569676" cy="388014"/>
              <a:chOff x="8341543" y="606635"/>
              <a:chExt cx="569676" cy="388014"/>
            </a:xfrm>
          </p:grpSpPr>
          <p:sp>
            <p:nvSpPr>
              <p:cNvPr id="17" name="Google Shape;1005;p14">
                <a:extLst>
                  <a:ext uri="{FF2B5EF4-FFF2-40B4-BE49-F238E27FC236}">
                    <a16:creationId xmlns:a16="http://schemas.microsoft.com/office/drawing/2014/main" id="{C37D6FD7-AA98-4161-B430-B03459744D96}"/>
                  </a:ext>
                </a:extLst>
              </p:cNvPr>
              <p:cNvSpPr>
                <a:spLocks/>
              </p:cNvSpPr>
              <p:nvPr/>
            </p:nvSpPr>
            <p:spPr bwMode="auto">
              <a:xfrm>
                <a:off x="8341543" y="686410"/>
                <a:ext cx="569676" cy="308239"/>
              </a:xfrm>
              <a:custGeom>
                <a:avLst/>
                <a:gdLst>
                  <a:gd name="T0" fmla="*/ 0 w 18186"/>
                  <a:gd name="T1" fmla="*/ 0 h 9453"/>
                  <a:gd name="T2" fmla="*/ 0 w 18186"/>
                  <a:gd name="T3" fmla="*/ 2147483646 h 9453"/>
                  <a:gd name="T4" fmla="*/ 2147483646 w 18186"/>
                  <a:gd name="T5" fmla="*/ 2147483646 h 9453"/>
                  <a:gd name="T6" fmla="*/ 2147483646 w 18186"/>
                  <a:gd name="T7" fmla="*/ 2147483646 h 9453"/>
                  <a:gd name="T8" fmla="*/ 2147483646 w 18186"/>
                  <a:gd name="T9" fmla="*/ 0 h 9453"/>
                  <a:gd name="T10" fmla="*/ 0 w 18186"/>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 name="Google Shape;1006;p14">
                <a:extLst>
                  <a:ext uri="{FF2B5EF4-FFF2-40B4-BE49-F238E27FC236}">
                    <a16:creationId xmlns:a16="http://schemas.microsoft.com/office/drawing/2014/main" id="{60D0FC97-36B7-41A6-9B6B-FC1715CC22B0}"/>
                  </a:ext>
                </a:extLst>
              </p:cNvPr>
              <p:cNvSpPr/>
              <p:nvPr/>
            </p:nvSpPr>
            <p:spPr>
              <a:xfrm>
                <a:off x="8341867" y="606869"/>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grpSp>
          <p:nvGrpSpPr>
            <p:cNvPr id="9" name="Google Shape;1007;p14">
              <a:extLst>
                <a:ext uri="{FF2B5EF4-FFF2-40B4-BE49-F238E27FC236}">
                  <a16:creationId xmlns:a16="http://schemas.microsoft.com/office/drawing/2014/main" id="{DCD5E050-6F92-4639-8C16-44CF85BE12DA}"/>
                </a:ext>
              </a:extLst>
            </p:cNvPr>
            <p:cNvGrpSpPr>
              <a:grpSpLocks/>
            </p:cNvGrpSpPr>
            <p:nvPr/>
          </p:nvGrpSpPr>
          <p:grpSpPr bwMode="auto">
            <a:xfrm>
              <a:off x="8341543" y="2842933"/>
              <a:ext cx="569676" cy="380612"/>
              <a:chOff x="8341543" y="2282008"/>
              <a:chExt cx="569676" cy="380612"/>
            </a:xfrm>
          </p:grpSpPr>
          <p:sp>
            <p:nvSpPr>
              <p:cNvPr id="15" name="Google Shape;1008;p14">
                <a:extLst>
                  <a:ext uri="{FF2B5EF4-FFF2-40B4-BE49-F238E27FC236}">
                    <a16:creationId xmlns:a16="http://schemas.microsoft.com/office/drawing/2014/main" id="{8E1BE27B-EFD9-4AAF-A411-DB561E165968}"/>
                  </a:ext>
                </a:extLst>
              </p:cNvPr>
              <p:cNvSpPr>
                <a:spLocks/>
              </p:cNvSpPr>
              <p:nvPr/>
            </p:nvSpPr>
            <p:spPr bwMode="auto">
              <a:xfrm>
                <a:off x="8341543" y="2361783"/>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 name="Google Shape;1009;p14">
                <a:extLst>
                  <a:ext uri="{FF2B5EF4-FFF2-40B4-BE49-F238E27FC236}">
                    <a16:creationId xmlns:a16="http://schemas.microsoft.com/office/drawing/2014/main" id="{76219CE6-B3BF-4915-8718-C46561A45916}"/>
                  </a:ext>
                </a:extLst>
              </p:cNvPr>
              <p:cNvSpPr>
                <a:spLocks/>
              </p:cNvSpPr>
              <p:nvPr/>
            </p:nvSpPr>
            <p:spPr bwMode="auto">
              <a:xfrm>
                <a:off x="8341543" y="2282008"/>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10" name="Google Shape;1010;p14">
              <a:extLst>
                <a:ext uri="{FF2B5EF4-FFF2-40B4-BE49-F238E27FC236}">
                  <a16:creationId xmlns:a16="http://schemas.microsoft.com/office/drawing/2014/main" id="{18A02EA2-B511-429D-A112-0300DDD918E4}"/>
                </a:ext>
              </a:extLst>
            </p:cNvPr>
            <p:cNvGrpSpPr>
              <a:grpSpLocks/>
            </p:cNvGrpSpPr>
            <p:nvPr/>
          </p:nvGrpSpPr>
          <p:grpSpPr bwMode="auto">
            <a:xfrm>
              <a:off x="8341543" y="3403858"/>
              <a:ext cx="569676" cy="380612"/>
              <a:chOff x="8341543" y="2282008"/>
              <a:chExt cx="569676" cy="380612"/>
            </a:xfrm>
          </p:grpSpPr>
          <p:sp>
            <p:nvSpPr>
              <p:cNvPr id="13" name="Google Shape;1011;p14">
                <a:extLst>
                  <a:ext uri="{FF2B5EF4-FFF2-40B4-BE49-F238E27FC236}">
                    <a16:creationId xmlns:a16="http://schemas.microsoft.com/office/drawing/2014/main" id="{04A65663-7CD8-40F8-AB10-F33E9EBDA8C6}"/>
                  </a:ext>
                </a:extLst>
              </p:cNvPr>
              <p:cNvSpPr>
                <a:spLocks/>
              </p:cNvSpPr>
              <p:nvPr/>
            </p:nvSpPr>
            <p:spPr bwMode="auto">
              <a:xfrm>
                <a:off x="8341543" y="2361783"/>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 name="Google Shape;1012;p14">
                <a:extLst>
                  <a:ext uri="{FF2B5EF4-FFF2-40B4-BE49-F238E27FC236}">
                    <a16:creationId xmlns:a16="http://schemas.microsoft.com/office/drawing/2014/main" id="{2D9F2C99-09D7-46B3-9DE7-204A00AB8D8A}"/>
                  </a:ext>
                </a:extLst>
              </p:cNvPr>
              <p:cNvSpPr/>
              <p:nvPr/>
            </p:nvSpPr>
            <p:spPr>
              <a:xfrm>
                <a:off x="8341867" y="2281736"/>
                <a:ext cx="569787" cy="30086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sp>
          <p:nvSpPr>
            <p:cNvPr id="11" name="Google Shape;1013;p14">
              <a:extLst>
                <a:ext uri="{FF2B5EF4-FFF2-40B4-BE49-F238E27FC236}">
                  <a16:creationId xmlns:a16="http://schemas.microsoft.com/office/drawing/2014/main" id="{990761A8-A543-44F9-B2BC-4BDF80F0EEAF}"/>
                </a:ext>
              </a:extLst>
            </p:cNvPr>
            <p:cNvSpPr/>
            <p:nvPr/>
          </p:nvSpPr>
          <p:spPr>
            <a:xfrm>
              <a:off x="8341867" y="4368307"/>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2" name="Google Shape;1014;p14">
              <a:extLst>
                <a:ext uri="{FF2B5EF4-FFF2-40B4-BE49-F238E27FC236}">
                  <a16:creationId xmlns:a16="http://schemas.microsoft.com/office/drawing/2014/main" id="{BF815AC0-0016-4A02-BE1B-8AF1AA2FB12C}"/>
                </a:ext>
              </a:extLst>
            </p:cNvPr>
            <p:cNvSpPr>
              <a:spLocks/>
            </p:cNvSpPr>
            <p:nvPr/>
          </p:nvSpPr>
          <p:spPr bwMode="auto">
            <a:xfrm>
              <a:off x="395894" y="219519"/>
              <a:ext cx="8053438" cy="4788281"/>
            </a:xfrm>
            <a:custGeom>
              <a:avLst/>
              <a:gdLst>
                <a:gd name="T0" fmla="*/ 2147483646 w 257093"/>
                <a:gd name="T1" fmla="*/ 2147483646 h 146846"/>
                <a:gd name="T2" fmla="*/ 2147483646 w 257093"/>
                <a:gd name="T3" fmla="*/ 2147483646 h 146846"/>
                <a:gd name="T4" fmla="*/ 2147483646 w 257093"/>
                <a:gd name="T5" fmla="*/ 2147483646 h 146846"/>
                <a:gd name="T6" fmla="*/ 2147483646 w 257093"/>
                <a:gd name="T7" fmla="*/ 2147483646 h 146846"/>
                <a:gd name="T8" fmla="*/ 2147483646 w 257093"/>
                <a:gd name="T9" fmla="*/ 2147483646 h 146846"/>
                <a:gd name="T10" fmla="*/ 2147483646 w 257093"/>
                <a:gd name="T11" fmla="*/ 2147483646 h 146846"/>
                <a:gd name="T12" fmla="*/ 2147483646 w 257093"/>
                <a:gd name="T13" fmla="*/ 2147483646 h 146846"/>
                <a:gd name="T14" fmla="*/ 2147483646 w 257093"/>
                <a:gd name="T15" fmla="*/ 2147483646 h 146846"/>
                <a:gd name="T16" fmla="*/ 2147483646 w 257093"/>
                <a:gd name="T17" fmla="*/ 2147483646 h 1468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lnTo>
                    <a:pt x="7146" y="1"/>
                  </a:lnTo>
                  <a:close/>
                </a:path>
              </a:pathLst>
            </a:custGeom>
            <a:solidFill>
              <a:srgbClr val="FCFAF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25" name="Google Shape;1082;p14">
            <a:extLst>
              <a:ext uri="{FF2B5EF4-FFF2-40B4-BE49-F238E27FC236}">
                <a16:creationId xmlns:a16="http://schemas.microsoft.com/office/drawing/2014/main" id="{07A25DE5-86D9-4210-B4B2-284C1AEAD686}"/>
              </a:ext>
            </a:extLst>
          </p:cNvPr>
          <p:cNvSpPr>
            <a:spLocks/>
          </p:cNvSpPr>
          <p:nvPr userDrawn="1"/>
        </p:nvSpPr>
        <p:spPr bwMode="auto">
          <a:xfrm>
            <a:off x="465667" y="882651"/>
            <a:ext cx="110067" cy="176213"/>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6" name="Google Shape;1083;p14">
            <a:extLst>
              <a:ext uri="{FF2B5EF4-FFF2-40B4-BE49-F238E27FC236}">
                <a16:creationId xmlns:a16="http://schemas.microsoft.com/office/drawing/2014/main" id="{D695164C-A03D-4191-AE20-32072D56DDD6}"/>
              </a:ext>
            </a:extLst>
          </p:cNvPr>
          <p:cNvSpPr>
            <a:spLocks/>
          </p:cNvSpPr>
          <p:nvPr userDrawn="1"/>
        </p:nvSpPr>
        <p:spPr bwMode="auto">
          <a:xfrm>
            <a:off x="201084" y="906463"/>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7" name="Google Shape;1084;p14">
            <a:extLst>
              <a:ext uri="{FF2B5EF4-FFF2-40B4-BE49-F238E27FC236}">
                <a16:creationId xmlns:a16="http://schemas.microsoft.com/office/drawing/2014/main" id="{8CFDE292-1DF4-4C75-A6C9-40AEE2860000}"/>
              </a:ext>
            </a:extLst>
          </p:cNvPr>
          <p:cNvSpPr>
            <a:spLocks/>
          </p:cNvSpPr>
          <p:nvPr userDrawn="1"/>
        </p:nvSpPr>
        <p:spPr bwMode="auto">
          <a:xfrm>
            <a:off x="224367" y="989014"/>
            <a:ext cx="44451"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8" name="Google Shape;1085;p14">
            <a:extLst>
              <a:ext uri="{FF2B5EF4-FFF2-40B4-BE49-F238E27FC236}">
                <a16:creationId xmlns:a16="http://schemas.microsoft.com/office/drawing/2014/main" id="{38F08108-E4B4-4C64-B5DE-6F5C596BD251}"/>
              </a:ext>
            </a:extLst>
          </p:cNvPr>
          <p:cNvSpPr>
            <a:spLocks/>
          </p:cNvSpPr>
          <p:nvPr userDrawn="1"/>
        </p:nvSpPr>
        <p:spPr bwMode="auto">
          <a:xfrm>
            <a:off x="524934" y="947739"/>
            <a:ext cx="46567" cy="46037"/>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9" name="Google Shape;1086;p14">
            <a:extLst>
              <a:ext uri="{FF2B5EF4-FFF2-40B4-BE49-F238E27FC236}">
                <a16:creationId xmlns:a16="http://schemas.microsoft.com/office/drawing/2014/main" id="{D68786E8-6B5B-4A2E-A88E-488B1014F86B}"/>
              </a:ext>
            </a:extLst>
          </p:cNvPr>
          <p:cNvSpPr>
            <a:spLocks/>
          </p:cNvSpPr>
          <p:nvPr userDrawn="1"/>
        </p:nvSpPr>
        <p:spPr bwMode="auto">
          <a:xfrm>
            <a:off x="201084" y="917575"/>
            <a:ext cx="448733" cy="96838"/>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0" name="Google Shape;1082;p14">
            <a:extLst>
              <a:ext uri="{FF2B5EF4-FFF2-40B4-BE49-F238E27FC236}">
                <a16:creationId xmlns:a16="http://schemas.microsoft.com/office/drawing/2014/main" id="{01D3FCB1-FB42-487E-BA43-71AE09AC4D91}"/>
              </a:ext>
            </a:extLst>
          </p:cNvPr>
          <p:cNvSpPr>
            <a:spLocks/>
          </p:cNvSpPr>
          <p:nvPr userDrawn="1"/>
        </p:nvSpPr>
        <p:spPr bwMode="auto">
          <a:xfrm>
            <a:off x="463550" y="1495425"/>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1" name="Google Shape;1083;p14">
            <a:extLst>
              <a:ext uri="{FF2B5EF4-FFF2-40B4-BE49-F238E27FC236}">
                <a16:creationId xmlns:a16="http://schemas.microsoft.com/office/drawing/2014/main" id="{0D6C416E-7035-4ABC-8ABA-54E21B9A782F}"/>
              </a:ext>
            </a:extLst>
          </p:cNvPr>
          <p:cNvSpPr>
            <a:spLocks/>
          </p:cNvSpPr>
          <p:nvPr userDrawn="1"/>
        </p:nvSpPr>
        <p:spPr bwMode="auto">
          <a:xfrm>
            <a:off x="198967" y="1520826"/>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2" name="Google Shape;1084;p14">
            <a:extLst>
              <a:ext uri="{FF2B5EF4-FFF2-40B4-BE49-F238E27FC236}">
                <a16:creationId xmlns:a16="http://schemas.microsoft.com/office/drawing/2014/main" id="{7EF31C88-0B73-4410-AE65-291E7F5DC32A}"/>
              </a:ext>
            </a:extLst>
          </p:cNvPr>
          <p:cNvSpPr>
            <a:spLocks/>
          </p:cNvSpPr>
          <p:nvPr userDrawn="1"/>
        </p:nvSpPr>
        <p:spPr bwMode="auto">
          <a:xfrm>
            <a:off x="222251" y="1603375"/>
            <a:ext cx="46567" cy="46038"/>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3" name="Google Shape;1085;p14">
            <a:extLst>
              <a:ext uri="{FF2B5EF4-FFF2-40B4-BE49-F238E27FC236}">
                <a16:creationId xmlns:a16="http://schemas.microsoft.com/office/drawing/2014/main" id="{C45CA11A-1C0A-4347-8A59-6983E9531D66}"/>
              </a:ext>
            </a:extLst>
          </p:cNvPr>
          <p:cNvSpPr>
            <a:spLocks/>
          </p:cNvSpPr>
          <p:nvPr userDrawn="1"/>
        </p:nvSpPr>
        <p:spPr bwMode="auto">
          <a:xfrm>
            <a:off x="522818" y="1562100"/>
            <a:ext cx="46567" cy="44450"/>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4" name="Google Shape;1086;p14">
            <a:extLst>
              <a:ext uri="{FF2B5EF4-FFF2-40B4-BE49-F238E27FC236}">
                <a16:creationId xmlns:a16="http://schemas.microsoft.com/office/drawing/2014/main" id="{911000F6-2615-40BA-AB2E-8106D3E665F7}"/>
              </a:ext>
            </a:extLst>
          </p:cNvPr>
          <p:cNvSpPr>
            <a:spLocks/>
          </p:cNvSpPr>
          <p:nvPr userDrawn="1"/>
        </p:nvSpPr>
        <p:spPr bwMode="auto">
          <a:xfrm>
            <a:off x="201084" y="1531938"/>
            <a:ext cx="446616"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5" name="Google Shape;1082;p14">
            <a:extLst>
              <a:ext uri="{FF2B5EF4-FFF2-40B4-BE49-F238E27FC236}">
                <a16:creationId xmlns:a16="http://schemas.microsoft.com/office/drawing/2014/main" id="{AC470B8F-5972-44FD-A52C-DC95746EA8B2}"/>
              </a:ext>
            </a:extLst>
          </p:cNvPr>
          <p:cNvSpPr>
            <a:spLocks/>
          </p:cNvSpPr>
          <p:nvPr userDrawn="1"/>
        </p:nvSpPr>
        <p:spPr bwMode="auto">
          <a:xfrm>
            <a:off x="463550" y="2109788"/>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6" name="Google Shape;1083;p14">
            <a:extLst>
              <a:ext uri="{FF2B5EF4-FFF2-40B4-BE49-F238E27FC236}">
                <a16:creationId xmlns:a16="http://schemas.microsoft.com/office/drawing/2014/main" id="{88738E95-9CDC-41E7-AEC0-CC807A7A6CA2}"/>
              </a:ext>
            </a:extLst>
          </p:cNvPr>
          <p:cNvSpPr>
            <a:spLocks/>
          </p:cNvSpPr>
          <p:nvPr userDrawn="1"/>
        </p:nvSpPr>
        <p:spPr bwMode="auto">
          <a:xfrm>
            <a:off x="198967" y="2135189"/>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7" name="Google Shape;1084;p14">
            <a:extLst>
              <a:ext uri="{FF2B5EF4-FFF2-40B4-BE49-F238E27FC236}">
                <a16:creationId xmlns:a16="http://schemas.microsoft.com/office/drawing/2014/main" id="{0498D4E7-137B-4F7D-877E-F4E2025219BB}"/>
              </a:ext>
            </a:extLst>
          </p:cNvPr>
          <p:cNvSpPr>
            <a:spLocks/>
          </p:cNvSpPr>
          <p:nvPr userDrawn="1"/>
        </p:nvSpPr>
        <p:spPr bwMode="auto">
          <a:xfrm>
            <a:off x="222251" y="2217738"/>
            <a:ext cx="44449" cy="44450"/>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8" name="Google Shape;1085;p14">
            <a:extLst>
              <a:ext uri="{FF2B5EF4-FFF2-40B4-BE49-F238E27FC236}">
                <a16:creationId xmlns:a16="http://schemas.microsoft.com/office/drawing/2014/main" id="{466535C5-49AE-4EEA-ACB8-405FF25250B3}"/>
              </a:ext>
            </a:extLst>
          </p:cNvPr>
          <p:cNvSpPr>
            <a:spLocks/>
          </p:cNvSpPr>
          <p:nvPr userDrawn="1"/>
        </p:nvSpPr>
        <p:spPr bwMode="auto">
          <a:xfrm>
            <a:off x="522818" y="2174875"/>
            <a:ext cx="44449"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9" name="Google Shape;1086;p14">
            <a:extLst>
              <a:ext uri="{FF2B5EF4-FFF2-40B4-BE49-F238E27FC236}">
                <a16:creationId xmlns:a16="http://schemas.microsoft.com/office/drawing/2014/main" id="{931C0253-B511-4DAA-825E-1129BA0561C2}"/>
              </a:ext>
            </a:extLst>
          </p:cNvPr>
          <p:cNvSpPr>
            <a:spLocks/>
          </p:cNvSpPr>
          <p:nvPr userDrawn="1"/>
        </p:nvSpPr>
        <p:spPr bwMode="auto">
          <a:xfrm>
            <a:off x="198967" y="2146300"/>
            <a:ext cx="448733"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0" name="Google Shape;1082;p14">
            <a:extLst>
              <a:ext uri="{FF2B5EF4-FFF2-40B4-BE49-F238E27FC236}">
                <a16:creationId xmlns:a16="http://schemas.microsoft.com/office/drawing/2014/main" id="{745B1BE4-65A6-45BC-93FE-4FAC4241D15D}"/>
              </a:ext>
            </a:extLst>
          </p:cNvPr>
          <p:cNvSpPr>
            <a:spLocks/>
          </p:cNvSpPr>
          <p:nvPr userDrawn="1"/>
        </p:nvSpPr>
        <p:spPr bwMode="auto">
          <a:xfrm>
            <a:off x="461433" y="2724151"/>
            <a:ext cx="110067" cy="176213"/>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1" name="Google Shape;1083;p14">
            <a:extLst>
              <a:ext uri="{FF2B5EF4-FFF2-40B4-BE49-F238E27FC236}">
                <a16:creationId xmlns:a16="http://schemas.microsoft.com/office/drawing/2014/main" id="{B2A6510C-B8D3-4C45-B99D-F76B00D7DEB2}"/>
              </a:ext>
            </a:extLst>
          </p:cNvPr>
          <p:cNvSpPr>
            <a:spLocks/>
          </p:cNvSpPr>
          <p:nvPr userDrawn="1"/>
        </p:nvSpPr>
        <p:spPr bwMode="auto">
          <a:xfrm>
            <a:off x="196851" y="2747964"/>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2" name="Google Shape;1084;p14">
            <a:extLst>
              <a:ext uri="{FF2B5EF4-FFF2-40B4-BE49-F238E27FC236}">
                <a16:creationId xmlns:a16="http://schemas.microsoft.com/office/drawing/2014/main" id="{2C1E5BDA-473E-4031-83A9-A5195CC70921}"/>
              </a:ext>
            </a:extLst>
          </p:cNvPr>
          <p:cNvSpPr>
            <a:spLocks/>
          </p:cNvSpPr>
          <p:nvPr userDrawn="1"/>
        </p:nvSpPr>
        <p:spPr bwMode="auto">
          <a:xfrm>
            <a:off x="220134" y="2830514"/>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3" name="Google Shape;1085;p14">
            <a:extLst>
              <a:ext uri="{FF2B5EF4-FFF2-40B4-BE49-F238E27FC236}">
                <a16:creationId xmlns:a16="http://schemas.microsoft.com/office/drawing/2014/main" id="{6B85581E-A6D7-4DF3-8561-04FDA5708C32}"/>
              </a:ext>
            </a:extLst>
          </p:cNvPr>
          <p:cNvSpPr>
            <a:spLocks/>
          </p:cNvSpPr>
          <p:nvPr userDrawn="1"/>
        </p:nvSpPr>
        <p:spPr bwMode="auto">
          <a:xfrm>
            <a:off x="520701" y="2789239"/>
            <a:ext cx="46567" cy="46037"/>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4" name="Google Shape;1086;p14">
            <a:extLst>
              <a:ext uri="{FF2B5EF4-FFF2-40B4-BE49-F238E27FC236}">
                <a16:creationId xmlns:a16="http://schemas.microsoft.com/office/drawing/2014/main" id="{700449B6-6705-41B4-BA16-A1FAA93C308F}"/>
              </a:ext>
            </a:extLst>
          </p:cNvPr>
          <p:cNvSpPr>
            <a:spLocks/>
          </p:cNvSpPr>
          <p:nvPr userDrawn="1"/>
        </p:nvSpPr>
        <p:spPr bwMode="auto">
          <a:xfrm>
            <a:off x="198968" y="2759075"/>
            <a:ext cx="446617" cy="96838"/>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5" name="Google Shape;1082;p14">
            <a:extLst>
              <a:ext uri="{FF2B5EF4-FFF2-40B4-BE49-F238E27FC236}">
                <a16:creationId xmlns:a16="http://schemas.microsoft.com/office/drawing/2014/main" id="{E00D5EBC-FDC5-4B9A-96C8-A5E3345A2999}"/>
              </a:ext>
            </a:extLst>
          </p:cNvPr>
          <p:cNvSpPr>
            <a:spLocks/>
          </p:cNvSpPr>
          <p:nvPr userDrawn="1"/>
        </p:nvSpPr>
        <p:spPr bwMode="auto">
          <a:xfrm>
            <a:off x="461433" y="3336925"/>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6" name="Google Shape;1083;p14">
            <a:extLst>
              <a:ext uri="{FF2B5EF4-FFF2-40B4-BE49-F238E27FC236}">
                <a16:creationId xmlns:a16="http://schemas.microsoft.com/office/drawing/2014/main" id="{9903707D-77AC-4C1A-A5EF-613C2E287F1F}"/>
              </a:ext>
            </a:extLst>
          </p:cNvPr>
          <p:cNvSpPr>
            <a:spLocks/>
          </p:cNvSpPr>
          <p:nvPr userDrawn="1"/>
        </p:nvSpPr>
        <p:spPr bwMode="auto">
          <a:xfrm>
            <a:off x="194733" y="3362326"/>
            <a:ext cx="450851"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7" name="Google Shape;1084;p14">
            <a:extLst>
              <a:ext uri="{FF2B5EF4-FFF2-40B4-BE49-F238E27FC236}">
                <a16:creationId xmlns:a16="http://schemas.microsoft.com/office/drawing/2014/main" id="{9A2663BD-B7CE-4BB2-B5AC-C30562816238}"/>
              </a:ext>
            </a:extLst>
          </p:cNvPr>
          <p:cNvSpPr>
            <a:spLocks/>
          </p:cNvSpPr>
          <p:nvPr userDrawn="1"/>
        </p:nvSpPr>
        <p:spPr bwMode="auto">
          <a:xfrm>
            <a:off x="220133" y="3444875"/>
            <a:ext cx="44451" cy="46038"/>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8" name="Google Shape;1085;p14">
            <a:extLst>
              <a:ext uri="{FF2B5EF4-FFF2-40B4-BE49-F238E27FC236}">
                <a16:creationId xmlns:a16="http://schemas.microsoft.com/office/drawing/2014/main" id="{9A4707CD-EABC-401A-9176-F4654FB8A0B8}"/>
              </a:ext>
            </a:extLst>
          </p:cNvPr>
          <p:cNvSpPr>
            <a:spLocks/>
          </p:cNvSpPr>
          <p:nvPr userDrawn="1"/>
        </p:nvSpPr>
        <p:spPr bwMode="auto">
          <a:xfrm>
            <a:off x="520700" y="3403600"/>
            <a:ext cx="44451" cy="44450"/>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9" name="Google Shape;1086;p14">
            <a:extLst>
              <a:ext uri="{FF2B5EF4-FFF2-40B4-BE49-F238E27FC236}">
                <a16:creationId xmlns:a16="http://schemas.microsoft.com/office/drawing/2014/main" id="{FBE2DA35-11FB-4EA7-A9B7-6E2992F92162}"/>
              </a:ext>
            </a:extLst>
          </p:cNvPr>
          <p:cNvSpPr>
            <a:spLocks/>
          </p:cNvSpPr>
          <p:nvPr userDrawn="1"/>
        </p:nvSpPr>
        <p:spPr bwMode="auto">
          <a:xfrm>
            <a:off x="196851" y="3373439"/>
            <a:ext cx="448733" cy="96837"/>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0" name="Google Shape;1082;p14">
            <a:extLst>
              <a:ext uri="{FF2B5EF4-FFF2-40B4-BE49-F238E27FC236}">
                <a16:creationId xmlns:a16="http://schemas.microsoft.com/office/drawing/2014/main" id="{520ED7CD-398E-4C7E-B493-5088C52FC766}"/>
              </a:ext>
            </a:extLst>
          </p:cNvPr>
          <p:cNvSpPr>
            <a:spLocks/>
          </p:cNvSpPr>
          <p:nvPr userDrawn="1"/>
        </p:nvSpPr>
        <p:spPr bwMode="auto">
          <a:xfrm>
            <a:off x="459317" y="3951288"/>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1" name="Google Shape;1083;p14">
            <a:extLst>
              <a:ext uri="{FF2B5EF4-FFF2-40B4-BE49-F238E27FC236}">
                <a16:creationId xmlns:a16="http://schemas.microsoft.com/office/drawing/2014/main" id="{C4E5A34C-D043-4FFA-A08E-BDC4AF0EE24B}"/>
              </a:ext>
            </a:extLst>
          </p:cNvPr>
          <p:cNvSpPr>
            <a:spLocks/>
          </p:cNvSpPr>
          <p:nvPr userDrawn="1"/>
        </p:nvSpPr>
        <p:spPr bwMode="auto">
          <a:xfrm>
            <a:off x="194734" y="3976689"/>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2" name="Google Shape;1084;p14">
            <a:extLst>
              <a:ext uri="{FF2B5EF4-FFF2-40B4-BE49-F238E27FC236}">
                <a16:creationId xmlns:a16="http://schemas.microsoft.com/office/drawing/2014/main" id="{982FA0C9-BD49-443D-8EC9-A675BE4A48FF}"/>
              </a:ext>
            </a:extLst>
          </p:cNvPr>
          <p:cNvSpPr>
            <a:spLocks/>
          </p:cNvSpPr>
          <p:nvPr userDrawn="1"/>
        </p:nvSpPr>
        <p:spPr bwMode="auto">
          <a:xfrm>
            <a:off x="218018" y="4059239"/>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3" name="Google Shape;1085;p14">
            <a:extLst>
              <a:ext uri="{FF2B5EF4-FFF2-40B4-BE49-F238E27FC236}">
                <a16:creationId xmlns:a16="http://schemas.microsoft.com/office/drawing/2014/main" id="{773DE490-D303-4764-A297-37401A0BCC00}"/>
              </a:ext>
            </a:extLst>
          </p:cNvPr>
          <p:cNvSpPr>
            <a:spLocks/>
          </p:cNvSpPr>
          <p:nvPr userDrawn="1"/>
        </p:nvSpPr>
        <p:spPr bwMode="auto">
          <a:xfrm>
            <a:off x="518585" y="4016375"/>
            <a:ext cx="46567"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4" name="Google Shape;1086;p14">
            <a:extLst>
              <a:ext uri="{FF2B5EF4-FFF2-40B4-BE49-F238E27FC236}">
                <a16:creationId xmlns:a16="http://schemas.microsoft.com/office/drawing/2014/main" id="{8277446D-CB4E-4E97-B9A9-5C5EB1AECA45}"/>
              </a:ext>
            </a:extLst>
          </p:cNvPr>
          <p:cNvSpPr>
            <a:spLocks/>
          </p:cNvSpPr>
          <p:nvPr userDrawn="1"/>
        </p:nvSpPr>
        <p:spPr bwMode="auto">
          <a:xfrm>
            <a:off x="194734" y="3987800"/>
            <a:ext cx="448733"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5" name="Google Shape;1082;p14">
            <a:extLst>
              <a:ext uri="{FF2B5EF4-FFF2-40B4-BE49-F238E27FC236}">
                <a16:creationId xmlns:a16="http://schemas.microsoft.com/office/drawing/2014/main" id="{A7005B88-D688-4BC7-9B5A-4EBB58A17C44}"/>
              </a:ext>
            </a:extLst>
          </p:cNvPr>
          <p:cNvSpPr>
            <a:spLocks/>
          </p:cNvSpPr>
          <p:nvPr userDrawn="1"/>
        </p:nvSpPr>
        <p:spPr bwMode="auto">
          <a:xfrm>
            <a:off x="459317" y="4565650"/>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6" name="Google Shape;1083;p14">
            <a:extLst>
              <a:ext uri="{FF2B5EF4-FFF2-40B4-BE49-F238E27FC236}">
                <a16:creationId xmlns:a16="http://schemas.microsoft.com/office/drawing/2014/main" id="{D9064127-7B91-487E-9044-174729BCF1F3}"/>
              </a:ext>
            </a:extLst>
          </p:cNvPr>
          <p:cNvSpPr>
            <a:spLocks/>
          </p:cNvSpPr>
          <p:nvPr userDrawn="1"/>
        </p:nvSpPr>
        <p:spPr bwMode="auto">
          <a:xfrm>
            <a:off x="192618" y="4589464"/>
            <a:ext cx="450849"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7" name="Google Shape;1084;p14">
            <a:extLst>
              <a:ext uri="{FF2B5EF4-FFF2-40B4-BE49-F238E27FC236}">
                <a16:creationId xmlns:a16="http://schemas.microsoft.com/office/drawing/2014/main" id="{56DF03D6-6493-4052-BB6B-2C928FC6BBEC}"/>
              </a:ext>
            </a:extLst>
          </p:cNvPr>
          <p:cNvSpPr>
            <a:spLocks/>
          </p:cNvSpPr>
          <p:nvPr userDrawn="1"/>
        </p:nvSpPr>
        <p:spPr bwMode="auto">
          <a:xfrm>
            <a:off x="215901" y="4672014"/>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8" name="Google Shape;1085;p14">
            <a:extLst>
              <a:ext uri="{FF2B5EF4-FFF2-40B4-BE49-F238E27FC236}">
                <a16:creationId xmlns:a16="http://schemas.microsoft.com/office/drawing/2014/main" id="{5209EC99-27FD-4B23-B528-B3031D0FE954}"/>
              </a:ext>
            </a:extLst>
          </p:cNvPr>
          <p:cNvSpPr>
            <a:spLocks/>
          </p:cNvSpPr>
          <p:nvPr userDrawn="1"/>
        </p:nvSpPr>
        <p:spPr bwMode="auto">
          <a:xfrm>
            <a:off x="518585" y="4630739"/>
            <a:ext cx="44449" cy="46037"/>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9" name="Google Shape;1086;p14">
            <a:extLst>
              <a:ext uri="{FF2B5EF4-FFF2-40B4-BE49-F238E27FC236}">
                <a16:creationId xmlns:a16="http://schemas.microsoft.com/office/drawing/2014/main" id="{4232BF57-4B9D-437B-A89C-6AF285F3C905}"/>
              </a:ext>
            </a:extLst>
          </p:cNvPr>
          <p:cNvSpPr>
            <a:spLocks/>
          </p:cNvSpPr>
          <p:nvPr userDrawn="1"/>
        </p:nvSpPr>
        <p:spPr bwMode="auto">
          <a:xfrm>
            <a:off x="194734" y="4600575"/>
            <a:ext cx="446617" cy="96838"/>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0" name="Google Shape;1082;p14">
            <a:extLst>
              <a:ext uri="{FF2B5EF4-FFF2-40B4-BE49-F238E27FC236}">
                <a16:creationId xmlns:a16="http://schemas.microsoft.com/office/drawing/2014/main" id="{EE9B6318-E514-4ED8-B8AD-12A7672F4C84}"/>
              </a:ext>
            </a:extLst>
          </p:cNvPr>
          <p:cNvSpPr>
            <a:spLocks/>
          </p:cNvSpPr>
          <p:nvPr userDrawn="1"/>
        </p:nvSpPr>
        <p:spPr bwMode="auto">
          <a:xfrm>
            <a:off x="457200" y="5180013"/>
            <a:ext cx="110067" cy="176212"/>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1" name="Google Shape;1083;p14">
            <a:extLst>
              <a:ext uri="{FF2B5EF4-FFF2-40B4-BE49-F238E27FC236}">
                <a16:creationId xmlns:a16="http://schemas.microsoft.com/office/drawing/2014/main" id="{43F7C22A-3EF8-4B32-9D63-524B797A351A}"/>
              </a:ext>
            </a:extLst>
          </p:cNvPr>
          <p:cNvSpPr>
            <a:spLocks/>
          </p:cNvSpPr>
          <p:nvPr userDrawn="1"/>
        </p:nvSpPr>
        <p:spPr bwMode="auto">
          <a:xfrm>
            <a:off x="192618" y="5203826"/>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2" name="Google Shape;1084;p14">
            <a:extLst>
              <a:ext uri="{FF2B5EF4-FFF2-40B4-BE49-F238E27FC236}">
                <a16:creationId xmlns:a16="http://schemas.microsoft.com/office/drawing/2014/main" id="{A6C04DE1-3E1A-4486-B112-3504BB562659}"/>
              </a:ext>
            </a:extLst>
          </p:cNvPr>
          <p:cNvSpPr>
            <a:spLocks/>
          </p:cNvSpPr>
          <p:nvPr userDrawn="1"/>
        </p:nvSpPr>
        <p:spPr bwMode="auto">
          <a:xfrm>
            <a:off x="215901" y="5286375"/>
            <a:ext cx="46567" cy="46038"/>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3" name="Google Shape;1085;p14">
            <a:extLst>
              <a:ext uri="{FF2B5EF4-FFF2-40B4-BE49-F238E27FC236}">
                <a16:creationId xmlns:a16="http://schemas.microsoft.com/office/drawing/2014/main" id="{E703EAA0-A0F8-4A60-A4B5-C681BFF29E65}"/>
              </a:ext>
            </a:extLst>
          </p:cNvPr>
          <p:cNvSpPr>
            <a:spLocks/>
          </p:cNvSpPr>
          <p:nvPr userDrawn="1"/>
        </p:nvSpPr>
        <p:spPr bwMode="auto">
          <a:xfrm>
            <a:off x="516467" y="5245100"/>
            <a:ext cx="46567"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4" name="Google Shape;1086;p14">
            <a:extLst>
              <a:ext uri="{FF2B5EF4-FFF2-40B4-BE49-F238E27FC236}">
                <a16:creationId xmlns:a16="http://schemas.microsoft.com/office/drawing/2014/main" id="{6616D4D4-FC77-48BA-A6FF-C1A195BBFC20}"/>
              </a:ext>
            </a:extLst>
          </p:cNvPr>
          <p:cNvSpPr>
            <a:spLocks/>
          </p:cNvSpPr>
          <p:nvPr userDrawn="1"/>
        </p:nvSpPr>
        <p:spPr bwMode="auto">
          <a:xfrm>
            <a:off x="192618" y="5214939"/>
            <a:ext cx="448733" cy="96837"/>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5" name="Google Shape;1082;p14">
            <a:extLst>
              <a:ext uri="{FF2B5EF4-FFF2-40B4-BE49-F238E27FC236}">
                <a16:creationId xmlns:a16="http://schemas.microsoft.com/office/drawing/2014/main" id="{92F21B83-D69B-430C-BD54-EADF7644183A}"/>
              </a:ext>
            </a:extLst>
          </p:cNvPr>
          <p:cNvSpPr>
            <a:spLocks/>
          </p:cNvSpPr>
          <p:nvPr userDrawn="1"/>
        </p:nvSpPr>
        <p:spPr bwMode="auto">
          <a:xfrm>
            <a:off x="457200" y="5792788"/>
            <a:ext cx="107951"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6" name="Google Shape;1083;p14">
            <a:extLst>
              <a:ext uri="{FF2B5EF4-FFF2-40B4-BE49-F238E27FC236}">
                <a16:creationId xmlns:a16="http://schemas.microsoft.com/office/drawing/2014/main" id="{FABE5668-6978-4D86-AC04-5EB9D88FD9FE}"/>
              </a:ext>
            </a:extLst>
          </p:cNvPr>
          <p:cNvSpPr>
            <a:spLocks/>
          </p:cNvSpPr>
          <p:nvPr userDrawn="1"/>
        </p:nvSpPr>
        <p:spPr bwMode="auto">
          <a:xfrm>
            <a:off x="190500" y="5818189"/>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7" name="Google Shape;1084;p14">
            <a:extLst>
              <a:ext uri="{FF2B5EF4-FFF2-40B4-BE49-F238E27FC236}">
                <a16:creationId xmlns:a16="http://schemas.microsoft.com/office/drawing/2014/main" id="{05B5C638-6F03-48CD-B498-09D30CAB3CB7}"/>
              </a:ext>
            </a:extLst>
          </p:cNvPr>
          <p:cNvSpPr>
            <a:spLocks/>
          </p:cNvSpPr>
          <p:nvPr userDrawn="1"/>
        </p:nvSpPr>
        <p:spPr bwMode="auto">
          <a:xfrm>
            <a:off x="213784" y="5900739"/>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8" name="Google Shape;1085;p14">
            <a:extLst>
              <a:ext uri="{FF2B5EF4-FFF2-40B4-BE49-F238E27FC236}">
                <a16:creationId xmlns:a16="http://schemas.microsoft.com/office/drawing/2014/main" id="{8AB08FCD-29C3-4F90-B5A9-2349523D94C2}"/>
              </a:ext>
            </a:extLst>
          </p:cNvPr>
          <p:cNvSpPr>
            <a:spLocks/>
          </p:cNvSpPr>
          <p:nvPr userDrawn="1"/>
        </p:nvSpPr>
        <p:spPr bwMode="auto">
          <a:xfrm>
            <a:off x="514351" y="5857875"/>
            <a:ext cx="46567"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9" name="Google Shape;1086;p14">
            <a:extLst>
              <a:ext uri="{FF2B5EF4-FFF2-40B4-BE49-F238E27FC236}">
                <a16:creationId xmlns:a16="http://schemas.microsoft.com/office/drawing/2014/main" id="{8C905546-4DD1-40D8-AC38-E0D46184B7BE}"/>
              </a:ext>
            </a:extLst>
          </p:cNvPr>
          <p:cNvSpPr>
            <a:spLocks/>
          </p:cNvSpPr>
          <p:nvPr userDrawn="1"/>
        </p:nvSpPr>
        <p:spPr bwMode="auto">
          <a:xfrm>
            <a:off x="192617" y="5829300"/>
            <a:ext cx="446616"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0" name="Google Shape;1765;p26">
            <a:extLst>
              <a:ext uri="{FF2B5EF4-FFF2-40B4-BE49-F238E27FC236}">
                <a16:creationId xmlns:a16="http://schemas.microsoft.com/office/drawing/2014/main" id="{16CAE150-A150-49FB-A807-C4352F20FC08}"/>
              </a:ext>
            </a:extLst>
          </p:cNvPr>
          <p:cNvSpPr/>
          <p:nvPr userDrawn="1"/>
        </p:nvSpPr>
        <p:spPr>
          <a:xfrm rot="126755">
            <a:off x="3092451" y="1090613"/>
            <a:ext cx="5549900" cy="4730750"/>
          </a:xfrm>
          <a:prstGeom prst="rect">
            <a:avLst/>
          </a:prstGeom>
          <a:solidFill>
            <a:schemeClr val="accent5">
              <a:lumMod val="40000"/>
              <a:lumOff val="60000"/>
            </a:schemeClr>
          </a:solidFill>
          <a:ln>
            <a:noFill/>
          </a:ln>
        </p:spPr>
        <p:txBody>
          <a:bodyPr spcFirstLastPara="1" lIns="68569" tIns="68569" rIns="68569" bIns="68569" anchor="ctr"/>
          <a:lstStyle/>
          <a:p>
            <a:pPr eaLnBrk="1" fontAlgn="auto" hangingPunct="1">
              <a:spcBef>
                <a:spcPts val="0"/>
              </a:spcBef>
              <a:spcAft>
                <a:spcPts val="0"/>
              </a:spcAft>
              <a:defRPr/>
            </a:pPr>
            <a:endParaRPr sz="375" b="0" dirty="0">
              <a:solidFill>
                <a:prstClr val="black"/>
              </a:solidFill>
              <a:latin typeface="Arial"/>
            </a:endParaRPr>
          </a:p>
        </p:txBody>
      </p:sp>
      <p:sp>
        <p:nvSpPr>
          <p:cNvPr id="71" name="Google Shape;1766;p26">
            <a:extLst>
              <a:ext uri="{FF2B5EF4-FFF2-40B4-BE49-F238E27FC236}">
                <a16:creationId xmlns:a16="http://schemas.microsoft.com/office/drawing/2014/main" id="{44432791-5E82-4EE4-BADB-40D79BD3705D}"/>
              </a:ext>
            </a:extLst>
          </p:cNvPr>
          <p:cNvSpPr/>
          <p:nvPr userDrawn="1"/>
        </p:nvSpPr>
        <p:spPr>
          <a:xfrm rot="21464125">
            <a:off x="2810934" y="773114"/>
            <a:ext cx="1284817" cy="1336675"/>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lIns="68569" tIns="68569" rIns="68569" bIns="68569" anchor="ctr"/>
          <a:lstStyle/>
          <a:p>
            <a:pPr eaLnBrk="1" fontAlgn="auto" hangingPunct="1">
              <a:spcBef>
                <a:spcPts val="0"/>
              </a:spcBef>
              <a:spcAft>
                <a:spcPts val="0"/>
              </a:spcAft>
              <a:defRPr/>
            </a:pPr>
            <a:endParaRPr sz="375" b="0">
              <a:solidFill>
                <a:prstClr val="black"/>
              </a:solidFill>
              <a:latin typeface="Arial"/>
            </a:endParaRPr>
          </a:p>
        </p:txBody>
      </p:sp>
      <p:sp>
        <p:nvSpPr>
          <p:cNvPr id="72" name="Google Shape;1767;p26">
            <a:extLst>
              <a:ext uri="{FF2B5EF4-FFF2-40B4-BE49-F238E27FC236}">
                <a16:creationId xmlns:a16="http://schemas.microsoft.com/office/drawing/2014/main" id="{3D20AE93-6BBF-4F10-8DE7-3B8DF09636D1}"/>
              </a:ext>
            </a:extLst>
          </p:cNvPr>
          <p:cNvSpPr/>
          <p:nvPr userDrawn="1"/>
        </p:nvSpPr>
        <p:spPr>
          <a:xfrm rot="4829593">
            <a:off x="7640638" y="1029760"/>
            <a:ext cx="1546225" cy="11091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lIns="68569" tIns="68569" rIns="68569" bIns="68569" anchor="ctr"/>
          <a:lstStyle/>
          <a:p>
            <a:pPr eaLnBrk="1" fontAlgn="auto" hangingPunct="1">
              <a:spcBef>
                <a:spcPts val="0"/>
              </a:spcBef>
              <a:spcAft>
                <a:spcPts val="0"/>
              </a:spcAft>
              <a:defRPr/>
            </a:pPr>
            <a:endParaRPr sz="375" b="0">
              <a:solidFill>
                <a:prstClr val="black"/>
              </a:solidFill>
              <a:latin typeface="Arial"/>
            </a:endParaRPr>
          </a:p>
        </p:txBody>
      </p:sp>
      <p:grpSp>
        <p:nvGrpSpPr>
          <p:cNvPr id="73" name="Google Shape;939;p32">
            <a:extLst>
              <a:ext uri="{FF2B5EF4-FFF2-40B4-BE49-F238E27FC236}">
                <a16:creationId xmlns:a16="http://schemas.microsoft.com/office/drawing/2014/main" id="{9EFB0714-CC72-4D56-B97C-1B03EE7BA03C}"/>
              </a:ext>
            </a:extLst>
          </p:cNvPr>
          <p:cNvGrpSpPr>
            <a:grpSpLocks/>
          </p:cNvGrpSpPr>
          <p:nvPr userDrawn="1"/>
        </p:nvGrpSpPr>
        <p:grpSpPr bwMode="auto">
          <a:xfrm>
            <a:off x="2203452" y="3949700"/>
            <a:ext cx="1974849" cy="2020888"/>
            <a:chOff x="2718975" y="493050"/>
            <a:chExt cx="2013175" cy="2066600"/>
          </a:xfrm>
        </p:grpSpPr>
        <p:sp>
          <p:nvSpPr>
            <p:cNvPr id="74" name="Google Shape;940;p32">
              <a:extLst>
                <a:ext uri="{FF2B5EF4-FFF2-40B4-BE49-F238E27FC236}">
                  <a16:creationId xmlns:a16="http://schemas.microsoft.com/office/drawing/2014/main" id="{5EE1BDA5-9B0E-4531-BD1F-BAC839087A11}"/>
                </a:ext>
              </a:extLst>
            </p:cNvPr>
            <p:cNvSpPr>
              <a:spLocks/>
            </p:cNvSpPr>
            <p:nvPr/>
          </p:nvSpPr>
          <p:spPr bwMode="auto">
            <a:xfrm>
              <a:off x="3297025" y="2415950"/>
              <a:ext cx="962925" cy="143700"/>
            </a:xfrm>
            <a:custGeom>
              <a:avLst/>
              <a:gdLst>
                <a:gd name="T0" fmla="*/ 2147483646 w 38517"/>
                <a:gd name="T1" fmla="*/ 2147483646 h 5748"/>
                <a:gd name="T2" fmla="*/ 2147483646 w 38517"/>
                <a:gd name="T3" fmla="*/ 2147483646 h 5748"/>
                <a:gd name="T4" fmla="*/ 2147483646 w 38517"/>
                <a:gd name="T5" fmla="*/ 2147483646 h 5748"/>
                <a:gd name="T6" fmla="*/ 2147483646 w 38517"/>
                <a:gd name="T7" fmla="*/ 2147483646 h 5748"/>
                <a:gd name="T8" fmla="*/ 2147483646 w 38517"/>
                <a:gd name="T9" fmla="*/ 2147483646 h 57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75" name="Google Shape;941;p32">
              <a:extLst>
                <a:ext uri="{FF2B5EF4-FFF2-40B4-BE49-F238E27FC236}">
                  <a16:creationId xmlns:a16="http://schemas.microsoft.com/office/drawing/2014/main" id="{A5F90BC0-6CC9-40BA-A9E8-9EA36F92063E}"/>
                </a:ext>
              </a:extLst>
            </p:cNvPr>
            <p:cNvSpPr>
              <a:spLocks/>
            </p:cNvSpPr>
            <p:nvPr/>
          </p:nvSpPr>
          <p:spPr bwMode="auto">
            <a:xfrm>
              <a:off x="3853250" y="2190975"/>
              <a:ext cx="381500" cy="366800"/>
            </a:xfrm>
            <a:custGeom>
              <a:avLst/>
              <a:gdLst>
                <a:gd name="T0" fmla="*/ 2147483646 w 15260"/>
                <a:gd name="T1" fmla="*/ 2147483646 h 14672"/>
                <a:gd name="T2" fmla="*/ 2147483646 w 15260"/>
                <a:gd name="T3" fmla="*/ 2147483646 h 14672"/>
                <a:gd name="T4" fmla="*/ 2147483646 w 15260"/>
                <a:gd name="T5" fmla="*/ 2147483646 h 14672"/>
                <a:gd name="T6" fmla="*/ 2147483646 w 15260"/>
                <a:gd name="T7" fmla="*/ 2147483646 h 14672"/>
                <a:gd name="T8" fmla="*/ 2147483646 w 15260"/>
                <a:gd name="T9" fmla="*/ 2147483646 h 14672"/>
                <a:gd name="T10" fmla="*/ 2147483646 w 15260"/>
                <a:gd name="T11" fmla="*/ 2147483646 h 14672"/>
                <a:gd name="T12" fmla="*/ 2147483646 w 15260"/>
                <a:gd name="T13" fmla="*/ 2147483646 h 14672"/>
                <a:gd name="T14" fmla="*/ 2147483646 w 15260"/>
                <a:gd name="T15" fmla="*/ 2147483646 h 14672"/>
                <a:gd name="T16" fmla="*/ 2147483646 w 15260"/>
                <a:gd name="T17" fmla="*/ 2147483646 h 14672"/>
                <a:gd name="T18" fmla="*/ 2147483646 w 15260"/>
                <a:gd name="T19" fmla="*/ 2147483646 h 14672"/>
                <a:gd name="T20" fmla="*/ 2147483646 w 15260"/>
                <a:gd name="T21" fmla="*/ 2147483646 h 14672"/>
                <a:gd name="T22" fmla="*/ 2147483646 w 15260"/>
                <a:gd name="T23" fmla="*/ 2147483646 h 14672"/>
                <a:gd name="T24" fmla="*/ 2147483646 w 15260"/>
                <a:gd name="T25" fmla="*/ 2147483646 h 14672"/>
                <a:gd name="T26" fmla="*/ 2147483646 w 15260"/>
                <a:gd name="T27" fmla="*/ 2147483646 h 14672"/>
                <a:gd name="T28" fmla="*/ 2147483646 w 15260"/>
                <a:gd name="T29" fmla="*/ 2147483646 h 14672"/>
                <a:gd name="T30" fmla="*/ 2147483646 w 15260"/>
                <a:gd name="T31" fmla="*/ 2147483646 h 146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76" name="Google Shape;942;p32">
              <a:extLst>
                <a:ext uri="{FF2B5EF4-FFF2-40B4-BE49-F238E27FC236}">
                  <a16:creationId xmlns:a16="http://schemas.microsoft.com/office/drawing/2014/main" id="{64E1AFA9-D23A-432A-935F-31B904005A8C}"/>
                </a:ext>
              </a:extLst>
            </p:cNvPr>
            <p:cNvSpPr>
              <a:spLocks/>
            </p:cNvSpPr>
            <p:nvPr/>
          </p:nvSpPr>
          <p:spPr bwMode="auto">
            <a:xfrm>
              <a:off x="3975925" y="2373950"/>
              <a:ext cx="195800" cy="181500"/>
            </a:xfrm>
            <a:custGeom>
              <a:avLst/>
              <a:gdLst>
                <a:gd name="T0" fmla="*/ 2147483646 w 7832"/>
                <a:gd name="T1" fmla="*/ 0 h 7260"/>
                <a:gd name="T2" fmla="*/ 2147483646 w 7832"/>
                <a:gd name="T3" fmla="*/ 2147483646 h 7260"/>
                <a:gd name="T4" fmla="*/ 2147483646 w 7832"/>
                <a:gd name="T5" fmla="*/ 2147483646 h 7260"/>
                <a:gd name="T6" fmla="*/ 2147483646 w 7832"/>
                <a:gd name="T7" fmla="*/ 2147483646 h 7260"/>
                <a:gd name="T8" fmla="*/ 2147483646 w 7832"/>
                <a:gd name="T9" fmla="*/ 2147483646 h 7260"/>
                <a:gd name="T10" fmla="*/ 2147483646 w 7832"/>
                <a:gd name="T11" fmla="*/ 2147483646 h 7260"/>
                <a:gd name="T12" fmla="*/ 2147483646 w 7832"/>
                <a:gd name="T13" fmla="*/ 2147483646 h 7260"/>
                <a:gd name="T14" fmla="*/ 2147483646 w 7832"/>
                <a:gd name="T15" fmla="*/ 2147483646 h 7260"/>
                <a:gd name="T16" fmla="*/ 2147483646 w 7832"/>
                <a:gd name="T17" fmla="*/ 2147483646 h 7260"/>
                <a:gd name="T18" fmla="*/ 2147483646 w 7832"/>
                <a:gd name="T19" fmla="*/ 0 h 72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77" name="Google Shape;943;p32">
              <a:extLst>
                <a:ext uri="{FF2B5EF4-FFF2-40B4-BE49-F238E27FC236}">
                  <a16:creationId xmlns:a16="http://schemas.microsoft.com/office/drawing/2014/main" id="{CDBF4F92-5FF6-4225-BC4D-2BC3B3879CCB}"/>
                </a:ext>
              </a:extLst>
            </p:cNvPr>
            <p:cNvSpPr>
              <a:spLocks/>
            </p:cNvSpPr>
            <p:nvPr/>
          </p:nvSpPr>
          <p:spPr bwMode="auto">
            <a:xfrm>
              <a:off x="3366775" y="2190975"/>
              <a:ext cx="381475" cy="366800"/>
            </a:xfrm>
            <a:custGeom>
              <a:avLst/>
              <a:gdLst>
                <a:gd name="T0" fmla="*/ 2147483646 w 15259"/>
                <a:gd name="T1" fmla="*/ 2147483646 h 14672"/>
                <a:gd name="T2" fmla="*/ 2147483646 w 15259"/>
                <a:gd name="T3" fmla="*/ 2147483646 h 14672"/>
                <a:gd name="T4" fmla="*/ 2147483646 w 15259"/>
                <a:gd name="T5" fmla="*/ 2147483646 h 14672"/>
                <a:gd name="T6" fmla="*/ 2147483646 w 15259"/>
                <a:gd name="T7" fmla="*/ 2147483646 h 14672"/>
                <a:gd name="T8" fmla="*/ 2147483646 w 15259"/>
                <a:gd name="T9" fmla="*/ 2147483646 h 14672"/>
                <a:gd name="T10" fmla="*/ 2147483646 w 15259"/>
                <a:gd name="T11" fmla="*/ 2147483646 h 14672"/>
                <a:gd name="T12" fmla="*/ 2147483646 w 15259"/>
                <a:gd name="T13" fmla="*/ 2147483646 h 14672"/>
                <a:gd name="T14" fmla="*/ 2147483646 w 15259"/>
                <a:gd name="T15" fmla="*/ 2147483646 h 14672"/>
                <a:gd name="T16" fmla="*/ 2147483646 w 15259"/>
                <a:gd name="T17" fmla="*/ 2147483646 h 14672"/>
                <a:gd name="T18" fmla="*/ 2147483646 w 15259"/>
                <a:gd name="T19" fmla="*/ 2147483646 h 14672"/>
                <a:gd name="T20" fmla="*/ 2147483646 w 15259"/>
                <a:gd name="T21" fmla="*/ 2147483646 h 14672"/>
                <a:gd name="T22" fmla="*/ 2147483646 w 15259"/>
                <a:gd name="T23" fmla="*/ 2147483646 h 14672"/>
                <a:gd name="T24" fmla="*/ 2147483646 w 15259"/>
                <a:gd name="T25" fmla="*/ 2147483646 h 14672"/>
                <a:gd name="T26" fmla="*/ 2147483646 w 15259"/>
                <a:gd name="T27" fmla="*/ 2147483646 h 14672"/>
                <a:gd name="T28" fmla="*/ 2147483646 w 15259"/>
                <a:gd name="T29" fmla="*/ 2147483646 h 14672"/>
                <a:gd name="T30" fmla="*/ 2147483646 w 15259"/>
                <a:gd name="T31" fmla="*/ 2147483646 h 146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78" name="Google Shape;944;p32">
              <a:extLst>
                <a:ext uri="{FF2B5EF4-FFF2-40B4-BE49-F238E27FC236}">
                  <a16:creationId xmlns:a16="http://schemas.microsoft.com/office/drawing/2014/main" id="{802933E5-235F-4355-81C2-EA5AC3F72609}"/>
                </a:ext>
              </a:extLst>
            </p:cNvPr>
            <p:cNvSpPr>
              <a:spLocks/>
            </p:cNvSpPr>
            <p:nvPr/>
          </p:nvSpPr>
          <p:spPr bwMode="auto">
            <a:xfrm>
              <a:off x="3426425" y="2377300"/>
              <a:ext cx="199150" cy="178150"/>
            </a:xfrm>
            <a:custGeom>
              <a:avLst/>
              <a:gdLst>
                <a:gd name="T0" fmla="*/ 2147483646 w 7966"/>
                <a:gd name="T1" fmla="*/ 2147483646 h 7126"/>
                <a:gd name="T2" fmla="*/ 2147483646 w 7966"/>
                <a:gd name="T3" fmla="*/ 2147483646 h 7126"/>
                <a:gd name="T4" fmla="*/ 2147483646 w 7966"/>
                <a:gd name="T5" fmla="*/ 2147483646 h 7126"/>
                <a:gd name="T6" fmla="*/ 2147483646 w 7966"/>
                <a:gd name="T7" fmla="*/ 2147483646 h 7126"/>
                <a:gd name="T8" fmla="*/ 2147483646 w 7966"/>
                <a:gd name="T9" fmla="*/ 2147483646 h 7126"/>
                <a:gd name="T10" fmla="*/ 2147483646 w 7966"/>
                <a:gd name="T11" fmla="*/ 2147483646 h 7126"/>
                <a:gd name="T12" fmla="*/ 2147483646 w 7966"/>
                <a:gd name="T13" fmla="*/ 2147483646 h 7126"/>
                <a:gd name="T14" fmla="*/ 2147483646 w 7966"/>
                <a:gd name="T15" fmla="*/ 2147483646 h 7126"/>
                <a:gd name="T16" fmla="*/ 2147483646 w 7966"/>
                <a:gd name="T17" fmla="*/ 2147483646 h 7126"/>
                <a:gd name="T18" fmla="*/ 2147483646 w 7966"/>
                <a:gd name="T19" fmla="*/ 2147483646 h 71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79" name="Google Shape;945;p32">
              <a:extLst>
                <a:ext uri="{FF2B5EF4-FFF2-40B4-BE49-F238E27FC236}">
                  <a16:creationId xmlns:a16="http://schemas.microsoft.com/office/drawing/2014/main" id="{7D190BC0-0914-47CC-9B34-025F71B2CDC3}"/>
                </a:ext>
              </a:extLst>
            </p:cNvPr>
            <p:cNvSpPr/>
            <p:nvPr/>
          </p:nvSpPr>
          <p:spPr>
            <a:xfrm>
              <a:off x="3366298" y="2481726"/>
              <a:ext cx="112203" cy="7630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80" name="Google Shape;946;p32">
              <a:extLst>
                <a:ext uri="{FF2B5EF4-FFF2-40B4-BE49-F238E27FC236}">
                  <a16:creationId xmlns:a16="http://schemas.microsoft.com/office/drawing/2014/main" id="{AAE73300-82E1-4434-BE01-E1498B853BF5}"/>
                </a:ext>
              </a:extLst>
            </p:cNvPr>
            <p:cNvSpPr/>
            <p:nvPr/>
          </p:nvSpPr>
          <p:spPr>
            <a:xfrm>
              <a:off x="4123666" y="2481726"/>
              <a:ext cx="110046" cy="7630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81" name="Google Shape;947;p32">
              <a:extLst>
                <a:ext uri="{FF2B5EF4-FFF2-40B4-BE49-F238E27FC236}">
                  <a16:creationId xmlns:a16="http://schemas.microsoft.com/office/drawing/2014/main" id="{B34413F8-DD43-4004-86D6-782B6E86BEB4}"/>
                </a:ext>
              </a:extLst>
            </p:cNvPr>
            <p:cNvSpPr/>
            <p:nvPr/>
          </p:nvSpPr>
          <p:spPr>
            <a:xfrm>
              <a:off x="3558337" y="1746322"/>
              <a:ext cx="474704" cy="610402"/>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82" name="Google Shape;948;p32">
              <a:extLst>
                <a:ext uri="{FF2B5EF4-FFF2-40B4-BE49-F238E27FC236}">
                  <a16:creationId xmlns:a16="http://schemas.microsoft.com/office/drawing/2014/main" id="{6831790E-95CB-4264-AE6C-BB590A97D609}"/>
                </a:ext>
              </a:extLst>
            </p:cNvPr>
            <p:cNvSpPr>
              <a:spLocks/>
            </p:cNvSpPr>
            <p:nvPr/>
          </p:nvSpPr>
          <p:spPr bwMode="auto">
            <a:xfrm>
              <a:off x="3597825" y="2020200"/>
              <a:ext cx="14325" cy="111775"/>
            </a:xfrm>
            <a:custGeom>
              <a:avLst/>
              <a:gdLst>
                <a:gd name="T0" fmla="*/ 2147483646 w 573"/>
                <a:gd name="T1" fmla="*/ 2147483646 h 4471"/>
                <a:gd name="T2" fmla="*/ 2147483646 w 573"/>
                <a:gd name="T3" fmla="*/ 2147483646 h 4471"/>
                <a:gd name="T4" fmla="*/ 2147483646 w 573"/>
                <a:gd name="T5" fmla="*/ 2147483646 h 4471"/>
                <a:gd name="T6" fmla="*/ 2147483646 w 573"/>
                <a:gd name="T7" fmla="*/ 2147483646 h 447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3" h="4471" extrusionOk="0">
                  <a:moveTo>
                    <a:pt x="572" y="1"/>
                  </a:moveTo>
                  <a:cubicBezTo>
                    <a:pt x="572" y="1547"/>
                    <a:pt x="270" y="3093"/>
                    <a:pt x="1" y="4471"/>
                  </a:cubicBezTo>
                  <a:cubicBezTo>
                    <a:pt x="270" y="3093"/>
                    <a:pt x="572" y="1547"/>
                    <a:pt x="572" y="1"/>
                  </a:cubicBezTo>
                  <a:close/>
                </a:path>
              </a:pathLst>
            </a:custGeom>
            <a:solidFill>
              <a:srgbClr val="CACCD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3" name="Google Shape;949;p32">
              <a:extLst>
                <a:ext uri="{FF2B5EF4-FFF2-40B4-BE49-F238E27FC236}">
                  <a16:creationId xmlns:a16="http://schemas.microsoft.com/office/drawing/2014/main" id="{B596AC0B-952A-4CC7-9D0A-CC5E217FFE83}"/>
                </a:ext>
              </a:extLst>
            </p:cNvPr>
            <p:cNvSpPr/>
            <p:nvPr/>
          </p:nvSpPr>
          <p:spPr>
            <a:xfrm>
              <a:off x="3595019" y="1907040"/>
              <a:ext cx="60417" cy="251628"/>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84" name="Google Shape;950;p32">
              <a:extLst>
                <a:ext uri="{FF2B5EF4-FFF2-40B4-BE49-F238E27FC236}">
                  <a16:creationId xmlns:a16="http://schemas.microsoft.com/office/drawing/2014/main" id="{9CF7606E-734B-472D-A8B2-C9AF02D70AE6}"/>
                </a:ext>
              </a:extLst>
            </p:cNvPr>
            <p:cNvSpPr>
              <a:spLocks/>
            </p:cNvSpPr>
            <p:nvPr/>
          </p:nvSpPr>
          <p:spPr bwMode="auto">
            <a:xfrm>
              <a:off x="3965850" y="1984925"/>
              <a:ext cx="31100" cy="147050"/>
            </a:xfrm>
            <a:custGeom>
              <a:avLst/>
              <a:gdLst>
                <a:gd name="T0" fmla="*/ 0 w 1244"/>
                <a:gd name="T1" fmla="*/ 0 h 5882"/>
                <a:gd name="T2" fmla="*/ 2147483646 w 1244"/>
                <a:gd name="T3" fmla="*/ 2147483646 h 5882"/>
                <a:gd name="T4" fmla="*/ 2147483646 w 1244"/>
                <a:gd name="T5" fmla="*/ 2147483646 h 5882"/>
                <a:gd name="T6" fmla="*/ 2147483646 w 1244"/>
                <a:gd name="T7" fmla="*/ 2147483646 h 5882"/>
                <a:gd name="T8" fmla="*/ 2147483646 w 1244"/>
                <a:gd name="T9" fmla="*/ 2147483646 h 5882"/>
                <a:gd name="T10" fmla="*/ 0 w 1244"/>
                <a:gd name="T11" fmla="*/ 0 h 58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44" h="5882" extrusionOk="0">
                  <a:moveTo>
                    <a:pt x="0" y="0"/>
                  </a:moveTo>
                  <a:cubicBezTo>
                    <a:pt x="0" y="1983"/>
                    <a:pt x="404" y="3933"/>
                    <a:pt x="1109" y="5747"/>
                  </a:cubicBezTo>
                  <a:lnTo>
                    <a:pt x="1244" y="5882"/>
                  </a:lnTo>
                  <a:lnTo>
                    <a:pt x="1109" y="5747"/>
                  </a:lnTo>
                  <a:cubicBezTo>
                    <a:pt x="404" y="3933"/>
                    <a:pt x="0" y="1983"/>
                    <a:pt x="0" y="0"/>
                  </a:cubicBezTo>
                  <a:close/>
                </a:path>
              </a:pathLst>
            </a:custGeom>
            <a:solidFill>
              <a:srgbClr val="CACCD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5" name="Google Shape;951;p32">
              <a:extLst>
                <a:ext uri="{FF2B5EF4-FFF2-40B4-BE49-F238E27FC236}">
                  <a16:creationId xmlns:a16="http://schemas.microsoft.com/office/drawing/2014/main" id="{3A710C01-A1C7-4709-9534-CE493F5F8F39}"/>
                </a:ext>
              </a:extLst>
            </p:cNvPr>
            <p:cNvSpPr/>
            <p:nvPr/>
          </p:nvSpPr>
          <p:spPr>
            <a:xfrm>
              <a:off x="3877683" y="1851844"/>
              <a:ext cx="116518" cy="308448"/>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86" name="Google Shape;952;p32">
              <a:extLst>
                <a:ext uri="{FF2B5EF4-FFF2-40B4-BE49-F238E27FC236}">
                  <a16:creationId xmlns:a16="http://schemas.microsoft.com/office/drawing/2014/main" id="{759B10A3-8AC7-4945-A66F-E02CC457CB3B}"/>
                </a:ext>
              </a:extLst>
            </p:cNvPr>
            <p:cNvSpPr/>
            <p:nvPr/>
          </p:nvSpPr>
          <p:spPr>
            <a:xfrm>
              <a:off x="3487132" y="2127823"/>
              <a:ext cx="621430" cy="373384"/>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87" name="Google Shape;953;p32">
              <a:extLst>
                <a:ext uri="{FF2B5EF4-FFF2-40B4-BE49-F238E27FC236}">
                  <a16:creationId xmlns:a16="http://schemas.microsoft.com/office/drawing/2014/main" id="{723D5445-1BD2-4F9C-9964-8DD38D39400E}"/>
                </a:ext>
              </a:extLst>
            </p:cNvPr>
            <p:cNvSpPr>
              <a:spLocks/>
            </p:cNvSpPr>
            <p:nvPr/>
          </p:nvSpPr>
          <p:spPr bwMode="auto">
            <a:xfrm>
              <a:off x="3486075" y="2131950"/>
              <a:ext cx="111775" cy="224375"/>
            </a:xfrm>
            <a:custGeom>
              <a:avLst/>
              <a:gdLst>
                <a:gd name="T0" fmla="*/ 2147483646 w 4471"/>
                <a:gd name="T1" fmla="*/ 2147483646 h 8975"/>
                <a:gd name="T2" fmla="*/ 2147483646 w 4471"/>
                <a:gd name="T3" fmla="*/ 2147483646 h 8975"/>
                <a:gd name="T4" fmla="*/ 2147483646 w 4471"/>
                <a:gd name="T5" fmla="*/ 2147483646 h 8975"/>
                <a:gd name="T6" fmla="*/ 2147483646 w 4471"/>
                <a:gd name="T7" fmla="*/ 2147483646 h 8975"/>
                <a:gd name="T8" fmla="*/ 2147483646 w 4471"/>
                <a:gd name="T9" fmla="*/ 2147483646 h 8975"/>
                <a:gd name="T10" fmla="*/ 2147483646 w 4471"/>
                <a:gd name="T11" fmla="*/ 2147483646 h 8975"/>
                <a:gd name="T12" fmla="*/ 2147483646 w 4471"/>
                <a:gd name="T13" fmla="*/ 2147483646 h 89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71" h="8975" extrusionOk="0">
                  <a:moveTo>
                    <a:pt x="4336" y="1"/>
                  </a:moveTo>
                  <a:lnTo>
                    <a:pt x="1" y="8974"/>
                  </a:lnTo>
                  <a:lnTo>
                    <a:pt x="4336" y="1"/>
                  </a:lnTo>
                  <a:lnTo>
                    <a:pt x="4471" y="1"/>
                  </a:lnTo>
                  <a:lnTo>
                    <a:pt x="4336" y="1"/>
                  </a:lnTo>
                  <a:close/>
                </a:path>
              </a:pathLst>
            </a:custGeom>
            <a:solidFill>
              <a:srgbClr val="BAC5E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8" name="Google Shape;954;p32">
              <a:extLst>
                <a:ext uri="{FF2B5EF4-FFF2-40B4-BE49-F238E27FC236}">
                  <a16:creationId xmlns:a16="http://schemas.microsoft.com/office/drawing/2014/main" id="{7A21C37F-C026-4EED-BA77-BE5DBB83C327}"/>
                </a:ext>
              </a:extLst>
            </p:cNvPr>
            <p:cNvSpPr>
              <a:spLocks/>
            </p:cNvSpPr>
            <p:nvPr/>
          </p:nvSpPr>
          <p:spPr bwMode="auto">
            <a:xfrm>
              <a:off x="3597825" y="2131950"/>
              <a:ext cx="25" cy="25"/>
            </a:xfrm>
            <a:custGeom>
              <a:avLst/>
              <a:gdLst>
                <a:gd name="T0" fmla="*/ 2147483646 w 1"/>
                <a:gd name="T1" fmla="*/ 2147483646 h 1"/>
                <a:gd name="T2" fmla="*/ 2147483646 w 1"/>
                <a:gd name="T3" fmla="*/ 2147483646 h 1"/>
                <a:gd name="T4" fmla="*/ 2147483646 w 1"/>
                <a:gd name="T5" fmla="*/ 2147483646 h 1"/>
                <a:gd name="T6" fmla="*/ 2147483646 w 1"/>
                <a:gd name="T7" fmla="*/ 2147483646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extrusionOk="0">
                  <a:moveTo>
                    <a:pt x="1" y="1"/>
                  </a:moveTo>
                  <a:lnTo>
                    <a:pt x="1" y="1"/>
                  </a:lnTo>
                  <a:close/>
                </a:path>
              </a:pathLst>
            </a:custGeom>
            <a:solidFill>
              <a:srgbClr val="949EC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9" name="Google Shape;955;p32">
              <a:extLst>
                <a:ext uri="{FF2B5EF4-FFF2-40B4-BE49-F238E27FC236}">
                  <a16:creationId xmlns:a16="http://schemas.microsoft.com/office/drawing/2014/main" id="{1D29EB72-FB16-45EE-AD2E-CC8028A08AE6}"/>
                </a:ext>
              </a:extLst>
            </p:cNvPr>
            <p:cNvSpPr/>
            <p:nvPr/>
          </p:nvSpPr>
          <p:spPr>
            <a:xfrm>
              <a:off x="3487132" y="2132693"/>
              <a:ext cx="159673" cy="230524"/>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90" name="Google Shape;956;p32">
              <a:extLst>
                <a:ext uri="{FF2B5EF4-FFF2-40B4-BE49-F238E27FC236}">
                  <a16:creationId xmlns:a16="http://schemas.microsoft.com/office/drawing/2014/main" id="{B2265F64-4C35-42F7-B1D3-54FBA938682C}"/>
                </a:ext>
              </a:extLst>
            </p:cNvPr>
            <p:cNvSpPr>
              <a:spLocks/>
            </p:cNvSpPr>
            <p:nvPr/>
          </p:nvSpPr>
          <p:spPr bwMode="auto">
            <a:xfrm>
              <a:off x="3996925" y="2131950"/>
              <a:ext cx="111775" cy="224375"/>
            </a:xfrm>
            <a:custGeom>
              <a:avLst/>
              <a:gdLst>
                <a:gd name="T0" fmla="*/ 2147483646 w 4471"/>
                <a:gd name="T1" fmla="*/ 2147483646 h 8975"/>
                <a:gd name="T2" fmla="*/ 2147483646 w 4471"/>
                <a:gd name="T3" fmla="*/ 2147483646 h 8975"/>
                <a:gd name="T4" fmla="*/ 2147483646 w 4471"/>
                <a:gd name="T5" fmla="*/ 2147483646 h 8975"/>
                <a:gd name="T6" fmla="*/ 2147483646 w 4471"/>
                <a:gd name="T7" fmla="*/ 2147483646 h 8975"/>
                <a:gd name="T8" fmla="*/ 2147483646 w 4471"/>
                <a:gd name="T9" fmla="*/ 2147483646 h 89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71" h="8975" extrusionOk="0">
                  <a:moveTo>
                    <a:pt x="1" y="1"/>
                  </a:moveTo>
                  <a:lnTo>
                    <a:pt x="1" y="1"/>
                  </a:lnTo>
                  <a:lnTo>
                    <a:pt x="4471" y="8974"/>
                  </a:lnTo>
                  <a:lnTo>
                    <a:pt x="1" y="1"/>
                  </a:lnTo>
                  <a:close/>
                </a:path>
              </a:pathLst>
            </a:custGeom>
            <a:solidFill>
              <a:srgbClr val="BAC5E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1" name="Google Shape;957;p32">
              <a:extLst>
                <a:ext uri="{FF2B5EF4-FFF2-40B4-BE49-F238E27FC236}">
                  <a16:creationId xmlns:a16="http://schemas.microsoft.com/office/drawing/2014/main" id="{EEA431BD-B308-4E4A-84AE-290B8291914A}"/>
                </a:ext>
              </a:extLst>
            </p:cNvPr>
            <p:cNvSpPr>
              <a:spLocks/>
            </p:cNvSpPr>
            <p:nvPr/>
          </p:nvSpPr>
          <p:spPr bwMode="auto">
            <a:xfrm>
              <a:off x="3993575" y="2128600"/>
              <a:ext cx="3375" cy="3375"/>
            </a:xfrm>
            <a:custGeom>
              <a:avLst/>
              <a:gdLst>
                <a:gd name="T0" fmla="*/ 0 w 135"/>
                <a:gd name="T1" fmla="*/ 0 h 135"/>
                <a:gd name="T2" fmla="*/ 0 w 135"/>
                <a:gd name="T3" fmla="*/ 2147483646 h 135"/>
                <a:gd name="T4" fmla="*/ 2147483646 w 135"/>
                <a:gd name="T5" fmla="*/ 2147483646 h 135"/>
                <a:gd name="T6" fmla="*/ 0 w 135"/>
                <a:gd name="T7" fmla="*/ 0 h 1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 h="135" extrusionOk="0">
                  <a:moveTo>
                    <a:pt x="0" y="0"/>
                  </a:moveTo>
                  <a:lnTo>
                    <a:pt x="0" y="135"/>
                  </a:lnTo>
                  <a:lnTo>
                    <a:pt x="135" y="135"/>
                  </a:lnTo>
                  <a:lnTo>
                    <a:pt x="0" y="0"/>
                  </a:lnTo>
                  <a:close/>
                </a:path>
              </a:pathLst>
            </a:custGeom>
            <a:solidFill>
              <a:srgbClr val="949EC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2" name="Google Shape;958;p32">
              <a:extLst>
                <a:ext uri="{FF2B5EF4-FFF2-40B4-BE49-F238E27FC236}">
                  <a16:creationId xmlns:a16="http://schemas.microsoft.com/office/drawing/2014/main" id="{36C0D939-5421-4C04-B12B-47F698FE83AC}"/>
                </a:ext>
              </a:extLst>
            </p:cNvPr>
            <p:cNvSpPr>
              <a:spLocks/>
            </p:cNvSpPr>
            <p:nvPr/>
          </p:nvSpPr>
          <p:spPr bwMode="auto">
            <a:xfrm>
              <a:off x="3933925" y="2128600"/>
              <a:ext cx="59675" cy="24400"/>
            </a:xfrm>
            <a:custGeom>
              <a:avLst/>
              <a:gdLst>
                <a:gd name="T0" fmla="*/ 2147483646 w 2387"/>
                <a:gd name="T1" fmla="*/ 0 h 976"/>
                <a:gd name="T2" fmla="*/ 2147483646 w 2387"/>
                <a:gd name="T3" fmla="*/ 0 h 976"/>
                <a:gd name="T4" fmla="*/ 2147483646 w 2387"/>
                <a:gd name="T5" fmla="*/ 2147483646 h 976"/>
                <a:gd name="T6" fmla="*/ 2147483646 w 2387"/>
                <a:gd name="T7" fmla="*/ 2147483646 h 976"/>
                <a:gd name="T8" fmla="*/ 2147483646 w 2387"/>
                <a:gd name="T9" fmla="*/ 0 h 976"/>
                <a:gd name="T10" fmla="*/ 2147483646 w 2387"/>
                <a:gd name="T11" fmla="*/ 2147483646 h 976"/>
                <a:gd name="T12" fmla="*/ 2147483646 w 2387"/>
                <a:gd name="T13" fmla="*/ 2147483646 h 976"/>
                <a:gd name="T14" fmla="*/ 0 w 2387"/>
                <a:gd name="T15" fmla="*/ 2147483646 h 976"/>
                <a:gd name="T16" fmla="*/ 2147483646 w 2387"/>
                <a:gd name="T17" fmla="*/ 2147483646 h 9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87" h="976" extrusionOk="0">
                  <a:moveTo>
                    <a:pt x="2386" y="0"/>
                  </a:moveTo>
                  <a:lnTo>
                    <a:pt x="2386" y="0"/>
                  </a:lnTo>
                  <a:cubicBezTo>
                    <a:pt x="2324" y="33"/>
                    <a:pt x="2262" y="64"/>
                    <a:pt x="2200" y="95"/>
                  </a:cubicBez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3" name="Google Shape;959;p32">
              <a:extLst>
                <a:ext uri="{FF2B5EF4-FFF2-40B4-BE49-F238E27FC236}">
                  <a16:creationId xmlns:a16="http://schemas.microsoft.com/office/drawing/2014/main" id="{2225C122-A920-4AD0-B621-54E1E2A39858}"/>
                </a:ext>
              </a:extLst>
            </p:cNvPr>
            <p:cNvSpPr/>
            <p:nvPr/>
          </p:nvSpPr>
          <p:spPr>
            <a:xfrm>
              <a:off x="3933785" y="2127823"/>
              <a:ext cx="174778" cy="238641"/>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94" name="Google Shape;960;p32">
              <a:extLst>
                <a:ext uri="{FF2B5EF4-FFF2-40B4-BE49-F238E27FC236}">
                  <a16:creationId xmlns:a16="http://schemas.microsoft.com/office/drawing/2014/main" id="{80A46F09-553B-4070-877A-395795F58542}"/>
                </a:ext>
              </a:extLst>
            </p:cNvPr>
            <p:cNvSpPr>
              <a:spLocks/>
            </p:cNvSpPr>
            <p:nvPr/>
          </p:nvSpPr>
          <p:spPr bwMode="auto">
            <a:xfrm>
              <a:off x="3801175" y="2093300"/>
              <a:ext cx="108400" cy="238650"/>
            </a:xfrm>
            <a:custGeom>
              <a:avLst/>
              <a:gdLst>
                <a:gd name="T0" fmla="*/ 2147483646 w 4336"/>
                <a:gd name="T1" fmla="*/ 2147483646 h 9546"/>
                <a:gd name="T2" fmla="*/ 2147483646 w 4336"/>
                <a:gd name="T3" fmla="*/ 2147483646 h 9546"/>
                <a:gd name="T4" fmla="*/ 0 w 4336"/>
                <a:gd name="T5" fmla="*/ 2147483646 h 9546"/>
                <a:gd name="T6" fmla="*/ 2147483646 w 4336"/>
                <a:gd name="T7" fmla="*/ 2147483646 h 9546"/>
                <a:gd name="T8" fmla="*/ 2147483646 w 4336"/>
                <a:gd name="T9" fmla="*/ 2147483646 h 9546"/>
                <a:gd name="T10" fmla="*/ 2147483646 w 4336"/>
                <a:gd name="T11" fmla="*/ 2147483646 h 9546"/>
                <a:gd name="T12" fmla="*/ 2147483646 w 4336"/>
                <a:gd name="T13" fmla="*/ 2147483646 h 9546"/>
                <a:gd name="T14" fmla="*/ 2147483646 w 4336"/>
                <a:gd name="T15" fmla="*/ 2147483646 h 954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5" name="Google Shape;961;p32">
              <a:extLst>
                <a:ext uri="{FF2B5EF4-FFF2-40B4-BE49-F238E27FC236}">
                  <a16:creationId xmlns:a16="http://schemas.microsoft.com/office/drawing/2014/main" id="{7B8762C0-CEC1-4F04-9A9F-B9B96FADE70B}"/>
                </a:ext>
              </a:extLst>
            </p:cNvPr>
            <p:cNvSpPr/>
            <p:nvPr/>
          </p:nvSpPr>
          <p:spPr>
            <a:xfrm>
              <a:off x="3815109" y="1806388"/>
              <a:ext cx="146727" cy="241887"/>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96" name="Google Shape;962;p32">
              <a:extLst>
                <a:ext uri="{FF2B5EF4-FFF2-40B4-BE49-F238E27FC236}">
                  <a16:creationId xmlns:a16="http://schemas.microsoft.com/office/drawing/2014/main" id="{78E5BF8A-4C6A-4CA5-BE92-1CB4C8D8ABDA}"/>
                </a:ext>
              </a:extLst>
            </p:cNvPr>
            <p:cNvSpPr>
              <a:spLocks/>
            </p:cNvSpPr>
            <p:nvPr/>
          </p:nvSpPr>
          <p:spPr bwMode="auto">
            <a:xfrm>
              <a:off x="3807875" y="2044575"/>
              <a:ext cx="140350" cy="52950"/>
            </a:xfrm>
            <a:custGeom>
              <a:avLst/>
              <a:gdLst>
                <a:gd name="T0" fmla="*/ 2147483646 w 5614"/>
                <a:gd name="T1" fmla="*/ 2147483646 h 2118"/>
                <a:gd name="T2" fmla="*/ 2147483646 w 5614"/>
                <a:gd name="T3" fmla="*/ 2147483646 h 2118"/>
                <a:gd name="T4" fmla="*/ 2147483646 w 5614"/>
                <a:gd name="T5" fmla="*/ 2147483646 h 2118"/>
                <a:gd name="T6" fmla="*/ 2147483646 w 5614"/>
                <a:gd name="T7" fmla="*/ 2147483646 h 2118"/>
                <a:gd name="T8" fmla="*/ 2147483646 w 5614"/>
                <a:gd name="T9" fmla="*/ 2147483646 h 21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14" h="2118" extrusionOk="0">
                  <a:moveTo>
                    <a:pt x="5614" y="1"/>
                  </a:moveTo>
                  <a:lnTo>
                    <a:pt x="135" y="135"/>
                  </a:lnTo>
                  <a:lnTo>
                    <a:pt x="1" y="2118"/>
                  </a:lnTo>
                  <a:lnTo>
                    <a:pt x="4336" y="1950"/>
                  </a:lnTo>
                  <a:lnTo>
                    <a:pt x="5614"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7" name="Google Shape;963;p32">
              <a:extLst>
                <a:ext uri="{FF2B5EF4-FFF2-40B4-BE49-F238E27FC236}">
                  <a16:creationId xmlns:a16="http://schemas.microsoft.com/office/drawing/2014/main" id="{080B38B1-2C9C-4EE9-B2A3-CD19995BD1E2}"/>
                </a:ext>
              </a:extLst>
            </p:cNvPr>
            <p:cNvSpPr>
              <a:spLocks/>
            </p:cNvSpPr>
            <p:nvPr/>
          </p:nvSpPr>
          <p:spPr bwMode="auto">
            <a:xfrm>
              <a:off x="3618850" y="2044575"/>
              <a:ext cx="143700" cy="48750"/>
            </a:xfrm>
            <a:custGeom>
              <a:avLst/>
              <a:gdLst>
                <a:gd name="T0" fmla="*/ 0 w 5748"/>
                <a:gd name="T1" fmla="*/ 2147483646 h 1950"/>
                <a:gd name="T2" fmla="*/ 2147483646 w 5748"/>
                <a:gd name="T3" fmla="*/ 2147483646 h 1950"/>
                <a:gd name="T4" fmla="*/ 2147483646 w 5748"/>
                <a:gd name="T5" fmla="*/ 2147483646 h 1950"/>
                <a:gd name="T6" fmla="*/ 2147483646 w 5748"/>
                <a:gd name="T7" fmla="*/ 2147483646 h 1950"/>
                <a:gd name="T8" fmla="*/ 0 w 5748"/>
                <a:gd name="T9" fmla="*/ 2147483646 h 19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48" h="1950" extrusionOk="0">
                  <a:moveTo>
                    <a:pt x="0" y="1"/>
                  </a:moveTo>
                  <a:lnTo>
                    <a:pt x="1412" y="1950"/>
                  </a:lnTo>
                  <a:lnTo>
                    <a:pt x="5747" y="1950"/>
                  </a:lnTo>
                  <a:lnTo>
                    <a:pt x="5478" y="1"/>
                  </a:lnTo>
                  <a:lnTo>
                    <a:pt x="0"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8" name="Google Shape;964;p32">
              <a:extLst>
                <a:ext uri="{FF2B5EF4-FFF2-40B4-BE49-F238E27FC236}">
                  <a16:creationId xmlns:a16="http://schemas.microsoft.com/office/drawing/2014/main" id="{EFBFBE3B-31FB-4DDD-A2A4-EFC3C4B00673}"/>
                </a:ext>
              </a:extLst>
            </p:cNvPr>
            <p:cNvSpPr/>
            <p:nvPr/>
          </p:nvSpPr>
          <p:spPr>
            <a:xfrm>
              <a:off x="3612281" y="1806388"/>
              <a:ext cx="144568" cy="238641"/>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99" name="Google Shape;965;p32">
              <a:extLst>
                <a:ext uri="{FF2B5EF4-FFF2-40B4-BE49-F238E27FC236}">
                  <a16:creationId xmlns:a16="http://schemas.microsoft.com/office/drawing/2014/main" id="{E81043BD-6A37-4D89-B1BB-F9B1F713D4BF}"/>
                </a:ext>
              </a:extLst>
            </p:cNvPr>
            <p:cNvSpPr>
              <a:spLocks/>
            </p:cNvSpPr>
            <p:nvPr/>
          </p:nvSpPr>
          <p:spPr bwMode="auto">
            <a:xfrm>
              <a:off x="3654125" y="2093300"/>
              <a:ext cx="105050" cy="238650"/>
            </a:xfrm>
            <a:custGeom>
              <a:avLst/>
              <a:gdLst>
                <a:gd name="T0" fmla="*/ 2147483646 w 4202"/>
                <a:gd name="T1" fmla="*/ 2147483646 h 9546"/>
                <a:gd name="T2" fmla="*/ 2147483646 w 4202"/>
                <a:gd name="T3" fmla="*/ 2147483646 h 9546"/>
                <a:gd name="T4" fmla="*/ 2147483646 w 4202"/>
                <a:gd name="T5" fmla="*/ 2147483646 h 9546"/>
                <a:gd name="T6" fmla="*/ 2147483646 w 4202"/>
                <a:gd name="T7" fmla="*/ 2147483646 h 9546"/>
                <a:gd name="T8" fmla="*/ 2147483646 w 4202"/>
                <a:gd name="T9" fmla="*/ 2147483646 h 9546"/>
                <a:gd name="T10" fmla="*/ 2147483646 w 4202"/>
                <a:gd name="T11" fmla="*/ 2147483646 h 9546"/>
                <a:gd name="T12" fmla="*/ 2147483646 w 4202"/>
                <a:gd name="T13" fmla="*/ 2147483646 h 9546"/>
                <a:gd name="T14" fmla="*/ 2147483646 w 4202"/>
                <a:gd name="T15" fmla="*/ 2147483646 h 954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lnTo>
                    <a:pt x="269" y="1"/>
                  </a:lnTo>
                  <a:close/>
                </a:path>
              </a:pathLst>
            </a:custGeom>
            <a:solidFill>
              <a:srgbClr val="EBBB7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0" name="Google Shape;966;p32">
              <a:extLst>
                <a:ext uri="{FF2B5EF4-FFF2-40B4-BE49-F238E27FC236}">
                  <a16:creationId xmlns:a16="http://schemas.microsoft.com/office/drawing/2014/main" id="{8702177A-008D-4816-BCDF-BFF15D18C3D0}"/>
                </a:ext>
              </a:extLst>
            </p:cNvPr>
            <p:cNvSpPr>
              <a:spLocks/>
            </p:cNvSpPr>
            <p:nvPr/>
          </p:nvSpPr>
          <p:spPr bwMode="auto">
            <a:xfrm>
              <a:off x="3706225" y="1631200"/>
              <a:ext cx="119325" cy="203350"/>
            </a:xfrm>
            <a:custGeom>
              <a:avLst/>
              <a:gdLst>
                <a:gd name="T0" fmla="*/ 2147483646 w 4773"/>
                <a:gd name="T1" fmla="*/ 0 h 8134"/>
                <a:gd name="T2" fmla="*/ 0 w 4773"/>
                <a:gd name="T3" fmla="*/ 2147483646 h 8134"/>
                <a:gd name="T4" fmla="*/ 0 w 4773"/>
                <a:gd name="T5" fmla="*/ 2147483646 h 8134"/>
                <a:gd name="T6" fmla="*/ 2147483646 w 4773"/>
                <a:gd name="T7" fmla="*/ 2147483646 h 8134"/>
                <a:gd name="T8" fmla="*/ 2147483646 w 4773"/>
                <a:gd name="T9" fmla="*/ 2147483646 h 8134"/>
                <a:gd name="T10" fmla="*/ 2147483646 w 4773"/>
                <a:gd name="T11" fmla="*/ 2147483646 h 8134"/>
                <a:gd name="T12" fmla="*/ 2147483646 w 4773"/>
                <a:gd name="T13" fmla="*/ 2147483646 h 8134"/>
                <a:gd name="T14" fmla="*/ 2147483646 w 4773"/>
                <a:gd name="T15" fmla="*/ 2147483646 h 8134"/>
                <a:gd name="T16" fmla="*/ 2147483646 w 4773"/>
                <a:gd name="T17" fmla="*/ 2147483646 h 8134"/>
                <a:gd name="T18" fmla="*/ 2147483646 w 4773"/>
                <a:gd name="T19" fmla="*/ 0 h 81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1" name="Google Shape;967;p32">
              <a:extLst>
                <a:ext uri="{FF2B5EF4-FFF2-40B4-BE49-F238E27FC236}">
                  <a16:creationId xmlns:a16="http://schemas.microsoft.com/office/drawing/2014/main" id="{D7495428-F440-4C56-99E5-662BC0C840A0}"/>
                </a:ext>
              </a:extLst>
            </p:cNvPr>
            <p:cNvSpPr>
              <a:spLocks/>
            </p:cNvSpPr>
            <p:nvPr/>
          </p:nvSpPr>
          <p:spPr bwMode="auto">
            <a:xfrm>
              <a:off x="3717150" y="1729500"/>
              <a:ext cx="101675" cy="42025"/>
            </a:xfrm>
            <a:custGeom>
              <a:avLst/>
              <a:gdLst>
                <a:gd name="T0" fmla="*/ 2147483646 w 4067"/>
                <a:gd name="T1" fmla="*/ 0 h 1681"/>
                <a:gd name="T2" fmla="*/ 2147483646 w 4067"/>
                <a:gd name="T3" fmla="*/ 2147483646 h 1681"/>
                <a:gd name="T4" fmla="*/ 0 w 4067"/>
                <a:gd name="T5" fmla="*/ 2147483646 h 1681"/>
                <a:gd name="T6" fmla="*/ 2147483646 w 4067"/>
                <a:gd name="T7" fmla="*/ 2147483646 h 1681"/>
                <a:gd name="T8" fmla="*/ 2147483646 w 4067"/>
                <a:gd name="T9" fmla="*/ 2147483646 h 1681"/>
                <a:gd name="T10" fmla="*/ 2147483646 w 4067"/>
                <a:gd name="T11" fmla="*/ 2147483646 h 1681"/>
                <a:gd name="T12" fmla="*/ 2147483646 w 4067"/>
                <a:gd name="T13" fmla="*/ 0 h 168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2" name="Google Shape;968;p32">
              <a:extLst>
                <a:ext uri="{FF2B5EF4-FFF2-40B4-BE49-F238E27FC236}">
                  <a16:creationId xmlns:a16="http://schemas.microsoft.com/office/drawing/2014/main" id="{41245805-FA74-4DD0-AF1A-281C3651CDE1}"/>
                </a:ext>
              </a:extLst>
            </p:cNvPr>
            <p:cNvSpPr>
              <a:spLocks/>
            </p:cNvSpPr>
            <p:nvPr/>
          </p:nvSpPr>
          <p:spPr bwMode="auto">
            <a:xfrm>
              <a:off x="3891900" y="493050"/>
              <a:ext cx="840250" cy="1409575"/>
            </a:xfrm>
            <a:custGeom>
              <a:avLst/>
              <a:gdLst>
                <a:gd name="T0" fmla="*/ 2147483646 w 33610"/>
                <a:gd name="T1" fmla="*/ 2147483646 h 56383"/>
                <a:gd name="T2" fmla="*/ 2147483646 w 33610"/>
                <a:gd name="T3" fmla="*/ 2147483646 h 56383"/>
                <a:gd name="T4" fmla="*/ 2147483646 w 33610"/>
                <a:gd name="T5" fmla="*/ 2147483646 h 56383"/>
                <a:gd name="T6" fmla="*/ 2147483646 w 33610"/>
                <a:gd name="T7" fmla="*/ 2147483646 h 56383"/>
                <a:gd name="T8" fmla="*/ 2147483646 w 33610"/>
                <a:gd name="T9" fmla="*/ 2147483646 h 56383"/>
                <a:gd name="T10" fmla="*/ 2147483646 w 33610"/>
                <a:gd name="T11" fmla="*/ 2147483646 h 56383"/>
                <a:gd name="T12" fmla="*/ 2147483646 w 33610"/>
                <a:gd name="T13" fmla="*/ 2147483646 h 56383"/>
                <a:gd name="T14" fmla="*/ 2147483646 w 33610"/>
                <a:gd name="T15" fmla="*/ 2147483646 h 56383"/>
                <a:gd name="T16" fmla="*/ 2147483646 w 33610"/>
                <a:gd name="T17" fmla="*/ 2147483646 h 56383"/>
                <a:gd name="T18" fmla="*/ 2147483646 w 33610"/>
                <a:gd name="T19" fmla="*/ 2147483646 h 56383"/>
                <a:gd name="T20" fmla="*/ 2147483646 w 33610"/>
                <a:gd name="T21" fmla="*/ 2147483646 h 56383"/>
                <a:gd name="T22" fmla="*/ 2147483646 w 33610"/>
                <a:gd name="T23" fmla="*/ 2147483646 h 56383"/>
                <a:gd name="T24" fmla="*/ 2147483646 w 33610"/>
                <a:gd name="T25" fmla="*/ 2147483646 h 56383"/>
                <a:gd name="T26" fmla="*/ 2147483646 w 33610"/>
                <a:gd name="T27" fmla="*/ 2147483646 h 56383"/>
                <a:gd name="T28" fmla="*/ 2147483646 w 33610"/>
                <a:gd name="T29" fmla="*/ 2147483646 h 56383"/>
                <a:gd name="T30" fmla="*/ 2147483646 w 33610"/>
                <a:gd name="T31" fmla="*/ 2147483646 h 56383"/>
                <a:gd name="T32" fmla="*/ 2147483646 w 33610"/>
                <a:gd name="T33" fmla="*/ 2147483646 h 56383"/>
                <a:gd name="T34" fmla="*/ 2147483646 w 33610"/>
                <a:gd name="T35" fmla="*/ 2147483646 h 56383"/>
                <a:gd name="T36" fmla="*/ 2147483646 w 33610"/>
                <a:gd name="T37" fmla="*/ 2147483646 h 56383"/>
                <a:gd name="T38" fmla="*/ 2147483646 w 33610"/>
                <a:gd name="T39" fmla="*/ 2147483646 h 56383"/>
                <a:gd name="T40" fmla="*/ 2147483646 w 33610"/>
                <a:gd name="T41" fmla="*/ 2147483646 h 56383"/>
                <a:gd name="T42" fmla="*/ 2147483646 w 33610"/>
                <a:gd name="T43" fmla="*/ 2147483646 h 56383"/>
                <a:gd name="T44" fmla="*/ 2147483646 w 33610"/>
                <a:gd name="T45" fmla="*/ 2147483646 h 56383"/>
                <a:gd name="T46" fmla="*/ 2147483646 w 33610"/>
                <a:gd name="T47" fmla="*/ 2147483646 h 56383"/>
                <a:gd name="T48" fmla="*/ 2147483646 w 33610"/>
                <a:gd name="T49" fmla="*/ 2147483646 h 56383"/>
                <a:gd name="T50" fmla="*/ 2147483646 w 33610"/>
                <a:gd name="T51" fmla="*/ 2147483646 h 56383"/>
                <a:gd name="T52" fmla="*/ 2147483646 w 33610"/>
                <a:gd name="T53" fmla="*/ 2147483646 h 56383"/>
                <a:gd name="T54" fmla="*/ 2147483646 w 33610"/>
                <a:gd name="T55" fmla="*/ 2147483646 h 5638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cubicBezTo>
                    <a:pt x="30390" y="28579"/>
                    <a:pt x="31292" y="30364"/>
                    <a:pt x="32931" y="30364"/>
                  </a:cubicBezTo>
                  <a:cubicBezTo>
                    <a:pt x="33144" y="30364"/>
                    <a:pt x="33370" y="30334"/>
                    <a:pt x="33609" y="30268"/>
                  </a:cubicBez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3" name="Google Shape;969;p32">
              <a:extLst>
                <a:ext uri="{FF2B5EF4-FFF2-40B4-BE49-F238E27FC236}">
                  <a16:creationId xmlns:a16="http://schemas.microsoft.com/office/drawing/2014/main" id="{EA72EDB7-0C16-4390-8576-4E8921B14557}"/>
                </a:ext>
              </a:extLst>
            </p:cNvPr>
            <p:cNvSpPr>
              <a:spLocks/>
            </p:cNvSpPr>
            <p:nvPr/>
          </p:nvSpPr>
          <p:spPr bwMode="auto">
            <a:xfrm>
              <a:off x="4056600" y="538900"/>
              <a:ext cx="304175" cy="1172975"/>
            </a:xfrm>
            <a:custGeom>
              <a:avLst/>
              <a:gdLst>
                <a:gd name="T0" fmla="*/ 2147483646 w 12167"/>
                <a:gd name="T1" fmla="*/ 2147483646 h 46919"/>
                <a:gd name="T2" fmla="*/ 2147483646 w 12167"/>
                <a:gd name="T3" fmla="*/ 2147483646 h 46919"/>
                <a:gd name="T4" fmla="*/ 0 w 12167"/>
                <a:gd name="T5" fmla="*/ 2147483646 h 46919"/>
                <a:gd name="T6" fmla="*/ 2147483646 w 12167"/>
                <a:gd name="T7" fmla="*/ 2147483646 h 46919"/>
                <a:gd name="T8" fmla="*/ 2147483646 w 12167"/>
                <a:gd name="T9" fmla="*/ 2147483646 h 46919"/>
                <a:gd name="T10" fmla="*/ 2147483646 w 12167"/>
                <a:gd name="T11" fmla="*/ 2147483646 h 46919"/>
                <a:gd name="T12" fmla="*/ 2147483646 w 12167"/>
                <a:gd name="T13" fmla="*/ 2147483646 h 46919"/>
                <a:gd name="T14" fmla="*/ 2147483646 w 12167"/>
                <a:gd name="T15" fmla="*/ 2147483646 h 46919"/>
                <a:gd name="T16" fmla="*/ 2147483646 w 12167"/>
                <a:gd name="T17" fmla="*/ 2147483646 h 46919"/>
                <a:gd name="T18" fmla="*/ 2147483646 w 12167"/>
                <a:gd name="T19" fmla="*/ 2147483646 h 46919"/>
                <a:gd name="T20" fmla="*/ 2147483646 w 12167"/>
                <a:gd name="T21" fmla="*/ 2147483646 h 46919"/>
                <a:gd name="T22" fmla="*/ 2147483646 w 12167"/>
                <a:gd name="T23" fmla="*/ 2147483646 h 46919"/>
                <a:gd name="T24" fmla="*/ 2147483646 w 12167"/>
                <a:gd name="T25" fmla="*/ 2147483646 h 46919"/>
                <a:gd name="T26" fmla="*/ 2147483646 w 12167"/>
                <a:gd name="T27" fmla="*/ 2147483646 h 46919"/>
                <a:gd name="T28" fmla="*/ 2147483646 w 12167"/>
                <a:gd name="T29" fmla="*/ 2147483646 h 46919"/>
                <a:gd name="T30" fmla="*/ 2147483646 w 12167"/>
                <a:gd name="T31" fmla="*/ 2147483646 h 46919"/>
                <a:gd name="T32" fmla="*/ 2147483646 w 12167"/>
                <a:gd name="T33" fmla="*/ 2147483646 h 46919"/>
                <a:gd name="T34" fmla="*/ 2147483646 w 12167"/>
                <a:gd name="T35" fmla="*/ 2147483646 h 46919"/>
                <a:gd name="T36" fmla="*/ 2147483646 w 12167"/>
                <a:gd name="T37" fmla="*/ 2147483646 h 46919"/>
                <a:gd name="T38" fmla="*/ 2147483646 w 12167"/>
                <a:gd name="T39" fmla="*/ 2147483646 h 46919"/>
                <a:gd name="T40" fmla="*/ 2147483646 w 12167"/>
                <a:gd name="T41" fmla="*/ 2147483646 h 46919"/>
                <a:gd name="T42" fmla="*/ 2147483646 w 12167"/>
                <a:gd name="T43" fmla="*/ 2147483646 h 46919"/>
                <a:gd name="T44" fmla="*/ 2147483646 w 12167"/>
                <a:gd name="T45" fmla="*/ 2147483646 h 46919"/>
                <a:gd name="T46" fmla="*/ 2147483646 w 12167"/>
                <a:gd name="T47" fmla="*/ 2147483646 h 46919"/>
                <a:gd name="T48" fmla="*/ 2147483646 w 12167"/>
                <a:gd name="T49" fmla="*/ 2147483646 h 46919"/>
                <a:gd name="T50" fmla="*/ 2147483646 w 12167"/>
                <a:gd name="T51" fmla="*/ 2147483646 h 4691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4" name="Google Shape;970;p32">
              <a:extLst>
                <a:ext uri="{FF2B5EF4-FFF2-40B4-BE49-F238E27FC236}">
                  <a16:creationId xmlns:a16="http://schemas.microsoft.com/office/drawing/2014/main" id="{276110D9-6694-4379-B5A6-A9A60DD499BA}"/>
                </a:ext>
              </a:extLst>
            </p:cNvPr>
            <p:cNvSpPr>
              <a:spLocks/>
            </p:cNvSpPr>
            <p:nvPr/>
          </p:nvSpPr>
          <p:spPr bwMode="auto">
            <a:xfrm>
              <a:off x="2718975" y="714525"/>
              <a:ext cx="861250" cy="1396700"/>
            </a:xfrm>
            <a:custGeom>
              <a:avLst/>
              <a:gdLst>
                <a:gd name="T0" fmla="*/ 0 w 34450"/>
                <a:gd name="T1" fmla="*/ 2147483646 h 55868"/>
                <a:gd name="T2" fmla="*/ 0 w 34450"/>
                <a:gd name="T3" fmla="*/ 2147483646 h 55868"/>
                <a:gd name="T4" fmla="*/ 2147483646 w 34450"/>
                <a:gd name="T5" fmla="*/ 2147483646 h 55868"/>
                <a:gd name="T6" fmla="*/ 2147483646 w 34450"/>
                <a:gd name="T7" fmla="*/ 2147483646 h 55868"/>
                <a:gd name="T8" fmla="*/ 0 w 34450"/>
                <a:gd name="T9" fmla="*/ 2147483646 h 55868"/>
                <a:gd name="T10" fmla="*/ 2147483646 w 34450"/>
                <a:gd name="T11" fmla="*/ 0 h 55868"/>
                <a:gd name="T12" fmla="*/ 2147483646 w 34450"/>
                <a:gd name="T13" fmla="*/ 2147483646 h 55868"/>
                <a:gd name="T14" fmla="*/ 2147483646 w 34450"/>
                <a:gd name="T15" fmla="*/ 2147483646 h 55868"/>
                <a:gd name="T16" fmla="*/ 2147483646 w 34450"/>
                <a:gd name="T17" fmla="*/ 2147483646 h 55868"/>
                <a:gd name="T18" fmla="*/ 2147483646 w 34450"/>
                <a:gd name="T19" fmla="*/ 2147483646 h 55868"/>
                <a:gd name="T20" fmla="*/ 2147483646 w 34450"/>
                <a:gd name="T21" fmla="*/ 2147483646 h 55868"/>
                <a:gd name="T22" fmla="*/ 2147483646 w 34450"/>
                <a:gd name="T23" fmla="*/ 2147483646 h 55868"/>
                <a:gd name="T24" fmla="*/ 2147483646 w 34450"/>
                <a:gd name="T25" fmla="*/ 2147483646 h 55868"/>
                <a:gd name="T26" fmla="*/ 2147483646 w 34450"/>
                <a:gd name="T27" fmla="*/ 2147483646 h 55868"/>
                <a:gd name="T28" fmla="*/ 2147483646 w 34450"/>
                <a:gd name="T29" fmla="*/ 2147483646 h 55868"/>
                <a:gd name="T30" fmla="*/ 2147483646 w 34450"/>
                <a:gd name="T31" fmla="*/ 2147483646 h 55868"/>
                <a:gd name="T32" fmla="*/ 2147483646 w 34450"/>
                <a:gd name="T33" fmla="*/ 2147483646 h 55868"/>
                <a:gd name="T34" fmla="*/ 2147483646 w 34450"/>
                <a:gd name="T35" fmla="*/ 2147483646 h 55868"/>
                <a:gd name="T36" fmla="*/ 2147483646 w 34450"/>
                <a:gd name="T37" fmla="*/ 2147483646 h 55868"/>
                <a:gd name="T38" fmla="*/ 2147483646 w 34450"/>
                <a:gd name="T39" fmla="*/ 2147483646 h 55868"/>
                <a:gd name="T40" fmla="*/ 2147483646 w 34450"/>
                <a:gd name="T41" fmla="*/ 2147483646 h 55868"/>
                <a:gd name="T42" fmla="*/ 2147483646 w 34450"/>
                <a:gd name="T43" fmla="*/ 2147483646 h 55868"/>
                <a:gd name="T44" fmla="*/ 2147483646 w 34450"/>
                <a:gd name="T45" fmla="*/ 2147483646 h 55868"/>
                <a:gd name="T46" fmla="*/ 2147483646 w 34450"/>
                <a:gd name="T47" fmla="*/ 2147483646 h 55868"/>
                <a:gd name="T48" fmla="*/ 2147483646 w 34450"/>
                <a:gd name="T49" fmla="*/ 2147483646 h 55868"/>
                <a:gd name="T50" fmla="*/ 2147483646 w 34450"/>
                <a:gd name="T51" fmla="*/ 2147483646 h 55868"/>
                <a:gd name="T52" fmla="*/ 2147483646 w 34450"/>
                <a:gd name="T53" fmla="*/ 2147483646 h 55868"/>
                <a:gd name="T54" fmla="*/ 2147483646 w 34450"/>
                <a:gd name="T55" fmla="*/ 2147483646 h 55868"/>
                <a:gd name="T56" fmla="*/ 2147483646 w 34450"/>
                <a:gd name="T57" fmla="*/ 2147483646 h 55868"/>
                <a:gd name="T58" fmla="*/ 2147483646 w 34450"/>
                <a:gd name="T59" fmla="*/ 2147483646 h 55868"/>
                <a:gd name="T60" fmla="*/ 2147483646 w 34450"/>
                <a:gd name="T61" fmla="*/ 2147483646 h 55868"/>
                <a:gd name="T62" fmla="*/ 2147483646 w 34450"/>
                <a:gd name="T63" fmla="*/ 0 h 558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450" h="55868" extrusionOk="0">
                  <a:moveTo>
                    <a:pt x="0" y="28971"/>
                  </a:moveTo>
                  <a:lnTo>
                    <a:pt x="0" y="28971"/>
                  </a:lnTo>
                  <a:cubicBezTo>
                    <a:pt x="15" y="28978"/>
                    <a:pt x="30" y="28984"/>
                    <a:pt x="46" y="28987"/>
                  </a:cubicBez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cubicBezTo>
                    <a:pt x="319" y="29079"/>
                    <a:pt x="578" y="29120"/>
                    <a:pt x="825" y="29120"/>
                  </a:cubicBezTo>
                  <a:cubicBezTo>
                    <a:pt x="2344" y="29120"/>
                    <a:pt x="3389" y="27540"/>
                    <a:pt x="4336" y="26450"/>
                  </a:cubicBez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5" name="Google Shape;971;p32">
              <a:extLst>
                <a:ext uri="{FF2B5EF4-FFF2-40B4-BE49-F238E27FC236}">
                  <a16:creationId xmlns:a16="http://schemas.microsoft.com/office/drawing/2014/main" id="{D3F5E6A0-FFE5-42F7-B398-6004AA805C65}"/>
                </a:ext>
              </a:extLst>
            </p:cNvPr>
            <p:cNvSpPr>
              <a:spLocks/>
            </p:cNvSpPr>
            <p:nvPr/>
          </p:nvSpPr>
          <p:spPr bwMode="auto">
            <a:xfrm>
              <a:off x="3135725" y="1369050"/>
              <a:ext cx="315100" cy="514225"/>
            </a:xfrm>
            <a:custGeom>
              <a:avLst/>
              <a:gdLst>
                <a:gd name="T0" fmla="*/ 2147483646 w 12604"/>
                <a:gd name="T1" fmla="*/ 0 h 20569"/>
                <a:gd name="T2" fmla="*/ 2147483646 w 12604"/>
                <a:gd name="T3" fmla="*/ 2147483646 h 20569"/>
                <a:gd name="T4" fmla="*/ 0 w 12604"/>
                <a:gd name="T5" fmla="*/ 2147483646 h 20569"/>
                <a:gd name="T6" fmla="*/ 2147483646 w 12604"/>
                <a:gd name="T7" fmla="*/ 2147483646 h 20569"/>
                <a:gd name="T8" fmla="*/ 2147483646 w 12604"/>
                <a:gd name="T9" fmla="*/ 2147483646 h 20569"/>
                <a:gd name="T10" fmla="*/ 2147483646 w 12604"/>
                <a:gd name="T11" fmla="*/ 0 h 20569"/>
                <a:gd name="T12" fmla="*/ 2147483646 w 12604"/>
                <a:gd name="T13" fmla="*/ 2147483646 h 20569"/>
                <a:gd name="T14" fmla="*/ 2147483646 w 12604"/>
                <a:gd name="T15" fmla="*/ 2147483646 h 20569"/>
                <a:gd name="T16" fmla="*/ 2147483646 w 12604"/>
                <a:gd name="T17" fmla="*/ 2147483646 h 20569"/>
                <a:gd name="T18" fmla="*/ 2147483646 w 12604"/>
                <a:gd name="T19" fmla="*/ 2147483646 h 20569"/>
                <a:gd name="T20" fmla="*/ 2147483646 w 12604"/>
                <a:gd name="T21" fmla="*/ 2147483646 h 20569"/>
                <a:gd name="T22" fmla="*/ 2147483646 w 12604"/>
                <a:gd name="T23" fmla="*/ 2147483646 h 20569"/>
                <a:gd name="T24" fmla="*/ 2147483646 w 12604"/>
                <a:gd name="T25" fmla="*/ 2147483646 h 20569"/>
                <a:gd name="T26" fmla="*/ 2147483646 w 12604"/>
                <a:gd name="T27" fmla="*/ 2147483646 h 20569"/>
                <a:gd name="T28" fmla="*/ 2147483646 w 12604"/>
                <a:gd name="T29" fmla="*/ 2147483646 h 20569"/>
                <a:gd name="T30" fmla="*/ 2147483646 w 12604"/>
                <a:gd name="T31" fmla="*/ 2147483646 h 20569"/>
                <a:gd name="T32" fmla="*/ 2147483646 w 12604"/>
                <a:gd name="T33" fmla="*/ 2147483646 h 20569"/>
                <a:gd name="T34" fmla="*/ 2147483646 w 12604"/>
                <a:gd name="T35" fmla="*/ 2147483646 h 20569"/>
                <a:gd name="T36" fmla="*/ 2147483646 w 12604"/>
                <a:gd name="T37" fmla="*/ 2147483646 h 20569"/>
                <a:gd name="T38" fmla="*/ 2147483646 w 12604"/>
                <a:gd name="T39" fmla="*/ 2147483646 h 20569"/>
                <a:gd name="T40" fmla="*/ 2147483646 w 12604"/>
                <a:gd name="T41" fmla="*/ 2147483646 h 20569"/>
                <a:gd name="T42" fmla="*/ 2147483646 w 12604"/>
                <a:gd name="T43" fmla="*/ 2147483646 h 2056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6" name="Google Shape;972;p32">
              <a:extLst>
                <a:ext uri="{FF2B5EF4-FFF2-40B4-BE49-F238E27FC236}">
                  <a16:creationId xmlns:a16="http://schemas.microsoft.com/office/drawing/2014/main" id="{AF651FA1-086A-4068-A615-886155C33D96}"/>
                </a:ext>
              </a:extLst>
            </p:cNvPr>
            <p:cNvSpPr>
              <a:spLocks/>
            </p:cNvSpPr>
            <p:nvPr/>
          </p:nvSpPr>
          <p:spPr bwMode="auto">
            <a:xfrm>
              <a:off x="3198725" y="661575"/>
              <a:ext cx="1124250" cy="1071300"/>
            </a:xfrm>
            <a:custGeom>
              <a:avLst/>
              <a:gdLst>
                <a:gd name="T0" fmla="*/ 2147483646 w 44970"/>
                <a:gd name="T1" fmla="*/ 2147483646 h 42852"/>
                <a:gd name="T2" fmla="*/ 2147483646 w 44970"/>
                <a:gd name="T3" fmla="*/ 2147483646 h 42852"/>
                <a:gd name="T4" fmla="*/ 2147483646 w 44970"/>
                <a:gd name="T5" fmla="*/ 2147483646 h 42852"/>
                <a:gd name="T6" fmla="*/ 2147483646 w 44970"/>
                <a:gd name="T7" fmla="*/ 2147483646 h 42852"/>
                <a:gd name="T8" fmla="*/ 2147483646 w 44970"/>
                <a:gd name="T9" fmla="*/ 2147483646 h 42852"/>
                <a:gd name="T10" fmla="*/ 2147483646 w 44970"/>
                <a:gd name="T11" fmla="*/ 2147483646 h 42852"/>
                <a:gd name="T12" fmla="*/ 2147483646 w 44970"/>
                <a:gd name="T13" fmla="*/ 2147483646 h 42852"/>
                <a:gd name="T14" fmla="*/ 2147483646 w 44970"/>
                <a:gd name="T15" fmla="*/ 2147483646 h 42852"/>
                <a:gd name="T16" fmla="*/ 2147483646 w 44970"/>
                <a:gd name="T17" fmla="*/ 2147483646 h 42852"/>
                <a:gd name="T18" fmla="*/ 2147483646 w 44970"/>
                <a:gd name="T19" fmla="*/ 2147483646 h 42852"/>
                <a:gd name="T20" fmla="*/ 2147483646 w 44970"/>
                <a:gd name="T21" fmla="*/ 2147483646 h 42852"/>
                <a:gd name="T22" fmla="*/ 2147483646 w 44970"/>
                <a:gd name="T23" fmla="*/ 2147483646 h 42852"/>
                <a:gd name="T24" fmla="*/ 2147483646 w 44970"/>
                <a:gd name="T25" fmla="*/ 2147483646 h 428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7" name="Google Shape;973;p32">
              <a:extLst>
                <a:ext uri="{FF2B5EF4-FFF2-40B4-BE49-F238E27FC236}">
                  <a16:creationId xmlns:a16="http://schemas.microsoft.com/office/drawing/2014/main" id="{05030FF0-4EC2-4911-A9C7-D69547FE34DE}"/>
                </a:ext>
              </a:extLst>
            </p:cNvPr>
            <p:cNvSpPr>
              <a:spLocks/>
            </p:cNvSpPr>
            <p:nvPr/>
          </p:nvSpPr>
          <p:spPr bwMode="auto">
            <a:xfrm>
              <a:off x="3352500" y="1064050"/>
              <a:ext cx="830150" cy="259650"/>
            </a:xfrm>
            <a:custGeom>
              <a:avLst/>
              <a:gdLst>
                <a:gd name="T0" fmla="*/ 2147483646 w 33206"/>
                <a:gd name="T1" fmla="*/ 0 h 10386"/>
                <a:gd name="T2" fmla="*/ 2147483646 w 33206"/>
                <a:gd name="T3" fmla="*/ 2147483646 h 10386"/>
                <a:gd name="T4" fmla="*/ 2147483646 w 33206"/>
                <a:gd name="T5" fmla="*/ 2147483646 h 10386"/>
                <a:gd name="T6" fmla="*/ 2147483646 w 33206"/>
                <a:gd name="T7" fmla="*/ 2147483646 h 10386"/>
                <a:gd name="T8" fmla="*/ 2147483646 w 33206"/>
                <a:gd name="T9" fmla="*/ 0 h 10386"/>
                <a:gd name="T10" fmla="*/ 0 w 33206"/>
                <a:gd name="T11" fmla="*/ 2147483646 h 10386"/>
                <a:gd name="T12" fmla="*/ 2147483646 w 33206"/>
                <a:gd name="T13" fmla="*/ 2147483646 h 10386"/>
                <a:gd name="T14" fmla="*/ 2147483646 w 33206"/>
                <a:gd name="T15" fmla="*/ 2147483646 h 10386"/>
                <a:gd name="T16" fmla="*/ 0 w 33206"/>
                <a:gd name="T17" fmla="*/ 2147483646 h 10386"/>
                <a:gd name="T18" fmla="*/ 2147483646 w 33206"/>
                <a:gd name="T19" fmla="*/ 2147483646 h 10386"/>
                <a:gd name="T20" fmla="*/ 2147483646 w 33206"/>
                <a:gd name="T21" fmla="*/ 2147483646 h 10386"/>
                <a:gd name="T22" fmla="*/ 2147483646 w 33206"/>
                <a:gd name="T23" fmla="*/ 2147483646 h 10386"/>
                <a:gd name="T24" fmla="*/ 2147483646 w 33206"/>
                <a:gd name="T25" fmla="*/ 2147483646 h 10386"/>
                <a:gd name="T26" fmla="*/ 2147483646 w 33206"/>
                <a:gd name="T27" fmla="*/ 2147483646 h 10386"/>
                <a:gd name="T28" fmla="*/ 2147483646 w 33206"/>
                <a:gd name="T29" fmla="*/ 2147483646 h 10386"/>
                <a:gd name="T30" fmla="*/ 2147483646 w 33206"/>
                <a:gd name="T31" fmla="*/ 2147483646 h 103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8" name="Google Shape;974;p32">
              <a:extLst>
                <a:ext uri="{FF2B5EF4-FFF2-40B4-BE49-F238E27FC236}">
                  <a16:creationId xmlns:a16="http://schemas.microsoft.com/office/drawing/2014/main" id="{4F8AA55D-DEB8-4B18-90AC-8E44CF478DD7}"/>
                </a:ext>
              </a:extLst>
            </p:cNvPr>
            <p:cNvSpPr>
              <a:spLocks/>
            </p:cNvSpPr>
            <p:nvPr/>
          </p:nvSpPr>
          <p:spPr bwMode="auto">
            <a:xfrm>
              <a:off x="4266650" y="1267375"/>
              <a:ext cx="56325" cy="94975"/>
            </a:xfrm>
            <a:custGeom>
              <a:avLst/>
              <a:gdLst>
                <a:gd name="T0" fmla="*/ 2147483646 w 2253"/>
                <a:gd name="T1" fmla="*/ 2147483646 h 3799"/>
                <a:gd name="T2" fmla="*/ 2147483646 w 2253"/>
                <a:gd name="T3" fmla="*/ 2147483646 h 3799"/>
                <a:gd name="T4" fmla="*/ 2147483646 w 2253"/>
                <a:gd name="T5" fmla="*/ 2147483646 h 3799"/>
                <a:gd name="T6" fmla="*/ 0 60000 65536"/>
                <a:gd name="T7" fmla="*/ 0 60000 65536"/>
                <a:gd name="T8" fmla="*/ 0 60000 65536"/>
              </a:gdLst>
              <a:ahLst/>
              <a:cxnLst>
                <a:cxn ang="T6">
                  <a:pos x="T0" y="T1"/>
                </a:cxn>
                <a:cxn ang="T7">
                  <a:pos x="T2" y="T3"/>
                </a:cxn>
                <a:cxn ang="T8">
                  <a:pos x="T4" y="T5"/>
                </a:cxn>
              </a:cxnLst>
              <a:rect l="0" t="0"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9" name="Google Shape;975;p32">
              <a:extLst>
                <a:ext uri="{FF2B5EF4-FFF2-40B4-BE49-F238E27FC236}">
                  <a16:creationId xmlns:a16="http://schemas.microsoft.com/office/drawing/2014/main" id="{F88B4BF1-781E-4241-8E3E-C1FEEC4B1246}"/>
                </a:ext>
              </a:extLst>
            </p:cNvPr>
            <p:cNvSpPr>
              <a:spLocks/>
            </p:cNvSpPr>
            <p:nvPr/>
          </p:nvSpPr>
          <p:spPr bwMode="auto">
            <a:xfrm>
              <a:off x="4210350" y="1463150"/>
              <a:ext cx="52950" cy="10950"/>
            </a:xfrm>
            <a:custGeom>
              <a:avLst/>
              <a:gdLst>
                <a:gd name="T0" fmla="*/ 2147483646 w 2118"/>
                <a:gd name="T1" fmla="*/ 2147483646 h 438"/>
                <a:gd name="T2" fmla="*/ 2147483646 w 2118"/>
                <a:gd name="T3" fmla="*/ 2147483646 h 438"/>
                <a:gd name="T4" fmla="*/ 0 w 2118"/>
                <a:gd name="T5" fmla="*/ 2147483646 h 438"/>
                <a:gd name="T6" fmla="*/ 2147483646 w 2118"/>
                <a:gd name="T7" fmla="*/ 2147483646 h 4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0" name="Google Shape;976;p32">
              <a:extLst>
                <a:ext uri="{FF2B5EF4-FFF2-40B4-BE49-F238E27FC236}">
                  <a16:creationId xmlns:a16="http://schemas.microsoft.com/office/drawing/2014/main" id="{43174776-1131-41B5-82F4-8E87BF3249C0}"/>
                </a:ext>
              </a:extLst>
            </p:cNvPr>
            <p:cNvSpPr>
              <a:spLocks/>
            </p:cNvSpPr>
            <p:nvPr/>
          </p:nvSpPr>
          <p:spPr bwMode="auto">
            <a:xfrm>
              <a:off x="4192700" y="1243000"/>
              <a:ext cx="130275" cy="231100"/>
            </a:xfrm>
            <a:custGeom>
              <a:avLst/>
              <a:gdLst>
                <a:gd name="T0" fmla="*/ 2147483646 w 5211"/>
                <a:gd name="T1" fmla="*/ 2147483646 h 9244"/>
                <a:gd name="T2" fmla="*/ 2147483646 w 5211"/>
                <a:gd name="T3" fmla="*/ 2147483646 h 9244"/>
                <a:gd name="T4" fmla="*/ 2147483646 w 5211"/>
                <a:gd name="T5" fmla="*/ 2147483646 h 9244"/>
                <a:gd name="T6" fmla="*/ 2147483646 w 5211"/>
                <a:gd name="T7" fmla="*/ 2147483646 h 9244"/>
                <a:gd name="T8" fmla="*/ 2147483646 w 5211"/>
                <a:gd name="T9" fmla="*/ 2147483646 h 9244"/>
                <a:gd name="T10" fmla="*/ 2147483646 w 5211"/>
                <a:gd name="T11" fmla="*/ 2147483646 h 9244"/>
                <a:gd name="T12" fmla="*/ 2147483646 w 5211"/>
                <a:gd name="T13" fmla="*/ 2147483646 h 9244"/>
                <a:gd name="T14" fmla="*/ 2147483646 w 5211"/>
                <a:gd name="T15" fmla="*/ 2147483646 h 9244"/>
                <a:gd name="T16" fmla="*/ 2147483646 w 5211"/>
                <a:gd name="T17" fmla="*/ 2147483646 h 92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1" name="Google Shape;977;p32">
              <a:extLst>
                <a:ext uri="{FF2B5EF4-FFF2-40B4-BE49-F238E27FC236}">
                  <a16:creationId xmlns:a16="http://schemas.microsoft.com/office/drawing/2014/main" id="{40A460CB-B859-47BF-A53F-FB965202029D}"/>
                </a:ext>
              </a:extLst>
            </p:cNvPr>
            <p:cNvSpPr>
              <a:spLocks/>
            </p:cNvSpPr>
            <p:nvPr/>
          </p:nvSpPr>
          <p:spPr bwMode="auto">
            <a:xfrm>
              <a:off x="3209650" y="1446350"/>
              <a:ext cx="10100" cy="21025"/>
            </a:xfrm>
            <a:custGeom>
              <a:avLst/>
              <a:gdLst>
                <a:gd name="T0" fmla="*/ 2147483646 w 404"/>
                <a:gd name="T1" fmla="*/ 0 h 841"/>
                <a:gd name="T2" fmla="*/ 2147483646 w 404"/>
                <a:gd name="T3" fmla="*/ 2147483646 h 841"/>
                <a:gd name="T4" fmla="*/ 2147483646 w 404"/>
                <a:gd name="T5" fmla="*/ 2147483646 h 841"/>
                <a:gd name="T6" fmla="*/ 2147483646 w 404"/>
                <a:gd name="T7" fmla="*/ 2147483646 h 841"/>
                <a:gd name="T8" fmla="*/ 2147483646 w 404"/>
                <a:gd name="T9" fmla="*/ 0 h 8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2" name="Google Shape;978;p32">
              <a:extLst>
                <a:ext uri="{FF2B5EF4-FFF2-40B4-BE49-F238E27FC236}">
                  <a16:creationId xmlns:a16="http://schemas.microsoft.com/office/drawing/2014/main" id="{108AB0F4-5F1C-4159-A853-5726A52FCFA5}"/>
                </a:ext>
              </a:extLst>
            </p:cNvPr>
            <p:cNvSpPr>
              <a:spLocks/>
            </p:cNvSpPr>
            <p:nvPr/>
          </p:nvSpPr>
          <p:spPr bwMode="auto">
            <a:xfrm>
              <a:off x="3202100" y="1421125"/>
              <a:ext cx="38675" cy="83975"/>
            </a:xfrm>
            <a:custGeom>
              <a:avLst/>
              <a:gdLst>
                <a:gd name="T0" fmla="*/ 2147483646 w 1547"/>
                <a:gd name="T1" fmla="*/ 2147483646 h 3359"/>
                <a:gd name="T2" fmla="*/ 2147483646 w 1547"/>
                <a:gd name="T3" fmla="*/ 2147483646 h 3359"/>
                <a:gd name="T4" fmla="*/ 2147483646 w 1547"/>
                <a:gd name="T5" fmla="*/ 2147483646 h 3359"/>
                <a:gd name="T6" fmla="*/ 2147483646 w 1547"/>
                <a:gd name="T7" fmla="*/ 2147483646 h 3359"/>
                <a:gd name="T8" fmla="*/ 2147483646 w 1547"/>
                <a:gd name="T9" fmla="*/ 2147483646 h 3359"/>
                <a:gd name="T10" fmla="*/ 2147483646 w 1547"/>
                <a:gd name="T11" fmla="*/ 2147483646 h 3359"/>
                <a:gd name="T12" fmla="*/ 2147483646 w 1547"/>
                <a:gd name="T13" fmla="*/ 2147483646 h 3359"/>
                <a:gd name="T14" fmla="*/ 2147483646 w 1547"/>
                <a:gd name="T15" fmla="*/ 2147483646 h 3359"/>
                <a:gd name="T16" fmla="*/ 2147483646 w 1547"/>
                <a:gd name="T17" fmla="*/ 2147483646 h 3359"/>
                <a:gd name="T18" fmla="*/ 2147483646 w 1547"/>
                <a:gd name="T19" fmla="*/ 2147483646 h 3359"/>
                <a:gd name="T20" fmla="*/ 2147483646 w 1547"/>
                <a:gd name="T21" fmla="*/ 2147483646 h 3359"/>
                <a:gd name="T22" fmla="*/ 0 w 1547"/>
                <a:gd name="T23" fmla="*/ 2147483646 h 3359"/>
                <a:gd name="T24" fmla="*/ 0 w 1547"/>
                <a:gd name="T25" fmla="*/ 2147483646 h 3359"/>
                <a:gd name="T26" fmla="*/ 2147483646 w 1547"/>
                <a:gd name="T27" fmla="*/ 2147483646 h 335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cubicBezTo>
                    <a:pt x="104" y="2474"/>
                    <a:pt x="232" y="2123"/>
                    <a:pt x="437" y="1849"/>
                  </a:cubicBezTo>
                  <a:lnTo>
                    <a:pt x="303" y="1849"/>
                  </a:lnTo>
                  <a:close/>
                  <a:moveTo>
                    <a:pt x="43" y="2839"/>
                  </a:moveTo>
                  <a:cubicBezTo>
                    <a:pt x="14" y="3011"/>
                    <a:pt x="0" y="3186"/>
                    <a:pt x="0" y="3358"/>
                  </a:cubicBezTo>
                  <a:cubicBezTo>
                    <a:pt x="0" y="3176"/>
                    <a:pt x="16" y="3006"/>
                    <a:pt x="43" y="2839"/>
                  </a:cubicBezTo>
                  <a:close/>
                </a:path>
              </a:pathLst>
            </a:custGeom>
            <a:solidFill>
              <a:srgbClr val="E7BD6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3" name="Google Shape;979;p32">
              <a:extLst>
                <a:ext uri="{FF2B5EF4-FFF2-40B4-BE49-F238E27FC236}">
                  <a16:creationId xmlns:a16="http://schemas.microsoft.com/office/drawing/2014/main" id="{8C31D914-A53E-4A70-827F-109EF4031B0A}"/>
                </a:ext>
              </a:extLst>
            </p:cNvPr>
            <p:cNvSpPr>
              <a:spLocks/>
            </p:cNvSpPr>
            <p:nvPr/>
          </p:nvSpPr>
          <p:spPr bwMode="auto">
            <a:xfrm>
              <a:off x="3202100" y="1320300"/>
              <a:ext cx="175625" cy="297475"/>
            </a:xfrm>
            <a:custGeom>
              <a:avLst/>
              <a:gdLst>
                <a:gd name="T0" fmla="*/ 2147483646 w 7025"/>
                <a:gd name="T1" fmla="*/ 2147483646 h 11899"/>
                <a:gd name="T2" fmla="*/ 2147483646 w 7025"/>
                <a:gd name="T3" fmla="*/ 2147483646 h 11899"/>
                <a:gd name="T4" fmla="*/ 2147483646 w 7025"/>
                <a:gd name="T5" fmla="*/ 2147483646 h 11899"/>
                <a:gd name="T6" fmla="*/ 2147483646 w 7025"/>
                <a:gd name="T7" fmla="*/ 2147483646 h 11899"/>
                <a:gd name="T8" fmla="*/ 2147483646 w 7025"/>
                <a:gd name="T9" fmla="*/ 2147483646 h 11899"/>
                <a:gd name="T10" fmla="*/ 2147483646 w 7025"/>
                <a:gd name="T11" fmla="*/ 2147483646 h 11899"/>
                <a:gd name="T12" fmla="*/ 2147483646 w 7025"/>
                <a:gd name="T13" fmla="*/ 2147483646 h 11899"/>
                <a:gd name="T14" fmla="*/ 2147483646 w 7025"/>
                <a:gd name="T15" fmla="*/ 2147483646 h 11899"/>
                <a:gd name="T16" fmla="*/ 0 w 7025"/>
                <a:gd name="T17" fmla="*/ 2147483646 h 11899"/>
                <a:gd name="T18" fmla="*/ 2147483646 w 7025"/>
                <a:gd name="T19" fmla="*/ 2147483646 h 11899"/>
                <a:gd name="T20" fmla="*/ 2147483646 w 7025"/>
                <a:gd name="T21" fmla="*/ 2147483646 h 11899"/>
                <a:gd name="T22" fmla="*/ 2147483646 w 7025"/>
                <a:gd name="T23" fmla="*/ 2147483646 h 11899"/>
                <a:gd name="T24" fmla="*/ 2147483646 w 7025"/>
                <a:gd name="T25" fmla="*/ 2147483646 h 11899"/>
                <a:gd name="T26" fmla="*/ 2147483646 w 7025"/>
                <a:gd name="T27" fmla="*/ 2147483646 h 11899"/>
                <a:gd name="T28" fmla="*/ 2147483646 w 7025"/>
                <a:gd name="T29" fmla="*/ 2147483646 h 11899"/>
                <a:gd name="T30" fmla="*/ 2147483646 w 7025"/>
                <a:gd name="T31" fmla="*/ 2147483646 h 1189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4" name="Google Shape;980;p32">
              <a:extLst>
                <a:ext uri="{FF2B5EF4-FFF2-40B4-BE49-F238E27FC236}">
                  <a16:creationId xmlns:a16="http://schemas.microsoft.com/office/drawing/2014/main" id="{D3DFE9C3-EEDE-4A3D-85A4-B254CF878A51}"/>
                </a:ext>
              </a:extLst>
            </p:cNvPr>
            <p:cNvSpPr>
              <a:spLocks/>
            </p:cNvSpPr>
            <p:nvPr/>
          </p:nvSpPr>
          <p:spPr bwMode="auto">
            <a:xfrm>
              <a:off x="3058425" y="530950"/>
              <a:ext cx="1320000" cy="898800"/>
            </a:xfrm>
            <a:custGeom>
              <a:avLst/>
              <a:gdLst>
                <a:gd name="T0" fmla="*/ 2147483646 w 52800"/>
                <a:gd name="T1" fmla="*/ 0 h 35952"/>
                <a:gd name="T2" fmla="*/ 2147483646 w 52800"/>
                <a:gd name="T3" fmla="*/ 2147483646 h 35952"/>
                <a:gd name="T4" fmla="*/ 2147483646 w 52800"/>
                <a:gd name="T5" fmla="*/ 2147483646 h 35952"/>
                <a:gd name="T6" fmla="*/ 2147483646 w 52800"/>
                <a:gd name="T7" fmla="*/ 2147483646 h 35952"/>
                <a:gd name="T8" fmla="*/ 2147483646 w 52800"/>
                <a:gd name="T9" fmla="*/ 2147483646 h 35952"/>
                <a:gd name="T10" fmla="*/ 2147483646 w 52800"/>
                <a:gd name="T11" fmla="*/ 2147483646 h 35952"/>
                <a:gd name="T12" fmla="*/ 2147483646 w 52800"/>
                <a:gd name="T13" fmla="*/ 2147483646 h 35952"/>
                <a:gd name="T14" fmla="*/ 2147483646 w 52800"/>
                <a:gd name="T15" fmla="*/ 2147483646 h 35952"/>
                <a:gd name="T16" fmla="*/ 2147483646 w 52800"/>
                <a:gd name="T17" fmla="*/ 2147483646 h 35952"/>
                <a:gd name="T18" fmla="*/ 2147483646 w 52800"/>
                <a:gd name="T19" fmla="*/ 2147483646 h 35952"/>
                <a:gd name="T20" fmla="*/ 2147483646 w 52800"/>
                <a:gd name="T21" fmla="*/ 2147483646 h 35952"/>
                <a:gd name="T22" fmla="*/ 2147483646 w 52800"/>
                <a:gd name="T23" fmla="*/ 2147483646 h 35952"/>
                <a:gd name="T24" fmla="*/ 0 w 52800"/>
                <a:gd name="T25" fmla="*/ 2147483646 h 35952"/>
                <a:gd name="T26" fmla="*/ 2147483646 w 52800"/>
                <a:gd name="T27" fmla="*/ 2147483646 h 35952"/>
                <a:gd name="T28" fmla="*/ 2147483646 w 52800"/>
                <a:gd name="T29" fmla="*/ 2147483646 h 35952"/>
                <a:gd name="T30" fmla="*/ 2147483646 w 52800"/>
                <a:gd name="T31" fmla="*/ 2147483646 h 35952"/>
                <a:gd name="T32" fmla="*/ 2147483646 w 52800"/>
                <a:gd name="T33" fmla="*/ 2147483646 h 35952"/>
                <a:gd name="T34" fmla="*/ 2147483646 w 52800"/>
                <a:gd name="T35" fmla="*/ 2147483646 h 35952"/>
                <a:gd name="T36" fmla="*/ 2147483646 w 52800"/>
                <a:gd name="T37" fmla="*/ 2147483646 h 35952"/>
                <a:gd name="T38" fmla="*/ 2147483646 w 52800"/>
                <a:gd name="T39" fmla="*/ 2147483646 h 35952"/>
                <a:gd name="T40" fmla="*/ 2147483646 w 52800"/>
                <a:gd name="T41" fmla="*/ 2147483646 h 35952"/>
                <a:gd name="T42" fmla="*/ 2147483646 w 52800"/>
                <a:gd name="T43" fmla="*/ 2147483646 h 35952"/>
                <a:gd name="T44" fmla="*/ 2147483646 w 52800"/>
                <a:gd name="T45" fmla="*/ 2147483646 h 35952"/>
                <a:gd name="T46" fmla="*/ 2147483646 w 52800"/>
                <a:gd name="T47" fmla="*/ 2147483646 h 35952"/>
                <a:gd name="T48" fmla="*/ 2147483646 w 52800"/>
                <a:gd name="T49" fmla="*/ 2147483646 h 35952"/>
                <a:gd name="T50" fmla="*/ 2147483646 w 52800"/>
                <a:gd name="T51" fmla="*/ 2147483646 h 35952"/>
                <a:gd name="T52" fmla="*/ 2147483646 w 52800"/>
                <a:gd name="T53" fmla="*/ 2147483646 h 35952"/>
                <a:gd name="T54" fmla="*/ 2147483646 w 52800"/>
                <a:gd name="T55" fmla="*/ 2147483646 h 35952"/>
                <a:gd name="T56" fmla="*/ 2147483646 w 52800"/>
                <a:gd name="T57" fmla="*/ 2147483646 h 35952"/>
                <a:gd name="T58" fmla="*/ 2147483646 w 52800"/>
                <a:gd name="T59" fmla="*/ 2147483646 h 35952"/>
                <a:gd name="T60" fmla="*/ 2147483646 w 52800"/>
                <a:gd name="T61" fmla="*/ 2147483646 h 35952"/>
                <a:gd name="T62" fmla="*/ 2147483646 w 52800"/>
                <a:gd name="T63" fmla="*/ 2147483646 h 35952"/>
                <a:gd name="T64" fmla="*/ 2147483646 w 52800"/>
                <a:gd name="T65" fmla="*/ 2147483646 h 35952"/>
                <a:gd name="T66" fmla="*/ 2147483646 w 52800"/>
                <a:gd name="T67" fmla="*/ 2147483646 h 35952"/>
                <a:gd name="T68" fmla="*/ 2147483646 w 52800"/>
                <a:gd name="T69" fmla="*/ 2147483646 h 35952"/>
                <a:gd name="T70" fmla="*/ 2147483646 w 52800"/>
                <a:gd name="T71" fmla="*/ 2147483646 h 35952"/>
                <a:gd name="T72" fmla="*/ 2147483646 w 52800"/>
                <a:gd name="T73" fmla="*/ 2147483646 h 35952"/>
                <a:gd name="T74" fmla="*/ 2147483646 w 52800"/>
                <a:gd name="T75" fmla="*/ 2147483646 h 35952"/>
                <a:gd name="T76" fmla="*/ 2147483646 w 52800"/>
                <a:gd name="T77" fmla="*/ 2147483646 h 35952"/>
                <a:gd name="T78" fmla="*/ 2147483646 w 52800"/>
                <a:gd name="T79" fmla="*/ 2147483646 h 35952"/>
                <a:gd name="T80" fmla="*/ 2147483646 w 52800"/>
                <a:gd name="T81" fmla="*/ 2147483646 h 35952"/>
                <a:gd name="T82" fmla="*/ 2147483646 w 52800"/>
                <a:gd name="T83" fmla="*/ 2147483646 h 35952"/>
                <a:gd name="T84" fmla="*/ 2147483646 w 52800"/>
                <a:gd name="T85" fmla="*/ 2147483646 h 35952"/>
                <a:gd name="T86" fmla="*/ 2147483646 w 52800"/>
                <a:gd name="T87" fmla="*/ 2147483646 h 35952"/>
                <a:gd name="T88" fmla="*/ 2147483646 w 52800"/>
                <a:gd name="T89" fmla="*/ 2147483646 h 35952"/>
                <a:gd name="T90" fmla="*/ 2147483646 w 52800"/>
                <a:gd name="T91" fmla="*/ 2147483646 h 35952"/>
                <a:gd name="T92" fmla="*/ 2147483646 w 52800"/>
                <a:gd name="T93" fmla="*/ 2147483646 h 35952"/>
                <a:gd name="T94" fmla="*/ 2147483646 w 52800"/>
                <a:gd name="T95" fmla="*/ 2147483646 h 35952"/>
                <a:gd name="T96" fmla="*/ 2147483646 w 52800"/>
                <a:gd name="T97" fmla="*/ 0 h 359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cubicBezTo>
                    <a:pt x="8402" y="31575"/>
                    <a:pt x="9001" y="31616"/>
                    <a:pt x="9789" y="31616"/>
                  </a:cubicBezTo>
                  <a:cubicBezTo>
                    <a:pt x="11021" y="31616"/>
                    <a:pt x="12715" y="31516"/>
                    <a:pt x="13309" y="31004"/>
                  </a:cubicBezTo>
                  <a:cubicBezTo>
                    <a:pt x="12771" y="30298"/>
                    <a:pt x="11763" y="27509"/>
                    <a:pt x="11763" y="27508"/>
                  </a:cubicBez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5" name="Google Shape;981;p32">
              <a:extLst>
                <a:ext uri="{FF2B5EF4-FFF2-40B4-BE49-F238E27FC236}">
                  <a16:creationId xmlns:a16="http://schemas.microsoft.com/office/drawing/2014/main" id="{C73A623C-636A-465D-A758-2ADD8925D14B}"/>
                </a:ext>
              </a:extLst>
            </p:cNvPr>
            <p:cNvSpPr>
              <a:spLocks/>
            </p:cNvSpPr>
            <p:nvPr/>
          </p:nvSpPr>
          <p:spPr bwMode="auto">
            <a:xfrm>
              <a:off x="4266650" y="996350"/>
              <a:ext cx="80675" cy="246675"/>
            </a:xfrm>
            <a:custGeom>
              <a:avLst/>
              <a:gdLst>
                <a:gd name="T0" fmla="*/ 2147483646 w 3227"/>
                <a:gd name="T1" fmla="*/ 0 h 9867"/>
                <a:gd name="T2" fmla="*/ 2147483646 w 3227"/>
                <a:gd name="T3" fmla="*/ 2147483646 h 9867"/>
                <a:gd name="T4" fmla="*/ 2147483646 w 3227"/>
                <a:gd name="T5" fmla="*/ 2147483646 h 9867"/>
                <a:gd name="T6" fmla="*/ 2147483646 w 3227"/>
                <a:gd name="T7" fmla="*/ 0 h 9867"/>
                <a:gd name="T8" fmla="*/ 2147483646 w 3227"/>
                <a:gd name="T9" fmla="*/ 2147483646 h 9867"/>
                <a:gd name="T10" fmla="*/ 2147483646 w 3227"/>
                <a:gd name="T11" fmla="*/ 2147483646 h 9867"/>
                <a:gd name="T12" fmla="*/ 0 w 3227"/>
                <a:gd name="T13" fmla="*/ 2147483646 h 9867"/>
                <a:gd name="T14" fmla="*/ 0 w 3227"/>
                <a:gd name="T15" fmla="*/ 2147483646 h 9867"/>
                <a:gd name="T16" fmla="*/ 2147483646 w 3227"/>
                <a:gd name="T17" fmla="*/ 2147483646 h 98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6" name="Google Shape;982;p32">
              <a:extLst>
                <a:ext uri="{FF2B5EF4-FFF2-40B4-BE49-F238E27FC236}">
                  <a16:creationId xmlns:a16="http://schemas.microsoft.com/office/drawing/2014/main" id="{BB372B42-FED9-40EA-8AE5-02D16A064C2B}"/>
                </a:ext>
              </a:extLst>
            </p:cNvPr>
            <p:cNvSpPr>
              <a:spLocks/>
            </p:cNvSpPr>
            <p:nvPr/>
          </p:nvSpPr>
          <p:spPr bwMode="auto">
            <a:xfrm>
              <a:off x="4287650" y="1162350"/>
              <a:ext cx="24400" cy="48750"/>
            </a:xfrm>
            <a:custGeom>
              <a:avLst/>
              <a:gdLst>
                <a:gd name="T0" fmla="*/ 2147483646 w 976"/>
                <a:gd name="T1" fmla="*/ 2147483646 h 1950"/>
                <a:gd name="T2" fmla="*/ 0 w 976"/>
                <a:gd name="T3" fmla="*/ 2147483646 h 1950"/>
                <a:gd name="T4" fmla="*/ 2147483646 w 976"/>
                <a:gd name="T5" fmla="*/ 2147483646 h 1950"/>
                <a:gd name="T6" fmla="*/ 2147483646 w 976"/>
                <a:gd name="T7" fmla="*/ 2147483646 h 19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7" name="Google Shape;983;p32">
              <a:extLst>
                <a:ext uri="{FF2B5EF4-FFF2-40B4-BE49-F238E27FC236}">
                  <a16:creationId xmlns:a16="http://schemas.microsoft.com/office/drawing/2014/main" id="{59DA2D26-4D4B-4F56-AE93-7A43839FCCC5}"/>
                </a:ext>
              </a:extLst>
            </p:cNvPr>
            <p:cNvSpPr>
              <a:spLocks/>
            </p:cNvSpPr>
            <p:nvPr/>
          </p:nvSpPr>
          <p:spPr bwMode="auto">
            <a:xfrm>
              <a:off x="3759150" y="1134625"/>
              <a:ext cx="241150" cy="122700"/>
            </a:xfrm>
            <a:custGeom>
              <a:avLst/>
              <a:gdLst>
                <a:gd name="T0" fmla="*/ 2147483646 w 9646"/>
                <a:gd name="T1" fmla="*/ 2147483646 h 4908"/>
                <a:gd name="T2" fmla="*/ 2147483646 w 9646"/>
                <a:gd name="T3" fmla="*/ 2147483646 h 4908"/>
                <a:gd name="T4" fmla="*/ 2147483646 w 9646"/>
                <a:gd name="T5" fmla="*/ 2147483646 h 4908"/>
                <a:gd name="T6" fmla="*/ 2147483646 w 9646"/>
                <a:gd name="T7" fmla="*/ 2147483646 h 4908"/>
                <a:gd name="T8" fmla="*/ 2147483646 w 9646"/>
                <a:gd name="T9" fmla="*/ 2147483646 h 4908"/>
                <a:gd name="T10" fmla="*/ 2147483646 w 9646"/>
                <a:gd name="T11" fmla="*/ 2147483646 h 4908"/>
                <a:gd name="T12" fmla="*/ 2147483646 w 9646"/>
                <a:gd name="T13" fmla="*/ 2147483646 h 4908"/>
                <a:gd name="T14" fmla="*/ 2147483646 w 9646"/>
                <a:gd name="T15" fmla="*/ 0 h 4908"/>
                <a:gd name="T16" fmla="*/ 2147483646 w 9646"/>
                <a:gd name="T17" fmla="*/ 0 h 4908"/>
                <a:gd name="T18" fmla="*/ 2147483646 w 9646"/>
                <a:gd name="T19" fmla="*/ 2147483646 h 4908"/>
                <a:gd name="T20" fmla="*/ 2147483646 w 9646"/>
                <a:gd name="T21" fmla="*/ 0 h 49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8" name="Google Shape;984;p32">
              <a:extLst>
                <a:ext uri="{FF2B5EF4-FFF2-40B4-BE49-F238E27FC236}">
                  <a16:creationId xmlns:a16="http://schemas.microsoft.com/office/drawing/2014/main" id="{27709E66-1766-49F4-932E-0ADCE6BAF62F}"/>
                </a:ext>
              </a:extLst>
            </p:cNvPr>
            <p:cNvSpPr>
              <a:spLocks/>
            </p:cNvSpPr>
            <p:nvPr/>
          </p:nvSpPr>
          <p:spPr bwMode="auto">
            <a:xfrm>
              <a:off x="3058425" y="1190075"/>
              <a:ext cx="56300" cy="21025"/>
            </a:xfrm>
            <a:custGeom>
              <a:avLst/>
              <a:gdLst>
                <a:gd name="T0" fmla="*/ 2147483646 w 2252"/>
                <a:gd name="T1" fmla="*/ 2147483646 h 841"/>
                <a:gd name="T2" fmla="*/ 0 w 2252"/>
                <a:gd name="T3" fmla="*/ 2147483646 h 841"/>
                <a:gd name="T4" fmla="*/ 2147483646 w 2252"/>
                <a:gd name="T5" fmla="*/ 2147483646 h 841"/>
                <a:gd name="T6" fmla="*/ 2147483646 w 2252"/>
                <a:gd name="T7" fmla="*/ 2147483646 h 8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9" name="Google Shape;985;p32">
              <a:extLst>
                <a:ext uri="{FF2B5EF4-FFF2-40B4-BE49-F238E27FC236}">
                  <a16:creationId xmlns:a16="http://schemas.microsoft.com/office/drawing/2014/main" id="{F7893F5C-A683-4395-A108-DCF187B5A56C}"/>
                </a:ext>
              </a:extLst>
            </p:cNvPr>
            <p:cNvSpPr>
              <a:spLocks/>
            </p:cNvSpPr>
            <p:nvPr/>
          </p:nvSpPr>
          <p:spPr bwMode="auto">
            <a:xfrm>
              <a:off x="3671800" y="1239650"/>
              <a:ext cx="87375" cy="27750"/>
            </a:xfrm>
            <a:custGeom>
              <a:avLst/>
              <a:gdLst>
                <a:gd name="T0" fmla="*/ 0 w 3495"/>
                <a:gd name="T1" fmla="*/ 2147483646 h 1110"/>
                <a:gd name="T2" fmla="*/ 0 w 3495"/>
                <a:gd name="T3" fmla="*/ 2147483646 h 1110"/>
                <a:gd name="T4" fmla="*/ 2147483646 w 3495"/>
                <a:gd name="T5" fmla="*/ 2147483646 h 1110"/>
                <a:gd name="T6" fmla="*/ 2147483646 w 3495"/>
                <a:gd name="T7" fmla="*/ 2147483646 h 1110"/>
                <a:gd name="T8" fmla="*/ 0 w 3495"/>
                <a:gd name="T9" fmla="*/ 2147483646 h 11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0" name="Google Shape;986;p32">
              <a:extLst>
                <a:ext uri="{FF2B5EF4-FFF2-40B4-BE49-F238E27FC236}">
                  <a16:creationId xmlns:a16="http://schemas.microsoft.com/office/drawing/2014/main" id="{93BFC864-7C6A-4B19-AAB7-063E69BF2D8E}"/>
                </a:ext>
              </a:extLst>
            </p:cNvPr>
            <p:cNvSpPr>
              <a:spLocks/>
            </p:cNvSpPr>
            <p:nvPr/>
          </p:nvSpPr>
          <p:spPr bwMode="auto">
            <a:xfrm>
              <a:off x="3097075" y="1260650"/>
              <a:ext cx="136975" cy="157150"/>
            </a:xfrm>
            <a:custGeom>
              <a:avLst/>
              <a:gdLst>
                <a:gd name="T0" fmla="*/ 2147483646 w 5479"/>
                <a:gd name="T1" fmla="*/ 2147483646 h 6286"/>
                <a:gd name="T2" fmla="*/ 2147483646 w 5479"/>
                <a:gd name="T3" fmla="*/ 2147483646 h 6286"/>
                <a:gd name="T4" fmla="*/ 2147483646 w 5479"/>
                <a:gd name="T5" fmla="*/ 2147483646 h 6286"/>
                <a:gd name="T6" fmla="*/ 2147483646 w 5479"/>
                <a:gd name="T7" fmla="*/ 2147483646 h 6286"/>
                <a:gd name="T8" fmla="*/ 2147483646 w 5479"/>
                <a:gd name="T9" fmla="*/ 2147483646 h 6286"/>
                <a:gd name="T10" fmla="*/ 0 w 5479"/>
                <a:gd name="T11" fmla="*/ 2147483646 h 6286"/>
                <a:gd name="T12" fmla="*/ 2147483646 w 5479"/>
                <a:gd name="T13" fmla="*/ 2147483646 h 6286"/>
                <a:gd name="T14" fmla="*/ 2147483646 w 5479"/>
                <a:gd name="T15" fmla="*/ 2147483646 h 6286"/>
                <a:gd name="T16" fmla="*/ 2147483646 w 5479"/>
                <a:gd name="T17" fmla="*/ 2147483646 h 6286"/>
                <a:gd name="T18" fmla="*/ 2147483646 w 5479"/>
                <a:gd name="T19" fmla="*/ 2147483646 h 6286"/>
                <a:gd name="T20" fmla="*/ 0 w 5479"/>
                <a:gd name="T21" fmla="*/ 2147483646 h 62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479" h="6286" extrusionOk="0">
                  <a:moveTo>
                    <a:pt x="3495" y="5176"/>
                  </a:moveTo>
                  <a:lnTo>
                    <a:pt x="3495" y="5176"/>
                  </a:lnTo>
                  <a:cubicBezTo>
                    <a:pt x="4067" y="5580"/>
                    <a:pt x="4773" y="6017"/>
                    <a:pt x="5478" y="6286"/>
                  </a:cubicBezTo>
                  <a:cubicBezTo>
                    <a:pt x="4773" y="6017"/>
                    <a:pt x="4067" y="5580"/>
                    <a:pt x="3495" y="5176"/>
                  </a:cubicBezTo>
                  <a:close/>
                  <a:moveTo>
                    <a:pt x="0" y="1"/>
                  </a:moveTo>
                  <a:cubicBezTo>
                    <a:pt x="135" y="975"/>
                    <a:pt x="571" y="1950"/>
                    <a:pt x="1277" y="2925"/>
                  </a:cubicBezTo>
                  <a:cubicBezTo>
                    <a:pt x="1546" y="3362"/>
                    <a:pt x="1983" y="3899"/>
                    <a:pt x="2521" y="4336"/>
                  </a:cubicBezTo>
                  <a:cubicBezTo>
                    <a:pt x="1983" y="3899"/>
                    <a:pt x="1546" y="3362"/>
                    <a:pt x="1277" y="2925"/>
                  </a:cubicBezTo>
                  <a:cubicBezTo>
                    <a:pt x="571" y="1950"/>
                    <a:pt x="135" y="975"/>
                    <a:pt x="0" y="1"/>
                  </a:cubicBezTo>
                  <a:close/>
                </a:path>
              </a:pathLst>
            </a:custGeom>
            <a:solidFill>
              <a:srgbClr val="EDCE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1" name="Google Shape;987;p32">
              <a:extLst>
                <a:ext uri="{FF2B5EF4-FFF2-40B4-BE49-F238E27FC236}">
                  <a16:creationId xmlns:a16="http://schemas.microsoft.com/office/drawing/2014/main" id="{92FF13A6-3FDB-4BE9-B098-A3C210E0FFAA}"/>
                </a:ext>
              </a:extLst>
            </p:cNvPr>
            <p:cNvSpPr>
              <a:spLocks/>
            </p:cNvSpPr>
            <p:nvPr/>
          </p:nvSpPr>
          <p:spPr bwMode="auto">
            <a:xfrm>
              <a:off x="3234025" y="1417775"/>
              <a:ext cx="6750" cy="3375"/>
            </a:xfrm>
            <a:custGeom>
              <a:avLst/>
              <a:gdLst>
                <a:gd name="T0" fmla="*/ 0 w 270"/>
                <a:gd name="T1" fmla="*/ 2147483646 h 135"/>
                <a:gd name="T2" fmla="*/ 2147483646 w 270"/>
                <a:gd name="T3" fmla="*/ 2147483646 h 135"/>
                <a:gd name="T4" fmla="*/ 0 w 270"/>
                <a:gd name="T5" fmla="*/ 2147483646 h 135"/>
                <a:gd name="T6" fmla="*/ 0 60000 65536"/>
                <a:gd name="T7" fmla="*/ 0 60000 65536"/>
                <a:gd name="T8" fmla="*/ 0 60000 65536"/>
              </a:gdLst>
              <a:ahLst/>
              <a:cxnLst>
                <a:cxn ang="T6">
                  <a:pos x="T0" y="T1"/>
                </a:cxn>
                <a:cxn ang="T7">
                  <a:pos x="T2" y="T3"/>
                </a:cxn>
                <a:cxn ang="T8">
                  <a:pos x="T4" y="T5"/>
                </a:cxn>
              </a:cxnLst>
              <a:rect l="0" t="0"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2" name="Google Shape;988;p32">
              <a:extLst>
                <a:ext uri="{FF2B5EF4-FFF2-40B4-BE49-F238E27FC236}">
                  <a16:creationId xmlns:a16="http://schemas.microsoft.com/office/drawing/2014/main" id="{186F7291-9EB1-4387-B73C-1B0DBDD48E3E}"/>
                </a:ext>
              </a:extLst>
            </p:cNvPr>
            <p:cNvSpPr>
              <a:spLocks/>
            </p:cNvSpPr>
            <p:nvPr/>
          </p:nvSpPr>
          <p:spPr bwMode="auto">
            <a:xfrm>
              <a:off x="4175900" y="1351525"/>
              <a:ext cx="16775" cy="24275"/>
            </a:xfrm>
            <a:custGeom>
              <a:avLst/>
              <a:gdLst>
                <a:gd name="T0" fmla="*/ 2147483646 w 671"/>
                <a:gd name="T1" fmla="*/ 2147483646 h 971"/>
                <a:gd name="T2" fmla="*/ 2147483646 w 671"/>
                <a:gd name="T3" fmla="*/ 2147483646 h 971"/>
                <a:gd name="T4" fmla="*/ 2147483646 w 671"/>
                <a:gd name="T5" fmla="*/ 2147483646 h 971"/>
                <a:gd name="T6" fmla="*/ 2147483646 w 671"/>
                <a:gd name="T7" fmla="*/ 2147483646 h 971"/>
                <a:gd name="T8" fmla="*/ 2147483646 w 671"/>
                <a:gd name="T9" fmla="*/ 2147483646 h 9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3" name="Google Shape;989;p32">
              <a:extLst>
                <a:ext uri="{FF2B5EF4-FFF2-40B4-BE49-F238E27FC236}">
                  <a16:creationId xmlns:a16="http://schemas.microsoft.com/office/drawing/2014/main" id="{F8580C08-CD47-4F60-BAE4-F0DFE6893A0E}"/>
                </a:ext>
              </a:extLst>
            </p:cNvPr>
            <p:cNvSpPr>
              <a:spLocks/>
            </p:cNvSpPr>
            <p:nvPr/>
          </p:nvSpPr>
          <p:spPr bwMode="auto">
            <a:xfrm>
              <a:off x="4000300" y="1074975"/>
              <a:ext cx="161350" cy="147050"/>
            </a:xfrm>
            <a:custGeom>
              <a:avLst/>
              <a:gdLst>
                <a:gd name="T0" fmla="*/ 2147483646 w 6454"/>
                <a:gd name="T1" fmla="*/ 2147483646 h 5882"/>
                <a:gd name="T2" fmla="*/ 2147483646 w 6454"/>
                <a:gd name="T3" fmla="*/ 2147483646 h 5882"/>
                <a:gd name="T4" fmla="*/ 0 w 6454"/>
                <a:gd name="T5" fmla="*/ 2147483646 h 5882"/>
                <a:gd name="T6" fmla="*/ 2147483646 w 6454"/>
                <a:gd name="T7" fmla="*/ 2147483646 h 5882"/>
                <a:gd name="T8" fmla="*/ 2147483646 w 6454"/>
                <a:gd name="T9" fmla="*/ 2147483646 h 5882"/>
                <a:gd name="T10" fmla="*/ 2147483646 w 6454"/>
                <a:gd name="T11" fmla="*/ 0 h 5882"/>
                <a:gd name="T12" fmla="*/ 2147483646 w 6454"/>
                <a:gd name="T13" fmla="*/ 2147483646 h 5882"/>
                <a:gd name="T14" fmla="*/ 2147483646 w 6454"/>
                <a:gd name="T15" fmla="*/ 0 h 588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4" name="Google Shape;990;p32">
              <a:extLst>
                <a:ext uri="{FF2B5EF4-FFF2-40B4-BE49-F238E27FC236}">
                  <a16:creationId xmlns:a16="http://schemas.microsoft.com/office/drawing/2014/main" id="{78481E6D-0AD1-4EB3-A3C8-6DDC5BE0E8CC}"/>
                </a:ext>
              </a:extLst>
            </p:cNvPr>
            <p:cNvSpPr>
              <a:spLocks/>
            </p:cNvSpPr>
            <p:nvPr/>
          </p:nvSpPr>
          <p:spPr bwMode="auto">
            <a:xfrm>
              <a:off x="4266650" y="1239650"/>
              <a:ext cx="25" cy="3375"/>
            </a:xfrm>
            <a:custGeom>
              <a:avLst/>
              <a:gdLst>
                <a:gd name="T0" fmla="*/ 0 w 1"/>
                <a:gd name="T1" fmla="*/ 2147483646 h 135"/>
                <a:gd name="T2" fmla="*/ 0 w 1"/>
                <a:gd name="T3" fmla="*/ 2147483646 h 135"/>
                <a:gd name="T4" fmla="*/ 0 w 1"/>
                <a:gd name="T5" fmla="*/ 2147483646 h 135"/>
                <a:gd name="T6" fmla="*/ 0 w 1"/>
                <a:gd name="T7" fmla="*/ 2147483646 h 135"/>
                <a:gd name="T8" fmla="*/ 0 w 1"/>
                <a:gd name="T9" fmla="*/ 2147483646 h 1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135" extrusionOk="0">
                  <a:moveTo>
                    <a:pt x="0" y="1"/>
                  </a:moveTo>
                  <a:lnTo>
                    <a:pt x="0" y="1"/>
                  </a:lnTo>
                  <a:lnTo>
                    <a:pt x="0" y="135"/>
                  </a:lnTo>
                  <a:lnTo>
                    <a:pt x="0" y="1"/>
                  </a:lnTo>
                  <a:close/>
                </a:path>
              </a:pathLst>
            </a:custGeom>
            <a:solidFill>
              <a:srgbClr val="E8BD6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5" name="Google Shape;991;p32">
              <a:extLst>
                <a:ext uri="{FF2B5EF4-FFF2-40B4-BE49-F238E27FC236}">
                  <a16:creationId xmlns:a16="http://schemas.microsoft.com/office/drawing/2014/main" id="{7B0D1239-0A05-474E-98F6-EFA7A0D0A048}"/>
                </a:ext>
              </a:extLst>
            </p:cNvPr>
            <p:cNvSpPr>
              <a:spLocks/>
            </p:cNvSpPr>
            <p:nvPr/>
          </p:nvSpPr>
          <p:spPr bwMode="auto">
            <a:xfrm>
              <a:off x="3265100" y="1239650"/>
              <a:ext cx="1001575" cy="126050"/>
            </a:xfrm>
            <a:custGeom>
              <a:avLst/>
              <a:gdLst>
                <a:gd name="T0" fmla="*/ 2147483646 w 40063"/>
                <a:gd name="T1" fmla="*/ 2147483646 h 5042"/>
                <a:gd name="T2" fmla="*/ 2147483646 w 40063"/>
                <a:gd name="T3" fmla="*/ 2147483646 h 5042"/>
                <a:gd name="T4" fmla="*/ 2147483646 w 40063"/>
                <a:gd name="T5" fmla="*/ 2147483646 h 5042"/>
                <a:gd name="T6" fmla="*/ 2147483646 w 40063"/>
                <a:gd name="T7" fmla="*/ 2147483646 h 5042"/>
                <a:gd name="T8" fmla="*/ 2147483646 w 40063"/>
                <a:gd name="T9" fmla="*/ 2147483646 h 5042"/>
                <a:gd name="T10" fmla="*/ 2147483646 w 40063"/>
                <a:gd name="T11" fmla="*/ 2147483646 h 5042"/>
                <a:gd name="T12" fmla="*/ 2147483646 w 40063"/>
                <a:gd name="T13" fmla="*/ 2147483646 h 5042"/>
                <a:gd name="T14" fmla="*/ 2147483646 w 40063"/>
                <a:gd name="T15" fmla="*/ 2147483646 h 5042"/>
                <a:gd name="T16" fmla="*/ 2147483646 w 40063"/>
                <a:gd name="T17" fmla="*/ 2147483646 h 5042"/>
                <a:gd name="T18" fmla="*/ 2147483646 w 40063"/>
                <a:gd name="T19" fmla="*/ 2147483646 h 5042"/>
                <a:gd name="T20" fmla="*/ 2147483646 w 40063"/>
                <a:gd name="T21" fmla="*/ 2147483646 h 5042"/>
                <a:gd name="T22" fmla="*/ 2147483646 w 40063"/>
                <a:gd name="T23" fmla="*/ 2147483646 h 5042"/>
                <a:gd name="T24" fmla="*/ 2147483646 w 40063"/>
                <a:gd name="T25" fmla="*/ 2147483646 h 50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0063" h="5042" extrusionOk="0">
                  <a:moveTo>
                    <a:pt x="135" y="3227"/>
                  </a:moveTo>
                  <a:cubicBezTo>
                    <a:pt x="135" y="3227"/>
                    <a:pt x="841" y="3361"/>
                    <a:pt x="1816" y="3361"/>
                  </a:cubicBezTo>
                  <a:cubicBezTo>
                    <a:pt x="2253" y="3361"/>
                    <a:pt x="2824" y="3227"/>
                    <a:pt x="3362" y="3227"/>
                  </a:cubicBezTo>
                  <a:lnTo>
                    <a:pt x="135" y="3227"/>
                  </a:lnTo>
                  <a:close/>
                  <a:moveTo>
                    <a:pt x="40062" y="1"/>
                  </a:moveTo>
                  <a:cubicBezTo>
                    <a:pt x="39224" y="1542"/>
                    <a:pt x="38253" y="3050"/>
                    <a:pt x="37114" y="4459"/>
                  </a:cubicBez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6" name="Google Shape;992;p32">
              <a:extLst>
                <a:ext uri="{FF2B5EF4-FFF2-40B4-BE49-F238E27FC236}">
                  <a16:creationId xmlns:a16="http://schemas.microsoft.com/office/drawing/2014/main" id="{5C61EB8C-8CA6-4089-821E-B45A50D458C7}"/>
                </a:ext>
              </a:extLst>
            </p:cNvPr>
            <p:cNvSpPr>
              <a:spLocks/>
            </p:cNvSpPr>
            <p:nvPr/>
          </p:nvSpPr>
          <p:spPr bwMode="auto">
            <a:xfrm>
              <a:off x="3240750" y="1421125"/>
              <a:ext cx="25" cy="4250"/>
            </a:xfrm>
            <a:custGeom>
              <a:avLst/>
              <a:gdLst>
                <a:gd name="T0" fmla="*/ 0 w 1"/>
                <a:gd name="T1" fmla="*/ 2147483646 h 170"/>
                <a:gd name="T2" fmla="*/ 0 w 1"/>
                <a:gd name="T3" fmla="*/ 2147483646 h 170"/>
                <a:gd name="T4" fmla="*/ 0 w 1"/>
                <a:gd name="T5" fmla="*/ 2147483646 h 170"/>
                <a:gd name="T6" fmla="*/ 0 w 1"/>
                <a:gd name="T7" fmla="*/ 2147483646 h 1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70" extrusionOk="0">
                  <a:moveTo>
                    <a:pt x="0" y="1"/>
                  </a:moveTo>
                  <a:lnTo>
                    <a:pt x="0" y="1"/>
                  </a:lnTo>
                  <a:lnTo>
                    <a:pt x="0" y="169"/>
                  </a:lnTo>
                  <a:lnTo>
                    <a:pt x="0" y="1"/>
                  </a:lnTo>
                  <a:close/>
                </a:path>
              </a:pathLst>
            </a:custGeom>
            <a:solidFill>
              <a:srgbClr val="DFAA4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7" name="Google Shape;993;p32">
              <a:extLst>
                <a:ext uri="{FF2B5EF4-FFF2-40B4-BE49-F238E27FC236}">
                  <a16:creationId xmlns:a16="http://schemas.microsoft.com/office/drawing/2014/main" id="{A2E86090-F149-4223-B7C7-B6B65BC00196}"/>
                </a:ext>
              </a:extLst>
            </p:cNvPr>
            <p:cNvSpPr>
              <a:spLocks/>
            </p:cNvSpPr>
            <p:nvPr/>
          </p:nvSpPr>
          <p:spPr bwMode="auto">
            <a:xfrm>
              <a:off x="3240750" y="1421125"/>
              <a:ext cx="48750" cy="10950"/>
            </a:xfrm>
            <a:custGeom>
              <a:avLst/>
              <a:gdLst>
                <a:gd name="T0" fmla="*/ 0 w 1950"/>
                <a:gd name="T1" fmla="*/ 2147483646 h 438"/>
                <a:gd name="T2" fmla="*/ 0 w 1950"/>
                <a:gd name="T3" fmla="*/ 2147483646 h 438"/>
                <a:gd name="T4" fmla="*/ 2147483646 w 1950"/>
                <a:gd name="T5" fmla="*/ 2147483646 h 438"/>
                <a:gd name="T6" fmla="*/ 0 w 1950"/>
                <a:gd name="T7" fmla="*/ 2147483646 h 438"/>
                <a:gd name="T8" fmla="*/ 2147483646 w 1950"/>
                <a:gd name="T9" fmla="*/ 2147483646 h 438"/>
                <a:gd name="T10" fmla="*/ 2147483646 w 1950"/>
                <a:gd name="T11" fmla="*/ 2147483646 h 438"/>
                <a:gd name="T12" fmla="*/ 2147483646 w 1950"/>
                <a:gd name="T13" fmla="*/ 2147483646 h 438"/>
                <a:gd name="T14" fmla="*/ 2147483646 w 1950"/>
                <a:gd name="T15" fmla="*/ 2147483646 h 43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8" name="Google Shape;994;p32">
              <a:extLst>
                <a:ext uri="{FF2B5EF4-FFF2-40B4-BE49-F238E27FC236}">
                  <a16:creationId xmlns:a16="http://schemas.microsoft.com/office/drawing/2014/main" id="{36177490-8706-473A-89AE-C394415A9218}"/>
                </a:ext>
              </a:extLst>
            </p:cNvPr>
            <p:cNvSpPr>
              <a:spLocks/>
            </p:cNvSpPr>
            <p:nvPr/>
          </p:nvSpPr>
          <p:spPr bwMode="auto">
            <a:xfrm>
              <a:off x="3058425" y="819550"/>
              <a:ext cx="1316625" cy="612525"/>
            </a:xfrm>
            <a:custGeom>
              <a:avLst/>
              <a:gdLst>
                <a:gd name="T0" fmla="*/ 2147483646 w 52665"/>
                <a:gd name="T1" fmla="*/ 0 h 24501"/>
                <a:gd name="T2" fmla="*/ 2147483646 w 52665"/>
                <a:gd name="T3" fmla="*/ 2147483646 h 24501"/>
                <a:gd name="T4" fmla="*/ 2147483646 w 52665"/>
                <a:gd name="T5" fmla="*/ 2147483646 h 24501"/>
                <a:gd name="T6" fmla="*/ 2147483646 w 52665"/>
                <a:gd name="T7" fmla="*/ 2147483646 h 24501"/>
                <a:gd name="T8" fmla="*/ 2147483646 w 52665"/>
                <a:gd name="T9" fmla="*/ 2147483646 h 24501"/>
                <a:gd name="T10" fmla="*/ 2147483646 w 52665"/>
                <a:gd name="T11" fmla="*/ 2147483646 h 24501"/>
                <a:gd name="T12" fmla="*/ 2147483646 w 52665"/>
                <a:gd name="T13" fmla="*/ 2147483646 h 24501"/>
                <a:gd name="T14" fmla="*/ 2147483646 w 52665"/>
                <a:gd name="T15" fmla="*/ 2147483646 h 24501"/>
                <a:gd name="T16" fmla="*/ 2147483646 w 52665"/>
                <a:gd name="T17" fmla="*/ 2147483646 h 24501"/>
                <a:gd name="T18" fmla="*/ 2147483646 w 52665"/>
                <a:gd name="T19" fmla="*/ 2147483646 h 24501"/>
                <a:gd name="T20" fmla="*/ 2147483646 w 52665"/>
                <a:gd name="T21" fmla="*/ 2147483646 h 24501"/>
                <a:gd name="T22" fmla="*/ 0 w 52665"/>
                <a:gd name="T23" fmla="*/ 2147483646 h 24501"/>
                <a:gd name="T24" fmla="*/ 2147483646 w 52665"/>
                <a:gd name="T25" fmla="*/ 2147483646 h 24501"/>
                <a:gd name="T26" fmla="*/ 2147483646 w 52665"/>
                <a:gd name="T27" fmla="*/ 2147483646 h 24501"/>
                <a:gd name="T28" fmla="*/ 2147483646 w 52665"/>
                <a:gd name="T29" fmla="*/ 2147483646 h 24501"/>
                <a:gd name="T30" fmla="*/ 2147483646 w 52665"/>
                <a:gd name="T31" fmla="*/ 2147483646 h 24501"/>
                <a:gd name="T32" fmla="*/ 2147483646 w 52665"/>
                <a:gd name="T33" fmla="*/ 2147483646 h 24501"/>
                <a:gd name="T34" fmla="*/ 2147483646 w 52665"/>
                <a:gd name="T35" fmla="*/ 2147483646 h 24501"/>
                <a:gd name="T36" fmla="*/ 2147483646 w 52665"/>
                <a:gd name="T37" fmla="*/ 2147483646 h 24501"/>
                <a:gd name="T38" fmla="*/ 2147483646 w 52665"/>
                <a:gd name="T39" fmla="*/ 2147483646 h 24501"/>
                <a:gd name="T40" fmla="*/ 2147483646 w 52665"/>
                <a:gd name="T41" fmla="*/ 2147483646 h 24501"/>
                <a:gd name="T42" fmla="*/ 2147483646 w 52665"/>
                <a:gd name="T43" fmla="*/ 2147483646 h 24501"/>
                <a:gd name="T44" fmla="*/ 2147483646 w 52665"/>
                <a:gd name="T45" fmla="*/ 2147483646 h 24501"/>
                <a:gd name="T46" fmla="*/ 2147483646 w 52665"/>
                <a:gd name="T47" fmla="*/ 2147483646 h 24501"/>
                <a:gd name="T48" fmla="*/ 2147483646 w 52665"/>
                <a:gd name="T49" fmla="*/ 2147483646 h 24501"/>
                <a:gd name="T50" fmla="*/ 2147483646 w 52665"/>
                <a:gd name="T51" fmla="*/ 2147483646 h 24501"/>
                <a:gd name="T52" fmla="*/ 2147483646 w 52665"/>
                <a:gd name="T53" fmla="*/ 2147483646 h 24501"/>
                <a:gd name="T54" fmla="*/ 2147483646 w 52665"/>
                <a:gd name="T55" fmla="*/ 2147483646 h 24501"/>
                <a:gd name="T56" fmla="*/ 2147483646 w 52665"/>
                <a:gd name="T57" fmla="*/ 2147483646 h 24501"/>
                <a:gd name="T58" fmla="*/ 2147483646 w 52665"/>
                <a:gd name="T59" fmla="*/ 2147483646 h 24501"/>
                <a:gd name="T60" fmla="*/ 2147483646 w 52665"/>
                <a:gd name="T61" fmla="*/ 2147483646 h 24501"/>
                <a:gd name="T62" fmla="*/ 2147483646 w 52665"/>
                <a:gd name="T63" fmla="*/ 2147483646 h 24501"/>
                <a:gd name="T64" fmla="*/ 2147483646 w 52665"/>
                <a:gd name="T65" fmla="*/ 2147483646 h 24501"/>
                <a:gd name="T66" fmla="*/ 2147483646 w 52665"/>
                <a:gd name="T67" fmla="*/ 2147483646 h 24501"/>
                <a:gd name="T68" fmla="*/ 2147483646 w 52665"/>
                <a:gd name="T69" fmla="*/ 2147483646 h 24501"/>
                <a:gd name="T70" fmla="*/ 2147483646 w 52665"/>
                <a:gd name="T71" fmla="*/ 0 h 2450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cubicBezTo>
                    <a:pt x="10385" y="6991"/>
                    <a:pt x="11225" y="9511"/>
                    <a:pt x="11763" y="10217"/>
                  </a:cubicBezTo>
                  <a:cubicBezTo>
                    <a:pt x="11225" y="10789"/>
                    <a:pt x="9679" y="10923"/>
                    <a:pt x="8570" y="10923"/>
                  </a:cubicBezTo>
                  <a:cubicBezTo>
                    <a:pt x="7562" y="10923"/>
                    <a:pt x="6890" y="10789"/>
                    <a:pt x="6890" y="10789"/>
                  </a:cubicBez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9" name="Google Shape;995;p32">
              <a:extLst>
                <a:ext uri="{FF2B5EF4-FFF2-40B4-BE49-F238E27FC236}">
                  <a16:creationId xmlns:a16="http://schemas.microsoft.com/office/drawing/2014/main" id="{F3CAD30C-BC54-4087-80C4-525B223066EB}"/>
                </a:ext>
              </a:extLst>
            </p:cNvPr>
            <p:cNvSpPr>
              <a:spLocks/>
            </p:cNvSpPr>
            <p:nvPr/>
          </p:nvSpPr>
          <p:spPr bwMode="auto">
            <a:xfrm>
              <a:off x="3664200" y="1449700"/>
              <a:ext cx="175650" cy="115150"/>
            </a:xfrm>
            <a:custGeom>
              <a:avLst/>
              <a:gdLst>
                <a:gd name="T0" fmla="*/ 2147483646 w 7026"/>
                <a:gd name="T1" fmla="*/ 2147483646 h 4606"/>
                <a:gd name="T2" fmla="*/ 2147483646 w 7026"/>
                <a:gd name="T3" fmla="*/ 2147483646 h 4606"/>
                <a:gd name="T4" fmla="*/ 2147483646 w 7026"/>
                <a:gd name="T5" fmla="*/ 2147483646 h 4606"/>
                <a:gd name="T6" fmla="*/ 2147483646 w 7026"/>
                <a:gd name="T7" fmla="*/ 2147483646 h 4606"/>
                <a:gd name="T8" fmla="*/ 2147483646 w 7026"/>
                <a:gd name="T9" fmla="*/ 2147483646 h 4606"/>
                <a:gd name="T10" fmla="*/ 2147483646 w 7026"/>
                <a:gd name="T11" fmla="*/ 2147483646 h 4606"/>
                <a:gd name="T12" fmla="*/ 2147483646 w 7026"/>
                <a:gd name="T13" fmla="*/ 2147483646 h 4606"/>
                <a:gd name="T14" fmla="*/ 2147483646 w 7026"/>
                <a:gd name="T15" fmla="*/ 2147483646 h 4606"/>
                <a:gd name="T16" fmla="*/ 2147483646 w 7026"/>
                <a:gd name="T17" fmla="*/ 2147483646 h 4606"/>
                <a:gd name="T18" fmla="*/ 2147483646 w 7026"/>
                <a:gd name="T19" fmla="*/ 2147483646 h 4606"/>
                <a:gd name="T20" fmla="*/ 2147483646 w 7026"/>
                <a:gd name="T21" fmla="*/ 2147483646 h 460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0" name="Google Shape;996;p32">
              <a:extLst>
                <a:ext uri="{FF2B5EF4-FFF2-40B4-BE49-F238E27FC236}">
                  <a16:creationId xmlns:a16="http://schemas.microsoft.com/office/drawing/2014/main" id="{0B4548FD-0D82-4C31-B882-09BEB94723D3}"/>
                </a:ext>
              </a:extLst>
            </p:cNvPr>
            <p:cNvSpPr>
              <a:spLocks/>
            </p:cNvSpPr>
            <p:nvPr/>
          </p:nvSpPr>
          <p:spPr bwMode="auto">
            <a:xfrm>
              <a:off x="3381050" y="1294800"/>
              <a:ext cx="231100" cy="168725"/>
            </a:xfrm>
            <a:custGeom>
              <a:avLst/>
              <a:gdLst>
                <a:gd name="T0" fmla="*/ 2147483646 w 9244"/>
                <a:gd name="T1" fmla="*/ 0 h 6749"/>
                <a:gd name="T2" fmla="*/ 2147483646 w 9244"/>
                <a:gd name="T3" fmla="*/ 2147483646 h 6749"/>
                <a:gd name="T4" fmla="*/ 2147483646 w 9244"/>
                <a:gd name="T5" fmla="*/ 2147483646 h 6749"/>
                <a:gd name="T6" fmla="*/ 2147483646 w 9244"/>
                <a:gd name="T7" fmla="*/ 2147483646 h 6749"/>
                <a:gd name="T8" fmla="*/ 2147483646 w 9244"/>
                <a:gd name="T9" fmla="*/ 2147483646 h 6749"/>
                <a:gd name="T10" fmla="*/ 2147483646 w 9244"/>
                <a:gd name="T11" fmla="*/ 2147483646 h 6749"/>
                <a:gd name="T12" fmla="*/ 2147483646 w 9244"/>
                <a:gd name="T13" fmla="*/ 2147483646 h 6749"/>
                <a:gd name="T14" fmla="*/ 2147483646 w 9244"/>
                <a:gd name="T15" fmla="*/ 2147483646 h 6749"/>
                <a:gd name="T16" fmla="*/ 2147483646 w 9244"/>
                <a:gd name="T17" fmla="*/ 2147483646 h 6749"/>
                <a:gd name="T18" fmla="*/ 2147483646 w 9244"/>
                <a:gd name="T19" fmla="*/ 2147483646 h 6749"/>
                <a:gd name="T20" fmla="*/ 2147483646 w 9244"/>
                <a:gd name="T21" fmla="*/ 0 h 67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1" name="Google Shape;997;p32">
              <a:extLst>
                <a:ext uri="{FF2B5EF4-FFF2-40B4-BE49-F238E27FC236}">
                  <a16:creationId xmlns:a16="http://schemas.microsoft.com/office/drawing/2014/main" id="{6EB8EEF1-7CFA-4508-80CC-D8ED7BD9CEFB}"/>
                </a:ext>
              </a:extLst>
            </p:cNvPr>
            <p:cNvSpPr>
              <a:spLocks/>
            </p:cNvSpPr>
            <p:nvPr/>
          </p:nvSpPr>
          <p:spPr bwMode="auto">
            <a:xfrm>
              <a:off x="3507100" y="1306025"/>
              <a:ext cx="59675" cy="59675"/>
            </a:xfrm>
            <a:custGeom>
              <a:avLst/>
              <a:gdLst>
                <a:gd name="T0" fmla="*/ 2147483646 w 2387"/>
                <a:gd name="T1" fmla="*/ 2147483646 h 2387"/>
                <a:gd name="T2" fmla="*/ 0 w 2387"/>
                <a:gd name="T3" fmla="*/ 2147483646 h 2387"/>
                <a:gd name="T4" fmla="*/ 2147483646 w 2387"/>
                <a:gd name="T5" fmla="*/ 2147483646 h 2387"/>
                <a:gd name="T6" fmla="*/ 2147483646 w 2387"/>
                <a:gd name="T7" fmla="*/ 2147483646 h 2387"/>
                <a:gd name="T8" fmla="*/ 2147483646 w 2387"/>
                <a:gd name="T9" fmla="*/ 2147483646 h 23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2" name="Google Shape;998;p32">
              <a:extLst>
                <a:ext uri="{FF2B5EF4-FFF2-40B4-BE49-F238E27FC236}">
                  <a16:creationId xmlns:a16="http://schemas.microsoft.com/office/drawing/2014/main" id="{3531955E-3032-4CB5-9497-9D3D36642FC2}"/>
                </a:ext>
              </a:extLst>
            </p:cNvPr>
            <p:cNvSpPr>
              <a:spLocks/>
            </p:cNvSpPr>
            <p:nvPr/>
          </p:nvSpPr>
          <p:spPr bwMode="auto">
            <a:xfrm>
              <a:off x="3877625" y="1246025"/>
              <a:ext cx="227725" cy="168650"/>
            </a:xfrm>
            <a:custGeom>
              <a:avLst/>
              <a:gdLst>
                <a:gd name="T0" fmla="*/ 2147483646 w 9109"/>
                <a:gd name="T1" fmla="*/ 0 h 6746"/>
                <a:gd name="T2" fmla="*/ 2147483646 w 9109"/>
                <a:gd name="T3" fmla="*/ 2147483646 h 6746"/>
                <a:gd name="T4" fmla="*/ 2147483646 w 9109"/>
                <a:gd name="T5" fmla="*/ 2147483646 h 6746"/>
                <a:gd name="T6" fmla="*/ 2147483646 w 9109"/>
                <a:gd name="T7" fmla="*/ 2147483646 h 6746"/>
                <a:gd name="T8" fmla="*/ 2147483646 w 9109"/>
                <a:gd name="T9" fmla="*/ 2147483646 h 6746"/>
                <a:gd name="T10" fmla="*/ 2147483646 w 9109"/>
                <a:gd name="T11" fmla="*/ 2147483646 h 6746"/>
                <a:gd name="T12" fmla="*/ 2147483646 w 9109"/>
                <a:gd name="T13" fmla="*/ 2147483646 h 6746"/>
                <a:gd name="T14" fmla="*/ 2147483646 w 9109"/>
                <a:gd name="T15" fmla="*/ 2147483646 h 6746"/>
                <a:gd name="T16" fmla="*/ 2147483646 w 9109"/>
                <a:gd name="T17" fmla="*/ 2147483646 h 6746"/>
                <a:gd name="T18" fmla="*/ 2147483646 w 9109"/>
                <a:gd name="T19" fmla="*/ 2147483646 h 6746"/>
                <a:gd name="T20" fmla="*/ 2147483646 w 9109"/>
                <a:gd name="T21" fmla="*/ 0 h 67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cubicBezTo>
                    <a:pt x="8974" y="1561"/>
                    <a:pt x="8430" y="2279"/>
                    <a:pt x="7411" y="2279"/>
                  </a:cubicBezTo>
                  <a:cubicBezTo>
                    <a:pt x="7164" y="2279"/>
                    <a:pt x="6889" y="2237"/>
                    <a:pt x="6588" y="2132"/>
                  </a:cubicBezTo>
                  <a:cubicBezTo>
                    <a:pt x="6213" y="819"/>
                    <a:pt x="4966" y="0"/>
                    <a:pt x="3549"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3" name="Google Shape;999;p32">
              <a:extLst>
                <a:ext uri="{FF2B5EF4-FFF2-40B4-BE49-F238E27FC236}">
                  <a16:creationId xmlns:a16="http://schemas.microsoft.com/office/drawing/2014/main" id="{53889CF9-00A9-456C-80E7-86FDE7B5FF55}"/>
                </a:ext>
              </a:extLst>
            </p:cNvPr>
            <p:cNvSpPr>
              <a:spLocks/>
            </p:cNvSpPr>
            <p:nvPr/>
          </p:nvSpPr>
          <p:spPr bwMode="auto">
            <a:xfrm>
              <a:off x="3916275" y="1264025"/>
              <a:ext cx="59675" cy="59675"/>
            </a:xfrm>
            <a:custGeom>
              <a:avLst/>
              <a:gdLst>
                <a:gd name="T0" fmla="*/ 2147483646 w 2387"/>
                <a:gd name="T1" fmla="*/ 0 h 2387"/>
                <a:gd name="T2" fmla="*/ 0 w 2387"/>
                <a:gd name="T3" fmla="*/ 2147483646 h 2387"/>
                <a:gd name="T4" fmla="*/ 2147483646 w 2387"/>
                <a:gd name="T5" fmla="*/ 2147483646 h 2387"/>
                <a:gd name="T6" fmla="*/ 2147483646 w 2387"/>
                <a:gd name="T7" fmla="*/ 2147483646 h 2387"/>
                <a:gd name="T8" fmla="*/ 2147483646 w 2387"/>
                <a:gd name="T9" fmla="*/ 0 h 23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4" name="Google Shape;1000;p32">
              <a:extLst>
                <a:ext uri="{FF2B5EF4-FFF2-40B4-BE49-F238E27FC236}">
                  <a16:creationId xmlns:a16="http://schemas.microsoft.com/office/drawing/2014/main" id="{38F3CF20-BCA4-473B-A50C-90E91601C7DD}"/>
                </a:ext>
              </a:extLst>
            </p:cNvPr>
            <p:cNvSpPr/>
            <p:nvPr/>
          </p:nvSpPr>
          <p:spPr>
            <a:xfrm>
              <a:off x="3372771" y="1445992"/>
              <a:ext cx="207143" cy="105521"/>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35" name="Google Shape;1001;p32">
              <a:extLst>
                <a:ext uri="{FF2B5EF4-FFF2-40B4-BE49-F238E27FC236}">
                  <a16:creationId xmlns:a16="http://schemas.microsoft.com/office/drawing/2014/main" id="{2D34B0C8-9E59-463D-80B4-AE58BB519916}"/>
                </a:ext>
              </a:extLst>
            </p:cNvPr>
            <p:cNvSpPr/>
            <p:nvPr/>
          </p:nvSpPr>
          <p:spPr>
            <a:xfrm>
              <a:off x="3931627" y="1374562"/>
              <a:ext cx="211459" cy="110392"/>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36" name="Google Shape;1002;p32">
              <a:extLst>
                <a:ext uri="{FF2B5EF4-FFF2-40B4-BE49-F238E27FC236}">
                  <a16:creationId xmlns:a16="http://schemas.microsoft.com/office/drawing/2014/main" id="{369EAC6D-AA2F-40EF-B60E-68602604D7D2}"/>
                </a:ext>
              </a:extLst>
            </p:cNvPr>
            <p:cNvSpPr>
              <a:spLocks/>
            </p:cNvSpPr>
            <p:nvPr/>
          </p:nvSpPr>
          <p:spPr bwMode="auto">
            <a:xfrm>
              <a:off x="3597825" y="2131950"/>
              <a:ext cx="48775" cy="21050"/>
            </a:xfrm>
            <a:custGeom>
              <a:avLst/>
              <a:gdLst>
                <a:gd name="T0" fmla="*/ 2147483646 w 1951"/>
                <a:gd name="T1" fmla="*/ 2147483646 h 842"/>
                <a:gd name="T2" fmla="*/ 2147483646 w 1951"/>
                <a:gd name="T3" fmla="*/ 2147483646 h 842"/>
                <a:gd name="T4" fmla="*/ 2147483646 w 1951"/>
                <a:gd name="T5" fmla="*/ 2147483646 h 842"/>
                <a:gd name="T6" fmla="*/ 2147483646 w 1951"/>
                <a:gd name="T7" fmla="*/ 2147483646 h 842"/>
                <a:gd name="T8" fmla="*/ 2147483646 w 1951"/>
                <a:gd name="T9" fmla="*/ 2147483646 h 842"/>
                <a:gd name="T10" fmla="*/ 2147483646 w 1951"/>
                <a:gd name="T11" fmla="*/ 2147483646 h 842"/>
                <a:gd name="T12" fmla="*/ 2147483646 w 1951"/>
                <a:gd name="T13" fmla="*/ 2147483646 h 8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51" h="842" extrusionOk="0">
                  <a:moveTo>
                    <a:pt x="1" y="1"/>
                  </a:moveTo>
                  <a:cubicBezTo>
                    <a:pt x="559" y="428"/>
                    <a:pt x="1245" y="694"/>
                    <a:pt x="1903" y="832"/>
                  </a:cubicBez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137" name="Google Shape;211;p3">
            <a:extLst>
              <a:ext uri="{FF2B5EF4-FFF2-40B4-BE49-F238E27FC236}">
                <a16:creationId xmlns:a16="http://schemas.microsoft.com/office/drawing/2014/main" id="{F9FD6E8A-777A-43DC-A6FA-4E73381A1253}"/>
              </a:ext>
            </a:extLst>
          </p:cNvPr>
          <p:cNvGrpSpPr>
            <a:grpSpLocks/>
          </p:cNvGrpSpPr>
          <p:nvPr userDrawn="1"/>
        </p:nvGrpSpPr>
        <p:grpSpPr bwMode="auto">
          <a:xfrm>
            <a:off x="1030818" y="1581150"/>
            <a:ext cx="444500" cy="398463"/>
            <a:chOff x="2495125" y="2142250"/>
            <a:chExt cx="444275" cy="398525"/>
          </a:xfrm>
        </p:grpSpPr>
        <p:sp>
          <p:nvSpPr>
            <p:cNvPr id="138" name="Google Shape;212;p3">
              <a:extLst>
                <a:ext uri="{FF2B5EF4-FFF2-40B4-BE49-F238E27FC236}">
                  <a16:creationId xmlns:a16="http://schemas.microsoft.com/office/drawing/2014/main" id="{A5161CEC-15B5-4E6D-BF12-82C1AC379F70}"/>
                </a:ext>
              </a:extLst>
            </p:cNvPr>
            <p:cNvSpPr>
              <a:spLocks/>
            </p:cNvSpPr>
            <p:nvPr/>
          </p:nvSpPr>
          <p:spPr bwMode="auto">
            <a:xfrm>
              <a:off x="2495125" y="2142250"/>
              <a:ext cx="444275" cy="398525"/>
            </a:xfrm>
            <a:custGeom>
              <a:avLst/>
              <a:gdLst>
                <a:gd name="T0" fmla="*/ 2147483646 w 17771"/>
                <a:gd name="T1" fmla="*/ 2147483646 h 15941"/>
                <a:gd name="T2" fmla="*/ 2147483646 w 17771"/>
                <a:gd name="T3" fmla="*/ 2147483646 h 15941"/>
                <a:gd name="T4" fmla="*/ 2147483646 w 17771"/>
                <a:gd name="T5" fmla="*/ 2147483646 h 15941"/>
                <a:gd name="T6" fmla="*/ 2147483646 w 17771"/>
                <a:gd name="T7" fmla="*/ 2147483646 h 15941"/>
                <a:gd name="T8" fmla="*/ 2147483646 w 17771"/>
                <a:gd name="T9" fmla="*/ 2147483646 h 15941"/>
                <a:gd name="T10" fmla="*/ 2147483646 w 17771"/>
                <a:gd name="T11" fmla="*/ 2147483646 h 15941"/>
                <a:gd name="T12" fmla="*/ 2147483646 w 17771"/>
                <a:gd name="T13" fmla="*/ 2147483646 h 159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9" name="Google Shape;213;p3">
              <a:extLst>
                <a:ext uri="{FF2B5EF4-FFF2-40B4-BE49-F238E27FC236}">
                  <a16:creationId xmlns:a16="http://schemas.microsoft.com/office/drawing/2014/main" id="{B07F4244-26F8-4446-83FD-5417AE660B45}"/>
                </a:ext>
              </a:extLst>
            </p:cNvPr>
            <p:cNvSpPr/>
            <p:nvPr/>
          </p:nvSpPr>
          <p:spPr>
            <a:xfrm>
              <a:off x="2655910" y="2307376"/>
              <a:ext cx="95201" cy="73036"/>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grpSp>
        <p:nvGrpSpPr>
          <p:cNvPr id="140" name="Google Shape;214;p3">
            <a:extLst>
              <a:ext uri="{FF2B5EF4-FFF2-40B4-BE49-F238E27FC236}">
                <a16:creationId xmlns:a16="http://schemas.microsoft.com/office/drawing/2014/main" id="{69D4ABD8-D730-443B-9A6E-63BB7A09A6F5}"/>
              </a:ext>
            </a:extLst>
          </p:cNvPr>
          <p:cNvGrpSpPr>
            <a:grpSpLocks/>
          </p:cNvGrpSpPr>
          <p:nvPr userDrawn="1"/>
        </p:nvGrpSpPr>
        <p:grpSpPr bwMode="auto">
          <a:xfrm>
            <a:off x="10560051" y="5038725"/>
            <a:ext cx="292100" cy="280988"/>
            <a:chOff x="3243875" y="2372825"/>
            <a:chExt cx="291375" cy="281375"/>
          </a:xfrm>
        </p:grpSpPr>
        <p:sp>
          <p:nvSpPr>
            <p:cNvPr id="141" name="Google Shape;215;p3">
              <a:extLst>
                <a:ext uri="{FF2B5EF4-FFF2-40B4-BE49-F238E27FC236}">
                  <a16:creationId xmlns:a16="http://schemas.microsoft.com/office/drawing/2014/main" id="{0222FF62-0E66-4968-AAC0-E41C76C58BFE}"/>
                </a:ext>
              </a:extLst>
            </p:cNvPr>
            <p:cNvSpPr/>
            <p:nvPr/>
          </p:nvSpPr>
          <p:spPr>
            <a:xfrm>
              <a:off x="3286103" y="2403030"/>
              <a:ext cx="206918" cy="200300"/>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42" name="Google Shape;216;p3">
              <a:extLst>
                <a:ext uri="{FF2B5EF4-FFF2-40B4-BE49-F238E27FC236}">
                  <a16:creationId xmlns:a16="http://schemas.microsoft.com/office/drawing/2014/main" id="{7CCC3A41-436E-4E1C-B9CD-9B635D542926}"/>
                </a:ext>
              </a:extLst>
            </p:cNvPr>
            <p:cNvSpPr/>
            <p:nvPr/>
          </p:nvSpPr>
          <p:spPr>
            <a:xfrm>
              <a:off x="3302995" y="2403030"/>
              <a:ext cx="192138" cy="211428"/>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43" name="Google Shape;217;p3">
              <a:extLst>
                <a:ext uri="{FF2B5EF4-FFF2-40B4-BE49-F238E27FC236}">
                  <a16:creationId xmlns:a16="http://schemas.microsoft.com/office/drawing/2014/main" id="{DC1A8CEE-C470-4129-BD20-E5BD0B1537FA}"/>
                </a:ext>
              </a:extLst>
            </p:cNvPr>
            <p:cNvSpPr/>
            <p:nvPr/>
          </p:nvSpPr>
          <p:spPr>
            <a:xfrm>
              <a:off x="3395897" y="2372825"/>
              <a:ext cx="10556"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44" name="Google Shape;218;p3">
              <a:extLst>
                <a:ext uri="{FF2B5EF4-FFF2-40B4-BE49-F238E27FC236}">
                  <a16:creationId xmlns:a16="http://schemas.microsoft.com/office/drawing/2014/main" id="{1205533F-4CA1-49D2-9ACC-B9EC2736B476}"/>
                </a:ext>
              </a:extLst>
            </p:cNvPr>
            <p:cNvSpPr/>
            <p:nvPr/>
          </p:nvSpPr>
          <p:spPr>
            <a:xfrm>
              <a:off x="3243875" y="2495231"/>
              <a:ext cx="285040" cy="11127"/>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45" name="Google Shape;219;p3">
              <a:extLst>
                <a:ext uri="{FF2B5EF4-FFF2-40B4-BE49-F238E27FC236}">
                  <a16:creationId xmlns:a16="http://schemas.microsoft.com/office/drawing/2014/main" id="{A6BE0BC3-9340-4436-9230-8B4573BC52CD}"/>
                </a:ext>
              </a:extLst>
            </p:cNvPr>
            <p:cNvSpPr/>
            <p:nvPr/>
          </p:nvSpPr>
          <p:spPr>
            <a:xfrm>
              <a:off x="3341000" y="2379184"/>
              <a:ext cx="103459" cy="267067"/>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46" name="Google Shape;220;p3">
              <a:extLst>
                <a:ext uri="{FF2B5EF4-FFF2-40B4-BE49-F238E27FC236}">
                  <a16:creationId xmlns:a16="http://schemas.microsoft.com/office/drawing/2014/main" id="{5B8C8390-D782-4919-9E1B-640CBEBF8EDA}"/>
                </a:ext>
              </a:extLst>
            </p:cNvPr>
            <p:cNvSpPr/>
            <p:nvPr/>
          </p:nvSpPr>
          <p:spPr>
            <a:xfrm>
              <a:off x="3267100" y="2458668"/>
              <a:ext cx="268150" cy="93792"/>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47" name="Google Shape;221;p3">
              <a:extLst>
                <a:ext uri="{FF2B5EF4-FFF2-40B4-BE49-F238E27FC236}">
                  <a16:creationId xmlns:a16="http://schemas.microsoft.com/office/drawing/2014/main" id="{BCD6C298-3AD9-412A-A0B6-0545216C03F6}"/>
                </a:ext>
              </a:extLst>
            </p:cNvPr>
            <p:cNvSpPr/>
            <p:nvPr/>
          </p:nvSpPr>
          <p:spPr>
            <a:xfrm>
              <a:off x="3275546" y="2452309"/>
              <a:ext cx="257592" cy="112868"/>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dirty="0">
                <a:solidFill>
                  <a:prstClr val="black"/>
                </a:solidFill>
                <a:latin typeface="Arial"/>
              </a:endParaRPr>
            </a:p>
          </p:txBody>
        </p:sp>
        <p:sp>
          <p:nvSpPr>
            <p:cNvPr id="148" name="Google Shape;222;p3">
              <a:extLst>
                <a:ext uri="{FF2B5EF4-FFF2-40B4-BE49-F238E27FC236}">
                  <a16:creationId xmlns:a16="http://schemas.microsoft.com/office/drawing/2014/main" id="{05089C0A-FA54-4769-8B62-3E9E0F7968D1}"/>
                </a:ext>
              </a:extLst>
            </p:cNvPr>
            <p:cNvSpPr/>
            <p:nvPr/>
          </p:nvSpPr>
          <p:spPr>
            <a:xfrm>
              <a:off x="3328332" y="2385542"/>
              <a:ext cx="120350" cy="259119"/>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49" name="Google Shape;223;p3">
              <a:extLst>
                <a:ext uri="{FF2B5EF4-FFF2-40B4-BE49-F238E27FC236}">
                  <a16:creationId xmlns:a16="http://schemas.microsoft.com/office/drawing/2014/main" id="{BF929BFB-98E6-4AD5-AE5A-40420DF2A9AB}"/>
                </a:ext>
              </a:extLst>
            </p:cNvPr>
            <p:cNvSpPr/>
            <p:nvPr/>
          </p:nvSpPr>
          <p:spPr>
            <a:xfrm>
              <a:off x="3328332" y="2438003"/>
              <a:ext cx="133018" cy="133534"/>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50" name="Google Shape;224;p3">
              <a:extLst>
                <a:ext uri="{FF2B5EF4-FFF2-40B4-BE49-F238E27FC236}">
                  <a16:creationId xmlns:a16="http://schemas.microsoft.com/office/drawing/2014/main" id="{5B6C6FA4-A660-4627-AA6F-E68AE126FB54}"/>
                </a:ext>
              </a:extLst>
            </p:cNvPr>
            <p:cNvSpPr>
              <a:spLocks/>
            </p:cNvSpPr>
            <p:nvPr/>
          </p:nvSpPr>
          <p:spPr bwMode="auto">
            <a:xfrm>
              <a:off x="3358550" y="2469325"/>
              <a:ext cx="72075" cy="71450"/>
            </a:xfrm>
            <a:custGeom>
              <a:avLst/>
              <a:gdLst>
                <a:gd name="T0" fmla="*/ 2147483646 w 2883"/>
                <a:gd name="T1" fmla="*/ 2147483646 h 2858"/>
                <a:gd name="T2" fmla="*/ 2147483646 w 2883"/>
                <a:gd name="T3" fmla="*/ 2147483646 h 2858"/>
                <a:gd name="T4" fmla="*/ 2147483646 w 2883"/>
                <a:gd name="T5" fmla="*/ 2147483646 h 2858"/>
                <a:gd name="T6" fmla="*/ 2147483646 w 2883"/>
                <a:gd name="T7" fmla="*/ 2147483646 h 2858"/>
                <a:gd name="T8" fmla="*/ 2147483646 w 2883"/>
                <a:gd name="T9" fmla="*/ 2147483646 h 28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151" name="Google Shape;225;p3">
            <a:extLst>
              <a:ext uri="{FF2B5EF4-FFF2-40B4-BE49-F238E27FC236}">
                <a16:creationId xmlns:a16="http://schemas.microsoft.com/office/drawing/2014/main" id="{9688D2AE-66DA-45E7-9A20-DC16331C7889}"/>
              </a:ext>
            </a:extLst>
          </p:cNvPr>
          <p:cNvGrpSpPr>
            <a:grpSpLocks/>
          </p:cNvGrpSpPr>
          <p:nvPr userDrawn="1"/>
        </p:nvGrpSpPr>
        <p:grpSpPr bwMode="auto">
          <a:xfrm>
            <a:off x="10778068" y="714376"/>
            <a:ext cx="167217" cy="168275"/>
            <a:chOff x="4954425" y="2036375"/>
            <a:chExt cx="166675" cy="168575"/>
          </a:xfrm>
        </p:grpSpPr>
        <p:sp>
          <p:nvSpPr>
            <p:cNvPr id="152" name="Google Shape;226;p3">
              <a:extLst>
                <a:ext uri="{FF2B5EF4-FFF2-40B4-BE49-F238E27FC236}">
                  <a16:creationId xmlns:a16="http://schemas.microsoft.com/office/drawing/2014/main" id="{316AB130-CA36-4318-9B81-EAC0C26876A6}"/>
                </a:ext>
              </a:extLst>
            </p:cNvPr>
            <p:cNvSpPr>
              <a:spLocks/>
            </p:cNvSpPr>
            <p:nvPr/>
          </p:nvSpPr>
          <p:spPr bwMode="auto">
            <a:xfrm>
              <a:off x="4954425" y="2036375"/>
              <a:ext cx="166675" cy="168575"/>
            </a:xfrm>
            <a:custGeom>
              <a:avLst/>
              <a:gdLst>
                <a:gd name="T0" fmla="*/ 2147483646 w 6667"/>
                <a:gd name="T1" fmla="*/ 2147483646 h 6743"/>
                <a:gd name="T2" fmla="*/ 2147483646 w 6667"/>
                <a:gd name="T3" fmla="*/ 2147483646 h 6743"/>
                <a:gd name="T4" fmla="*/ 2147483646 w 6667"/>
                <a:gd name="T5" fmla="*/ 2147483646 h 6743"/>
                <a:gd name="T6" fmla="*/ 2147483646 w 6667"/>
                <a:gd name="T7" fmla="*/ 2147483646 h 6743"/>
                <a:gd name="T8" fmla="*/ 2147483646 w 6667"/>
                <a:gd name="T9" fmla="*/ 2147483646 h 6743"/>
                <a:gd name="T10" fmla="*/ 2147483646 w 6667"/>
                <a:gd name="T11" fmla="*/ 2147483646 h 6743"/>
                <a:gd name="T12" fmla="*/ 2147483646 w 6667"/>
                <a:gd name="T13" fmla="*/ 2147483646 h 6743"/>
                <a:gd name="T14" fmla="*/ 2147483646 w 6667"/>
                <a:gd name="T15" fmla="*/ 2147483646 h 674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3" name="Google Shape;227;p3">
              <a:extLst>
                <a:ext uri="{FF2B5EF4-FFF2-40B4-BE49-F238E27FC236}">
                  <a16:creationId xmlns:a16="http://schemas.microsoft.com/office/drawing/2014/main" id="{78E1E290-B78A-4152-A72F-DB88498BF647}"/>
                </a:ext>
              </a:extLst>
            </p:cNvPr>
            <p:cNvSpPr/>
            <p:nvPr/>
          </p:nvSpPr>
          <p:spPr>
            <a:xfrm>
              <a:off x="5009280" y="2104760"/>
              <a:ext cx="52746" cy="41349"/>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sp>
        <p:nvSpPr>
          <p:cNvPr id="154" name="Google Shape;228;p3">
            <a:extLst>
              <a:ext uri="{FF2B5EF4-FFF2-40B4-BE49-F238E27FC236}">
                <a16:creationId xmlns:a16="http://schemas.microsoft.com/office/drawing/2014/main" id="{96852E68-A433-4268-BFAB-57FC9A7D78A6}"/>
              </a:ext>
            </a:extLst>
          </p:cNvPr>
          <p:cNvSpPr>
            <a:spLocks/>
          </p:cNvSpPr>
          <p:nvPr userDrawn="1"/>
        </p:nvSpPr>
        <p:spPr bwMode="auto">
          <a:xfrm>
            <a:off x="1576918" y="3597275"/>
            <a:ext cx="118533" cy="80963"/>
          </a:xfrm>
          <a:custGeom>
            <a:avLst/>
            <a:gdLst>
              <a:gd name="T0" fmla="*/ 2147483646 w 4765"/>
              <a:gd name="T1" fmla="*/ 2147483646 h 3248"/>
              <a:gd name="T2" fmla="*/ 2147483646 w 4765"/>
              <a:gd name="T3" fmla="*/ 2147483646 h 3248"/>
              <a:gd name="T4" fmla="*/ 2147483646 w 4765"/>
              <a:gd name="T5" fmla="*/ 2147483646 h 3248"/>
              <a:gd name="T6" fmla="*/ 2147483646 w 4765"/>
              <a:gd name="T7" fmla="*/ 2147483646 h 3248"/>
              <a:gd name="T8" fmla="*/ 2147483646 w 4765"/>
              <a:gd name="T9" fmla="*/ 2147483646 h 32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155" name="Google Shape;229;p3">
            <a:extLst>
              <a:ext uri="{FF2B5EF4-FFF2-40B4-BE49-F238E27FC236}">
                <a16:creationId xmlns:a16="http://schemas.microsoft.com/office/drawing/2014/main" id="{B60556B3-E25B-403E-B4DF-B7F7F3D8096A}"/>
              </a:ext>
            </a:extLst>
          </p:cNvPr>
          <p:cNvSpPr/>
          <p:nvPr userDrawn="1"/>
        </p:nvSpPr>
        <p:spPr>
          <a:xfrm>
            <a:off x="9846733" y="3887788"/>
            <a:ext cx="86784" cy="61912"/>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lIns="68569" tIns="68569" rIns="68569" bIns="68569" anchor="ctr"/>
          <a:lstStyle/>
          <a:p>
            <a:pPr eaLnBrk="1" fontAlgn="auto" hangingPunct="1">
              <a:spcBef>
                <a:spcPts val="0"/>
              </a:spcBef>
              <a:spcAft>
                <a:spcPts val="0"/>
              </a:spcAft>
              <a:defRPr/>
            </a:pPr>
            <a:endParaRPr sz="1800" b="0">
              <a:solidFill>
                <a:prstClr val="black"/>
              </a:solidFill>
              <a:latin typeface="Arial"/>
            </a:endParaRPr>
          </a:p>
        </p:txBody>
      </p:sp>
      <p:grpSp>
        <p:nvGrpSpPr>
          <p:cNvPr id="156" name="Google Shape;230;p3">
            <a:extLst>
              <a:ext uri="{FF2B5EF4-FFF2-40B4-BE49-F238E27FC236}">
                <a16:creationId xmlns:a16="http://schemas.microsoft.com/office/drawing/2014/main" id="{40E588DF-E0A5-42DC-BD93-EBBFF263D486}"/>
              </a:ext>
            </a:extLst>
          </p:cNvPr>
          <p:cNvGrpSpPr>
            <a:grpSpLocks/>
          </p:cNvGrpSpPr>
          <p:nvPr userDrawn="1"/>
        </p:nvGrpSpPr>
        <p:grpSpPr bwMode="auto">
          <a:xfrm>
            <a:off x="1274234" y="5541964"/>
            <a:ext cx="167217" cy="168275"/>
            <a:chOff x="4954425" y="2036375"/>
            <a:chExt cx="166675" cy="168575"/>
          </a:xfrm>
        </p:grpSpPr>
        <p:sp>
          <p:nvSpPr>
            <p:cNvPr id="157" name="Google Shape;231;p3">
              <a:extLst>
                <a:ext uri="{FF2B5EF4-FFF2-40B4-BE49-F238E27FC236}">
                  <a16:creationId xmlns:a16="http://schemas.microsoft.com/office/drawing/2014/main" id="{5CE349F4-4D4E-4B70-A254-46B3BD2C3AB6}"/>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58" name="Google Shape;232;p3">
              <a:extLst>
                <a:ext uri="{FF2B5EF4-FFF2-40B4-BE49-F238E27FC236}">
                  <a16:creationId xmlns:a16="http://schemas.microsoft.com/office/drawing/2014/main" id="{3E1567AC-99D3-4555-A970-A5F94C9AE1C6}"/>
                </a:ext>
              </a:extLst>
            </p:cNvPr>
            <p:cNvSpPr/>
            <p:nvPr/>
          </p:nvSpPr>
          <p:spPr>
            <a:xfrm>
              <a:off x="5009280" y="2104759"/>
              <a:ext cx="52746" cy="41349"/>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sp>
        <p:nvSpPr>
          <p:cNvPr id="159" name="TextBox 158">
            <a:extLst>
              <a:ext uri="{FF2B5EF4-FFF2-40B4-BE49-F238E27FC236}">
                <a16:creationId xmlns:a16="http://schemas.microsoft.com/office/drawing/2014/main" id="{89CF0B2A-2C27-4E0D-8DC1-7C2D8F9B2D97}"/>
              </a:ext>
            </a:extLst>
          </p:cNvPr>
          <p:cNvSpPr txBox="1"/>
          <p:nvPr userDrawn="1"/>
        </p:nvSpPr>
        <p:spPr>
          <a:xfrm>
            <a:off x="3604685" y="1597026"/>
            <a:ext cx="4751916" cy="2746375"/>
          </a:xfrm>
          <a:prstGeom prst="rect">
            <a:avLst/>
          </a:prstGeom>
          <a:noFill/>
        </p:spPr>
        <p:txBody>
          <a:bodyPr>
            <a:spAutoFit/>
          </a:bodyPr>
          <a:lstStyle/>
          <a:p>
            <a:pPr algn="ctr" eaLnBrk="1" fontAlgn="auto" hangingPunct="1">
              <a:spcBef>
                <a:spcPts val="0"/>
              </a:spcBef>
              <a:spcAft>
                <a:spcPts val="0"/>
              </a:spcAft>
              <a:defRPr/>
            </a:pPr>
            <a:r>
              <a:rPr lang="vi-VN" sz="8625" b="0">
                <a:solidFill>
                  <a:srgbClr val="002060"/>
                </a:solidFill>
                <a:latin typeface="UTM Cookies"/>
              </a:rPr>
              <a:t>LUYỆN TẬP</a:t>
            </a:r>
            <a:endParaRPr lang="vi-VN" sz="8625" b="0" dirty="0">
              <a:solidFill>
                <a:srgbClr val="002060"/>
              </a:solidFill>
              <a:latin typeface="UTM Cookies"/>
            </a:endParaRPr>
          </a:p>
        </p:txBody>
      </p:sp>
    </p:spTree>
    <p:extLst>
      <p:ext uri="{BB962C8B-B14F-4D97-AF65-F5344CB8AC3E}">
        <p14:creationId xmlns:p14="http://schemas.microsoft.com/office/powerpoint/2010/main" val="5078162"/>
      </p:ext>
    </p:extLst>
  </p:cSld>
  <p:clrMapOvr>
    <a:masterClrMapping/>
  </p:clrMapOvr>
  <p:transition spd="slow" advClick="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37"/>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154"/>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56"/>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51"/>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155"/>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40"/>
                                        </p:tgtEl>
                                      </p:cBhvr>
                                      <p:by x="150000" y="150000"/>
                                    </p:animScale>
                                  </p:childTnLst>
                                </p:cTn>
                              </p:par>
                              <p:par>
                                <p:cTn id="17" presetID="16" presetClass="entr" presetSubtype="21" fill="hold" nodeType="withEffect">
                                  <p:stCondLst>
                                    <p:cond delay="0"/>
                                  </p:stCondLst>
                                  <p:childTnLst>
                                    <p:set>
                                      <p:cBhvr>
                                        <p:cTn id="18" dur="1" fill="hold">
                                          <p:stCondLst>
                                            <p:cond delay="0"/>
                                          </p:stCondLst>
                                        </p:cTn>
                                        <p:tgtEl>
                                          <p:spTgt spid="71"/>
                                        </p:tgtEl>
                                        <p:attrNameLst>
                                          <p:attrName>style.visibility</p:attrName>
                                        </p:attrNameLst>
                                      </p:cBhvr>
                                      <p:to>
                                        <p:strVal val="visible"/>
                                      </p:to>
                                    </p:set>
                                    <p:animEffect transition="in" filter="barn(inVertical)">
                                      <p:cBhvr>
                                        <p:cTn id="19" dur="500"/>
                                        <p:tgtEl>
                                          <p:spTgt spid="71"/>
                                        </p:tgtEl>
                                      </p:cBhvr>
                                    </p:animEffect>
                                  </p:childTnLst>
                                </p:cTn>
                              </p:par>
                              <p:par>
                                <p:cTn id="20" presetID="16" presetClass="entr" presetSubtype="21" fill="hold" nodeType="withEffect">
                                  <p:stCondLst>
                                    <p:cond delay="0"/>
                                  </p:stCondLst>
                                  <p:childTnLst>
                                    <p:set>
                                      <p:cBhvr>
                                        <p:cTn id="21" dur="1" fill="hold">
                                          <p:stCondLst>
                                            <p:cond delay="0"/>
                                          </p:stCondLst>
                                        </p:cTn>
                                        <p:tgtEl>
                                          <p:spTgt spid="72"/>
                                        </p:tgtEl>
                                        <p:attrNameLst>
                                          <p:attrName>style.visibility</p:attrName>
                                        </p:attrNameLst>
                                      </p:cBhvr>
                                      <p:to>
                                        <p:strVal val="visible"/>
                                      </p:to>
                                    </p:set>
                                    <p:animEffect transition="in" filter="barn(inVertical)">
                                      <p:cBhvr>
                                        <p:cTn id="22" dur="500"/>
                                        <p:tgtEl>
                                          <p:spTgt spid="72"/>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70"/>
                                        </p:tgtEl>
                                        <p:attrNameLst>
                                          <p:attrName>style.visibility</p:attrName>
                                        </p:attrNameLst>
                                      </p:cBhvr>
                                      <p:to>
                                        <p:strVal val="visible"/>
                                      </p:to>
                                    </p:set>
                                    <p:animEffect transition="in" filter="fade">
                                      <p:cBhvr>
                                        <p:cTn id="26" dur="500"/>
                                        <p:tgtEl>
                                          <p:spTgt spid="70"/>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73"/>
                                        </p:tgtEl>
                                        <p:attrNameLst>
                                          <p:attrName>style.visibility</p:attrName>
                                        </p:attrNameLst>
                                      </p:cBhvr>
                                      <p:to>
                                        <p:strVal val="visible"/>
                                      </p:to>
                                    </p:set>
                                    <p:anim calcmode="lin" valueType="num">
                                      <p:cBhvr>
                                        <p:cTn id="30" dur="1000" fill="hold"/>
                                        <p:tgtEl>
                                          <p:spTgt spid="73"/>
                                        </p:tgtEl>
                                        <p:attrNameLst>
                                          <p:attrName>ppt_w</p:attrName>
                                        </p:attrNameLst>
                                      </p:cBhvr>
                                      <p:tavLst>
                                        <p:tav tm="0">
                                          <p:val>
                                            <p:fltVal val="0"/>
                                          </p:val>
                                        </p:tav>
                                        <p:tav tm="100000">
                                          <p:val>
                                            <p:strVal val="#ppt_w"/>
                                          </p:val>
                                        </p:tav>
                                      </p:tavLst>
                                    </p:anim>
                                    <p:anim calcmode="lin" valueType="num">
                                      <p:cBhvr>
                                        <p:cTn id="31" dur="1000" fill="hold"/>
                                        <p:tgtEl>
                                          <p:spTgt spid="73"/>
                                        </p:tgtEl>
                                        <p:attrNameLst>
                                          <p:attrName>ppt_h</p:attrName>
                                        </p:attrNameLst>
                                      </p:cBhvr>
                                      <p:tavLst>
                                        <p:tav tm="0">
                                          <p:val>
                                            <p:fltVal val="0"/>
                                          </p:val>
                                        </p:tav>
                                        <p:tav tm="100000">
                                          <p:val>
                                            <p:strVal val="#ppt_h"/>
                                          </p:val>
                                        </p:tav>
                                      </p:tavLst>
                                    </p:anim>
                                    <p:anim calcmode="lin" valueType="num">
                                      <p:cBhvr>
                                        <p:cTn id="32" dur="1000" fill="hold"/>
                                        <p:tgtEl>
                                          <p:spTgt spid="73"/>
                                        </p:tgtEl>
                                        <p:attrNameLst>
                                          <p:attrName>style.rotation</p:attrName>
                                        </p:attrNameLst>
                                      </p:cBhvr>
                                      <p:tavLst>
                                        <p:tav tm="0">
                                          <p:val>
                                            <p:fltVal val="90"/>
                                          </p:val>
                                        </p:tav>
                                        <p:tav tm="100000">
                                          <p:val>
                                            <p:fltVal val="0"/>
                                          </p:val>
                                        </p:tav>
                                      </p:tavLst>
                                    </p:anim>
                                    <p:animEffect transition="in" filter="fade">
                                      <p:cBhvr>
                                        <p:cTn id="33" dur="1000"/>
                                        <p:tgtEl>
                                          <p:spTgt spid="73"/>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59"/>
                                        </p:tgtEl>
                                        <p:attrNameLst>
                                          <p:attrName>style.visibility</p:attrName>
                                        </p:attrNameLst>
                                      </p:cBhvr>
                                      <p:to>
                                        <p:strVal val="visible"/>
                                      </p:to>
                                    </p:set>
                                    <p:animEffect transition="in" filter="randombar(horizontal)">
                                      <p:cBhvr>
                                        <p:cTn id="37" dur="500"/>
                                        <p:tgtEl>
                                          <p:spTgt spid="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159"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5F9037DA-FB64-4711-92C7-1ADB21776A9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707163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grpSp>
        <p:nvGrpSpPr>
          <p:cNvPr id="2" name="Google Shape;992;p14">
            <a:extLst>
              <a:ext uri="{FF2B5EF4-FFF2-40B4-BE49-F238E27FC236}">
                <a16:creationId xmlns:a16="http://schemas.microsoft.com/office/drawing/2014/main" id="{5BDFB078-A896-4409-9034-E5EDA670722B}"/>
              </a:ext>
            </a:extLst>
          </p:cNvPr>
          <p:cNvGrpSpPr>
            <a:grpSpLocks/>
          </p:cNvGrpSpPr>
          <p:nvPr userDrawn="1"/>
        </p:nvGrpSpPr>
        <p:grpSpPr bwMode="auto">
          <a:xfrm>
            <a:off x="395818" y="219076"/>
            <a:ext cx="11614149" cy="6240463"/>
            <a:chOff x="395894" y="219519"/>
            <a:chExt cx="8518865" cy="4788281"/>
          </a:xfrm>
        </p:grpSpPr>
        <p:sp>
          <p:nvSpPr>
            <p:cNvPr id="3" name="Google Shape;993;p14">
              <a:extLst>
                <a:ext uri="{FF2B5EF4-FFF2-40B4-BE49-F238E27FC236}">
                  <a16:creationId xmlns:a16="http://schemas.microsoft.com/office/drawing/2014/main" id="{CCBE83F1-D037-473E-8842-E312E5BC9906}"/>
                </a:ext>
              </a:extLst>
            </p:cNvPr>
            <p:cNvSpPr/>
            <p:nvPr/>
          </p:nvSpPr>
          <p:spPr>
            <a:xfrm>
              <a:off x="661380" y="219519"/>
              <a:ext cx="8068625"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nvGrpSpPr>
            <p:cNvPr id="4" name="Google Shape;994;p14">
              <a:extLst>
                <a:ext uri="{FF2B5EF4-FFF2-40B4-BE49-F238E27FC236}">
                  <a16:creationId xmlns:a16="http://schemas.microsoft.com/office/drawing/2014/main" id="{2E347BF9-FE7A-4F2A-8AAE-4B7608221F1C}"/>
                </a:ext>
              </a:extLst>
            </p:cNvPr>
            <p:cNvGrpSpPr>
              <a:grpSpLocks/>
            </p:cNvGrpSpPr>
            <p:nvPr/>
          </p:nvGrpSpPr>
          <p:grpSpPr bwMode="auto">
            <a:xfrm>
              <a:off x="8341543" y="2282008"/>
              <a:ext cx="569676" cy="380612"/>
              <a:chOff x="8341543" y="2282008"/>
              <a:chExt cx="569676" cy="380612"/>
            </a:xfrm>
          </p:grpSpPr>
          <p:sp>
            <p:nvSpPr>
              <p:cNvPr id="23" name="Google Shape;995;p14">
                <a:extLst>
                  <a:ext uri="{FF2B5EF4-FFF2-40B4-BE49-F238E27FC236}">
                    <a16:creationId xmlns:a16="http://schemas.microsoft.com/office/drawing/2014/main" id="{3D7F86B4-4928-4BF7-8305-75C43CAF8D20}"/>
                  </a:ext>
                </a:extLst>
              </p:cNvPr>
              <p:cNvSpPr>
                <a:spLocks/>
              </p:cNvSpPr>
              <p:nvPr/>
            </p:nvSpPr>
            <p:spPr bwMode="auto">
              <a:xfrm>
                <a:off x="8341543" y="2361783"/>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4" name="Google Shape;996;p14">
                <a:extLst>
                  <a:ext uri="{FF2B5EF4-FFF2-40B4-BE49-F238E27FC236}">
                    <a16:creationId xmlns:a16="http://schemas.microsoft.com/office/drawing/2014/main" id="{8ED502F2-0C9D-4AC3-8E90-083C83F475C9}"/>
                  </a:ext>
                </a:extLst>
              </p:cNvPr>
              <p:cNvSpPr>
                <a:spLocks/>
              </p:cNvSpPr>
              <p:nvPr/>
            </p:nvSpPr>
            <p:spPr bwMode="auto">
              <a:xfrm>
                <a:off x="8341543" y="2282008"/>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5" name="Google Shape;997;p14">
              <a:extLst>
                <a:ext uri="{FF2B5EF4-FFF2-40B4-BE49-F238E27FC236}">
                  <a16:creationId xmlns:a16="http://schemas.microsoft.com/office/drawing/2014/main" id="{6792BF63-5B54-49C0-8BB0-688F6670F0D0}"/>
                </a:ext>
              </a:extLst>
            </p:cNvPr>
            <p:cNvSpPr>
              <a:spLocks/>
            </p:cNvSpPr>
            <p:nvPr/>
          </p:nvSpPr>
          <p:spPr bwMode="auto">
            <a:xfrm>
              <a:off x="8341543" y="4447718"/>
              <a:ext cx="569676" cy="308239"/>
            </a:xfrm>
            <a:custGeom>
              <a:avLst/>
              <a:gdLst>
                <a:gd name="T0" fmla="*/ 0 w 18186"/>
                <a:gd name="T1" fmla="*/ 0 h 9453"/>
                <a:gd name="T2" fmla="*/ 0 w 18186"/>
                <a:gd name="T3" fmla="*/ 2147483646 h 9453"/>
                <a:gd name="T4" fmla="*/ 2147483646 w 18186"/>
                <a:gd name="T5" fmla="*/ 2147483646 h 9453"/>
                <a:gd name="T6" fmla="*/ 2147483646 w 18186"/>
                <a:gd name="T7" fmla="*/ 2147483646 h 9453"/>
                <a:gd name="T8" fmla="*/ 2147483646 w 18186"/>
                <a:gd name="T9" fmla="*/ 0 h 9453"/>
                <a:gd name="T10" fmla="*/ 0 w 18186"/>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6" name="Google Shape;998;p14">
              <a:extLst>
                <a:ext uri="{FF2B5EF4-FFF2-40B4-BE49-F238E27FC236}">
                  <a16:creationId xmlns:a16="http://schemas.microsoft.com/office/drawing/2014/main" id="{ADB0655B-BEE2-48BA-9C1B-ED6CF85FC120}"/>
                </a:ext>
              </a:extLst>
            </p:cNvPr>
            <p:cNvGrpSpPr>
              <a:grpSpLocks/>
            </p:cNvGrpSpPr>
            <p:nvPr/>
          </p:nvGrpSpPr>
          <p:grpSpPr bwMode="auto">
            <a:xfrm>
              <a:off x="8341543" y="1721094"/>
              <a:ext cx="569676" cy="380612"/>
              <a:chOff x="8341543" y="1721094"/>
              <a:chExt cx="569676" cy="380612"/>
            </a:xfrm>
          </p:grpSpPr>
          <p:sp>
            <p:nvSpPr>
              <p:cNvPr id="21" name="Google Shape;999;p14">
                <a:extLst>
                  <a:ext uri="{FF2B5EF4-FFF2-40B4-BE49-F238E27FC236}">
                    <a16:creationId xmlns:a16="http://schemas.microsoft.com/office/drawing/2014/main" id="{7A5B2B78-396B-4480-97A4-EDD5AFADD0A9}"/>
                  </a:ext>
                </a:extLst>
              </p:cNvPr>
              <p:cNvSpPr>
                <a:spLocks/>
              </p:cNvSpPr>
              <p:nvPr/>
            </p:nvSpPr>
            <p:spPr bwMode="auto">
              <a:xfrm>
                <a:off x="8341543" y="1800869"/>
                <a:ext cx="569676" cy="300837"/>
              </a:xfrm>
              <a:custGeom>
                <a:avLst/>
                <a:gdLst>
                  <a:gd name="T0" fmla="*/ 0 w 18186"/>
                  <a:gd name="T1" fmla="*/ 0 h 9226"/>
                  <a:gd name="T2" fmla="*/ 0 w 18186"/>
                  <a:gd name="T3" fmla="*/ 2147483646 h 9226"/>
                  <a:gd name="T4" fmla="*/ 2147483646 w 18186"/>
                  <a:gd name="T5" fmla="*/ 2147483646 h 9226"/>
                  <a:gd name="T6" fmla="*/ 2147483646 w 18186"/>
                  <a:gd name="T7" fmla="*/ 2147483646 h 9226"/>
                  <a:gd name="T8" fmla="*/ 2147483646 w 18186"/>
                  <a:gd name="T9" fmla="*/ 0 h 9226"/>
                  <a:gd name="T10" fmla="*/ 0 w 18186"/>
                  <a:gd name="T11" fmla="*/ 0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0"/>
                    </a:moveTo>
                    <a:lnTo>
                      <a:pt x="0" y="9225"/>
                    </a:lnTo>
                    <a:lnTo>
                      <a:pt x="18186" y="9225"/>
                    </a:lnTo>
                    <a:lnTo>
                      <a:pt x="16824" y="4462"/>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 name="Google Shape;1000;p14">
                <a:extLst>
                  <a:ext uri="{FF2B5EF4-FFF2-40B4-BE49-F238E27FC236}">
                    <a16:creationId xmlns:a16="http://schemas.microsoft.com/office/drawing/2014/main" id="{063B0A74-5494-4C81-BC54-4A8C9898C470}"/>
                  </a:ext>
                </a:extLst>
              </p:cNvPr>
              <p:cNvSpPr/>
              <p:nvPr/>
            </p:nvSpPr>
            <p:spPr>
              <a:xfrm>
                <a:off x="8341867" y="1721415"/>
                <a:ext cx="569787" cy="300866"/>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grpSp>
          <p:nvGrpSpPr>
            <p:cNvPr id="7" name="Google Shape;1001;p14">
              <a:extLst>
                <a:ext uri="{FF2B5EF4-FFF2-40B4-BE49-F238E27FC236}">
                  <a16:creationId xmlns:a16="http://schemas.microsoft.com/office/drawing/2014/main" id="{ECC8054D-1E39-4971-9391-37AD42DB6FF4}"/>
                </a:ext>
              </a:extLst>
            </p:cNvPr>
            <p:cNvGrpSpPr>
              <a:grpSpLocks/>
            </p:cNvGrpSpPr>
            <p:nvPr/>
          </p:nvGrpSpPr>
          <p:grpSpPr bwMode="auto">
            <a:xfrm>
              <a:off x="8346273" y="1183592"/>
              <a:ext cx="568486" cy="388014"/>
              <a:chOff x="8346273" y="1183592"/>
              <a:chExt cx="568486" cy="388014"/>
            </a:xfrm>
          </p:grpSpPr>
          <p:sp>
            <p:nvSpPr>
              <p:cNvPr id="19" name="Google Shape;1002;p14">
                <a:extLst>
                  <a:ext uri="{FF2B5EF4-FFF2-40B4-BE49-F238E27FC236}">
                    <a16:creationId xmlns:a16="http://schemas.microsoft.com/office/drawing/2014/main" id="{849FA88D-CD84-4F00-9557-3D08C5C4B41A}"/>
                  </a:ext>
                </a:extLst>
              </p:cNvPr>
              <p:cNvSpPr>
                <a:spLocks/>
              </p:cNvSpPr>
              <p:nvPr/>
            </p:nvSpPr>
            <p:spPr bwMode="auto">
              <a:xfrm>
                <a:off x="8346273" y="1263367"/>
                <a:ext cx="568486" cy="308239"/>
              </a:xfrm>
              <a:custGeom>
                <a:avLst/>
                <a:gdLst>
                  <a:gd name="T0" fmla="*/ 0 w 18148"/>
                  <a:gd name="T1" fmla="*/ 0 h 9453"/>
                  <a:gd name="T2" fmla="*/ 0 w 18148"/>
                  <a:gd name="T3" fmla="*/ 2147483646 h 9453"/>
                  <a:gd name="T4" fmla="*/ 2147483646 w 18148"/>
                  <a:gd name="T5" fmla="*/ 2147483646 h 9453"/>
                  <a:gd name="T6" fmla="*/ 2147483646 w 18148"/>
                  <a:gd name="T7" fmla="*/ 2147483646 h 9453"/>
                  <a:gd name="T8" fmla="*/ 2147483646 w 18148"/>
                  <a:gd name="T9" fmla="*/ 0 h 9453"/>
                  <a:gd name="T10" fmla="*/ 0 w 18148"/>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 name="Google Shape;1003;p14">
                <a:extLst>
                  <a:ext uri="{FF2B5EF4-FFF2-40B4-BE49-F238E27FC236}">
                    <a16:creationId xmlns:a16="http://schemas.microsoft.com/office/drawing/2014/main" id="{A9A2A454-8D69-45D8-84F2-D01D1A3F6165}"/>
                  </a:ext>
                </a:extLst>
              </p:cNvPr>
              <p:cNvSpPr>
                <a:spLocks/>
              </p:cNvSpPr>
              <p:nvPr/>
            </p:nvSpPr>
            <p:spPr bwMode="auto">
              <a:xfrm>
                <a:off x="8346273" y="1183592"/>
                <a:ext cx="568486" cy="308239"/>
              </a:xfrm>
              <a:custGeom>
                <a:avLst/>
                <a:gdLst>
                  <a:gd name="T0" fmla="*/ 0 w 18148"/>
                  <a:gd name="T1" fmla="*/ 0 h 9453"/>
                  <a:gd name="T2" fmla="*/ 0 w 18148"/>
                  <a:gd name="T3" fmla="*/ 2147483646 h 9453"/>
                  <a:gd name="T4" fmla="*/ 2147483646 w 18148"/>
                  <a:gd name="T5" fmla="*/ 2147483646 h 9453"/>
                  <a:gd name="T6" fmla="*/ 2147483646 w 18148"/>
                  <a:gd name="T7" fmla="*/ 2147483646 h 9453"/>
                  <a:gd name="T8" fmla="*/ 2147483646 w 18148"/>
                  <a:gd name="T9" fmla="*/ 0 h 9453"/>
                  <a:gd name="T10" fmla="*/ 0 w 18148"/>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8" name="Google Shape;1004;p14">
              <a:extLst>
                <a:ext uri="{FF2B5EF4-FFF2-40B4-BE49-F238E27FC236}">
                  <a16:creationId xmlns:a16="http://schemas.microsoft.com/office/drawing/2014/main" id="{923CABEA-266A-479C-BC55-3AD2CD826B76}"/>
                </a:ext>
              </a:extLst>
            </p:cNvPr>
            <p:cNvGrpSpPr>
              <a:grpSpLocks/>
            </p:cNvGrpSpPr>
            <p:nvPr/>
          </p:nvGrpSpPr>
          <p:grpSpPr bwMode="auto">
            <a:xfrm>
              <a:off x="8341543" y="606635"/>
              <a:ext cx="569676" cy="388014"/>
              <a:chOff x="8341543" y="606635"/>
              <a:chExt cx="569676" cy="388014"/>
            </a:xfrm>
          </p:grpSpPr>
          <p:sp>
            <p:nvSpPr>
              <p:cNvPr id="17" name="Google Shape;1005;p14">
                <a:extLst>
                  <a:ext uri="{FF2B5EF4-FFF2-40B4-BE49-F238E27FC236}">
                    <a16:creationId xmlns:a16="http://schemas.microsoft.com/office/drawing/2014/main" id="{FD1652F1-DA60-422E-A3E7-C18DEC44E968}"/>
                  </a:ext>
                </a:extLst>
              </p:cNvPr>
              <p:cNvSpPr>
                <a:spLocks/>
              </p:cNvSpPr>
              <p:nvPr/>
            </p:nvSpPr>
            <p:spPr bwMode="auto">
              <a:xfrm>
                <a:off x="8341543" y="686410"/>
                <a:ext cx="569676" cy="308239"/>
              </a:xfrm>
              <a:custGeom>
                <a:avLst/>
                <a:gdLst>
                  <a:gd name="T0" fmla="*/ 0 w 18186"/>
                  <a:gd name="T1" fmla="*/ 0 h 9453"/>
                  <a:gd name="T2" fmla="*/ 0 w 18186"/>
                  <a:gd name="T3" fmla="*/ 2147483646 h 9453"/>
                  <a:gd name="T4" fmla="*/ 2147483646 w 18186"/>
                  <a:gd name="T5" fmla="*/ 2147483646 h 9453"/>
                  <a:gd name="T6" fmla="*/ 2147483646 w 18186"/>
                  <a:gd name="T7" fmla="*/ 2147483646 h 9453"/>
                  <a:gd name="T8" fmla="*/ 2147483646 w 18186"/>
                  <a:gd name="T9" fmla="*/ 0 h 9453"/>
                  <a:gd name="T10" fmla="*/ 0 w 18186"/>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 name="Google Shape;1006;p14">
                <a:extLst>
                  <a:ext uri="{FF2B5EF4-FFF2-40B4-BE49-F238E27FC236}">
                    <a16:creationId xmlns:a16="http://schemas.microsoft.com/office/drawing/2014/main" id="{C92E17E8-711E-4E1C-B081-196333877B59}"/>
                  </a:ext>
                </a:extLst>
              </p:cNvPr>
              <p:cNvSpPr/>
              <p:nvPr/>
            </p:nvSpPr>
            <p:spPr>
              <a:xfrm>
                <a:off x="8341867" y="606869"/>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grpSp>
          <p:nvGrpSpPr>
            <p:cNvPr id="9" name="Google Shape;1007;p14">
              <a:extLst>
                <a:ext uri="{FF2B5EF4-FFF2-40B4-BE49-F238E27FC236}">
                  <a16:creationId xmlns:a16="http://schemas.microsoft.com/office/drawing/2014/main" id="{A9C38499-7231-4292-9ED0-8A9B46D1D0D8}"/>
                </a:ext>
              </a:extLst>
            </p:cNvPr>
            <p:cNvGrpSpPr>
              <a:grpSpLocks/>
            </p:cNvGrpSpPr>
            <p:nvPr/>
          </p:nvGrpSpPr>
          <p:grpSpPr bwMode="auto">
            <a:xfrm>
              <a:off x="8341543" y="2842933"/>
              <a:ext cx="569676" cy="380612"/>
              <a:chOff x="8341543" y="2282008"/>
              <a:chExt cx="569676" cy="380612"/>
            </a:xfrm>
          </p:grpSpPr>
          <p:sp>
            <p:nvSpPr>
              <p:cNvPr id="15" name="Google Shape;1008;p14">
                <a:extLst>
                  <a:ext uri="{FF2B5EF4-FFF2-40B4-BE49-F238E27FC236}">
                    <a16:creationId xmlns:a16="http://schemas.microsoft.com/office/drawing/2014/main" id="{66ABD86A-701E-4109-9C69-5CB17B10C3FB}"/>
                  </a:ext>
                </a:extLst>
              </p:cNvPr>
              <p:cNvSpPr>
                <a:spLocks/>
              </p:cNvSpPr>
              <p:nvPr/>
            </p:nvSpPr>
            <p:spPr bwMode="auto">
              <a:xfrm>
                <a:off x="8341543" y="2361783"/>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 name="Google Shape;1009;p14">
                <a:extLst>
                  <a:ext uri="{FF2B5EF4-FFF2-40B4-BE49-F238E27FC236}">
                    <a16:creationId xmlns:a16="http://schemas.microsoft.com/office/drawing/2014/main" id="{179547CA-4231-4857-A03D-D3A7FCF0B61A}"/>
                  </a:ext>
                </a:extLst>
              </p:cNvPr>
              <p:cNvSpPr>
                <a:spLocks/>
              </p:cNvSpPr>
              <p:nvPr/>
            </p:nvSpPr>
            <p:spPr bwMode="auto">
              <a:xfrm>
                <a:off x="8341543" y="2282008"/>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10" name="Google Shape;1010;p14">
              <a:extLst>
                <a:ext uri="{FF2B5EF4-FFF2-40B4-BE49-F238E27FC236}">
                  <a16:creationId xmlns:a16="http://schemas.microsoft.com/office/drawing/2014/main" id="{8236D41F-BED2-487C-ADDB-019316B0C442}"/>
                </a:ext>
              </a:extLst>
            </p:cNvPr>
            <p:cNvGrpSpPr>
              <a:grpSpLocks/>
            </p:cNvGrpSpPr>
            <p:nvPr/>
          </p:nvGrpSpPr>
          <p:grpSpPr bwMode="auto">
            <a:xfrm>
              <a:off x="8341543" y="3403858"/>
              <a:ext cx="569676" cy="380612"/>
              <a:chOff x="8341543" y="2282008"/>
              <a:chExt cx="569676" cy="380612"/>
            </a:xfrm>
          </p:grpSpPr>
          <p:sp>
            <p:nvSpPr>
              <p:cNvPr id="13" name="Google Shape;1011;p14">
                <a:extLst>
                  <a:ext uri="{FF2B5EF4-FFF2-40B4-BE49-F238E27FC236}">
                    <a16:creationId xmlns:a16="http://schemas.microsoft.com/office/drawing/2014/main" id="{A5F74237-EF0D-4105-88D3-ACC1B161BBED}"/>
                  </a:ext>
                </a:extLst>
              </p:cNvPr>
              <p:cNvSpPr>
                <a:spLocks/>
              </p:cNvSpPr>
              <p:nvPr/>
            </p:nvSpPr>
            <p:spPr bwMode="auto">
              <a:xfrm>
                <a:off x="8341543" y="2361783"/>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 name="Google Shape;1012;p14">
                <a:extLst>
                  <a:ext uri="{FF2B5EF4-FFF2-40B4-BE49-F238E27FC236}">
                    <a16:creationId xmlns:a16="http://schemas.microsoft.com/office/drawing/2014/main" id="{29667972-D98F-4E0B-BD0D-A680B4DEB7A4}"/>
                  </a:ext>
                </a:extLst>
              </p:cNvPr>
              <p:cNvSpPr/>
              <p:nvPr/>
            </p:nvSpPr>
            <p:spPr>
              <a:xfrm>
                <a:off x="8341867" y="2281736"/>
                <a:ext cx="569787" cy="30086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sp>
          <p:nvSpPr>
            <p:cNvPr id="11" name="Google Shape;1013;p14">
              <a:extLst>
                <a:ext uri="{FF2B5EF4-FFF2-40B4-BE49-F238E27FC236}">
                  <a16:creationId xmlns:a16="http://schemas.microsoft.com/office/drawing/2014/main" id="{E1A48452-7EEF-41C5-9B31-144EC9B654AC}"/>
                </a:ext>
              </a:extLst>
            </p:cNvPr>
            <p:cNvSpPr/>
            <p:nvPr/>
          </p:nvSpPr>
          <p:spPr>
            <a:xfrm>
              <a:off x="8341867" y="4368307"/>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2" name="Google Shape;1014;p14">
              <a:extLst>
                <a:ext uri="{FF2B5EF4-FFF2-40B4-BE49-F238E27FC236}">
                  <a16:creationId xmlns:a16="http://schemas.microsoft.com/office/drawing/2014/main" id="{247EF717-3560-46D5-9732-A03BE9A91EF3}"/>
                </a:ext>
              </a:extLst>
            </p:cNvPr>
            <p:cNvSpPr>
              <a:spLocks/>
            </p:cNvSpPr>
            <p:nvPr/>
          </p:nvSpPr>
          <p:spPr bwMode="auto">
            <a:xfrm>
              <a:off x="395894" y="219519"/>
              <a:ext cx="8053438" cy="4788281"/>
            </a:xfrm>
            <a:custGeom>
              <a:avLst/>
              <a:gdLst>
                <a:gd name="T0" fmla="*/ 2147483646 w 257093"/>
                <a:gd name="T1" fmla="*/ 2147483646 h 146846"/>
                <a:gd name="T2" fmla="*/ 2147483646 w 257093"/>
                <a:gd name="T3" fmla="*/ 2147483646 h 146846"/>
                <a:gd name="T4" fmla="*/ 2147483646 w 257093"/>
                <a:gd name="T5" fmla="*/ 2147483646 h 146846"/>
                <a:gd name="T6" fmla="*/ 2147483646 w 257093"/>
                <a:gd name="T7" fmla="*/ 2147483646 h 146846"/>
                <a:gd name="T8" fmla="*/ 2147483646 w 257093"/>
                <a:gd name="T9" fmla="*/ 2147483646 h 146846"/>
                <a:gd name="T10" fmla="*/ 2147483646 w 257093"/>
                <a:gd name="T11" fmla="*/ 2147483646 h 146846"/>
                <a:gd name="T12" fmla="*/ 2147483646 w 257093"/>
                <a:gd name="T13" fmla="*/ 2147483646 h 146846"/>
                <a:gd name="T14" fmla="*/ 2147483646 w 257093"/>
                <a:gd name="T15" fmla="*/ 2147483646 h 146846"/>
                <a:gd name="T16" fmla="*/ 2147483646 w 257093"/>
                <a:gd name="T17" fmla="*/ 2147483646 h 1468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lnTo>
                    <a:pt x="7146" y="1"/>
                  </a:lnTo>
                  <a:close/>
                </a:path>
              </a:pathLst>
            </a:custGeom>
            <a:solidFill>
              <a:srgbClr val="FCFAF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25" name="Google Shape;1082;p14">
            <a:extLst>
              <a:ext uri="{FF2B5EF4-FFF2-40B4-BE49-F238E27FC236}">
                <a16:creationId xmlns:a16="http://schemas.microsoft.com/office/drawing/2014/main" id="{9DDE40E1-5C22-404E-A175-1CC13C0D404E}"/>
              </a:ext>
            </a:extLst>
          </p:cNvPr>
          <p:cNvSpPr>
            <a:spLocks/>
          </p:cNvSpPr>
          <p:nvPr userDrawn="1"/>
        </p:nvSpPr>
        <p:spPr bwMode="auto">
          <a:xfrm>
            <a:off x="465667" y="882651"/>
            <a:ext cx="110067" cy="176213"/>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6" name="Google Shape;1083;p14">
            <a:extLst>
              <a:ext uri="{FF2B5EF4-FFF2-40B4-BE49-F238E27FC236}">
                <a16:creationId xmlns:a16="http://schemas.microsoft.com/office/drawing/2014/main" id="{463B945B-D4B7-427A-927C-71429A56167F}"/>
              </a:ext>
            </a:extLst>
          </p:cNvPr>
          <p:cNvSpPr>
            <a:spLocks/>
          </p:cNvSpPr>
          <p:nvPr userDrawn="1"/>
        </p:nvSpPr>
        <p:spPr bwMode="auto">
          <a:xfrm>
            <a:off x="201084" y="906463"/>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7" name="Google Shape;1084;p14">
            <a:extLst>
              <a:ext uri="{FF2B5EF4-FFF2-40B4-BE49-F238E27FC236}">
                <a16:creationId xmlns:a16="http://schemas.microsoft.com/office/drawing/2014/main" id="{C8BE0A3E-29E0-4D55-AA66-2881DF185B08}"/>
              </a:ext>
            </a:extLst>
          </p:cNvPr>
          <p:cNvSpPr>
            <a:spLocks/>
          </p:cNvSpPr>
          <p:nvPr userDrawn="1"/>
        </p:nvSpPr>
        <p:spPr bwMode="auto">
          <a:xfrm>
            <a:off x="224367" y="989014"/>
            <a:ext cx="44451"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8" name="Google Shape;1085;p14">
            <a:extLst>
              <a:ext uri="{FF2B5EF4-FFF2-40B4-BE49-F238E27FC236}">
                <a16:creationId xmlns:a16="http://schemas.microsoft.com/office/drawing/2014/main" id="{060F9D88-C946-49D5-8B4A-FCAFD7B22A73}"/>
              </a:ext>
            </a:extLst>
          </p:cNvPr>
          <p:cNvSpPr>
            <a:spLocks/>
          </p:cNvSpPr>
          <p:nvPr userDrawn="1"/>
        </p:nvSpPr>
        <p:spPr bwMode="auto">
          <a:xfrm>
            <a:off x="524934" y="947739"/>
            <a:ext cx="46567" cy="46037"/>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9" name="Google Shape;1086;p14">
            <a:extLst>
              <a:ext uri="{FF2B5EF4-FFF2-40B4-BE49-F238E27FC236}">
                <a16:creationId xmlns:a16="http://schemas.microsoft.com/office/drawing/2014/main" id="{2A39C6DE-ACDB-4ED8-8EFE-E716508F18E7}"/>
              </a:ext>
            </a:extLst>
          </p:cNvPr>
          <p:cNvSpPr>
            <a:spLocks/>
          </p:cNvSpPr>
          <p:nvPr userDrawn="1"/>
        </p:nvSpPr>
        <p:spPr bwMode="auto">
          <a:xfrm>
            <a:off x="201084" y="917575"/>
            <a:ext cx="448733" cy="96838"/>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0" name="Google Shape;1082;p14">
            <a:extLst>
              <a:ext uri="{FF2B5EF4-FFF2-40B4-BE49-F238E27FC236}">
                <a16:creationId xmlns:a16="http://schemas.microsoft.com/office/drawing/2014/main" id="{E1CA5CEA-B71E-4CDE-8D11-23B5B0A0B0C3}"/>
              </a:ext>
            </a:extLst>
          </p:cNvPr>
          <p:cNvSpPr>
            <a:spLocks/>
          </p:cNvSpPr>
          <p:nvPr userDrawn="1"/>
        </p:nvSpPr>
        <p:spPr bwMode="auto">
          <a:xfrm>
            <a:off x="463550" y="1495425"/>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1" name="Google Shape;1083;p14">
            <a:extLst>
              <a:ext uri="{FF2B5EF4-FFF2-40B4-BE49-F238E27FC236}">
                <a16:creationId xmlns:a16="http://schemas.microsoft.com/office/drawing/2014/main" id="{44457078-1E11-4659-B9F1-E92D16842BAB}"/>
              </a:ext>
            </a:extLst>
          </p:cNvPr>
          <p:cNvSpPr>
            <a:spLocks/>
          </p:cNvSpPr>
          <p:nvPr userDrawn="1"/>
        </p:nvSpPr>
        <p:spPr bwMode="auto">
          <a:xfrm>
            <a:off x="198967" y="1520826"/>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2" name="Google Shape;1084;p14">
            <a:extLst>
              <a:ext uri="{FF2B5EF4-FFF2-40B4-BE49-F238E27FC236}">
                <a16:creationId xmlns:a16="http://schemas.microsoft.com/office/drawing/2014/main" id="{7F5979A1-E43C-4DFE-9B08-1789DB5E3A3D}"/>
              </a:ext>
            </a:extLst>
          </p:cNvPr>
          <p:cNvSpPr>
            <a:spLocks/>
          </p:cNvSpPr>
          <p:nvPr userDrawn="1"/>
        </p:nvSpPr>
        <p:spPr bwMode="auto">
          <a:xfrm>
            <a:off x="222251" y="1603375"/>
            <a:ext cx="46567" cy="46038"/>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3" name="Google Shape;1085;p14">
            <a:extLst>
              <a:ext uri="{FF2B5EF4-FFF2-40B4-BE49-F238E27FC236}">
                <a16:creationId xmlns:a16="http://schemas.microsoft.com/office/drawing/2014/main" id="{EECD7DBD-6F68-4E64-AAF4-6EAA8D1E8BDC}"/>
              </a:ext>
            </a:extLst>
          </p:cNvPr>
          <p:cNvSpPr>
            <a:spLocks/>
          </p:cNvSpPr>
          <p:nvPr userDrawn="1"/>
        </p:nvSpPr>
        <p:spPr bwMode="auto">
          <a:xfrm>
            <a:off x="522818" y="1562100"/>
            <a:ext cx="46567" cy="44450"/>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4" name="Google Shape;1086;p14">
            <a:extLst>
              <a:ext uri="{FF2B5EF4-FFF2-40B4-BE49-F238E27FC236}">
                <a16:creationId xmlns:a16="http://schemas.microsoft.com/office/drawing/2014/main" id="{BBC7AAA7-F519-475B-B686-50085271D195}"/>
              </a:ext>
            </a:extLst>
          </p:cNvPr>
          <p:cNvSpPr>
            <a:spLocks/>
          </p:cNvSpPr>
          <p:nvPr userDrawn="1"/>
        </p:nvSpPr>
        <p:spPr bwMode="auto">
          <a:xfrm>
            <a:off x="201084" y="1531938"/>
            <a:ext cx="446616"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5" name="Google Shape;1082;p14">
            <a:extLst>
              <a:ext uri="{FF2B5EF4-FFF2-40B4-BE49-F238E27FC236}">
                <a16:creationId xmlns:a16="http://schemas.microsoft.com/office/drawing/2014/main" id="{BC7534F2-C6F2-47B6-B2DE-C90ED76415DE}"/>
              </a:ext>
            </a:extLst>
          </p:cNvPr>
          <p:cNvSpPr>
            <a:spLocks/>
          </p:cNvSpPr>
          <p:nvPr userDrawn="1"/>
        </p:nvSpPr>
        <p:spPr bwMode="auto">
          <a:xfrm>
            <a:off x="463550" y="2109788"/>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6" name="Google Shape;1083;p14">
            <a:extLst>
              <a:ext uri="{FF2B5EF4-FFF2-40B4-BE49-F238E27FC236}">
                <a16:creationId xmlns:a16="http://schemas.microsoft.com/office/drawing/2014/main" id="{BDED68C0-6C8C-421A-8C05-DAAC91F42C1D}"/>
              </a:ext>
            </a:extLst>
          </p:cNvPr>
          <p:cNvSpPr>
            <a:spLocks/>
          </p:cNvSpPr>
          <p:nvPr userDrawn="1"/>
        </p:nvSpPr>
        <p:spPr bwMode="auto">
          <a:xfrm>
            <a:off x="198967" y="2135189"/>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7" name="Google Shape;1084;p14">
            <a:extLst>
              <a:ext uri="{FF2B5EF4-FFF2-40B4-BE49-F238E27FC236}">
                <a16:creationId xmlns:a16="http://schemas.microsoft.com/office/drawing/2014/main" id="{544B8EEE-B3E2-417B-B0C4-CBABA45E0455}"/>
              </a:ext>
            </a:extLst>
          </p:cNvPr>
          <p:cNvSpPr>
            <a:spLocks/>
          </p:cNvSpPr>
          <p:nvPr userDrawn="1"/>
        </p:nvSpPr>
        <p:spPr bwMode="auto">
          <a:xfrm>
            <a:off x="222251" y="2217738"/>
            <a:ext cx="44449" cy="44450"/>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8" name="Google Shape;1085;p14">
            <a:extLst>
              <a:ext uri="{FF2B5EF4-FFF2-40B4-BE49-F238E27FC236}">
                <a16:creationId xmlns:a16="http://schemas.microsoft.com/office/drawing/2014/main" id="{A7FEC0A9-B2C6-4CFC-9396-ACA064903119}"/>
              </a:ext>
            </a:extLst>
          </p:cNvPr>
          <p:cNvSpPr>
            <a:spLocks/>
          </p:cNvSpPr>
          <p:nvPr userDrawn="1"/>
        </p:nvSpPr>
        <p:spPr bwMode="auto">
          <a:xfrm>
            <a:off x="522818" y="2174875"/>
            <a:ext cx="44449"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9" name="Google Shape;1086;p14">
            <a:extLst>
              <a:ext uri="{FF2B5EF4-FFF2-40B4-BE49-F238E27FC236}">
                <a16:creationId xmlns:a16="http://schemas.microsoft.com/office/drawing/2014/main" id="{730DAEEF-0E0D-4DE7-B31A-1703BB4FB6ED}"/>
              </a:ext>
            </a:extLst>
          </p:cNvPr>
          <p:cNvSpPr>
            <a:spLocks/>
          </p:cNvSpPr>
          <p:nvPr userDrawn="1"/>
        </p:nvSpPr>
        <p:spPr bwMode="auto">
          <a:xfrm>
            <a:off x="198967" y="2146300"/>
            <a:ext cx="448733"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0" name="Google Shape;1082;p14">
            <a:extLst>
              <a:ext uri="{FF2B5EF4-FFF2-40B4-BE49-F238E27FC236}">
                <a16:creationId xmlns:a16="http://schemas.microsoft.com/office/drawing/2014/main" id="{08AFD63E-685B-45F8-9F17-FC1C252FA149}"/>
              </a:ext>
            </a:extLst>
          </p:cNvPr>
          <p:cNvSpPr>
            <a:spLocks/>
          </p:cNvSpPr>
          <p:nvPr userDrawn="1"/>
        </p:nvSpPr>
        <p:spPr bwMode="auto">
          <a:xfrm>
            <a:off x="461433" y="2724151"/>
            <a:ext cx="110067" cy="176213"/>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1" name="Google Shape;1083;p14">
            <a:extLst>
              <a:ext uri="{FF2B5EF4-FFF2-40B4-BE49-F238E27FC236}">
                <a16:creationId xmlns:a16="http://schemas.microsoft.com/office/drawing/2014/main" id="{A516C34E-5663-4FDA-ABEA-476E3B0C69B7}"/>
              </a:ext>
            </a:extLst>
          </p:cNvPr>
          <p:cNvSpPr>
            <a:spLocks/>
          </p:cNvSpPr>
          <p:nvPr userDrawn="1"/>
        </p:nvSpPr>
        <p:spPr bwMode="auto">
          <a:xfrm>
            <a:off x="196851" y="2747964"/>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2" name="Google Shape;1084;p14">
            <a:extLst>
              <a:ext uri="{FF2B5EF4-FFF2-40B4-BE49-F238E27FC236}">
                <a16:creationId xmlns:a16="http://schemas.microsoft.com/office/drawing/2014/main" id="{F6873C6C-780B-42DE-A48E-CB8DA54F77CE}"/>
              </a:ext>
            </a:extLst>
          </p:cNvPr>
          <p:cNvSpPr>
            <a:spLocks/>
          </p:cNvSpPr>
          <p:nvPr userDrawn="1"/>
        </p:nvSpPr>
        <p:spPr bwMode="auto">
          <a:xfrm>
            <a:off x="220134" y="2830514"/>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3" name="Google Shape;1085;p14">
            <a:extLst>
              <a:ext uri="{FF2B5EF4-FFF2-40B4-BE49-F238E27FC236}">
                <a16:creationId xmlns:a16="http://schemas.microsoft.com/office/drawing/2014/main" id="{40182C64-4F1E-4E31-8537-40D285E8CF73}"/>
              </a:ext>
            </a:extLst>
          </p:cNvPr>
          <p:cNvSpPr>
            <a:spLocks/>
          </p:cNvSpPr>
          <p:nvPr userDrawn="1"/>
        </p:nvSpPr>
        <p:spPr bwMode="auto">
          <a:xfrm>
            <a:off x="520701" y="2789239"/>
            <a:ext cx="46567" cy="46037"/>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4" name="Google Shape;1086;p14">
            <a:extLst>
              <a:ext uri="{FF2B5EF4-FFF2-40B4-BE49-F238E27FC236}">
                <a16:creationId xmlns:a16="http://schemas.microsoft.com/office/drawing/2014/main" id="{7DD2F80D-4BF8-43BE-9F22-102511F46A52}"/>
              </a:ext>
            </a:extLst>
          </p:cNvPr>
          <p:cNvSpPr>
            <a:spLocks/>
          </p:cNvSpPr>
          <p:nvPr userDrawn="1"/>
        </p:nvSpPr>
        <p:spPr bwMode="auto">
          <a:xfrm>
            <a:off x="198968" y="2759075"/>
            <a:ext cx="446617" cy="96838"/>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5" name="Google Shape;1082;p14">
            <a:extLst>
              <a:ext uri="{FF2B5EF4-FFF2-40B4-BE49-F238E27FC236}">
                <a16:creationId xmlns:a16="http://schemas.microsoft.com/office/drawing/2014/main" id="{7BAA4192-A845-4EE0-9A98-90E37305586D}"/>
              </a:ext>
            </a:extLst>
          </p:cNvPr>
          <p:cNvSpPr>
            <a:spLocks/>
          </p:cNvSpPr>
          <p:nvPr userDrawn="1"/>
        </p:nvSpPr>
        <p:spPr bwMode="auto">
          <a:xfrm>
            <a:off x="461433" y="3336925"/>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6" name="Google Shape;1083;p14">
            <a:extLst>
              <a:ext uri="{FF2B5EF4-FFF2-40B4-BE49-F238E27FC236}">
                <a16:creationId xmlns:a16="http://schemas.microsoft.com/office/drawing/2014/main" id="{EB1BD727-F718-4874-B992-122A56333C37}"/>
              </a:ext>
            </a:extLst>
          </p:cNvPr>
          <p:cNvSpPr>
            <a:spLocks/>
          </p:cNvSpPr>
          <p:nvPr userDrawn="1"/>
        </p:nvSpPr>
        <p:spPr bwMode="auto">
          <a:xfrm>
            <a:off x="194733" y="3362326"/>
            <a:ext cx="450851"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7" name="Google Shape;1084;p14">
            <a:extLst>
              <a:ext uri="{FF2B5EF4-FFF2-40B4-BE49-F238E27FC236}">
                <a16:creationId xmlns:a16="http://schemas.microsoft.com/office/drawing/2014/main" id="{7E05E883-D0DE-47D5-ADAA-64C236AAE4E7}"/>
              </a:ext>
            </a:extLst>
          </p:cNvPr>
          <p:cNvSpPr>
            <a:spLocks/>
          </p:cNvSpPr>
          <p:nvPr userDrawn="1"/>
        </p:nvSpPr>
        <p:spPr bwMode="auto">
          <a:xfrm>
            <a:off x="220133" y="3444875"/>
            <a:ext cx="44451" cy="46038"/>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8" name="Google Shape;1085;p14">
            <a:extLst>
              <a:ext uri="{FF2B5EF4-FFF2-40B4-BE49-F238E27FC236}">
                <a16:creationId xmlns:a16="http://schemas.microsoft.com/office/drawing/2014/main" id="{59C79A1D-9764-4B4A-B450-B87232C56094}"/>
              </a:ext>
            </a:extLst>
          </p:cNvPr>
          <p:cNvSpPr>
            <a:spLocks/>
          </p:cNvSpPr>
          <p:nvPr userDrawn="1"/>
        </p:nvSpPr>
        <p:spPr bwMode="auto">
          <a:xfrm>
            <a:off x="520700" y="3403600"/>
            <a:ext cx="44451" cy="44450"/>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9" name="Google Shape;1086;p14">
            <a:extLst>
              <a:ext uri="{FF2B5EF4-FFF2-40B4-BE49-F238E27FC236}">
                <a16:creationId xmlns:a16="http://schemas.microsoft.com/office/drawing/2014/main" id="{001ABC0B-F979-4C32-9D34-209E92BB2FA5}"/>
              </a:ext>
            </a:extLst>
          </p:cNvPr>
          <p:cNvSpPr>
            <a:spLocks/>
          </p:cNvSpPr>
          <p:nvPr userDrawn="1"/>
        </p:nvSpPr>
        <p:spPr bwMode="auto">
          <a:xfrm>
            <a:off x="196851" y="3373439"/>
            <a:ext cx="448733" cy="96837"/>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0" name="Google Shape;1082;p14">
            <a:extLst>
              <a:ext uri="{FF2B5EF4-FFF2-40B4-BE49-F238E27FC236}">
                <a16:creationId xmlns:a16="http://schemas.microsoft.com/office/drawing/2014/main" id="{82D01A32-B8B8-4E07-A4B2-AD6334AA31DC}"/>
              </a:ext>
            </a:extLst>
          </p:cNvPr>
          <p:cNvSpPr>
            <a:spLocks/>
          </p:cNvSpPr>
          <p:nvPr userDrawn="1"/>
        </p:nvSpPr>
        <p:spPr bwMode="auto">
          <a:xfrm>
            <a:off x="459317" y="3951288"/>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1" name="Google Shape;1083;p14">
            <a:extLst>
              <a:ext uri="{FF2B5EF4-FFF2-40B4-BE49-F238E27FC236}">
                <a16:creationId xmlns:a16="http://schemas.microsoft.com/office/drawing/2014/main" id="{14247855-B2DF-4C8D-BFEB-60B2D494658C}"/>
              </a:ext>
            </a:extLst>
          </p:cNvPr>
          <p:cNvSpPr>
            <a:spLocks/>
          </p:cNvSpPr>
          <p:nvPr userDrawn="1"/>
        </p:nvSpPr>
        <p:spPr bwMode="auto">
          <a:xfrm>
            <a:off x="194734" y="3976689"/>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2" name="Google Shape;1084;p14">
            <a:extLst>
              <a:ext uri="{FF2B5EF4-FFF2-40B4-BE49-F238E27FC236}">
                <a16:creationId xmlns:a16="http://schemas.microsoft.com/office/drawing/2014/main" id="{D2859BD0-9394-4A18-B210-0EEA7645CD7B}"/>
              </a:ext>
            </a:extLst>
          </p:cNvPr>
          <p:cNvSpPr>
            <a:spLocks/>
          </p:cNvSpPr>
          <p:nvPr userDrawn="1"/>
        </p:nvSpPr>
        <p:spPr bwMode="auto">
          <a:xfrm>
            <a:off x="218018" y="4059239"/>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3" name="Google Shape;1085;p14">
            <a:extLst>
              <a:ext uri="{FF2B5EF4-FFF2-40B4-BE49-F238E27FC236}">
                <a16:creationId xmlns:a16="http://schemas.microsoft.com/office/drawing/2014/main" id="{4E8535EB-92B0-4BF2-9733-C7B8741A72C2}"/>
              </a:ext>
            </a:extLst>
          </p:cNvPr>
          <p:cNvSpPr>
            <a:spLocks/>
          </p:cNvSpPr>
          <p:nvPr userDrawn="1"/>
        </p:nvSpPr>
        <p:spPr bwMode="auto">
          <a:xfrm>
            <a:off x="518585" y="4016375"/>
            <a:ext cx="46567"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4" name="Google Shape;1086;p14">
            <a:extLst>
              <a:ext uri="{FF2B5EF4-FFF2-40B4-BE49-F238E27FC236}">
                <a16:creationId xmlns:a16="http://schemas.microsoft.com/office/drawing/2014/main" id="{ACA52C39-9C63-468D-A682-3482FCB09F5F}"/>
              </a:ext>
            </a:extLst>
          </p:cNvPr>
          <p:cNvSpPr>
            <a:spLocks/>
          </p:cNvSpPr>
          <p:nvPr userDrawn="1"/>
        </p:nvSpPr>
        <p:spPr bwMode="auto">
          <a:xfrm>
            <a:off x="194734" y="3987800"/>
            <a:ext cx="448733"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5" name="Google Shape;1082;p14">
            <a:extLst>
              <a:ext uri="{FF2B5EF4-FFF2-40B4-BE49-F238E27FC236}">
                <a16:creationId xmlns:a16="http://schemas.microsoft.com/office/drawing/2014/main" id="{D243AB34-E154-46F3-BFB5-2D2E6AA6E705}"/>
              </a:ext>
            </a:extLst>
          </p:cNvPr>
          <p:cNvSpPr>
            <a:spLocks/>
          </p:cNvSpPr>
          <p:nvPr userDrawn="1"/>
        </p:nvSpPr>
        <p:spPr bwMode="auto">
          <a:xfrm>
            <a:off x="459317" y="4565650"/>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6" name="Google Shape;1083;p14">
            <a:extLst>
              <a:ext uri="{FF2B5EF4-FFF2-40B4-BE49-F238E27FC236}">
                <a16:creationId xmlns:a16="http://schemas.microsoft.com/office/drawing/2014/main" id="{957B839A-E97E-4BEE-AD47-9892C6535BF5}"/>
              </a:ext>
            </a:extLst>
          </p:cNvPr>
          <p:cNvSpPr>
            <a:spLocks/>
          </p:cNvSpPr>
          <p:nvPr userDrawn="1"/>
        </p:nvSpPr>
        <p:spPr bwMode="auto">
          <a:xfrm>
            <a:off x="192618" y="4589464"/>
            <a:ext cx="450849"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7" name="Google Shape;1084;p14">
            <a:extLst>
              <a:ext uri="{FF2B5EF4-FFF2-40B4-BE49-F238E27FC236}">
                <a16:creationId xmlns:a16="http://schemas.microsoft.com/office/drawing/2014/main" id="{B5104A20-AEF4-4FB0-987D-382C61C943CB}"/>
              </a:ext>
            </a:extLst>
          </p:cNvPr>
          <p:cNvSpPr>
            <a:spLocks/>
          </p:cNvSpPr>
          <p:nvPr userDrawn="1"/>
        </p:nvSpPr>
        <p:spPr bwMode="auto">
          <a:xfrm>
            <a:off x="215901" y="4672014"/>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8" name="Google Shape;1085;p14">
            <a:extLst>
              <a:ext uri="{FF2B5EF4-FFF2-40B4-BE49-F238E27FC236}">
                <a16:creationId xmlns:a16="http://schemas.microsoft.com/office/drawing/2014/main" id="{323E0FF0-8FF3-4338-9380-3D5E66B831D8}"/>
              </a:ext>
            </a:extLst>
          </p:cNvPr>
          <p:cNvSpPr>
            <a:spLocks/>
          </p:cNvSpPr>
          <p:nvPr userDrawn="1"/>
        </p:nvSpPr>
        <p:spPr bwMode="auto">
          <a:xfrm>
            <a:off x="518585" y="4630739"/>
            <a:ext cx="44449" cy="46037"/>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9" name="Google Shape;1086;p14">
            <a:extLst>
              <a:ext uri="{FF2B5EF4-FFF2-40B4-BE49-F238E27FC236}">
                <a16:creationId xmlns:a16="http://schemas.microsoft.com/office/drawing/2014/main" id="{2ED39E41-039E-4655-B2CD-132078482F89}"/>
              </a:ext>
            </a:extLst>
          </p:cNvPr>
          <p:cNvSpPr>
            <a:spLocks/>
          </p:cNvSpPr>
          <p:nvPr userDrawn="1"/>
        </p:nvSpPr>
        <p:spPr bwMode="auto">
          <a:xfrm>
            <a:off x="194734" y="4600575"/>
            <a:ext cx="446617" cy="96838"/>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0" name="Google Shape;1082;p14">
            <a:extLst>
              <a:ext uri="{FF2B5EF4-FFF2-40B4-BE49-F238E27FC236}">
                <a16:creationId xmlns:a16="http://schemas.microsoft.com/office/drawing/2014/main" id="{E06876D1-4CD5-4DA3-9BF4-2F5A9F2523B2}"/>
              </a:ext>
            </a:extLst>
          </p:cNvPr>
          <p:cNvSpPr>
            <a:spLocks/>
          </p:cNvSpPr>
          <p:nvPr userDrawn="1"/>
        </p:nvSpPr>
        <p:spPr bwMode="auto">
          <a:xfrm>
            <a:off x="457200" y="5180013"/>
            <a:ext cx="110067" cy="176212"/>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1" name="Google Shape;1083;p14">
            <a:extLst>
              <a:ext uri="{FF2B5EF4-FFF2-40B4-BE49-F238E27FC236}">
                <a16:creationId xmlns:a16="http://schemas.microsoft.com/office/drawing/2014/main" id="{F0EBE732-73F9-4809-AFC3-66E1966EF7BC}"/>
              </a:ext>
            </a:extLst>
          </p:cNvPr>
          <p:cNvSpPr>
            <a:spLocks/>
          </p:cNvSpPr>
          <p:nvPr userDrawn="1"/>
        </p:nvSpPr>
        <p:spPr bwMode="auto">
          <a:xfrm>
            <a:off x="192618" y="5203826"/>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2" name="Google Shape;1084;p14">
            <a:extLst>
              <a:ext uri="{FF2B5EF4-FFF2-40B4-BE49-F238E27FC236}">
                <a16:creationId xmlns:a16="http://schemas.microsoft.com/office/drawing/2014/main" id="{9B0872D8-429D-476E-9646-002BCCC5F6B6}"/>
              </a:ext>
            </a:extLst>
          </p:cNvPr>
          <p:cNvSpPr>
            <a:spLocks/>
          </p:cNvSpPr>
          <p:nvPr userDrawn="1"/>
        </p:nvSpPr>
        <p:spPr bwMode="auto">
          <a:xfrm>
            <a:off x="215901" y="5286375"/>
            <a:ext cx="46567" cy="46038"/>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3" name="Google Shape;1085;p14">
            <a:extLst>
              <a:ext uri="{FF2B5EF4-FFF2-40B4-BE49-F238E27FC236}">
                <a16:creationId xmlns:a16="http://schemas.microsoft.com/office/drawing/2014/main" id="{6FD49D68-EB3F-4A31-9A36-F0F86E0708DF}"/>
              </a:ext>
            </a:extLst>
          </p:cNvPr>
          <p:cNvSpPr>
            <a:spLocks/>
          </p:cNvSpPr>
          <p:nvPr userDrawn="1"/>
        </p:nvSpPr>
        <p:spPr bwMode="auto">
          <a:xfrm>
            <a:off x="516467" y="5245100"/>
            <a:ext cx="46567"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4" name="Google Shape;1086;p14">
            <a:extLst>
              <a:ext uri="{FF2B5EF4-FFF2-40B4-BE49-F238E27FC236}">
                <a16:creationId xmlns:a16="http://schemas.microsoft.com/office/drawing/2014/main" id="{BA4FF50B-D9FF-4E1A-B8A7-76252167A655}"/>
              </a:ext>
            </a:extLst>
          </p:cNvPr>
          <p:cNvSpPr>
            <a:spLocks/>
          </p:cNvSpPr>
          <p:nvPr userDrawn="1"/>
        </p:nvSpPr>
        <p:spPr bwMode="auto">
          <a:xfrm>
            <a:off x="192618" y="5214939"/>
            <a:ext cx="448733" cy="96837"/>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5" name="Google Shape;1082;p14">
            <a:extLst>
              <a:ext uri="{FF2B5EF4-FFF2-40B4-BE49-F238E27FC236}">
                <a16:creationId xmlns:a16="http://schemas.microsoft.com/office/drawing/2014/main" id="{C2994D8D-9E80-4BF1-85D4-2CE307EEF065}"/>
              </a:ext>
            </a:extLst>
          </p:cNvPr>
          <p:cNvSpPr>
            <a:spLocks/>
          </p:cNvSpPr>
          <p:nvPr userDrawn="1"/>
        </p:nvSpPr>
        <p:spPr bwMode="auto">
          <a:xfrm>
            <a:off x="457200" y="5792788"/>
            <a:ext cx="107951"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6" name="Google Shape;1083;p14">
            <a:extLst>
              <a:ext uri="{FF2B5EF4-FFF2-40B4-BE49-F238E27FC236}">
                <a16:creationId xmlns:a16="http://schemas.microsoft.com/office/drawing/2014/main" id="{F42A517B-BACA-4B0F-8A3C-0109E819B03C}"/>
              </a:ext>
            </a:extLst>
          </p:cNvPr>
          <p:cNvSpPr>
            <a:spLocks/>
          </p:cNvSpPr>
          <p:nvPr userDrawn="1"/>
        </p:nvSpPr>
        <p:spPr bwMode="auto">
          <a:xfrm>
            <a:off x="190500" y="5818189"/>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7" name="Google Shape;1084;p14">
            <a:extLst>
              <a:ext uri="{FF2B5EF4-FFF2-40B4-BE49-F238E27FC236}">
                <a16:creationId xmlns:a16="http://schemas.microsoft.com/office/drawing/2014/main" id="{3F86D5E6-929A-440C-B267-59C528AFF58C}"/>
              </a:ext>
            </a:extLst>
          </p:cNvPr>
          <p:cNvSpPr>
            <a:spLocks/>
          </p:cNvSpPr>
          <p:nvPr userDrawn="1"/>
        </p:nvSpPr>
        <p:spPr bwMode="auto">
          <a:xfrm>
            <a:off x="213784" y="5900739"/>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8" name="Google Shape;1085;p14">
            <a:extLst>
              <a:ext uri="{FF2B5EF4-FFF2-40B4-BE49-F238E27FC236}">
                <a16:creationId xmlns:a16="http://schemas.microsoft.com/office/drawing/2014/main" id="{76F559EB-AC0B-423F-9A12-EA486EEBDC41}"/>
              </a:ext>
            </a:extLst>
          </p:cNvPr>
          <p:cNvSpPr>
            <a:spLocks/>
          </p:cNvSpPr>
          <p:nvPr userDrawn="1"/>
        </p:nvSpPr>
        <p:spPr bwMode="auto">
          <a:xfrm>
            <a:off x="514351" y="5857875"/>
            <a:ext cx="46567"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9" name="Google Shape;1086;p14">
            <a:extLst>
              <a:ext uri="{FF2B5EF4-FFF2-40B4-BE49-F238E27FC236}">
                <a16:creationId xmlns:a16="http://schemas.microsoft.com/office/drawing/2014/main" id="{2DBAD037-3AE0-4295-A1CC-FD94BB506ECB}"/>
              </a:ext>
            </a:extLst>
          </p:cNvPr>
          <p:cNvSpPr>
            <a:spLocks/>
          </p:cNvSpPr>
          <p:nvPr userDrawn="1"/>
        </p:nvSpPr>
        <p:spPr bwMode="auto">
          <a:xfrm>
            <a:off x="192617" y="5829300"/>
            <a:ext cx="446616"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Tree>
    <p:extLst>
      <p:ext uri="{BB962C8B-B14F-4D97-AF65-F5344CB8AC3E}">
        <p14:creationId xmlns:p14="http://schemas.microsoft.com/office/powerpoint/2010/main" val="2160984564"/>
      </p:ext>
    </p:extLst>
  </p:cSld>
  <p:clrMapOvr>
    <a:masterClrMapping/>
  </p:clrMapOvr>
  <p:transition spd="slow" advClick="0">
    <p:randomBar dir="ver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grpSp>
        <p:nvGrpSpPr>
          <p:cNvPr id="2" name="Google Shape;992;p14">
            <a:extLst>
              <a:ext uri="{FF2B5EF4-FFF2-40B4-BE49-F238E27FC236}">
                <a16:creationId xmlns:a16="http://schemas.microsoft.com/office/drawing/2014/main" id="{8697489F-34C8-4730-A7C2-EC535CA8B966}"/>
              </a:ext>
            </a:extLst>
          </p:cNvPr>
          <p:cNvGrpSpPr>
            <a:grpSpLocks/>
          </p:cNvGrpSpPr>
          <p:nvPr userDrawn="1"/>
        </p:nvGrpSpPr>
        <p:grpSpPr bwMode="auto">
          <a:xfrm>
            <a:off x="395818" y="219076"/>
            <a:ext cx="11614149" cy="6240463"/>
            <a:chOff x="395894" y="219519"/>
            <a:chExt cx="8518865" cy="4788281"/>
          </a:xfrm>
        </p:grpSpPr>
        <p:sp>
          <p:nvSpPr>
            <p:cNvPr id="3" name="Google Shape;993;p14">
              <a:extLst>
                <a:ext uri="{FF2B5EF4-FFF2-40B4-BE49-F238E27FC236}">
                  <a16:creationId xmlns:a16="http://schemas.microsoft.com/office/drawing/2014/main" id="{17ABE450-31A2-48CE-81A4-0D575508E45A}"/>
                </a:ext>
              </a:extLst>
            </p:cNvPr>
            <p:cNvSpPr>
              <a:spLocks/>
            </p:cNvSpPr>
            <p:nvPr/>
          </p:nvSpPr>
          <p:spPr bwMode="auto">
            <a:xfrm>
              <a:off x="661185" y="219519"/>
              <a:ext cx="8068819" cy="4788281"/>
            </a:xfrm>
            <a:custGeom>
              <a:avLst/>
              <a:gdLst>
                <a:gd name="T0" fmla="*/ 2147483646 w 257584"/>
                <a:gd name="T1" fmla="*/ 2147483646 h 146846"/>
                <a:gd name="T2" fmla="*/ 2147483646 w 257584"/>
                <a:gd name="T3" fmla="*/ 2147483646 h 146846"/>
                <a:gd name="T4" fmla="*/ 2147483646 w 257584"/>
                <a:gd name="T5" fmla="*/ 2147483646 h 146846"/>
                <a:gd name="T6" fmla="*/ 2147483646 w 257584"/>
                <a:gd name="T7" fmla="*/ 2147483646 h 146846"/>
                <a:gd name="T8" fmla="*/ 2147483646 w 257584"/>
                <a:gd name="T9" fmla="*/ 2147483646 h 146846"/>
                <a:gd name="T10" fmla="*/ 2147483646 w 257584"/>
                <a:gd name="T11" fmla="*/ 2147483646 h 146846"/>
                <a:gd name="T12" fmla="*/ 2147483646 w 257584"/>
                <a:gd name="T13" fmla="*/ 2147483646 h 146846"/>
                <a:gd name="T14" fmla="*/ 2147483646 w 257584"/>
                <a:gd name="T15" fmla="*/ 2147483646 h 146846"/>
                <a:gd name="T16" fmla="*/ 2147483646 w 257584"/>
                <a:gd name="T17" fmla="*/ 2147483646 h 1468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lnTo>
                    <a:pt x="7146" y="1"/>
                  </a:ln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4" name="Google Shape;994;p14">
              <a:extLst>
                <a:ext uri="{FF2B5EF4-FFF2-40B4-BE49-F238E27FC236}">
                  <a16:creationId xmlns:a16="http://schemas.microsoft.com/office/drawing/2014/main" id="{9A45AC95-5A4D-47A4-8780-98F0CF9806EE}"/>
                </a:ext>
              </a:extLst>
            </p:cNvPr>
            <p:cNvGrpSpPr>
              <a:grpSpLocks/>
            </p:cNvGrpSpPr>
            <p:nvPr/>
          </p:nvGrpSpPr>
          <p:grpSpPr bwMode="auto">
            <a:xfrm>
              <a:off x="8341543" y="2282008"/>
              <a:ext cx="569676" cy="380612"/>
              <a:chOff x="8341543" y="2282008"/>
              <a:chExt cx="569676" cy="380612"/>
            </a:xfrm>
          </p:grpSpPr>
          <p:sp>
            <p:nvSpPr>
              <p:cNvPr id="23" name="Google Shape;995;p14">
                <a:extLst>
                  <a:ext uri="{FF2B5EF4-FFF2-40B4-BE49-F238E27FC236}">
                    <a16:creationId xmlns:a16="http://schemas.microsoft.com/office/drawing/2014/main" id="{6B95B306-1E9B-4510-966E-F764DB22269B}"/>
                  </a:ext>
                </a:extLst>
              </p:cNvPr>
              <p:cNvSpPr>
                <a:spLocks/>
              </p:cNvSpPr>
              <p:nvPr/>
            </p:nvSpPr>
            <p:spPr bwMode="auto">
              <a:xfrm>
                <a:off x="8341543" y="2361783"/>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4" name="Google Shape;996;p14">
                <a:extLst>
                  <a:ext uri="{FF2B5EF4-FFF2-40B4-BE49-F238E27FC236}">
                    <a16:creationId xmlns:a16="http://schemas.microsoft.com/office/drawing/2014/main" id="{F5567588-A731-4B9D-8CC3-55811C7A1954}"/>
                  </a:ext>
                </a:extLst>
              </p:cNvPr>
              <p:cNvSpPr>
                <a:spLocks/>
              </p:cNvSpPr>
              <p:nvPr/>
            </p:nvSpPr>
            <p:spPr bwMode="auto">
              <a:xfrm>
                <a:off x="8341543" y="2282008"/>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5" name="Google Shape;997;p14">
              <a:extLst>
                <a:ext uri="{FF2B5EF4-FFF2-40B4-BE49-F238E27FC236}">
                  <a16:creationId xmlns:a16="http://schemas.microsoft.com/office/drawing/2014/main" id="{5813E995-2587-458F-B89A-1FEB90AC62D9}"/>
                </a:ext>
              </a:extLst>
            </p:cNvPr>
            <p:cNvSpPr>
              <a:spLocks/>
            </p:cNvSpPr>
            <p:nvPr/>
          </p:nvSpPr>
          <p:spPr bwMode="auto">
            <a:xfrm>
              <a:off x="8341543" y="4447718"/>
              <a:ext cx="569676" cy="308239"/>
            </a:xfrm>
            <a:custGeom>
              <a:avLst/>
              <a:gdLst>
                <a:gd name="T0" fmla="*/ 0 w 18186"/>
                <a:gd name="T1" fmla="*/ 0 h 9453"/>
                <a:gd name="T2" fmla="*/ 0 w 18186"/>
                <a:gd name="T3" fmla="*/ 2147483646 h 9453"/>
                <a:gd name="T4" fmla="*/ 2147483646 w 18186"/>
                <a:gd name="T5" fmla="*/ 2147483646 h 9453"/>
                <a:gd name="T6" fmla="*/ 2147483646 w 18186"/>
                <a:gd name="T7" fmla="*/ 2147483646 h 9453"/>
                <a:gd name="T8" fmla="*/ 2147483646 w 18186"/>
                <a:gd name="T9" fmla="*/ 0 h 9453"/>
                <a:gd name="T10" fmla="*/ 0 w 18186"/>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6" name="Google Shape;998;p14">
              <a:extLst>
                <a:ext uri="{FF2B5EF4-FFF2-40B4-BE49-F238E27FC236}">
                  <a16:creationId xmlns:a16="http://schemas.microsoft.com/office/drawing/2014/main" id="{6621DB02-752C-4CB7-B14A-6B4EF03D2A0D}"/>
                </a:ext>
              </a:extLst>
            </p:cNvPr>
            <p:cNvGrpSpPr>
              <a:grpSpLocks/>
            </p:cNvGrpSpPr>
            <p:nvPr/>
          </p:nvGrpSpPr>
          <p:grpSpPr bwMode="auto">
            <a:xfrm>
              <a:off x="8341543" y="1721094"/>
              <a:ext cx="569676" cy="380612"/>
              <a:chOff x="8341543" y="1721094"/>
              <a:chExt cx="569676" cy="380612"/>
            </a:xfrm>
          </p:grpSpPr>
          <p:sp>
            <p:nvSpPr>
              <p:cNvPr id="21" name="Google Shape;999;p14">
                <a:extLst>
                  <a:ext uri="{FF2B5EF4-FFF2-40B4-BE49-F238E27FC236}">
                    <a16:creationId xmlns:a16="http://schemas.microsoft.com/office/drawing/2014/main" id="{7EAB469B-E149-42DD-ABF2-D69FBD15CFFE}"/>
                  </a:ext>
                </a:extLst>
              </p:cNvPr>
              <p:cNvSpPr>
                <a:spLocks/>
              </p:cNvSpPr>
              <p:nvPr/>
            </p:nvSpPr>
            <p:spPr bwMode="auto">
              <a:xfrm>
                <a:off x="8341543" y="1800869"/>
                <a:ext cx="569676" cy="300837"/>
              </a:xfrm>
              <a:custGeom>
                <a:avLst/>
                <a:gdLst>
                  <a:gd name="T0" fmla="*/ 0 w 18186"/>
                  <a:gd name="T1" fmla="*/ 0 h 9226"/>
                  <a:gd name="T2" fmla="*/ 0 w 18186"/>
                  <a:gd name="T3" fmla="*/ 2147483646 h 9226"/>
                  <a:gd name="T4" fmla="*/ 2147483646 w 18186"/>
                  <a:gd name="T5" fmla="*/ 2147483646 h 9226"/>
                  <a:gd name="T6" fmla="*/ 2147483646 w 18186"/>
                  <a:gd name="T7" fmla="*/ 2147483646 h 9226"/>
                  <a:gd name="T8" fmla="*/ 2147483646 w 18186"/>
                  <a:gd name="T9" fmla="*/ 0 h 9226"/>
                  <a:gd name="T10" fmla="*/ 0 w 18186"/>
                  <a:gd name="T11" fmla="*/ 0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0"/>
                    </a:moveTo>
                    <a:lnTo>
                      <a:pt x="0" y="9225"/>
                    </a:lnTo>
                    <a:lnTo>
                      <a:pt x="18186" y="9225"/>
                    </a:lnTo>
                    <a:lnTo>
                      <a:pt x="16824" y="4462"/>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 name="Google Shape;1000;p14">
                <a:extLst>
                  <a:ext uri="{FF2B5EF4-FFF2-40B4-BE49-F238E27FC236}">
                    <a16:creationId xmlns:a16="http://schemas.microsoft.com/office/drawing/2014/main" id="{A9AF36F9-B2C4-47AF-BBBC-9E24574C312F}"/>
                  </a:ext>
                </a:extLst>
              </p:cNvPr>
              <p:cNvSpPr/>
              <p:nvPr/>
            </p:nvSpPr>
            <p:spPr>
              <a:xfrm>
                <a:off x="8341867" y="1721415"/>
                <a:ext cx="569787" cy="300866"/>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grpSp>
          <p:nvGrpSpPr>
            <p:cNvPr id="7" name="Google Shape;1001;p14">
              <a:extLst>
                <a:ext uri="{FF2B5EF4-FFF2-40B4-BE49-F238E27FC236}">
                  <a16:creationId xmlns:a16="http://schemas.microsoft.com/office/drawing/2014/main" id="{DB9C992F-741D-4B81-A565-2CD4FE6C3901}"/>
                </a:ext>
              </a:extLst>
            </p:cNvPr>
            <p:cNvGrpSpPr>
              <a:grpSpLocks/>
            </p:cNvGrpSpPr>
            <p:nvPr/>
          </p:nvGrpSpPr>
          <p:grpSpPr bwMode="auto">
            <a:xfrm>
              <a:off x="8346273" y="1183592"/>
              <a:ext cx="568486" cy="388014"/>
              <a:chOff x="8346273" y="1183592"/>
              <a:chExt cx="568486" cy="388014"/>
            </a:xfrm>
          </p:grpSpPr>
          <p:sp>
            <p:nvSpPr>
              <p:cNvPr id="19" name="Google Shape;1002;p14">
                <a:extLst>
                  <a:ext uri="{FF2B5EF4-FFF2-40B4-BE49-F238E27FC236}">
                    <a16:creationId xmlns:a16="http://schemas.microsoft.com/office/drawing/2014/main" id="{702F1DED-19E8-45A5-9FC5-C4D755AB8AD3}"/>
                  </a:ext>
                </a:extLst>
              </p:cNvPr>
              <p:cNvSpPr>
                <a:spLocks/>
              </p:cNvSpPr>
              <p:nvPr/>
            </p:nvSpPr>
            <p:spPr bwMode="auto">
              <a:xfrm>
                <a:off x="8346273" y="1263367"/>
                <a:ext cx="568486" cy="308239"/>
              </a:xfrm>
              <a:custGeom>
                <a:avLst/>
                <a:gdLst>
                  <a:gd name="T0" fmla="*/ 0 w 18148"/>
                  <a:gd name="T1" fmla="*/ 0 h 9453"/>
                  <a:gd name="T2" fmla="*/ 0 w 18148"/>
                  <a:gd name="T3" fmla="*/ 2147483646 h 9453"/>
                  <a:gd name="T4" fmla="*/ 2147483646 w 18148"/>
                  <a:gd name="T5" fmla="*/ 2147483646 h 9453"/>
                  <a:gd name="T6" fmla="*/ 2147483646 w 18148"/>
                  <a:gd name="T7" fmla="*/ 2147483646 h 9453"/>
                  <a:gd name="T8" fmla="*/ 2147483646 w 18148"/>
                  <a:gd name="T9" fmla="*/ 0 h 9453"/>
                  <a:gd name="T10" fmla="*/ 0 w 18148"/>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 name="Google Shape;1003;p14">
                <a:extLst>
                  <a:ext uri="{FF2B5EF4-FFF2-40B4-BE49-F238E27FC236}">
                    <a16:creationId xmlns:a16="http://schemas.microsoft.com/office/drawing/2014/main" id="{FBDE7E45-CBBE-4A7E-BB3C-D05FB8166116}"/>
                  </a:ext>
                </a:extLst>
              </p:cNvPr>
              <p:cNvSpPr>
                <a:spLocks/>
              </p:cNvSpPr>
              <p:nvPr/>
            </p:nvSpPr>
            <p:spPr bwMode="auto">
              <a:xfrm>
                <a:off x="8346273" y="1183592"/>
                <a:ext cx="568486" cy="308239"/>
              </a:xfrm>
              <a:custGeom>
                <a:avLst/>
                <a:gdLst>
                  <a:gd name="T0" fmla="*/ 0 w 18148"/>
                  <a:gd name="T1" fmla="*/ 0 h 9453"/>
                  <a:gd name="T2" fmla="*/ 0 w 18148"/>
                  <a:gd name="T3" fmla="*/ 2147483646 h 9453"/>
                  <a:gd name="T4" fmla="*/ 2147483646 w 18148"/>
                  <a:gd name="T5" fmla="*/ 2147483646 h 9453"/>
                  <a:gd name="T6" fmla="*/ 2147483646 w 18148"/>
                  <a:gd name="T7" fmla="*/ 2147483646 h 9453"/>
                  <a:gd name="T8" fmla="*/ 2147483646 w 18148"/>
                  <a:gd name="T9" fmla="*/ 0 h 9453"/>
                  <a:gd name="T10" fmla="*/ 0 w 18148"/>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8" name="Google Shape;1004;p14">
              <a:extLst>
                <a:ext uri="{FF2B5EF4-FFF2-40B4-BE49-F238E27FC236}">
                  <a16:creationId xmlns:a16="http://schemas.microsoft.com/office/drawing/2014/main" id="{162B05A0-2A9E-4F9D-8AE0-69B96FBDDF93}"/>
                </a:ext>
              </a:extLst>
            </p:cNvPr>
            <p:cNvGrpSpPr>
              <a:grpSpLocks/>
            </p:cNvGrpSpPr>
            <p:nvPr/>
          </p:nvGrpSpPr>
          <p:grpSpPr bwMode="auto">
            <a:xfrm>
              <a:off x="8341543" y="606635"/>
              <a:ext cx="569676" cy="388014"/>
              <a:chOff x="8341543" y="606635"/>
              <a:chExt cx="569676" cy="388014"/>
            </a:xfrm>
          </p:grpSpPr>
          <p:sp>
            <p:nvSpPr>
              <p:cNvPr id="17" name="Google Shape;1005;p14">
                <a:extLst>
                  <a:ext uri="{FF2B5EF4-FFF2-40B4-BE49-F238E27FC236}">
                    <a16:creationId xmlns:a16="http://schemas.microsoft.com/office/drawing/2014/main" id="{8C724AC6-654C-4D33-8C8E-628921363214}"/>
                  </a:ext>
                </a:extLst>
              </p:cNvPr>
              <p:cNvSpPr>
                <a:spLocks/>
              </p:cNvSpPr>
              <p:nvPr/>
            </p:nvSpPr>
            <p:spPr bwMode="auto">
              <a:xfrm>
                <a:off x="8341543" y="686410"/>
                <a:ext cx="569676" cy="308239"/>
              </a:xfrm>
              <a:custGeom>
                <a:avLst/>
                <a:gdLst>
                  <a:gd name="T0" fmla="*/ 0 w 18186"/>
                  <a:gd name="T1" fmla="*/ 0 h 9453"/>
                  <a:gd name="T2" fmla="*/ 0 w 18186"/>
                  <a:gd name="T3" fmla="*/ 2147483646 h 9453"/>
                  <a:gd name="T4" fmla="*/ 2147483646 w 18186"/>
                  <a:gd name="T5" fmla="*/ 2147483646 h 9453"/>
                  <a:gd name="T6" fmla="*/ 2147483646 w 18186"/>
                  <a:gd name="T7" fmla="*/ 2147483646 h 9453"/>
                  <a:gd name="T8" fmla="*/ 2147483646 w 18186"/>
                  <a:gd name="T9" fmla="*/ 0 h 9453"/>
                  <a:gd name="T10" fmla="*/ 0 w 18186"/>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 name="Google Shape;1006;p14">
                <a:extLst>
                  <a:ext uri="{FF2B5EF4-FFF2-40B4-BE49-F238E27FC236}">
                    <a16:creationId xmlns:a16="http://schemas.microsoft.com/office/drawing/2014/main" id="{DD6B99DC-93B8-45ED-A262-7C3EDC7C9C2A}"/>
                  </a:ext>
                </a:extLst>
              </p:cNvPr>
              <p:cNvSpPr/>
              <p:nvPr/>
            </p:nvSpPr>
            <p:spPr>
              <a:xfrm>
                <a:off x="8341867" y="606869"/>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grpSp>
          <p:nvGrpSpPr>
            <p:cNvPr id="9" name="Google Shape;1007;p14">
              <a:extLst>
                <a:ext uri="{FF2B5EF4-FFF2-40B4-BE49-F238E27FC236}">
                  <a16:creationId xmlns:a16="http://schemas.microsoft.com/office/drawing/2014/main" id="{DE7B2805-ECBE-4003-A1EB-E791A8984470}"/>
                </a:ext>
              </a:extLst>
            </p:cNvPr>
            <p:cNvGrpSpPr>
              <a:grpSpLocks/>
            </p:cNvGrpSpPr>
            <p:nvPr/>
          </p:nvGrpSpPr>
          <p:grpSpPr bwMode="auto">
            <a:xfrm>
              <a:off x="8341543" y="2842933"/>
              <a:ext cx="569676" cy="380612"/>
              <a:chOff x="8341543" y="2282008"/>
              <a:chExt cx="569676" cy="380612"/>
            </a:xfrm>
          </p:grpSpPr>
          <p:sp>
            <p:nvSpPr>
              <p:cNvPr id="15" name="Google Shape;1008;p14">
                <a:extLst>
                  <a:ext uri="{FF2B5EF4-FFF2-40B4-BE49-F238E27FC236}">
                    <a16:creationId xmlns:a16="http://schemas.microsoft.com/office/drawing/2014/main" id="{76CCDB51-E148-4D82-8EA7-8C29603E3784}"/>
                  </a:ext>
                </a:extLst>
              </p:cNvPr>
              <p:cNvSpPr>
                <a:spLocks/>
              </p:cNvSpPr>
              <p:nvPr/>
            </p:nvSpPr>
            <p:spPr bwMode="auto">
              <a:xfrm>
                <a:off x="8341543" y="2361783"/>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 name="Google Shape;1009;p14">
                <a:extLst>
                  <a:ext uri="{FF2B5EF4-FFF2-40B4-BE49-F238E27FC236}">
                    <a16:creationId xmlns:a16="http://schemas.microsoft.com/office/drawing/2014/main" id="{BA814F0D-9C06-4902-BED0-7684246599B8}"/>
                  </a:ext>
                </a:extLst>
              </p:cNvPr>
              <p:cNvSpPr>
                <a:spLocks/>
              </p:cNvSpPr>
              <p:nvPr/>
            </p:nvSpPr>
            <p:spPr bwMode="auto">
              <a:xfrm>
                <a:off x="8341543" y="2282008"/>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10" name="Google Shape;1010;p14">
              <a:extLst>
                <a:ext uri="{FF2B5EF4-FFF2-40B4-BE49-F238E27FC236}">
                  <a16:creationId xmlns:a16="http://schemas.microsoft.com/office/drawing/2014/main" id="{31EBA97A-8884-40F1-B716-36CD87150BD7}"/>
                </a:ext>
              </a:extLst>
            </p:cNvPr>
            <p:cNvGrpSpPr>
              <a:grpSpLocks/>
            </p:cNvGrpSpPr>
            <p:nvPr/>
          </p:nvGrpSpPr>
          <p:grpSpPr bwMode="auto">
            <a:xfrm>
              <a:off x="8341543" y="3403858"/>
              <a:ext cx="569676" cy="380612"/>
              <a:chOff x="8341543" y="2282008"/>
              <a:chExt cx="569676" cy="380612"/>
            </a:xfrm>
          </p:grpSpPr>
          <p:sp>
            <p:nvSpPr>
              <p:cNvPr id="13" name="Google Shape;1011;p14">
                <a:extLst>
                  <a:ext uri="{FF2B5EF4-FFF2-40B4-BE49-F238E27FC236}">
                    <a16:creationId xmlns:a16="http://schemas.microsoft.com/office/drawing/2014/main" id="{99ACE6BA-4F33-4DAF-B80F-CF3E682D6660}"/>
                  </a:ext>
                </a:extLst>
              </p:cNvPr>
              <p:cNvSpPr>
                <a:spLocks/>
              </p:cNvSpPr>
              <p:nvPr/>
            </p:nvSpPr>
            <p:spPr bwMode="auto">
              <a:xfrm>
                <a:off x="8341543" y="2361783"/>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 name="Google Shape;1012;p14">
                <a:extLst>
                  <a:ext uri="{FF2B5EF4-FFF2-40B4-BE49-F238E27FC236}">
                    <a16:creationId xmlns:a16="http://schemas.microsoft.com/office/drawing/2014/main" id="{2966865F-AB69-413B-BEEA-FD37D786F46F}"/>
                  </a:ext>
                </a:extLst>
              </p:cNvPr>
              <p:cNvSpPr/>
              <p:nvPr/>
            </p:nvSpPr>
            <p:spPr>
              <a:xfrm>
                <a:off x="8341867" y="2281736"/>
                <a:ext cx="569787" cy="30086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sp>
          <p:nvSpPr>
            <p:cNvPr id="11" name="Google Shape;1013;p14">
              <a:extLst>
                <a:ext uri="{FF2B5EF4-FFF2-40B4-BE49-F238E27FC236}">
                  <a16:creationId xmlns:a16="http://schemas.microsoft.com/office/drawing/2014/main" id="{C5A66700-D95D-48B1-85EF-2865796278C6}"/>
                </a:ext>
              </a:extLst>
            </p:cNvPr>
            <p:cNvSpPr/>
            <p:nvPr/>
          </p:nvSpPr>
          <p:spPr>
            <a:xfrm>
              <a:off x="8341867" y="4368307"/>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2" name="Google Shape;1014;p14">
              <a:extLst>
                <a:ext uri="{FF2B5EF4-FFF2-40B4-BE49-F238E27FC236}">
                  <a16:creationId xmlns:a16="http://schemas.microsoft.com/office/drawing/2014/main" id="{C1B4B890-95BB-4C96-81AE-8F47677AA5B2}"/>
                </a:ext>
              </a:extLst>
            </p:cNvPr>
            <p:cNvSpPr>
              <a:spLocks/>
            </p:cNvSpPr>
            <p:nvPr/>
          </p:nvSpPr>
          <p:spPr bwMode="auto">
            <a:xfrm>
              <a:off x="395894" y="219519"/>
              <a:ext cx="8053438" cy="4788281"/>
            </a:xfrm>
            <a:custGeom>
              <a:avLst/>
              <a:gdLst>
                <a:gd name="T0" fmla="*/ 2147483646 w 257093"/>
                <a:gd name="T1" fmla="*/ 2147483646 h 146846"/>
                <a:gd name="T2" fmla="*/ 2147483646 w 257093"/>
                <a:gd name="T3" fmla="*/ 2147483646 h 146846"/>
                <a:gd name="T4" fmla="*/ 2147483646 w 257093"/>
                <a:gd name="T5" fmla="*/ 2147483646 h 146846"/>
                <a:gd name="T6" fmla="*/ 2147483646 w 257093"/>
                <a:gd name="T7" fmla="*/ 2147483646 h 146846"/>
                <a:gd name="T8" fmla="*/ 2147483646 w 257093"/>
                <a:gd name="T9" fmla="*/ 2147483646 h 146846"/>
                <a:gd name="T10" fmla="*/ 2147483646 w 257093"/>
                <a:gd name="T11" fmla="*/ 2147483646 h 146846"/>
                <a:gd name="T12" fmla="*/ 2147483646 w 257093"/>
                <a:gd name="T13" fmla="*/ 2147483646 h 146846"/>
                <a:gd name="T14" fmla="*/ 2147483646 w 257093"/>
                <a:gd name="T15" fmla="*/ 2147483646 h 146846"/>
                <a:gd name="T16" fmla="*/ 2147483646 w 257093"/>
                <a:gd name="T17" fmla="*/ 2147483646 h 1468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lnTo>
                    <a:pt x="7146" y="1"/>
                  </a:lnTo>
                  <a:close/>
                </a:path>
              </a:pathLst>
            </a:custGeom>
            <a:solidFill>
              <a:srgbClr val="FCFAF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25" name="Google Shape;1016;p14">
            <a:extLst>
              <a:ext uri="{FF2B5EF4-FFF2-40B4-BE49-F238E27FC236}">
                <a16:creationId xmlns:a16="http://schemas.microsoft.com/office/drawing/2014/main" id="{E33F34E5-85FE-4DF7-8FC0-8972EB0EC46A}"/>
              </a:ext>
            </a:extLst>
          </p:cNvPr>
          <p:cNvGrpSpPr>
            <a:grpSpLocks/>
          </p:cNvGrpSpPr>
          <p:nvPr userDrawn="1"/>
        </p:nvGrpSpPr>
        <p:grpSpPr bwMode="auto">
          <a:xfrm>
            <a:off x="988484" y="5645151"/>
            <a:ext cx="615949" cy="536575"/>
            <a:chOff x="2495125" y="2142250"/>
            <a:chExt cx="444275" cy="398525"/>
          </a:xfrm>
        </p:grpSpPr>
        <p:sp>
          <p:nvSpPr>
            <p:cNvPr id="26" name="Google Shape;1017;p14">
              <a:extLst>
                <a:ext uri="{FF2B5EF4-FFF2-40B4-BE49-F238E27FC236}">
                  <a16:creationId xmlns:a16="http://schemas.microsoft.com/office/drawing/2014/main" id="{958540DB-1A26-42AB-8C59-0726413C369F}"/>
                </a:ext>
              </a:extLst>
            </p:cNvPr>
            <p:cNvSpPr>
              <a:spLocks/>
            </p:cNvSpPr>
            <p:nvPr/>
          </p:nvSpPr>
          <p:spPr bwMode="auto">
            <a:xfrm>
              <a:off x="2495125" y="2142250"/>
              <a:ext cx="444275" cy="398525"/>
            </a:xfrm>
            <a:custGeom>
              <a:avLst/>
              <a:gdLst>
                <a:gd name="T0" fmla="*/ 2147483646 w 17771"/>
                <a:gd name="T1" fmla="*/ 2147483646 h 15941"/>
                <a:gd name="T2" fmla="*/ 2147483646 w 17771"/>
                <a:gd name="T3" fmla="*/ 2147483646 h 15941"/>
                <a:gd name="T4" fmla="*/ 2147483646 w 17771"/>
                <a:gd name="T5" fmla="*/ 2147483646 h 15941"/>
                <a:gd name="T6" fmla="*/ 2147483646 w 17771"/>
                <a:gd name="T7" fmla="*/ 2147483646 h 15941"/>
                <a:gd name="T8" fmla="*/ 2147483646 w 17771"/>
                <a:gd name="T9" fmla="*/ 2147483646 h 15941"/>
                <a:gd name="T10" fmla="*/ 2147483646 w 17771"/>
                <a:gd name="T11" fmla="*/ 2147483646 h 15941"/>
                <a:gd name="T12" fmla="*/ 2147483646 w 17771"/>
                <a:gd name="T13" fmla="*/ 2147483646 h 159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7" name="Google Shape;1018;p14">
              <a:extLst>
                <a:ext uri="{FF2B5EF4-FFF2-40B4-BE49-F238E27FC236}">
                  <a16:creationId xmlns:a16="http://schemas.microsoft.com/office/drawing/2014/main" id="{FEAF4EA0-3265-4B5C-90CD-99178BC803D7}"/>
                </a:ext>
              </a:extLst>
            </p:cNvPr>
            <p:cNvSpPr/>
            <p:nvPr/>
          </p:nvSpPr>
          <p:spPr>
            <a:xfrm>
              <a:off x="2655430" y="2307320"/>
              <a:ext cx="94657" cy="73102"/>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grpSp>
        <p:nvGrpSpPr>
          <p:cNvPr id="28" name="Google Shape;1019;p14">
            <a:extLst>
              <a:ext uri="{FF2B5EF4-FFF2-40B4-BE49-F238E27FC236}">
                <a16:creationId xmlns:a16="http://schemas.microsoft.com/office/drawing/2014/main" id="{2B8BA5E1-BF93-428D-8325-CA6CC75065C4}"/>
              </a:ext>
            </a:extLst>
          </p:cNvPr>
          <p:cNvGrpSpPr>
            <a:grpSpLocks/>
          </p:cNvGrpSpPr>
          <p:nvPr userDrawn="1"/>
        </p:nvGrpSpPr>
        <p:grpSpPr bwMode="auto">
          <a:xfrm>
            <a:off x="10176934" y="427038"/>
            <a:ext cx="404284" cy="379412"/>
            <a:chOff x="3243875" y="2372825"/>
            <a:chExt cx="291375" cy="281375"/>
          </a:xfrm>
        </p:grpSpPr>
        <p:sp>
          <p:nvSpPr>
            <p:cNvPr id="29" name="Google Shape;1020;p14">
              <a:extLst>
                <a:ext uri="{FF2B5EF4-FFF2-40B4-BE49-F238E27FC236}">
                  <a16:creationId xmlns:a16="http://schemas.microsoft.com/office/drawing/2014/main" id="{9C736D7D-80DC-4EE0-9D43-1467F63338A0}"/>
                </a:ext>
              </a:extLst>
            </p:cNvPr>
            <p:cNvSpPr/>
            <p:nvPr/>
          </p:nvSpPr>
          <p:spPr>
            <a:xfrm>
              <a:off x="3286590" y="2403435"/>
              <a:ext cx="205946" cy="200141"/>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30" name="Google Shape;1021;p14">
              <a:extLst>
                <a:ext uri="{FF2B5EF4-FFF2-40B4-BE49-F238E27FC236}">
                  <a16:creationId xmlns:a16="http://schemas.microsoft.com/office/drawing/2014/main" id="{E84C36E5-00A0-40C7-9CC6-6198C449ABFF}"/>
                </a:ext>
              </a:extLst>
            </p:cNvPr>
            <p:cNvSpPr/>
            <p:nvPr/>
          </p:nvSpPr>
          <p:spPr>
            <a:xfrm>
              <a:off x="3303371" y="2403435"/>
              <a:ext cx="192216" cy="210737"/>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31" name="Google Shape;1022;p14">
              <a:extLst>
                <a:ext uri="{FF2B5EF4-FFF2-40B4-BE49-F238E27FC236}">
                  <a16:creationId xmlns:a16="http://schemas.microsoft.com/office/drawing/2014/main" id="{C49DB779-6F03-4065-AC3F-9FF7BED7164E}"/>
                </a:ext>
              </a:extLst>
            </p:cNvPr>
            <p:cNvSpPr/>
            <p:nvPr/>
          </p:nvSpPr>
          <p:spPr>
            <a:xfrm>
              <a:off x="3396427" y="2372825"/>
              <a:ext cx="10679"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32" name="Google Shape;1023;p14">
              <a:extLst>
                <a:ext uri="{FF2B5EF4-FFF2-40B4-BE49-F238E27FC236}">
                  <a16:creationId xmlns:a16="http://schemas.microsoft.com/office/drawing/2014/main" id="{34455932-4954-4348-BA3B-424F732A335A}"/>
                </a:ext>
              </a:extLst>
            </p:cNvPr>
            <p:cNvSpPr/>
            <p:nvPr/>
          </p:nvSpPr>
          <p:spPr>
            <a:xfrm>
              <a:off x="3243875" y="2495264"/>
              <a:ext cx="285273" cy="1059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33" name="Google Shape;1024;p14">
              <a:extLst>
                <a:ext uri="{FF2B5EF4-FFF2-40B4-BE49-F238E27FC236}">
                  <a16:creationId xmlns:a16="http://schemas.microsoft.com/office/drawing/2014/main" id="{589269AD-6598-4EA5-9FF6-20B3657F7FD3}"/>
                </a:ext>
              </a:extLst>
            </p:cNvPr>
            <p:cNvSpPr/>
            <p:nvPr/>
          </p:nvSpPr>
          <p:spPr>
            <a:xfrm>
              <a:off x="3339983" y="2378711"/>
              <a:ext cx="105260" cy="26842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34" name="Google Shape;1025;p14">
              <a:extLst>
                <a:ext uri="{FF2B5EF4-FFF2-40B4-BE49-F238E27FC236}">
                  <a16:creationId xmlns:a16="http://schemas.microsoft.com/office/drawing/2014/main" id="{D9BEA2A2-E35F-4F64-828C-5E339DCF8FEA}"/>
                </a:ext>
              </a:extLst>
            </p:cNvPr>
            <p:cNvSpPr/>
            <p:nvPr/>
          </p:nvSpPr>
          <p:spPr>
            <a:xfrm>
              <a:off x="3266758" y="2458768"/>
              <a:ext cx="268492" cy="94184"/>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35" name="Google Shape;1026;p14">
              <a:extLst>
                <a:ext uri="{FF2B5EF4-FFF2-40B4-BE49-F238E27FC236}">
                  <a16:creationId xmlns:a16="http://schemas.microsoft.com/office/drawing/2014/main" id="{C2655A85-35AB-43EA-B5F3-816667D1314C}"/>
                </a:ext>
              </a:extLst>
            </p:cNvPr>
            <p:cNvSpPr/>
            <p:nvPr/>
          </p:nvSpPr>
          <p:spPr>
            <a:xfrm>
              <a:off x="3275911" y="2451704"/>
              <a:ext cx="257813" cy="113021"/>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36" name="Google Shape;1027;p14">
              <a:extLst>
                <a:ext uri="{FF2B5EF4-FFF2-40B4-BE49-F238E27FC236}">
                  <a16:creationId xmlns:a16="http://schemas.microsoft.com/office/drawing/2014/main" id="{F11EEF0D-2D2C-4174-AC71-D723070FACA9}"/>
                </a:ext>
              </a:extLst>
            </p:cNvPr>
            <p:cNvSpPr/>
            <p:nvPr/>
          </p:nvSpPr>
          <p:spPr>
            <a:xfrm>
              <a:off x="3329304" y="2385775"/>
              <a:ext cx="120517" cy="25783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37" name="Google Shape;1028;p14">
              <a:extLst>
                <a:ext uri="{FF2B5EF4-FFF2-40B4-BE49-F238E27FC236}">
                  <a16:creationId xmlns:a16="http://schemas.microsoft.com/office/drawing/2014/main" id="{D5D88D71-7E96-4CE6-A47A-F1E9D5CCD7A5}"/>
                </a:ext>
              </a:extLst>
            </p:cNvPr>
            <p:cNvSpPr/>
            <p:nvPr/>
          </p:nvSpPr>
          <p:spPr>
            <a:xfrm>
              <a:off x="3327779" y="2438754"/>
              <a:ext cx="134246" cy="133035"/>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38" name="Google Shape;1029;p14">
              <a:extLst>
                <a:ext uri="{FF2B5EF4-FFF2-40B4-BE49-F238E27FC236}">
                  <a16:creationId xmlns:a16="http://schemas.microsoft.com/office/drawing/2014/main" id="{5C11A646-6E1E-41BA-96D1-E9A56421EBFE}"/>
                </a:ext>
              </a:extLst>
            </p:cNvPr>
            <p:cNvSpPr>
              <a:spLocks/>
            </p:cNvSpPr>
            <p:nvPr/>
          </p:nvSpPr>
          <p:spPr bwMode="auto">
            <a:xfrm>
              <a:off x="3358550" y="2469325"/>
              <a:ext cx="72075" cy="71450"/>
            </a:xfrm>
            <a:custGeom>
              <a:avLst/>
              <a:gdLst>
                <a:gd name="T0" fmla="*/ 2147483646 w 2883"/>
                <a:gd name="T1" fmla="*/ 2147483646 h 2858"/>
                <a:gd name="T2" fmla="*/ 2147483646 w 2883"/>
                <a:gd name="T3" fmla="*/ 2147483646 h 2858"/>
                <a:gd name="T4" fmla="*/ 2147483646 w 2883"/>
                <a:gd name="T5" fmla="*/ 2147483646 h 2858"/>
                <a:gd name="T6" fmla="*/ 2147483646 w 2883"/>
                <a:gd name="T7" fmla="*/ 2147483646 h 2858"/>
                <a:gd name="T8" fmla="*/ 2147483646 w 2883"/>
                <a:gd name="T9" fmla="*/ 2147483646 h 28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39" name="Google Shape;1030;p14">
            <a:extLst>
              <a:ext uri="{FF2B5EF4-FFF2-40B4-BE49-F238E27FC236}">
                <a16:creationId xmlns:a16="http://schemas.microsoft.com/office/drawing/2014/main" id="{81406123-46BE-4491-A5F2-C7F51FFBF24B}"/>
              </a:ext>
            </a:extLst>
          </p:cNvPr>
          <p:cNvGrpSpPr>
            <a:grpSpLocks/>
          </p:cNvGrpSpPr>
          <p:nvPr userDrawn="1"/>
        </p:nvGrpSpPr>
        <p:grpSpPr bwMode="auto">
          <a:xfrm>
            <a:off x="11004551" y="1042988"/>
            <a:ext cx="230716" cy="227012"/>
            <a:chOff x="4954425" y="2036375"/>
            <a:chExt cx="166675" cy="168575"/>
          </a:xfrm>
        </p:grpSpPr>
        <p:sp>
          <p:nvSpPr>
            <p:cNvPr id="40" name="Google Shape;1031;p14">
              <a:extLst>
                <a:ext uri="{FF2B5EF4-FFF2-40B4-BE49-F238E27FC236}">
                  <a16:creationId xmlns:a16="http://schemas.microsoft.com/office/drawing/2014/main" id="{1F486DDB-C225-423F-AE29-30FE62D43A51}"/>
                </a:ext>
              </a:extLst>
            </p:cNvPr>
            <p:cNvSpPr>
              <a:spLocks/>
            </p:cNvSpPr>
            <p:nvPr/>
          </p:nvSpPr>
          <p:spPr bwMode="auto">
            <a:xfrm>
              <a:off x="4954425" y="2036375"/>
              <a:ext cx="166675" cy="168575"/>
            </a:xfrm>
            <a:custGeom>
              <a:avLst/>
              <a:gdLst>
                <a:gd name="T0" fmla="*/ 2147483646 w 6667"/>
                <a:gd name="T1" fmla="*/ 2147483646 h 6743"/>
                <a:gd name="T2" fmla="*/ 2147483646 w 6667"/>
                <a:gd name="T3" fmla="*/ 2147483646 h 6743"/>
                <a:gd name="T4" fmla="*/ 2147483646 w 6667"/>
                <a:gd name="T5" fmla="*/ 2147483646 h 6743"/>
                <a:gd name="T6" fmla="*/ 2147483646 w 6667"/>
                <a:gd name="T7" fmla="*/ 2147483646 h 6743"/>
                <a:gd name="T8" fmla="*/ 2147483646 w 6667"/>
                <a:gd name="T9" fmla="*/ 2147483646 h 6743"/>
                <a:gd name="T10" fmla="*/ 2147483646 w 6667"/>
                <a:gd name="T11" fmla="*/ 2147483646 h 6743"/>
                <a:gd name="T12" fmla="*/ 2147483646 w 6667"/>
                <a:gd name="T13" fmla="*/ 2147483646 h 6743"/>
                <a:gd name="T14" fmla="*/ 2147483646 w 6667"/>
                <a:gd name="T15" fmla="*/ 2147483646 h 674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41" name="Google Shape;1032;p14">
              <a:extLst>
                <a:ext uri="{FF2B5EF4-FFF2-40B4-BE49-F238E27FC236}">
                  <a16:creationId xmlns:a16="http://schemas.microsoft.com/office/drawing/2014/main" id="{5CCC6E12-7522-4176-A691-74127BB4ED96}"/>
                </a:ext>
              </a:extLst>
            </p:cNvPr>
            <p:cNvSpPr/>
            <p:nvPr/>
          </p:nvSpPr>
          <p:spPr>
            <a:xfrm>
              <a:off x="5009474" y="2104748"/>
              <a:ext cx="51991" cy="41259"/>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sp>
        <p:nvSpPr>
          <p:cNvPr id="42" name="Google Shape;1033;p14">
            <a:extLst>
              <a:ext uri="{FF2B5EF4-FFF2-40B4-BE49-F238E27FC236}">
                <a16:creationId xmlns:a16="http://schemas.microsoft.com/office/drawing/2014/main" id="{424F5F82-EE2F-476E-8C19-C91E994CB741}"/>
              </a:ext>
            </a:extLst>
          </p:cNvPr>
          <p:cNvSpPr>
            <a:spLocks/>
          </p:cNvSpPr>
          <p:nvPr userDrawn="1"/>
        </p:nvSpPr>
        <p:spPr bwMode="auto">
          <a:xfrm>
            <a:off x="2055285" y="6264275"/>
            <a:ext cx="165100" cy="109538"/>
          </a:xfrm>
          <a:custGeom>
            <a:avLst/>
            <a:gdLst>
              <a:gd name="T0" fmla="*/ 2147483646 w 4765"/>
              <a:gd name="T1" fmla="*/ 2147483646 h 3248"/>
              <a:gd name="T2" fmla="*/ 2147483646 w 4765"/>
              <a:gd name="T3" fmla="*/ 2147483646 h 3248"/>
              <a:gd name="T4" fmla="*/ 2147483646 w 4765"/>
              <a:gd name="T5" fmla="*/ 2147483646 h 3248"/>
              <a:gd name="T6" fmla="*/ 2147483646 w 4765"/>
              <a:gd name="T7" fmla="*/ 2147483646 h 3248"/>
              <a:gd name="T8" fmla="*/ 2147483646 w 4765"/>
              <a:gd name="T9" fmla="*/ 2147483646 h 32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3" name="Google Shape;1034;p14">
            <a:extLst>
              <a:ext uri="{FF2B5EF4-FFF2-40B4-BE49-F238E27FC236}">
                <a16:creationId xmlns:a16="http://schemas.microsoft.com/office/drawing/2014/main" id="{E05A9236-19E1-4563-8F69-5F7A0E4811F2}"/>
              </a:ext>
            </a:extLst>
          </p:cNvPr>
          <p:cNvSpPr/>
          <p:nvPr userDrawn="1"/>
        </p:nvSpPr>
        <p:spPr>
          <a:xfrm>
            <a:off x="10996085" y="6181725"/>
            <a:ext cx="120649" cy="82550"/>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lIns="68569" tIns="68569" rIns="68569" bIns="68569" anchor="ctr"/>
          <a:lstStyle/>
          <a:p>
            <a:pPr eaLnBrk="1" fontAlgn="auto" hangingPunct="1">
              <a:spcBef>
                <a:spcPts val="0"/>
              </a:spcBef>
              <a:spcAft>
                <a:spcPts val="0"/>
              </a:spcAft>
              <a:defRPr/>
            </a:pPr>
            <a:endParaRPr sz="1800" b="0">
              <a:solidFill>
                <a:prstClr val="black"/>
              </a:solidFill>
              <a:latin typeface="Arial"/>
            </a:endParaRPr>
          </a:p>
        </p:txBody>
      </p:sp>
      <p:grpSp>
        <p:nvGrpSpPr>
          <p:cNvPr id="44" name="Google Shape;1035;p14">
            <a:extLst>
              <a:ext uri="{FF2B5EF4-FFF2-40B4-BE49-F238E27FC236}">
                <a16:creationId xmlns:a16="http://schemas.microsoft.com/office/drawing/2014/main" id="{427015D7-CBA8-44DA-9325-3FF29F4D6CD5}"/>
              </a:ext>
            </a:extLst>
          </p:cNvPr>
          <p:cNvGrpSpPr>
            <a:grpSpLocks/>
          </p:cNvGrpSpPr>
          <p:nvPr userDrawn="1"/>
        </p:nvGrpSpPr>
        <p:grpSpPr bwMode="auto">
          <a:xfrm>
            <a:off x="817034" y="5192714"/>
            <a:ext cx="230717" cy="225425"/>
            <a:chOff x="4954425" y="2036375"/>
            <a:chExt cx="166675" cy="168575"/>
          </a:xfrm>
        </p:grpSpPr>
        <p:sp>
          <p:nvSpPr>
            <p:cNvPr id="45" name="Google Shape;1036;p14">
              <a:extLst>
                <a:ext uri="{FF2B5EF4-FFF2-40B4-BE49-F238E27FC236}">
                  <a16:creationId xmlns:a16="http://schemas.microsoft.com/office/drawing/2014/main" id="{6B8B47C7-C0E8-4124-BCDB-E2D9EA63D83A}"/>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46" name="Google Shape;1037;p14">
              <a:extLst>
                <a:ext uri="{FF2B5EF4-FFF2-40B4-BE49-F238E27FC236}">
                  <a16:creationId xmlns:a16="http://schemas.microsoft.com/office/drawing/2014/main" id="{4E00A3B9-29EA-46C2-B9B1-FE0C3A995FF8}"/>
                </a:ext>
              </a:extLst>
            </p:cNvPr>
            <p:cNvSpPr/>
            <p:nvPr/>
          </p:nvSpPr>
          <p:spPr>
            <a:xfrm>
              <a:off x="5009473" y="2105230"/>
              <a:ext cx="51990" cy="40363"/>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sp>
        <p:nvSpPr>
          <p:cNvPr id="47" name="Google Shape;1082;p14">
            <a:extLst>
              <a:ext uri="{FF2B5EF4-FFF2-40B4-BE49-F238E27FC236}">
                <a16:creationId xmlns:a16="http://schemas.microsoft.com/office/drawing/2014/main" id="{D5CED488-977B-4123-BD27-B47490361549}"/>
              </a:ext>
            </a:extLst>
          </p:cNvPr>
          <p:cNvSpPr>
            <a:spLocks/>
          </p:cNvSpPr>
          <p:nvPr userDrawn="1"/>
        </p:nvSpPr>
        <p:spPr bwMode="auto">
          <a:xfrm>
            <a:off x="465667" y="882651"/>
            <a:ext cx="110067" cy="176213"/>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8" name="Google Shape;1083;p14">
            <a:extLst>
              <a:ext uri="{FF2B5EF4-FFF2-40B4-BE49-F238E27FC236}">
                <a16:creationId xmlns:a16="http://schemas.microsoft.com/office/drawing/2014/main" id="{BFD486CB-3E82-4322-8B88-56852B26170F}"/>
              </a:ext>
            </a:extLst>
          </p:cNvPr>
          <p:cNvSpPr>
            <a:spLocks/>
          </p:cNvSpPr>
          <p:nvPr userDrawn="1"/>
        </p:nvSpPr>
        <p:spPr bwMode="auto">
          <a:xfrm>
            <a:off x="201084" y="906463"/>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9" name="Google Shape;1084;p14">
            <a:extLst>
              <a:ext uri="{FF2B5EF4-FFF2-40B4-BE49-F238E27FC236}">
                <a16:creationId xmlns:a16="http://schemas.microsoft.com/office/drawing/2014/main" id="{4B40A050-64D2-44E5-9246-F86173CB6AE6}"/>
              </a:ext>
            </a:extLst>
          </p:cNvPr>
          <p:cNvSpPr>
            <a:spLocks/>
          </p:cNvSpPr>
          <p:nvPr userDrawn="1"/>
        </p:nvSpPr>
        <p:spPr bwMode="auto">
          <a:xfrm>
            <a:off x="224367" y="989014"/>
            <a:ext cx="44451"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0" name="Google Shape;1085;p14">
            <a:extLst>
              <a:ext uri="{FF2B5EF4-FFF2-40B4-BE49-F238E27FC236}">
                <a16:creationId xmlns:a16="http://schemas.microsoft.com/office/drawing/2014/main" id="{F66B681D-EAE0-4B05-A8C5-869129600E76}"/>
              </a:ext>
            </a:extLst>
          </p:cNvPr>
          <p:cNvSpPr>
            <a:spLocks/>
          </p:cNvSpPr>
          <p:nvPr userDrawn="1"/>
        </p:nvSpPr>
        <p:spPr bwMode="auto">
          <a:xfrm>
            <a:off x="524934" y="947739"/>
            <a:ext cx="46567" cy="46037"/>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1" name="Google Shape;1086;p14">
            <a:extLst>
              <a:ext uri="{FF2B5EF4-FFF2-40B4-BE49-F238E27FC236}">
                <a16:creationId xmlns:a16="http://schemas.microsoft.com/office/drawing/2014/main" id="{8F37F45D-870C-4FEC-BE96-495813D87CDB}"/>
              </a:ext>
            </a:extLst>
          </p:cNvPr>
          <p:cNvSpPr>
            <a:spLocks/>
          </p:cNvSpPr>
          <p:nvPr userDrawn="1"/>
        </p:nvSpPr>
        <p:spPr bwMode="auto">
          <a:xfrm>
            <a:off x="201084" y="917575"/>
            <a:ext cx="448733" cy="96838"/>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2" name="Google Shape;1082;p14">
            <a:extLst>
              <a:ext uri="{FF2B5EF4-FFF2-40B4-BE49-F238E27FC236}">
                <a16:creationId xmlns:a16="http://schemas.microsoft.com/office/drawing/2014/main" id="{2CDD837C-AD5B-4588-AE58-251CB40C53EA}"/>
              </a:ext>
            </a:extLst>
          </p:cNvPr>
          <p:cNvSpPr>
            <a:spLocks/>
          </p:cNvSpPr>
          <p:nvPr userDrawn="1"/>
        </p:nvSpPr>
        <p:spPr bwMode="auto">
          <a:xfrm>
            <a:off x="463550" y="1495425"/>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3" name="Google Shape;1083;p14">
            <a:extLst>
              <a:ext uri="{FF2B5EF4-FFF2-40B4-BE49-F238E27FC236}">
                <a16:creationId xmlns:a16="http://schemas.microsoft.com/office/drawing/2014/main" id="{B9A66DD7-D8F9-4235-BA78-8BA8F9EA58F5}"/>
              </a:ext>
            </a:extLst>
          </p:cNvPr>
          <p:cNvSpPr>
            <a:spLocks/>
          </p:cNvSpPr>
          <p:nvPr userDrawn="1"/>
        </p:nvSpPr>
        <p:spPr bwMode="auto">
          <a:xfrm>
            <a:off x="198967" y="1520826"/>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4" name="Google Shape;1084;p14">
            <a:extLst>
              <a:ext uri="{FF2B5EF4-FFF2-40B4-BE49-F238E27FC236}">
                <a16:creationId xmlns:a16="http://schemas.microsoft.com/office/drawing/2014/main" id="{43672FD6-ED81-44D4-98B0-CA9DB8FA1C0E}"/>
              </a:ext>
            </a:extLst>
          </p:cNvPr>
          <p:cNvSpPr>
            <a:spLocks/>
          </p:cNvSpPr>
          <p:nvPr userDrawn="1"/>
        </p:nvSpPr>
        <p:spPr bwMode="auto">
          <a:xfrm>
            <a:off x="222251" y="1603375"/>
            <a:ext cx="46567" cy="46038"/>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5" name="Google Shape;1085;p14">
            <a:extLst>
              <a:ext uri="{FF2B5EF4-FFF2-40B4-BE49-F238E27FC236}">
                <a16:creationId xmlns:a16="http://schemas.microsoft.com/office/drawing/2014/main" id="{AB1B0223-A503-4334-B97D-5FEEFFEAB57E}"/>
              </a:ext>
            </a:extLst>
          </p:cNvPr>
          <p:cNvSpPr>
            <a:spLocks/>
          </p:cNvSpPr>
          <p:nvPr userDrawn="1"/>
        </p:nvSpPr>
        <p:spPr bwMode="auto">
          <a:xfrm>
            <a:off x="522818" y="1562100"/>
            <a:ext cx="46567" cy="44450"/>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6" name="Google Shape;1086;p14">
            <a:extLst>
              <a:ext uri="{FF2B5EF4-FFF2-40B4-BE49-F238E27FC236}">
                <a16:creationId xmlns:a16="http://schemas.microsoft.com/office/drawing/2014/main" id="{DD0FC147-B72F-4CB7-9E2E-D164E56B950D}"/>
              </a:ext>
            </a:extLst>
          </p:cNvPr>
          <p:cNvSpPr>
            <a:spLocks/>
          </p:cNvSpPr>
          <p:nvPr userDrawn="1"/>
        </p:nvSpPr>
        <p:spPr bwMode="auto">
          <a:xfrm>
            <a:off x="201084" y="1531938"/>
            <a:ext cx="446616"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7" name="Google Shape;1082;p14">
            <a:extLst>
              <a:ext uri="{FF2B5EF4-FFF2-40B4-BE49-F238E27FC236}">
                <a16:creationId xmlns:a16="http://schemas.microsoft.com/office/drawing/2014/main" id="{127832D4-610D-43E2-87D3-187878A4C7D4}"/>
              </a:ext>
            </a:extLst>
          </p:cNvPr>
          <p:cNvSpPr>
            <a:spLocks/>
          </p:cNvSpPr>
          <p:nvPr userDrawn="1"/>
        </p:nvSpPr>
        <p:spPr bwMode="auto">
          <a:xfrm>
            <a:off x="463550" y="2109788"/>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8" name="Google Shape;1083;p14">
            <a:extLst>
              <a:ext uri="{FF2B5EF4-FFF2-40B4-BE49-F238E27FC236}">
                <a16:creationId xmlns:a16="http://schemas.microsoft.com/office/drawing/2014/main" id="{3FAC5E1A-B80B-4D50-8311-1127E8B7B9A5}"/>
              </a:ext>
            </a:extLst>
          </p:cNvPr>
          <p:cNvSpPr>
            <a:spLocks/>
          </p:cNvSpPr>
          <p:nvPr userDrawn="1"/>
        </p:nvSpPr>
        <p:spPr bwMode="auto">
          <a:xfrm>
            <a:off x="198967" y="2135189"/>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9" name="Google Shape;1084;p14">
            <a:extLst>
              <a:ext uri="{FF2B5EF4-FFF2-40B4-BE49-F238E27FC236}">
                <a16:creationId xmlns:a16="http://schemas.microsoft.com/office/drawing/2014/main" id="{99CEEB57-9671-478A-B5EA-DB6D1E59A53C}"/>
              </a:ext>
            </a:extLst>
          </p:cNvPr>
          <p:cNvSpPr>
            <a:spLocks/>
          </p:cNvSpPr>
          <p:nvPr userDrawn="1"/>
        </p:nvSpPr>
        <p:spPr bwMode="auto">
          <a:xfrm>
            <a:off x="222251" y="2217738"/>
            <a:ext cx="44449" cy="44450"/>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0" name="Google Shape;1085;p14">
            <a:extLst>
              <a:ext uri="{FF2B5EF4-FFF2-40B4-BE49-F238E27FC236}">
                <a16:creationId xmlns:a16="http://schemas.microsoft.com/office/drawing/2014/main" id="{81190441-E3A3-458F-BA64-404D3D2E7931}"/>
              </a:ext>
            </a:extLst>
          </p:cNvPr>
          <p:cNvSpPr>
            <a:spLocks/>
          </p:cNvSpPr>
          <p:nvPr userDrawn="1"/>
        </p:nvSpPr>
        <p:spPr bwMode="auto">
          <a:xfrm>
            <a:off x="522818" y="2174875"/>
            <a:ext cx="44449"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1" name="Google Shape;1086;p14">
            <a:extLst>
              <a:ext uri="{FF2B5EF4-FFF2-40B4-BE49-F238E27FC236}">
                <a16:creationId xmlns:a16="http://schemas.microsoft.com/office/drawing/2014/main" id="{54357A2D-4DF6-42C8-BFA8-EC99896AEF95}"/>
              </a:ext>
            </a:extLst>
          </p:cNvPr>
          <p:cNvSpPr>
            <a:spLocks/>
          </p:cNvSpPr>
          <p:nvPr userDrawn="1"/>
        </p:nvSpPr>
        <p:spPr bwMode="auto">
          <a:xfrm>
            <a:off x="198967" y="2146300"/>
            <a:ext cx="448733"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2" name="Google Shape;1082;p14">
            <a:extLst>
              <a:ext uri="{FF2B5EF4-FFF2-40B4-BE49-F238E27FC236}">
                <a16:creationId xmlns:a16="http://schemas.microsoft.com/office/drawing/2014/main" id="{2FCF8AF7-F715-4E4D-8E05-60372F8FCEBF}"/>
              </a:ext>
            </a:extLst>
          </p:cNvPr>
          <p:cNvSpPr>
            <a:spLocks/>
          </p:cNvSpPr>
          <p:nvPr userDrawn="1"/>
        </p:nvSpPr>
        <p:spPr bwMode="auto">
          <a:xfrm>
            <a:off x="461433" y="2724151"/>
            <a:ext cx="110067" cy="176213"/>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3" name="Google Shape;1083;p14">
            <a:extLst>
              <a:ext uri="{FF2B5EF4-FFF2-40B4-BE49-F238E27FC236}">
                <a16:creationId xmlns:a16="http://schemas.microsoft.com/office/drawing/2014/main" id="{9251182F-249B-41A3-82A3-BD97A030C688}"/>
              </a:ext>
            </a:extLst>
          </p:cNvPr>
          <p:cNvSpPr>
            <a:spLocks/>
          </p:cNvSpPr>
          <p:nvPr userDrawn="1"/>
        </p:nvSpPr>
        <p:spPr bwMode="auto">
          <a:xfrm>
            <a:off x="196851" y="2747964"/>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4" name="Google Shape;1084;p14">
            <a:extLst>
              <a:ext uri="{FF2B5EF4-FFF2-40B4-BE49-F238E27FC236}">
                <a16:creationId xmlns:a16="http://schemas.microsoft.com/office/drawing/2014/main" id="{DE92920E-CDFC-4A2F-95A9-CE77E96BB670}"/>
              </a:ext>
            </a:extLst>
          </p:cNvPr>
          <p:cNvSpPr>
            <a:spLocks/>
          </p:cNvSpPr>
          <p:nvPr userDrawn="1"/>
        </p:nvSpPr>
        <p:spPr bwMode="auto">
          <a:xfrm>
            <a:off x="220134" y="2830514"/>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5" name="Google Shape;1085;p14">
            <a:extLst>
              <a:ext uri="{FF2B5EF4-FFF2-40B4-BE49-F238E27FC236}">
                <a16:creationId xmlns:a16="http://schemas.microsoft.com/office/drawing/2014/main" id="{6D9E2A75-605E-4B20-BC52-7A461DC6CC95}"/>
              </a:ext>
            </a:extLst>
          </p:cNvPr>
          <p:cNvSpPr>
            <a:spLocks/>
          </p:cNvSpPr>
          <p:nvPr userDrawn="1"/>
        </p:nvSpPr>
        <p:spPr bwMode="auto">
          <a:xfrm>
            <a:off x="520701" y="2789239"/>
            <a:ext cx="46567" cy="46037"/>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6" name="Google Shape;1086;p14">
            <a:extLst>
              <a:ext uri="{FF2B5EF4-FFF2-40B4-BE49-F238E27FC236}">
                <a16:creationId xmlns:a16="http://schemas.microsoft.com/office/drawing/2014/main" id="{24104A36-965C-435B-88C4-11129DA039BE}"/>
              </a:ext>
            </a:extLst>
          </p:cNvPr>
          <p:cNvSpPr>
            <a:spLocks/>
          </p:cNvSpPr>
          <p:nvPr userDrawn="1"/>
        </p:nvSpPr>
        <p:spPr bwMode="auto">
          <a:xfrm>
            <a:off x="198968" y="2759075"/>
            <a:ext cx="446617" cy="96838"/>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7" name="Google Shape;1082;p14">
            <a:extLst>
              <a:ext uri="{FF2B5EF4-FFF2-40B4-BE49-F238E27FC236}">
                <a16:creationId xmlns:a16="http://schemas.microsoft.com/office/drawing/2014/main" id="{765611B5-82F8-4D38-BF95-0EADAB8CC518}"/>
              </a:ext>
            </a:extLst>
          </p:cNvPr>
          <p:cNvSpPr>
            <a:spLocks/>
          </p:cNvSpPr>
          <p:nvPr userDrawn="1"/>
        </p:nvSpPr>
        <p:spPr bwMode="auto">
          <a:xfrm>
            <a:off x="461433" y="3336925"/>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8" name="Google Shape;1083;p14">
            <a:extLst>
              <a:ext uri="{FF2B5EF4-FFF2-40B4-BE49-F238E27FC236}">
                <a16:creationId xmlns:a16="http://schemas.microsoft.com/office/drawing/2014/main" id="{79E554BE-097B-464B-845F-4E5084889DF6}"/>
              </a:ext>
            </a:extLst>
          </p:cNvPr>
          <p:cNvSpPr>
            <a:spLocks/>
          </p:cNvSpPr>
          <p:nvPr userDrawn="1"/>
        </p:nvSpPr>
        <p:spPr bwMode="auto">
          <a:xfrm>
            <a:off x="194733" y="3362326"/>
            <a:ext cx="450851"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9" name="Google Shape;1084;p14">
            <a:extLst>
              <a:ext uri="{FF2B5EF4-FFF2-40B4-BE49-F238E27FC236}">
                <a16:creationId xmlns:a16="http://schemas.microsoft.com/office/drawing/2014/main" id="{A0123F26-EF77-4B37-ACA3-89A7C9504762}"/>
              </a:ext>
            </a:extLst>
          </p:cNvPr>
          <p:cNvSpPr>
            <a:spLocks/>
          </p:cNvSpPr>
          <p:nvPr userDrawn="1"/>
        </p:nvSpPr>
        <p:spPr bwMode="auto">
          <a:xfrm>
            <a:off x="220133" y="3444875"/>
            <a:ext cx="44451" cy="46038"/>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0" name="Google Shape;1085;p14">
            <a:extLst>
              <a:ext uri="{FF2B5EF4-FFF2-40B4-BE49-F238E27FC236}">
                <a16:creationId xmlns:a16="http://schemas.microsoft.com/office/drawing/2014/main" id="{D6B05E35-78E0-4D98-B5E4-66F18379BC10}"/>
              </a:ext>
            </a:extLst>
          </p:cNvPr>
          <p:cNvSpPr>
            <a:spLocks/>
          </p:cNvSpPr>
          <p:nvPr userDrawn="1"/>
        </p:nvSpPr>
        <p:spPr bwMode="auto">
          <a:xfrm>
            <a:off x="520700" y="3403600"/>
            <a:ext cx="44451" cy="44450"/>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1" name="Google Shape;1086;p14">
            <a:extLst>
              <a:ext uri="{FF2B5EF4-FFF2-40B4-BE49-F238E27FC236}">
                <a16:creationId xmlns:a16="http://schemas.microsoft.com/office/drawing/2014/main" id="{B6BC18A3-9516-4DDD-93F5-E3799D650796}"/>
              </a:ext>
            </a:extLst>
          </p:cNvPr>
          <p:cNvSpPr>
            <a:spLocks/>
          </p:cNvSpPr>
          <p:nvPr userDrawn="1"/>
        </p:nvSpPr>
        <p:spPr bwMode="auto">
          <a:xfrm>
            <a:off x="196851" y="3373439"/>
            <a:ext cx="448733" cy="96837"/>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2" name="Google Shape;1082;p14">
            <a:extLst>
              <a:ext uri="{FF2B5EF4-FFF2-40B4-BE49-F238E27FC236}">
                <a16:creationId xmlns:a16="http://schemas.microsoft.com/office/drawing/2014/main" id="{E9AFA9E1-8CCB-4E8D-BAC6-D89AE33257E4}"/>
              </a:ext>
            </a:extLst>
          </p:cNvPr>
          <p:cNvSpPr>
            <a:spLocks/>
          </p:cNvSpPr>
          <p:nvPr userDrawn="1"/>
        </p:nvSpPr>
        <p:spPr bwMode="auto">
          <a:xfrm>
            <a:off x="459317" y="3951288"/>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3" name="Google Shape;1083;p14">
            <a:extLst>
              <a:ext uri="{FF2B5EF4-FFF2-40B4-BE49-F238E27FC236}">
                <a16:creationId xmlns:a16="http://schemas.microsoft.com/office/drawing/2014/main" id="{286D94A5-D206-4D90-B228-8FDCCBD89539}"/>
              </a:ext>
            </a:extLst>
          </p:cNvPr>
          <p:cNvSpPr>
            <a:spLocks/>
          </p:cNvSpPr>
          <p:nvPr userDrawn="1"/>
        </p:nvSpPr>
        <p:spPr bwMode="auto">
          <a:xfrm>
            <a:off x="194734" y="3976689"/>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4" name="Google Shape;1084;p14">
            <a:extLst>
              <a:ext uri="{FF2B5EF4-FFF2-40B4-BE49-F238E27FC236}">
                <a16:creationId xmlns:a16="http://schemas.microsoft.com/office/drawing/2014/main" id="{35D2716C-1C62-49CB-881A-F368ACCD27B6}"/>
              </a:ext>
            </a:extLst>
          </p:cNvPr>
          <p:cNvSpPr>
            <a:spLocks/>
          </p:cNvSpPr>
          <p:nvPr userDrawn="1"/>
        </p:nvSpPr>
        <p:spPr bwMode="auto">
          <a:xfrm>
            <a:off x="218018" y="4059239"/>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5" name="Google Shape;1085;p14">
            <a:extLst>
              <a:ext uri="{FF2B5EF4-FFF2-40B4-BE49-F238E27FC236}">
                <a16:creationId xmlns:a16="http://schemas.microsoft.com/office/drawing/2014/main" id="{FB4544A9-EC84-4FD3-88A8-79FC8F2B8D47}"/>
              </a:ext>
            </a:extLst>
          </p:cNvPr>
          <p:cNvSpPr>
            <a:spLocks/>
          </p:cNvSpPr>
          <p:nvPr userDrawn="1"/>
        </p:nvSpPr>
        <p:spPr bwMode="auto">
          <a:xfrm>
            <a:off x="518585" y="4016375"/>
            <a:ext cx="46567"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6" name="Google Shape;1086;p14">
            <a:extLst>
              <a:ext uri="{FF2B5EF4-FFF2-40B4-BE49-F238E27FC236}">
                <a16:creationId xmlns:a16="http://schemas.microsoft.com/office/drawing/2014/main" id="{E97D8A63-82FC-414C-859B-DD60DD83492D}"/>
              </a:ext>
            </a:extLst>
          </p:cNvPr>
          <p:cNvSpPr>
            <a:spLocks/>
          </p:cNvSpPr>
          <p:nvPr userDrawn="1"/>
        </p:nvSpPr>
        <p:spPr bwMode="auto">
          <a:xfrm>
            <a:off x="194734" y="3987800"/>
            <a:ext cx="448733"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7" name="Google Shape;1082;p14">
            <a:extLst>
              <a:ext uri="{FF2B5EF4-FFF2-40B4-BE49-F238E27FC236}">
                <a16:creationId xmlns:a16="http://schemas.microsoft.com/office/drawing/2014/main" id="{802B322C-473C-4A64-8789-8CECAD477FF3}"/>
              </a:ext>
            </a:extLst>
          </p:cNvPr>
          <p:cNvSpPr>
            <a:spLocks/>
          </p:cNvSpPr>
          <p:nvPr userDrawn="1"/>
        </p:nvSpPr>
        <p:spPr bwMode="auto">
          <a:xfrm>
            <a:off x="459317" y="4565650"/>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8" name="Google Shape;1083;p14">
            <a:extLst>
              <a:ext uri="{FF2B5EF4-FFF2-40B4-BE49-F238E27FC236}">
                <a16:creationId xmlns:a16="http://schemas.microsoft.com/office/drawing/2014/main" id="{7B2B6D94-D5DD-4345-9F9F-12A86F42BC53}"/>
              </a:ext>
            </a:extLst>
          </p:cNvPr>
          <p:cNvSpPr>
            <a:spLocks/>
          </p:cNvSpPr>
          <p:nvPr userDrawn="1"/>
        </p:nvSpPr>
        <p:spPr bwMode="auto">
          <a:xfrm>
            <a:off x="192618" y="4589464"/>
            <a:ext cx="450849"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9" name="Google Shape;1084;p14">
            <a:extLst>
              <a:ext uri="{FF2B5EF4-FFF2-40B4-BE49-F238E27FC236}">
                <a16:creationId xmlns:a16="http://schemas.microsoft.com/office/drawing/2014/main" id="{ECB00097-2605-44D9-82D8-E2DB32EEA05A}"/>
              </a:ext>
            </a:extLst>
          </p:cNvPr>
          <p:cNvSpPr>
            <a:spLocks/>
          </p:cNvSpPr>
          <p:nvPr userDrawn="1"/>
        </p:nvSpPr>
        <p:spPr bwMode="auto">
          <a:xfrm>
            <a:off x="215901" y="4672014"/>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0" name="Google Shape;1085;p14">
            <a:extLst>
              <a:ext uri="{FF2B5EF4-FFF2-40B4-BE49-F238E27FC236}">
                <a16:creationId xmlns:a16="http://schemas.microsoft.com/office/drawing/2014/main" id="{0FE8715E-FB72-409C-9D72-1C3A288E4826}"/>
              </a:ext>
            </a:extLst>
          </p:cNvPr>
          <p:cNvSpPr>
            <a:spLocks/>
          </p:cNvSpPr>
          <p:nvPr userDrawn="1"/>
        </p:nvSpPr>
        <p:spPr bwMode="auto">
          <a:xfrm>
            <a:off x="518585" y="4630739"/>
            <a:ext cx="44449" cy="46037"/>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1" name="Google Shape;1086;p14">
            <a:extLst>
              <a:ext uri="{FF2B5EF4-FFF2-40B4-BE49-F238E27FC236}">
                <a16:creationId xmlns:a16="http://schemas.microsoft.com/office/drawing/2014/main" id="{DFC2168B-3040-48C5-96F5-4E78850B6B10}"/>
              </a:ext>
            </a:extLst>
          </p:cNvPr>
          <p:cNvSpPr>
            <a:spLocks/>
          </p:cNvSpPr>
          <p:nvPr userDrawn="1"/>
        </p:nvSpPr>
        <p:spPr bwMode="auto">
          <a:xfrm>
            <a:off x="194734" y="4600575"/>
            <a:ext cx="446617" cy="96838"/>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2" name="Google Shape;1082;p14">
            <a:extLst>
              <a:ext uri="{FF2B5EF4-FFF2-40B4-BE49-F238E27FC236}">
                <a16:creationId xmlns:a16="http://schemas.microsoft.com/office/drawing/2014/main" id="{082E8629-3E50-4EF5-B3E3-5F052BB5D7B0}"/>
              </a:ext>
            </a:extLst>
          </p:cNvPr>
          <p:cNvSpPr>
            <a:spLocks/>
          </p:cNvSpPr>
          <p:nvPr userDrawn="1"/>
        </p:nvSpPr>
        <p:spPr bwMode="auto">
          <a:xfrm>
            <a:off x="457200" y="5180013"/>
            <a:ext cx="110067" cy="176212"/>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3" name="Google Shape;1083;p14">
            <a:extLst>
              <a:ext uri="{FF2B5EF4-FFF2-40B4-BE49-F238E27FC236}">
                <a16:creationId xmlns:a16="http://schemas.microsoft.com/office/drawing/2014/main" id="{A1CF0478-4B9E-4B15-85DC-3423168D16C0}"/>
              </a:ext>
            </a:extLst>
          </p:cNvPr>
          <p:cNvSpPr>
            <a:spLocks/>
          </p:cNvSpPr>
          <p:nvPr userDrawn="1"/>
        </p:nvSpPr>
        <p:spPr bwMode="auto">
          <a:xfrm>
            <a:off x="192618" y="5203826"/>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4" name="Google Shape;1084;p14">
            <a:extLst>
              <a:ext uri="{FF2B5EF4-FFF2-40B4-BE49-F238E27FC236}">
                <a16:creationId xmlns:a16="http://schemas.microsoft.com/office/drawing/2014/main" id="{D3A388AE-E4CE-4850-A408-51C6F4FD7352}"/>
              </a:ext>
            </a:extLst>
          </p:cNvPr>
          <p:cNvSpPr>
            <a:spLocks/>
          </p:cNvSpPr>
          <p:nvPr userDrawn="1"/>
        </p:nvSpPr>
        <p:spPr bwMode="auto">
          <a:xfrm>
            <a:off x="215901" y="5286375"/>
            <a:ext cx="46567" cy="46038"/>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5" name="Google Shape;1085;p14">
            <a:extLst>
              <a:ext uri="{FF2B5EF4-FFF2-40B4-BE49-F238E27FC236}">
                <a16:creationId xmlns:a16="http://schemas.microsoft.com/office/drawing/2014/main" id="{E27842B6-FF79-4B5B-B580-2A60901E0CD0}"/>
              </a:ext>
            </a:extLst>
          </p:cNvPr>
          <p:cNvSpPr>
            <a:spLocks/>
          </p:cNvSpPr>
          <p:nvPr userDrawn="1"/>
        </p:nvSpPr>
        <p:spPr bwMode="auto">
          <a:xfrm>
            <a:off x="516467" y="5245100"/>
            <a:ext cx="46567"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6" name="Google Shape;1086;p14">
            <a:extLst>
              <a:ext uri="{FF2B5EF4-FFF2-40B4-BE49-F238E27FC236}">
                <a16:creationId xmlns:a16="http://schemas.microsoft.com/office/drawing/2014/main" id="{E76FAF50-C14A-4E0B-BFD5-F0314E764C3E}"/>
              </a:ext>
            </a:extLst>
          </p:cNvPr>
          <p:cNvSpPr>
            <a:spLocks/>
          </p:cNvSpPr>
          <p:nvPr userDrawn="1"/>
        </p:nvSpPr>
        <p:spPr bwMode="auto">
          <a:xfrm>
            <a:off x="192618" y="5214939"/>
            <a:ext cx="448733" cy="96837"/>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7" name="Google Shape;1082;p14">
            <a:extLst>
              <a:ext uri="{FF2B5EF4-FFF2-40B4-BE49-F238E27FC236}">
                <a16:creationId xmlns:a16="http://schemas.microsoft.com/office/drawing/2014/main" id="{C39A21EA-AC15-4767-B596-5FE0036D577E}"/>
              </a:ext>
            </a:extLst>
          </p:cNvPr>
          <p:cNvSpPr>
            <a:spLocks/>
          </p:cNvSpPr>
          <p:nvPr userDrawn="1"/>
        </p:nvSpPr>
        <p:spPr bwMode="auto">
          <a:xfrm>
            <a:off x="457200" y="5792788"/>
            <a:ext cx="107951"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8" name="Google Shape;1083;p14">
            <a:extLst>
              <a:ext uri="{FF2B5EF4-FFF2-40B4-BE49-F238E27FC236}">
                <a16:creationId xmlns:a16="http://schemas.microsoft.com/office/drawing/2014/main" id="{BE8210DD-E29E-4830-A003-1040FA127B8B}"/>
              </a:ext>
            </a:extLst>
          </p:cNvPr>
          <p:cNvSpPr>
            <a:spLocks/>
          </p:cNvSpPr>
          <p:nvPr userDrawn="1"/>
        </p:nvSpPr>
        <p:spPr bwMode="auto">
          <a:xfrm>
            <a:off x="190500" y="5818189"/>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9" name="Google Shape;1084;p14">
            <a:extLst>
              <a:ext uri="{FF2B5EF4-FFF2-40B4-BE49-F238E27FC236}">
                <a16:creationId xmlns:a16="http://schemas.microsoft.com/office/drawing/2014/main" id="{BD27656F-E796-4D35-9317-76CD4543ECBF}"/>
              </a:ext>
            </a:extLst>
          </p:cNvPr>
          <p:cNvSpPr>
            <a:spLocks/>
          </p:cNvSpPr>
          <p:nvPr userDrawn="1"/>
        </p:nvSpPr>
        <p:spPr bwMode="auto">
          <a:xfrm>
            <a:off x="213784" y="5900739"/>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90" name="Google Shape;1085;p14">
            <a:extLst>
              <a:ext uri="{FF2B5EF4-FFF2-40B4-BE49-F238E27FC236}">
                <a16:creationId xmlns:a16="http://schemas.microsoft.com/office/drawing/2014/main" id="{302CB003-66DE-4046-B79E-5B1133F35262}"/>
              </a:ext>
            </a:extLst>
          </p:cNvPr>
          <p:cNvSpPr>
            <a:spLocks/>
          </p:cNvSpPr>
          <p:nvPr userDrawn="1"/>
        </p:nvSpPr>
        <p:spPr bwMode="auto">
          <a:xfrm>
            <a:off x="514351" y="5857875"/>
            <a:ext cx="46567"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91" name="Google Shape;1086;p14">
            <a:extLst>
              <a:ext uri="{FF2B5EF4-FFF2-40B4-BE49-F238E27FC236}">
                <a16:creationId xmlns:a16="http://schemas.microsoft.com/office/drawing/2014/main" id="{36D8528A-44B5-466C-82B6-2261B6470574}"/>
              </a:ext>
            </a:extLst>
          </p:cNvPr>
          <p:cNvSpPr>
            <a:spLocks/>
          </p:cNvSpPr>
          <p:nvPr userDrawn="1"/>
        </p:nvSpPr>
        <p:spPr bwMode="auto">
          <a:xfrm>
            <a:off x="192617" y="5829300"/>
            <a:ext cx="446616"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grpSp>
        <p:nvGrpSpPr>
          <p:cNvPr id="92" name="Google Shape;2356;p30">
            <a:extLst>
              <a:ext uri="{FF2B5EF4-FFF2-40B4-BE49-F238E27FC236}">
                <a16:creationId xmlns:a16="http://schemas.microsoft.com/office/drawing/2014/main" id="{802E69D4-FCF4-4D19-8610-F8A3B522F07C}"/>
              </a:ext>
            </a:extLst>
          </p:cNvPr>
          <p:cNvGrpSpPr/>
          <p:nvPr userDrawn="1"/>
        </p:nvGrpSpPr>
        <p:grpSpPr>
          <a:xfrm>
            <a:off x="745413" y="1491606"/>
            <a:ext cx="9867487" cy="4773077"/>
            <a:chOff x="623255" y="927125"/>
            <a:chExt cx="7691377" cy="3871900"/>
          </a:xfrm>
          <a:solidFill>
            <a:schemeClr val="accent4">
              <a:lumMod val="60000"/>
              <a:lumOff val="40000"/>
            </a:schemeClr>
          </a:solidFill>
        </p:grpSpPr>
        <p:sp>
          <p:nvSpPr>
            <p:cNvPr id="93" name="Google Shape;2357;p30">
              <a:extLst>
                <a:ext uri="{FF2B5EF4-FFF2-40B4-BE49-F238E27FC236}">
                  <a16:creationId xmlns:a16="http://schemas.microsoft.com/office/drawing/2014/main" id="{B137D6A5-A075-4B96-BA82-E0D70DFB0A25}"/>
                </a:ext>
              </a:extLst>
            </p:cNvPr>
            <p:cNvSpPr/>
            <p:nvPr/>
          </p:nvSpPr>
          <p:spPr>
            <a:xfrm>
              <a:off x="2977025" y="927125"/>
              <a:ext cx="3134100" cy="1481700"/>
            </a:xfrm>
            <a:prstGeom prst="ellipse">
              <a:avLst/>
            </a:prstGeom>
            <a:grp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nvGrpSpPr>
            <p:cNvPr id="94" name="Google Shape;2358;p30">
              <a:extLst>
                <a:ext uri="{FF2B5EF4-FFF2-40B4-BE49-F238E27FC236}">
                  <a16:creationId xmlns:a16="http://schemas.microsoft.com/office/drawing/2014/main" id="{A4BCD4DE-886E-4580-B504-8E1297C89988}"/>
                </a:ext>
              </a:extLst>
            </p:cNvPr>
            <p:cNvGrpSpPr/>
            <p:nvPr/>
          </p:nvGrpSpPr>
          <p:grpSpPr>
            <a:xfrm>
              <a:off x="623255" y="973375"/>
              <a:ext cx="7691377" cy="3825650"/>
              <a:chOff x="623255" y="973375"/>
              <a:chExt cx="7691377" cy="3825650"/>
            </a:xfrm>
            <a:grpFill/>
          </p:grpSpPr>
          <p:sp>
            <p:nvSpPr>
              <p:cNvPr id="95" name="Google Shape;2359;p30">
                <a:extLst>
                  <a:ext uri="{FF2B5EF4-FFF2-40B4-BE49-F238E27FC236}">
                    <a16:creationId xmlns:a16="http://schemas.microsoft.com/office/drawing/2014/main" id="{6CDC127A-B376-49AC-B6FC-E16BA2A50090}"/>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sz="1800" b="0" dirty="0">
                  <a:solidFill>
                    <a:prstClr val="black"/>
                  </a:solidFill>
                  <a:latin typeface="Arial"/>
                </a:endParaRPr>
              </a:p>
            </p:txBody>
          </p:sp>
          <p:sp>
            <p:nvSpPr>
              <p:cNvPr id="96" name="Google Shape;2360;p30">
                <a:extLst>
                  <a:ext uri="{FF2B5EF4-FFF2-40B4-BE49-F238E27FC236}">
                    <a16:creationId xmlns:a16="http://schemas.microsoft.com/office/drawing/2014/main" id="{2F1A66BA-6536-469F-956F-3049033F6825}"/>
                  </a:ext>
                </a:extLst>
              </p:cNvPr>
              <p:cNvSpPr/>
              <p:nvPr/>
            </p:nvSpPr>
            <p:spPr>
              <a:xfrm>
                <a:off x="1878425" y="1185100"/>
                <a:ext cx="2028300" cy="1403400"/>
              </a:xfrm>
              <a:prstGeom prst="ellipse">
                <a:avLst/>
              </a:prstGeom>
              <a:grpFill/>
              <a:ln>
                <a:noFill/>
              </a:ln>
            </p:spPr>
            <p:txBody>
              <a:bodyPr spcFirstLastPara="1" lIns="91425" tIns="91425" rIns="91425" bIns="91425" anchor="ctr"/>
              <a:lstStyle/>
              <a:p>
                <a:pPr eaLnBrk="1" fontAlgn="auto" hangingPunct="1">
                  <a:spcBef>
                    <a:spcPts val="0"/>
                  </a:spcBef>
                  <a:spcAft>
                    <a:spcPts val="0"/>
                  </a:spcAft>
                  <a:defRPr/>
                </a:pPr>
                <a:endParaRPr sz="1800" b="0" dirty="0">
                  <a:solidFill>
                    <a:prstClr val="black"/>
                  </a:solidFill>
                  <a:latin typeface="Arial"/>
                </a:endParaRPr>
              </a:p>
            </p:txBody>
          </p:sp>
          <p:sp>
            <p:nvSpPr>
              <p:cNvPr id="97" name="Google Shape;2361;p30">
                <a:extLst>
                  <a:ext uri="{FF2B5EF4-FFF2-40B4-BE49-F238E27FC236}">
                    <a16:creationId xmlns:a16="http://schemas.microsoft.com/office/drawing/2014/main" id="{E811E319-CD82-4E3B-82C1-57DF40A6AD55}"/>
                  </a:ext>
                </a:extLst>
              </p:cNvPr>
              <p:cNvSpPr/>
              <p:nvPr/>
            </p:nvSpPr>
            <p:spPr>
              <a:xfrm>
                <a:off x="5585525" y="3231300"/>
                <a:ext cx="2028300" cy="1403400"/>
              </a:xfrm>
              <a:prstGeom prst="ellipse">
                <a:avLst/>
              </a:prstGeom>
              <a:grp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grpSp>
      <p:grpSp>
        <p:nvGrpSpPr>
          <p:cNvPr id="98" name="Google Shape;447;p27">
            <a:extLst>
              <a:ext uri="{FF2B5EF4-FFF2-40B4-BE49-F238E27FC236}">
                <a16:creationId xmlns:a16="http://schemas.microsoft.com/office/drawing/2014/main" id="{B2034E68-F11D-4F42-A0CD-139207978475}"/>
              </a:ext>
            </a:extLst>
          </p:cNvPr>
          <p:cNvGrpSpPr>
            <a:grpSpLocks/>
          </p:cNvGrpSpPr>
          <p:nvPr userDrawn="1"/>
        </p:nvGrpSpPr>
        <p:grpSpPr bwMode="auto">
          <a:xfrm>
            <a:off x="8392584" y="4048125"/>
            <a:ext cx="2300816" cy="1593850"/>
            <a:chOff x="4799733" y="3457797"/>
            <a:chExt cx="2301388" cy="1593766"/>
          </a:xfrm>
        </p:grpSpPr>
        <p:sp>
          <p:nvSpPr>
            <p:cNvPr id="99" name="Google Shape;448;p27">
              <a:extLst>
                <a:ext uri="{FF2B5EF4-FFF2-40B4-BE49-F238E27FC236}">
                  <a16:creationId xmlns:a16="http://schemas.microsoft.com/office/drawing/2014/main" id="{30D353E4-549B-480D-A9E0-3D5AF93C7E5F}"/>
                </a:ext>
              </a:extLst>
            </p:cNvPr>
            <p:cNvSpPr>
              <a:spLocks/>
            </p:cNvSpPr>
            <p:nvPr/>
          </p:nvSpPr>
          <p:spPr bwMode="auto">
            <a:xfrm>
              <a:off x="5512937" y="4441437"/>
              <a:ext cx="134693" cy="122202"/>
            </a:xfrm>
            <a:custGeom>
              <a:avLst/>
              <a:gdLst>
                <a:gd name="T0" fmla="*/ 2147483646 w 2437"/>
                <a:gd name="T1" fmla="*/ 2147483646 h 2211"/>
                <a:gd name="T2" fmla="*/ 2147483646 w 2437"/>
                <a:gd name="T3" fmla="*/ 2147483646 h 2211"/>
                <a:gd name="T4" fmla="*/ 2147483646 w 2437"/>
                <a:gd name="T5" fmla="*/ 2147483646 h 2211"/>
                <a:gd name="T6" fmla="*/ 2147483646 w 2437"/>
                <a:gd name="T7" fmla="*/ 2147483646 h 2211"/>
                <a:gd name="T8" fmla="*/ 2147483646 w 2437"/>
                <a:gd name="T9" fmla="*/ 2147483646 h 2211"/>
                <a:gd name="T10" fmla="*/ 2147483646 w 2437"/>
                <a:gd name="T11" fmla="*/ 2147483646 h 22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0" name="Google Shape;449;p27">
              <a:extLst>
                <a:ext uri="{FF2B5EF4-FFF2-40B4-BE49-F238E27FC236}">
                  <a16:creationId xmlns:a16="http://schemas.microsoft.com/office/drawing/2014/main" id="{1B585E0D-4E37-47DD-891D-762DBC02552E}"/>
                </a:ext>
              </a:extLst>
            </p:cNvPr>
            <p:cNvSpPr>
              <a:spLocks/>
            </p:cNvSpPr>
            <p:nvPr/>
          </p:nvSpPr>
          <p:spPr bwMode="auto">
            <a:xfrm>
              <a:off x="5671673" y="4450943"/>
              <a:ext cx="91527" cy="79091"/>
            </a:xfrm>
            <a:custGeom>
              <a:avLst/>
              <a:gdLst>
                <a:gd name="T0" fmla="*/ 2147483646 w 1656"/>
                <a:gd name="T1" fmla="*/ 2147483646 h 1431"/>
                <a:gd name="T2" fmla="*/ 2147483646 w 1656"/>
                <a:gd name="T3" fmla="*/ 2147483646 h 1431"/>
                <a:gd name="T4" fmla="*/ 2147483646 w 1656"/>
                <a:gd name="T5" fmla="*/ 2147483646 h 1431"/>
                <a:gd name="T6" fmla="*/ 2147483646 w 1656"/>
                <a:gd name="T7" fmla="*/ 2147483646 h 1431"/>
                <a:gd name="T8" fmla="*/ 2147483646 w 1656"/>
                <a:gd name="T9" fmla="*/ 2147483646 h 14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56" h="1431" extrusionOk="0">
                  <a:moveTo>
                    <a:pt x="1" y="1"/>
                  </a:moveTo>
                  <a:lnTo>
                    <a:pt x="1" y="1430"/>
                  </a:lnTo>
                  <a:lnTo>
                    <a:pt x="1655" y="1430"/>
                  </a:lnTo>
                  <a:lnTo>
                    <a:pt x="1655" y="1"/>
                  </a:lnTo>
                  <a:lnTo>
                    <a:pt x="1" y="1"/>
                  </a:lnTo>
                  <a:close/>
                </a:path>
              </a:pathLst>
            </a:custGeom>
            <a:solidFill>
              <a:srgbClr val="F9CF7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1" name="Google Shape;450;p27">
              <a:extLst>
                <a:ext uri="{FF2B5EF4-FFF2-40B4-BE49-F238E27FC236}">
                  <a16:creationId xmlns:a16="http://schemas.microsoft.com/office/drawing/2014/main" id="{9CDC0027-8220-4A26-8746-12C695F16F86}"/>
                </a:ext>
              </a:extLst>
            </p:cNvPr>
            <p:cNvSpPr>
              <a:spLocks/>
            </p:cNvSpPr>
            <p:nvPr/>
          </p:nvSpPr>
          <p:spPr bwMode="auto">
            <a:xfrm>
              <a:off x="5670236" y="4448014"/>
              <a:ext cx="92246" cy="80528"/>
            </a:xfrm>
            <a:custGeom>
              <a:avLst/>
              <a:gdLst>
                <a:gd name="T0" fmla="*/ 2147483646 w 1669"/>
                <a:gd name="T1" fmla="*/ 2147483646 h 1457"/>
                <a:gd name="T2" fmla="*/ 2147483646 w 1669"/>
                <a:gd name="T3" fmla="*/ 2147483646 h 1457"/>
                <a:gd name="T4" fmla="*/ 2147483646 w 1669"/>
                <a:gd name="T5" fmla="*/ 2147483646 h 1457"/>
                <a:gd name="T6" fmla="*/ 2147483646 w 1669"/>
                <a:gd name="T7" fmla="*/ 2147483646 h 1457"/>
                <a:gd name="T8" fmla="*/ 2147483646 w 1669"/>
                <a:gd name="T9" fmla="*/ 2147483646 h 1457"/>
                <a:gd name="T10" fmla="*/ 2147483646 w 1669"/>
                <a:gd name="T11" fmla="*/ 2147483646 h 1457"/>
                <a:gd name="T12" fmla="*/ 2147483646 w 1669"/>
                <a:gd name="T13" fmla="*/ 2147483646 h 1457"/>
                <a:gd name="T14" fmla="*/ 2147483646 w 1669"/>
                <a:gd name="T15" fmla="*/ 2147483646 h 1457"/>
                <a:gd name="T16" fmla="*/ 2147483646 w 1669"/>
                <a:gd name="T17" fmla="*/ 2147483646 h 1457"/>
                <a:gd name="T18" fmla="*/ 2147483646 w 1669"/>
                <a:gd name="T19" fmla="*/ 2147483646 h 1457"/>
                <a:gd name="T20" fmla="*/ 2147483646 w 1669"/>
                <a:gd name="T21" fmla="*/ 2147483646 h 1457"/>
                <a:gd name="T22" fmla="*/ 2147483646 w 1669"/>
                <a:gd name="T23" fmla="*/ 2147483646 h 1457"/>
                <a:gd name="T24" fmla="*/ 2147483646 w 1669"/>
                <a:gd name="T25" fmla="*/ 2147483646 h 1457"/>
                <a:gd name="T26" fmla="*/ 2147483646 w 1669"/>
                <a:gd name="T27" fmla="*/ 2147483646 h 1457"/>
                <a:gd name="T28" fmla="*/ 2147483646 w 1669"/>
                <a:gd name="T29" fmla="*/ 2147483646 h 1457"/>
                <a:gd name="T30" fmla="*/ 2147483646 w 1669"/>
                <a:gd name="T31" fmla="*/ 2147483646 h 1457"/>
                <a:gd name="T32" fmla="*/ 2147483646 w 1669"/>
                <a:gd name="T33" fmla="*/ 2147483646 h 1457"/>
                <a:gd name="T34" fmla="*/ 2147483646 w 1669"/>
                <a:gd name="T35" fmla="*/ 2147483646 h 1457"/>
                <a:gd name="T36" fmla="*/ 2147483646 w 1669"/>
                <a:gd name="T37" fmla="*/ 2147483646 h 1457"/>
                <a:gd name="T38" fmla="*/ 2147483646 w 1669"/>
                <a:gd name="T39" fmla="*/ 2147483646 h 1457"/>
                <a:gd name="T40" fmla="*/ 2147483646 w 1669"/>
                <a:gd name="T41" fmla="*/ 2147483646 h 1457"/>
                <a:gd name="T42" fmla="*/ 2147483646 w 1669"/>
                <a:gd name="T43" fmla="*/ 2147483646 h 1457"/>
                <a:gd name="T44" fmla="*/ 2147483646 w 1669"/>
                <a:gd name="T45" fmla="*/ 2147483646 h 1457"/>
                <a:gd name="T46" fmla="*/ 2147483646 w 1669"/>
                <a:gd name="T47" fmla="*/ 2147483646 h 1457"/>
                <a:gd name="T48" fmla="*/ 2147483646 w 1669"/>
                <a:gd name="T49" fmla="*/ 2147483646 h 1457"/>
                <a:gd name="T50" fmla="*/ 2147483646 w 1669"/>
                <a:gd name="T51" fmla="*/ 2147483646 h 1457"/>
                <a:gd name="T52" fmla="*/ 2147483646 w 1669"/>
                <a:gd name="T53" fmla="*/ 2147483646 h 1457"/>
                <a:gd name="T54" fmla="*/ 2147483646 w 1669"/>
                <a:gd name="T55" fmla="*/ 2147483646 h 1457"/>
                <a:gd name="T56" fmla="*/ 2147483646 w 1669"/>
                <a:gd name="T57" fmla="*/ 2147483646 h 1457"/>
                <a:gd name="T58" fmla="*/ 2147483646 w 1669"/>
                <a:gd name="T59" fmla="*/ 2147483646 h 1457"/>
                <a:gd name="T60" fmla="*/ 2147483646 w 1669"/>
                <a:gd name="T61" fmla="*/ 2147483646 h 1457"/>
                <a:gd name="T62" fmla="*/ 2147483646 w 1669"/>
                <a:gd name="T63" fmla="*/ 2147483646 h 1457"/>
                <a:gd name="T64" fmla="*/ 2147483646 w 1669"/>
                <a:gd name="T65" fmla="*/ 2147483646 h 1457"/>
                <a:gd name="T66" fmla="*/ 2147483646 w 1669"/>
                <a:gd name="T67" fmla="*/ 2147483646 h 1457"/>
                <a:gd name="T68" fmla="*/ 2147483646 w 1669"/>
                <a:gd name="T69" fmla="*/ 2147483646 h 1457"/>
                <a:gd name="T70" fmla="*/ 2147483646 w 1669"/>
                <a:gd name="T71" fmla="*/ 2147483646 h 1457"/>
                <a:gd name="T72" fmla="*/ 2147483646 w 1669"/>
                <a:gd name="T73" fmla="*/ 2147483646 h 1457"/>
                <a:gd name="T74" fmla="*/ 2147483646 w 1669"/>
                <a:gd name="T75" fmla="*/ 2147483646 h 1457"/>
                <a:gd name="T76" fmla="*/ 2147483646 w 1669"/>
                <a:gd name="T77" fmla="*/ 2147483646 h 1457"/>
                <a:gd name="T78" fmla="*/ 2147483646 w 1669"/>
                <a:gd name="T79" fmla="*/ 2147483646 h 1457"/>
                <a:gd name="T80" fmla="*/ 2147483646 w 1669"/>
                <a:gd name="T81" fmla="*/ 2147483646 h 145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lnTo>
                    <a:pt x="239" y="1"/>
                  </a:lnTo>
                  <a:close/>
                </a:path>
              </a:pathLst>
            </a:custGeom>
            <a:solidFill>
              <a:srgbClr val="F09C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2" name="Google Shape;451;p27">
              <a:extLst>
                <a:ext uri="{FF2B5EF4-FFF2-40B4-BE49-F238E27FC236}">
                  <a16:creationId xmlns:a16="http://schemas.microsoft.com/office/drawing/2014/main" id="{9A76895A-6E88-4686-98F7-25AB168725DB}"/>
                </a:ext>
              </a:extLst>
            </p:cNvPr>
            <p:cNvSpPr>
              <a:spLocks/>
            </p:cNvSpPr>
            <p:nvPr/>
          </p:nvSpPr>
          <p:spPr bwMode="auto">
            <a:xfrm>
              <a:off x="5668799" y="4448014"/>
              <a:ext cx="100260" cy="84895"/>
            </a:xfrm>
            <a:custGeom>
              <a:avLst/>
              <a:gdLst>
                <a:gd name="T0" fmla="*/ 2147483646 w 1814"/>
                <a:gd name="T1" fmla="*/ 2147483646 h 1536"/>
                <a:gd name="T2" fmla="*/ 2147483646 w 1814"/>
                <a:gd name="T3" fmla="*/ 2147483646 h 1536"/>
                <a:gd name="T4" fmla="*/ 2147483646 w 1814"/>
                <a:gd name="T5" fmla="*/ 2147483646 h 1536"/>
                <a:gd name="T6" fmla="*/ 2147483646 w 1814"/>
                <a:gd name="T7" fmla="*/ 2147483646 h 1536"/>
                <a:gd name="T8" fmla="*/ 2147483646 w 1814"/>
                <a:gd name="T9" fmla="*/ 2147483646 h 1536"/>
                <a:gd name="T10" fmla="*/ 2147483646 w 1814"/>
                <a:gd name="T11" fmla="*/ 2147483646 h 1536"/>
                <a:gd name="T12" fmla="*/ 2147483646 w 1814"/>
                <a:gd name="T13" fmla="*/ 2147483646 h 1536"/>
                <a:gd name="T14" fmla="*/ 2147483646 w 1814"/>
                <a:gd name="T15" fmla="*/ 2147483646 h 1536"/>
                <a:gd name="T16" fmla="*/ 2147483646 w 1814"/>
                <a:gd name="T17" fmla="*/ 2147483646 h 1536"/>
                <a:gd name="T18" fmla="*/ 2147483646 w 1814"/>
                <a:gd name="T19" fmla="*/ 2147483646 h 1536"/>
                <a:gd name="T20" fmla="*/ 2147483646 w 1814"/>
                <a:gd name="T21" fmla="*/ 2147483646 h 1536"/>
                <a:gd name="T22" fmla="*/ 2147483646 w 1814"/>
                <a:gd name="T23" fmla="*/ 2147483646 h 1536"/>
                <a:gd name="T24" fmla="*/ 2147483646 w 1814"/>
                <a:gd name="T25" fmla="*/ 2147483646 h 1536"/>
                <a:gd name="T26" fmla="*/ 2147483646 w 1814"/>
                <a:gd name="T27" fmla="*/ 2147483646 h 1536"/>
                <a:gd name="T28" fmla="*/ 2147483646 w 1814"/>
                <a:gd name="T29" fmla="*/ 2147483646 h 1536"/>
                <a:gd name="T30" fmla="*/ 2147483646 w 1814"/>
                <a:gd name="T31" fmla="*/ 2147483646 h 1536"/>
                <a:gd name="T32" fmla="*/ 2147483646 w 1814"/>
                <a:gd name="T33" fmla="*/ 2147483646 h 1536"/>
                <a:gd name="T34" fmla="*/ 2147483646 w 1814"/>
                <a:gd name="T35" fmla="*/ 2147483646 h 1536"/>
                <a:gd name="T36" fmla="*/ 2147483646 w 1814"/>
                <a:gd name="T37" fmla="*/ 2147483646 h 1536"/>
                <a:gd name="T38" fmla="*/ 2147483646 w 1814"/>
                <a:gd name="T39" fmla="*/ 2147483646 h 1536"/>
                <a:gd name="T40" fmla="*/ 2147483646 w 1814"/>
                <a:gd name="T41" fmla="*/ 2147483646 h 1536"/>
                <a:gd name="T42" fmla="*/ 2147483646 w 1814"/>
                <a:gd name="T43" fmla="*/ 2147483646 h 1536"/>
                <a:gd name="T44" fmla="*/ 2147483646 w 1814"/>
                <a:gd name="T45" fmla="*/ 2147483646 h 1536"/>
                <a:gd name="T46" fmla="*/ 2147483646 w 1814"/>
                <a:gd name="T47" fmla="*/ 2147483646 h 1536"/>
                <a:gd name="T48" fmla="*/ 2147483646 w 1814"/>
                <a:gd name="T49" fmla="*/ 2147483646 h 1536"/>
                <a:gd name="T50" fmla="*/ 2147483646 w 1814"/>
                <a:gd name="T51" fmla="*/ 2147483646 h 1536"/>
                <a:gd name="T52" fmla="*/ 2147483646 w 1814"/>
                <a:gd name="T53" fmla="*/ 2147483646 h 1536"/>
                <a:gd name="T54" fmla="*/ 2147483646 w 1814"/>
                <a:gd name="T55" fmla="*/ 2147483646 h 1536"/>
                <a:gd name="T56" fmla="*/ 2147483646 w 1814"/>
                <a:gd name="T57" fmla="*/ 2147483646 h 1536"/>
                <a:gd name="T58" fmla="*/ 2147483646 w 1814"/>
                <a:gd name="T59" fmla="*/ 2147483646 h 1536"/>
                <a:gd name="T60" fmla="*/ 2147483646 w 1814"/>
                <a:gd name="T61" fmla="*/ 2147483646 h 1536"/>
                <a:gd name="T62" fmla="*/ 2147483646 w 1814"/>
                <a:gd name="T63" fmla="*/ 2147483646 h 1536"/>
                <a:gd name="T64" fmla="*/ 2147483646 w 1814"/>
                <a:gd name="T65" fmla="*/ 2147483646 h 1536"/>
                <a:gd name="T66" fmla="*/ 2147483646 w 1814"/>
                <a:gd name="T67" fmla="*/ 2147483646 h 1536"/>
                <a:gd name="T68" fmla="*/ 2147483646 w 1814"/>
                <a:gd name="T69" fmla="*/ 2147483646 h 1536"/>
                <a:gd name="T70" fmla="*/ 2147483646 w 1814"/>
                <a:gd name="T71" fmla="*/ 2147483646 h 1536"/>
                <a:gd name="T72" fmla="*/ 2147483646 w 1814"/>
                <a:gd name="T73" fmla="*/ 2147483646 h 1536"/>
                <a:gd name="T74" fmla="*/ 2147483646 w 1814"/>
                <a:gd name="T75" fmla="*/ 2147483646 h 1536"/>
                <a:gd name="T76" fmla="*/ 2147483646 w 1814"/>
                <a:gd name="T77" fmla="*/ 2147483646 h 1536"/>
                <a:gd name="T78" fmla="*/ 2147483646 w 1814"/>
                <a:gd name="T79" fmla="*/ 2147483646 h 1536"/>
                <a:gd name="T80" fmla="*/ 2147483646 w 1814"/>
                <a:gd name="T81" fmla="*/ 2147483646 h 1536"/>
                <a:gd name="T82" fmla="*/ 2147483646 w 1814"/>
                <a:gd name="T83" fmla="*/ 2147483646 h 1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lnTo>
                    <a:pt x="768"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lnTo>
                    <a:pt x="106" y="1"/>
                  </a:lnTo>
                  <a:close/>
                </a:path>
              </a:pathLst>
            </a:custGeom>
            <a:solidFill>
              <a:srgbClr val="F09C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3" name="Google Shape;452;p27">
              <a:extLst>
                <a:ext uri="{FF2B5EF4-FFF2-40B4-BE49-F238E27FC236}">
                  <a16:creationId xmlns:a16="http://schemas.microsoft.com/office/drawing/2014/main" id="{E63B8203-A783-491A-9375-640F1629E030}"/>
                </a:ext>
              </a:extLst>
            </p:cNvPr>
            <p:cNvSpPr>
              <a:spLocks/>
            </p:cNvSpPr>
            <p:nvPr/>
          </p:nvSpPr>
          <p:spPr bwMode="auto">
            <a:xfrm>
              <a:off x="4799733" y="3864528"/>
              <a:ext cx="1237772" cy="1187034"/>
            </a:xfrm>
            <a:custGeom>
              <a:avLst/>
              <a:gdLst>
                <a:gd name="T0" fmla="*/ 2147483646 w 22395"/>
                <a:gd name="T1" fmla="*/ 2147483646 h 21477"/>
                <a:gd name="T2" fmla="*/ 2147483646 w 22395"/>
                <a:gd name="T3" fmla="*/ 2147483646 h 21477"/>
                <a:gd name="T4" fmla="*/ 2147483646 w 22395"/>
                <a:gd name="T5" fmla="*/ 2147483646 h 21477"/>
                <a:gd name="T6" fmla="*/ 2147483646 w 22395"/>
                <a:gd name="T7" fmla="*/ 2147483646 h 21477"/>
                <a:gd name="T8" fmla="*/ 2147483646 w 22395"/>
                <a:gd name="T9" fmla="*/ 2147483646 h 21477"/>
                <a:gd name="T10" fmla="*/ 2147483646 w 22395"/>
                <a:gd name="T11" fmla="*/ 2147483646 h 21477"/>
                <a:gd name="T12" fmla="*/ 2147483646 w 22395"/>
                <a:gd name="T13" fmla="*/ 2147483646 h 21477"/>
                <a:gd name="T14" fmla="*/ 2147483646 w 22395"/>
                <a:gd name="T15" fmla="*/ 2147483646 h 21477"/>
                <a:gd name="T16" fmla="*/ 2147483646 w 22395"/>
                <a:gd name="T17" fmla="*/ 2147483646 h 21477"/>
                <a:gd name="T18" fmla="*/ 2147483646 w 22395"/>
                <a:gd name="T19" fmla="*/ 2147483646 h 21477"/>
                <a:gd name="T20" fmla="*/ 2147483646 w 22395"/>
                <a:gd name="T21" fmla="*/ 2147483646 h 21477"/>
                <a:gd name="T22" fmla="*/ 2147483646 w 22395"/>
                <a:gd name="T23" fmla="*/ 2147483646 h 21477"/>
                <a:gd name="T24" fmla="*/ 2147483646 w 22395"/>
                <a:gd name="T25" fmla="*/ 2147483646 h 21477"/>
                <a:gd name="T26" fmla="*/ 2147483646 w 22395"/>
                <a:gd name="T27" fmla="*/ 2147483646 h 21477"/>
                <a:gd name="T28" fmla="*/ 2147483646 w 22395"/>
                <a:gd name="T29" fmla="*/ 2147483646 h 21477"/>
                <a:gd name="T30" fmla="*/ 2147483646 w 22395"/>
                <a:gd name="T31" fmla="*/ 2147483646 h 2147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4" name="Google Shape;453;p27">
              <a:extLst>
                <a:ext uri="{FF2B5EF4-FFF2-40B4-BE49-F238E27FC236}">
                  <a16:creationId xmlns:a16="http://schemas.microsoft.com/office/drawing/2014/main" id="{59395A2B-0755-4EAA-9854-855A066EEA08}"/>
                </a:ext>
              </a:extLst>
            </p:cNvPr>
            <p:cNvSpPr>
              <a:spLocks/>
            </p:cNvSpPr>
            <p:nvPr/>
          </p:nvSpPr>
          <p:spPr bwMode="auto">
            <a:xfrm>
              <a:off x="4845828" y="3874532"/>
              <a:ext cx="1027082" cy="1046648"/>
            </a:xfrm>
            <a:custGeom>
              <a:avLst/>
              <a:gdLst>
                <a:gd name="T0" fmla="*/ 2147483646 w 18583"/>
                <a:gd name="T1" fmla="*/ 0 h 18937"/>
                <a:gd name="T2" fmla="*/ 2147483646 w 18583"/>
                <a:gd name="T3" fmla="*/ 2147483646 h 18937"/>
                <a:gd name="T4" fmla="*/ 2147483646 w 18583"/>
                <a:gd name="T5" fmla="*/ 2147483646 h 18937"/>
                <a:gd name="T6" fmla="*/ 0 w 18583"/>
                <a:gd name="T7" fmla="*/ 2147483646 h 18937"/>
                <a:gd name="T8" fmla="*/ 0 w 18583"/>
                <a:gd name="T9" fmla="*/ 2147483646 h 18937"/>
                <a:gd name="T10" fmla="*/ 2147483646 w 18583"/>
                <a:gd name="T11" fmla="*/ 2147483646 h 18937"/>
                <a:gd name="T12" fmla="*/ 2147483646 w 18583"/>
                <a:gd name="T13" fmla="*/ 2147483646 h 18937"/>
                <a:gd name="T14" fmla="*/ 2147483646 w 18583"/>
                <a:gd name="T15" fmla="*/ 2147483646 h 18937"/>
                <a:gd name="T16" fmla="*/ 2147483646 w 18583"/>
                <a:gd name="T17" fmla="*/ 0 h 189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5" name="Google Shape;454;p27">
              <a:extLst>
                <a:ext uri="{FF2B5EF4-FFF2-40B4-BE49-F238E27FC236}">
                  <a16:creationId xmlns:a16="http://schemas.microsoft.com/office/drawing/2014/main" id="{3005955B-0D65-4318-AFE6-524952512D4C}"/>
                </a:ext>
              </a:extLst>
            </p:cNvPr>
            <p:cNvSpPr>
              <a:spLocks/>
            </p:cNvSpPr>
            <p:nvPr/>
          </p:nvSpPr>
          <p:spPr bwMode="auto">
            <a:xfrm>
              <a:off x="5818028" y="3941796"/>
              <a:ext cx="76107" cy="67374"/>
            </a:xfrm>
            <a:custGeom>
              <a:avLst/>
              <a:gdLst>
                <a:gd name="T0" fmla="*/ 0 w 1377"/>
                <a:gd name="T1" fmla="*/ 2147483646 h 1219"/>
                <a:gd name="T2" fmla="*/ 0 w 1377"/>
                <a:gd name="T3" fmla="*/ 2147483646 h 1219"/>
                <a:gd name="T4" fmla="*/ 2147483646 w 1377"/>
                <a:gd name="T5" fmla="*/ 2147483646 h 1219"/>
                <a:gd name="T6" fmla="*/ 2147483646 w 1377"/>
                <a:gd name="T7" fmla="*/ 2147483646 h 1219"/>
                <a:gd name="T8" fmla="*/ 2147483646 w 1377"/>
                <a:gd name="T9" fmla="*/ 2147483646 h 1219"/>
                <a:gd name="T10" fmla="*/ 2147483646 w 1377"/>
                <a:gd name="T11" fmla="*/ 2147483646 h 1219"/>
                <a:gd name="T12" fmla="*/ 0 w 1377"/>
                <a:gd name="T13" fmla="*/ 2147483646 h 12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77" h="1219" extrusionOk="0">
                  <a:moveTo>
                    <a:pt x="0" y="1"/>
                  </a:moveTo>
                  <a:lnTo>
                    <a:pt x="0" y="160"/>
                  </a:lnTo>
                  <a:lnTo>
                    <a:pt x="1218" y="1219"/>
                  </a:lnTo>
                  <a:lnTo>
                    <a:pt x="1324" y="1219"/>
                  </a:lnTo>
                  <a:cubicBezTo>
                    <a:pt x="1376" y="1152"/>
                    <a:pt x="1376" y="1099"/>
                    <a:pt x="1324" y="1047"/>
                  </a:cubicBezTo>
                  <a:lnTo>
                    <a:pt x="172" y="1"/>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6" name="Google Shape;455;p27">
              <a:extLst>
                <a:ext uri="{FF2B5EF4-FFF2-40B4-BE49-F238E27FC236}">
                  <a16:creationId xmlns:a16="http://schemas.microsoft.com/office/drawing/2014/main" id="{E70E8546-471B-489E-A0A1-2D53B8C62521}"/>
                </a:ext>
              </a:extLst>
            </p:cNvPr>
            <p:cNvSpPr>
              <a:spLocks/>
            </p:cNvSpPr>
            <p:nvPr/>
          </p:nvSpPr>
          <p:spPr bwMode="auto">
            <a:xfrm>
              <a:off x="5647575" y="4112967"/>
              <a:ext cx="76107" cy="69585"/>
            </a:xfrm>
            <a:custGeom>
              <a:avLst/>
              <a:gdLst>
                <a:gd name="T0" fmla="*/ 2147483646 w 1377"/>
                <a:gd name="T1" fmla="*/ 2147483646 h 1259"/>
                <a:gd name="T2" fmla="*/ 2147483646 w 1377"/>
                <a:gd name="T3" fmla="*/ 2147483646 h 1259"/>
                <a:gd name="T4" fmla="*/ 2147483646 w 1377"/>
                <a:gd name="T5" fmla="*/ 2147483646 h 1259"/>
                <a:gd name="T6" fmla="*/ 2147483646 w 1377"/>
                <a:gd name="T7" fmla="*/ 2147483646 h 1259"/>
                <a:gd name="T8" fmla="*/ 2147483646 w 1377"/>
                <a:gd name="T9" fmla="*/ 2147483646 h 1259"/>
                <a:gd name="T10" fmla="*/ 2147483646 w 1377"/>
                <a:gd name="T11" fmla="*/ 2147483646 h 1259"/>
                <a:gd name="T12" fmla="*/ 2147483646 w 1377"/>
                <a:gd name="T13" fmla="*/ 2147483646 h 1259"/>
                <a:gd name="T14" fmla="*/ 2147483646 w 1377"/>
                <a:gd name="T15" fmla="*/ 2147483646 h 125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7" name="Google Shape;456;p27">
              <a:extLst>
                <a:ext uri="{FF2B5EF4-FFF2-40B4-BE49-F238E27FC236}">
                  <a16:creationId xmlns:a16="http://schemas.microsoft.com/office/drawing/2014/main" id="{8BB06AA7-F94E-43F8-910D-D4B4EDB3176F}"/>
                </a:ext>
              </a:extLst>
            </p:cNvPr>
            <p:cNvSpPr>
              <a:spLocks/>
            </p:cNvSpPr>
            <p:nvPr/>
          </p:nvSpPr>
          <p:spPr bwMode="auto">
            <a:xfrm>
              <a:off x="5775580" y="3984243"/>
              <a:ext cx="54883" cy="49080"/>
            </a:xfrm>
            <a:custGeom>
              <a:avLst/>
              <a:gdLst>
                <a:gd name="T0" fmla="*/ 2147483646 w 993"/>
                <a:gd name="T1" fmla="*/ 2147483646 h 888"/>
                <a:gd name="T2" fmla="*/ 2147483646 w 993"/>
                <a:gd name="T3" fmla="*/ 2147483646 h 888"/>
                <a:gd name="T4" fmla="*/ 2147483646 w 993"/>
                <a:gd name="T5" fmla="*/ 2147483646 h 888"/>
                <a:gd name="T6" fmla="*/ 2147483646 w 993"/>
                <a:gd name="T7" fmla="*/ 2147483646 h 888"/>
                <a:gd name="T8" fmla="*/ 2147483646 w 993"/>
                <a:gd name="T9" fmla="*/ 2147483646 h 888"/>
                <a:gd name="T10" fmla="*/ 2147483646 w 993"/>
                <a:gd name="T11" fmla="*/ 2147483646 h 888"/>
                <a:gd name="T12" fmla="*/ 2147483646 w 993"/>
                <a:gd name="T13" fmla="*/ 2147483646 h 8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3" h="888" extrusionOk="0">
                  <a:moveTo>
                    <a:pt x="53" y="1"/>
                  </a:moveTo>
                  <a:cubicBezTo>
                    <a:pt x="0" y="54"/>
                    <a:pt x="0" y="54"/>
                    <a:pt x="53" y="120"/>
                  </a:cubicBezTo>
                  <a:lnTo>
                    <a:pt x="874" y="887"/>
                  </a:lnTo>
                  <a:lnTo>
                    <a:pt x="993" y="887"/>
                  </a:lnTo>
                  <a:lnTo>
                    <a:pt x="993" y="781"/>
                  </a:lnTo>
                  <a:lnTo>
                    <a:pt x="106" y="1"/>
                  </a:lnTo>
                  <a:lnTo>
                    <a:pt x="53"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8" name="Google Shape;457;p27">
              <a:extLst>
                <a:ext uri="{FF2B5EF4-FFF2-40B4-BE49-F238E27FC236}">
                  <a16:creationId xmlns:a16="http://schemas.microsoft.com/office/drawing/2014/main" id="{D7B87151-910B-446E-B3A3-CA6340C105AD}"/>
                </a:ext>
              </a:extLst>
            </p:cNvPr>
            <p:cNvSpPr>
              <a:spLocks/>
            </p:cNvSpPr>
            <p:nvPr/>
          </p:nvSpPr>
          <p:spPr bwMode="auto">
            <a:xfrm>
              <a:off x="5736062" y="4024646"/>
              <a:ext cx="54938" cy="50351"/>
            </a:xfrm>
            <a:custGeom>
              <a:avLst/>
              <a:gdLst>
                <a:gd name="T0" fmla="*/ 2147483646 w 994"/>
                <a:gd name="T1" fmla="*/ 2147483646 h 911"/>
                <a:gd name="T2" fmla="*/ 2147483646 w 994"/>
                <a:gd name="T3" fmla="*/ 2147483646 h 911"/>
                <a:gd name="T4" fmla="*/ 2147483646 w 994"/>
                <a:gd name="T5" fmla="*/ 2147483646 h 911"/>
                <a:gd name="T6" fmla="*/ 2147483646 w 994"/>
                <a:gd name="T7" fmla="*/ 2147483646 h 911"/>
                <a:gd name="T8" fmla="*/ 2147483646 w 994"/>
                <a:gd name="T9" fmla="*/ 2147483646 h 911"/>
                <a:gd name="T10" fmla="*/ 2147483646 w 994"/>
                <a:gd name="T11" fmla="*/ 2147483646 h 911"/>
                <a:gd name="T12" fmla="*/ 2147483646 w 994"/>
                <a:gd name="T13" fmla="*/ 2147483646 h 911"/>
                <a:gd name="T14" fmla="*/ 2147483646 w 994"/>
                <a:gd name="T15" fmla="*/ 2147483646 h 911"/>
                <a:gd name="T16" fmla="*/ 2147483646 w 994"/>
                <a:gd name="T17" fmla="*/ 2147483646 h 9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9" name="Google Shape;458;p27">
              <a:extLst>
                <a:ext uri="{FF2B5EF4-FFF2-40B4-BE49-F238E27FC236}">
                  <a16:creationId xmlns:a16="http://schemas.microsoft.com/office/drawing/2014/main" id="{68D8A949-48A4-4867-B327-E79B5C7F6D92}"/>
                </a:ext>
              </a:extLst>
            </p:cNvPr>
            <p:cNvSpPr>
              <a:spLocks/>
            </p:cNvSpPr>
            <p:nvPr/>
          </p:nvSpPr>
          <p:spPr bwMode="auto">
            <a:xfrm>
              <a:off x="5695826" y="4066927"/>
              <a:ext cx="54938" cy="48306"/>
            </a:xfrm>
            <a:custGeom>
              <a:avLst/>
              <a:gdLst>
                <a:gd name="T0" fmla="*/ 2147483646 w 994"/>
                <a:gd name="T1" fmla="*/ 0 h 874"/>
                <a:gd name="T2" fmla="*/ 2147483646 w 994"/>
                <a:gd name="T3" fmla="*/ 2147483646 h 874"/>
                <a:gd name="T4" fmla="*/ 2147483646 w 994"/>
                <a:gd name="T5" fmla="*/ 2147483646 h 874"/>
                <a:gd name="T6" fmla="*/ 2147483646 w 994"/>
                <a:gd name="T7" fmla="*/ 2147483646 h 874"/>
                <a:gd name="T8" fmla="*/ 2147483646 w 994"/>
                <a:gd name="T9" fmla="*/ 2147483646 h 874"/>
                <a:gd name="T10" fmla="*/ 2147483646 w 994"/>
                <a:gd name="T11" fmla="*/ 0 h 874"/>
                <a:gd name="T12" fmla="*/ 2147483646 w 994"/>
                <a:gd name="T13" fmla="*/ 0 h 8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4" h="874" extrusionOk="0">
                  <a:moveTo>
                    <a:pt x="1" y="0"/>
                  </a:moveTo>
                  <a:lnTo>
                    <a:pt x="1" y="106"/>
                  </a:lnTo>
                  <a:lnTo>
                    <a:pt x="887" y="874"/>
                  </a:lnTo>
                  <a:lnTo>
                    <a:pt x="940" y="874"/>
                  </a:lnTo>
                  <a:cubicBezTo>
                    <a:pt x="993" y="874"/>
                    <a:pt x="993" y="821"/>
                    <a:pt x="940" y="768"/>
                  </a:cubicBezTo>
                  <a:lnTo>
                    <a:pt x="120" y="0"/>
                  </a:lnTo>
                  <a:lnTo>
                    <a:pt x="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0" name="Google Shape;459;p27">
              <a:extLst>
                <a:ext uri="{FF2B5EF4-FFF2-40B4-BE49-F238E27FC236}">
                  <a16:creationId xmlns:a16="http://schemas.microsoft.com/office/drawing/2014/main" id="{0E61E113-D442-422A-8B86-E9A5DBA6E220}"/>
                </a:ext>
              </a:extLst>
            </p:cNvPr>
            <p:cNvSpPr>
              <a:spLocks/>
            </p:cNvSpPr>
            <p:nvPr/>
          </p:nvSpPr>
          <p:spPr bwMode="auto">
            <a:xfrm>
              <a:off x="5604409" y="4158344"/>
              <a:ext cx="54883" cy="48361"/>
            </a:xfrm>
            <a:custGeom>
              <a:avLst/>
              <a:gdLst>
                <a:gd name="T0" fmla="*/ 2147483646 w 993"/>
                <a:gd name="T1" fmla="*/ 2147483646 h 875"/>
                <a:gd name="T2" fmla="*/ 2147483646 w 993"/>
                <a:gd name="T3" fmla="*/ 2147483646 h 875"/>
                <a:gd name="T4" fmla="*/ 2147483646 w 993"/>
                <a:gd name="T5" fmla="*/ 2147483646 h 875"/>
                <a:gd name="T6" fmla="*/ 2147483646 w 993"/>
                <a:gd name="T7" fmla="*/ 2147483646 h 875"/>
                <a:gd name="T8" fmla="*/ 2147483646 w 993"/>
                <a:gd name="T9" fmla="*/ 2147483646 h 875"/>
                <a:gd name="T10" fmla="*/ 2147483646 w 993"/>
                <a:gd name="T11" fmla="*/ 2147483646 h 875"/>
                <a:gd name="T12" fmla="*/ 2147483646 w 993"/>
                <a:gd name="T13" fmla="*/ 2147483646 h 8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3" h="875" extrusionOk="0">
                  <a:moveTo>
                    <a:pt x="66" y="1"/>
                  </a:moveTo>
                  <a:cubicBezTo>
                    <a:pt x="0" y="54"/>
                    <a:pt x="0" y="54"/>
                    <a:pt x="66" y="106"/>
                  </a:cubicBezTo>
                  <a:lnTo>
                    <a:pt x="887" y="874"/>
                  </a:lnTo>
                  <a:lnTo>
                    <a:pt x="993" y="874"/>
                  </a:lnTo>
                  <a:lnTo>
                    <a:pt x="993" y="768"/>
                  </a:lnTo>
                  <a:lnTo>
                    <a:pt x="119" y="1"/>
                  </a:lnTo>
                  <a:lnTo>
                    <a:pt x="66"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1" name="Google Shape;460;p27">
              <a:extLst>
                <a:ext uri="{FF2B5EF4-FFF2-40B4-BE49-F238E27FC236}">
                  <a16:creationId xmlns:a16="http://schemas.microsoft.com/office/drawing/2014/main" id="{5EB5E897-E322-4E95-9DEA-349FBE058F79}"/>
                </a:ext>
              </a:extLst>
            </p:cNvPr>
            <p:cNvSpPr>
              <a:spLocks/>
            </p:cNvSpPr>
            <p:nvPr/>
          </p:nvSpPr>
          <p:spPr bwMode="auto">
            <a:xfrm>
              <a:off x="5564891" y="4198580"/>
              <a:ext cx="54938" cy="50517"/>
            </a:xfrm>
            <a:custGeom>
              <a:avLst/>
              <a:gdLst>
                <a:gd name="T0" fmla="*/ 2147483646 w 994"/>
                <a:gd name="T1" fmla="*/ 2147483646 h 914"/>
                <a:gd name="T2" fmla="*/ 2147483646 w 994"/>
                <a:gd name="T3" fmla="*/ 2147483646 h 914"/>
                <a:gd name="T4" fmla="*/ 2147483646 w 994"/>
                <a:gd name="T5" fmla="*/ 2147483646 h 914"/>
                <a:gd name="T6" fmla="*/ 2147483646 w 994"/>
                <a:gd name="T7" fmla="*/ 2147483646 h 914"/>
                <a:gd name="T8" fmla="*/ 2147483646 w 994"/>
                <a:gd name="T9" fmla="*/ 2147483646 h 914"/>
                <a:gd name="T10" fmla="*/ 2147483646 w 994"/>
                <a:gd name="T11" fmla="*/ 2147483646 h 914"/>
                <a:gd name="T12" fmla="*/ 2147483646 w 994"/>
                <a:gd name="T13" fmla="*/ 2147483646 h 914"/>
                <a:gd name="T14" fmla="*/ 2147483646 w 994"/>
                <a:gd name="T15" fmla="*/ 2147483646 h 914"/>
                <a:gd name="T16" fmla="*/ 2147483646 w 994"/>
                <a:gd name="T17" fmla="*/ 2147483646 h 9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2" name="Google Shape;461;p27">
              <a:extLst>
                <a:ext uri="{FF2B5EF4-FFF2-40B4-BE49-F238E27FC236}">
                  <a16:creationId xmlns:a16="http://schemas.microsoft.com/office/drawing/2014/main" id="{6383BB30-2717-4630-B122-9054F3D37963}"/>
                </a:ext>
              </a:extLst>
            </p:cNvPr>
            <p:cNvSpPr>
              <a:spLocks/>
            </p:cNvSpPr>
            <p:nvPr/>
          </p:nvSpPr>
          <p:spPr bwMode="auto">
            <a:xfrm>
              <a:off x="5525373" y="4240254"/>
              <a:ext cx="54938" cy="49080"/>
            </a:xfrm>
            <a:custGeom>
              <a:avLst/>
              <a:gdLst>
                <a:gd name="T0" fmla="*/ 2147483646 w 994"/>
                <a:gd name="T1" fmla="*/ 2147483646 h 888"/>
                <a:gd name="T2" fmla="*/ 2147483646 w 994"/>
                <a:gd name="T3" fmla="*/ 2147483646 h 888"/>
                <a:gd name="T4" fmla="*/ 2147483646 w 994"/>
                <a:gd name="T5" fmla="*/ 2147483646 h 888"/>
                <a:gd name="T6" fmla="*/ 2147483646 w 994"/>
                <a:gd name="T7" fmla="*/ 2147483646 h 888"/>
                <a:gd name="T8" fmla="*/ 2147483646 w 994"/>
                <a:gd name="T9" fmla="*/ 2147483646 h 888"/>
                <a:gd name="T10" fmla="*/ 2147483646 w 994"/>
                <a:gd name="T11" fmla="*/ 2147483646 h 888"/>
                <a:gd name="T12" fmla="*/ 2147483646 w 994"/>
                <a:gd name="T13" fmla="*/ 2147483646 h 8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4" h="888" extrusionOk="0">
                  <a:moveTo>
                    <a:pt x="1" y="1"/>
                  </a:moveTo>
                  <a:lnTo>
                    <a:pt x="1" y="120"/>
                  </a:lnTo>
                  <a:lnTo>
                    <a:pt x="888" y="888"/>
                  </a:lnTo>
                  <a:lnTo>
                    <a:pt x="994" y="888"/>
                  </a:lnTo>
                  <a:cubicBezTo>
                    <a:pt x="994" y="888"/>
                    <a:pt x="994" y="835"/>
                    <a:pt x="941" y="782"/>
                  </a:cubicBezTo>
                  <a:lnTo>
                    <a:pt x="107" y="1"/>
                  </a:lnTo>
                  <a:lnTo>
                    <a:pt x="1"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3" name="Google Shape;462;p27">
              <a:extLst>
                <a:ext uri="{FF2B5EF4-FFF2-40B4-BE49-F238E27FC236}">
                  <a16:creationId xmlns:a16="http://schemas.microsoft.com/office/drawing/2014/main" id="{9E7F1A3E-B43C-40FC-AC07-2B59230C1128}"/>
                </a:ext>
              </a:extLst>
            </p:cNvPr>
            <p:cNvSpPr>
              <a:spLocks/>
            </p:cNvSpPr>
            <p:nvPr/>
          </p:nvSpPr>
          <p:spPr bwMode="auto">
            <a:xfrm>
              <a:off x="5433956" y="4331726"/>
              <a:ext cx="57868" cy="49080"/>
            </a:xfrm>
            <a:custGeom>
              <a:avLst/>
              <a:gdLst>
                <a:gd name="T0" fmla="*/ 2147483646 w 1047"/>
                <a:gd name="T1" fmla="*/ 0 h 888"/>
                <a:gd name="T2" fmla="*/ 2147483646 w 1047"/>
                <a:gd name="T3" fmla="*/ 2147483646 h 888"/>
                <a:gd name="T4" fmla="*/ 2147483646 w 1047"/>
                <a:gd name="T5" fmla="*/ 2147483646 h 888"/>
                <a:gd name="T6" fmla="*/ 2147483646 w 1047"/>
                <a:gd name="T7" fmla="*/ 2147483646 h 888"/>
                <a:gd name="T8" fmla="*/ 2147483646 w 1047"/>
                <a:gd name="T9" fmla="*/ 2147483646 h 888"/>
                <a:gd name="T10" fmla="*/ 2147483646 w 1047"/>
                <a:gd name="T11" fmla="*/ 0 h 888"/>
                <a:gd name="T12" fmla="*/ 2147483646 w 1047"/>
                <a:gd name="T13" fmla="*/ 0 h 8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7" h="888" extrusionOk="0">
                  <a:moveTo>
                    <a:pt x="53" y="0"/>
                  </a:moveTo>
                  <a:cubicBezTo>
                    <a:pt x="0" y="53"/>
                    <a:pt x="0" y="53"/>
                    <a:pt x="53" y="119"/>
                  </a:cubicBezTo>
                  <a:lnTo>
                    <a:pt x="940" y="887"/>
                  </a:lnTo>
                  <a:lnTo>
                    <a:pt x="993" y="887"/>
                  </a:lnTo>
                  <a:cubicBezTo>
                    <a:pt x="1046" y="887"/>
                    <a:pt x="1046" y="834"/>
                    <a:pt x="993" y="781"/>
                  </a:cubicBezTo>
                  <a:lnTo>
                    <a:pt x="173" y="0"/>
                  </a:lnTo>
                  <a:lnTo>
                    <a:pt x="53"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4" name="Google Shape;463;p27">
              <a:extLst>
                <a:ext uri="{FF2B5EF4-FFF2-40B4-BE49-F238E27FC236}">
                  <a16:creationId xmlns:a16="http://schemas.microsoft.com/office/drawing/2014/main" id="{2CCC25C4-4549-4489-8A4F-5EFE57D99E0F}"/>
                </a:ext>
              </a:extLst>
            </p:cNvPr>
            <p:cNvSpPr>
              <a:spLocks/>
            </p:cNvSpPr>
            <p:nvPr/>
          </p:nvSpPr>
          <p:spPr bwMode="auto">
            <a:xfrm>
              <a:off x="5394438" y="4372128"/>
              <a:ext cx="54938" cy="50351"/>
            </a:xfrm>
            <a:custGeom>
              <a:avLst/>
              <a:gdLst>
                <a:gd name="T0" fmla="*/ 2147483646 w 994"/>
                <a:gd name="T1" fmla="*/ 2147483646 h 911"/>
                <a:gd name="T2" fmla="*/ 2147483646 w 994"/>
                <a:gd name="T3" fmla="*/ 2147483646 h 911"/>
                <a:gd name="T4" fmla="*/ 2147483646 w 994"/>
                <a:gd name="T5" fmla="*/ 2147483646 h 911"/>
                <a:gd name="T6" fmla="*/ 2147483646 w 994"/>
                <a:gd name="T7" fmla="*/ 2147483646 h 911"/>
                <a:gd name="T8" fmla="*/ 2147483646 w 994"/>
                <a:gd name="T9" fmla="*/ 2147483646 h 911"/>
                <a:gd name="T10" fmla="*/ 2147483646 w 994"/>
                <a:gd name="T11" fmla="*/ 2147483646 h 911"/>
                <a:gd name="T12" fmla="*/ 2147483646 w 994"/>
                <a:gd name="T13" fmla="*/ 2147483646 h 911"/>
                <a:gd name="T14" fmla="*/ 2147483646 w 994"/>
                <a:gd name="T15" fmla="*/ 2147483646 h 911"/>
                <a:gd name="T16" fmla="*/ 2147483646 w 994"/>
                <a:gd name="T17" fmla="*/ 2147483646 h 9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5" name="Google Shape;464;p27">
              <a:extLst>
                <a:ext uri="{FF2B5EF4-FFF2-40B4-BE49-F238E27FC236}">
                  <a16:creationId xmlns:a16="http://schemas.microsoft.com/office/drawing/2014/main" id="{2876C174-F445-4EE6-B5C6-0977A7F18441}"/>
                </a:ext>
              </a:extLst>
            </p:cNvPr>
            <p:cNvSpPr>
              <a:spLocks/>
            </p:cNvSpPr>
            <p:nvPr/>
          </p:nvSpPr>
          <p:spPr bwMode="auto">
            <a:xfrm>
              <a:off x="5354975" y="4414354"/>
              <a:ext cx="54883" cy="48361"/>
            </a:xfrm>
            <a:custGeom>
              <a:avLst/>
              <a:gdLst>
                <a:gd name="T0" fmla="*/ 0 w 993"/>
                <a:gd name="T1" fmla="*/ 2147483646 h 875"/>
                <a:gd name="T2" fmla="*/ 2147483646 w 993"/>
                <a:gd name="T3" fmla="*/ 2147483646 h 875"/>
                <a:gd name="T4" fmla="*/ 2147483646 w 993"/>
                <a:gd name="T5" fmla="*/ 2147483646 h 875"/>
                <a:gd name="T6" fmla="*/ 2147483646 w 993"/>
                <a:gd name="T7" fmla="*/ 2147483646 h 875"/>
                <a:gd name="T8" fmla="*/ 2147483646 w 993"/>
                <a:gd name="T9" fmla="*/ 2147483646 h 875"/>
                <a:gd name="T10" fmla="*/ 2147483646 w 993"/>
                <a:gd name="T11" fmla="*/ 2147483646 h 875"/>
                <a:gd name="T12" fmla="*/ 0 w 993"/>
                <a:gd name="T13" fmla="*/ 2147483646 h 8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3" h="875" extrusionOk="0">
                  <a:moveTo>
                    <a:pt x="0" y="1"/>
                  </a:moveTo>
                  <a:cubicBezTo>
                    <a:pt x="0" y="54"/>
                    <a:pt x="0" y="54"/>
                    <a:pt x="53" y="107"/>
                  </a:cubicBezTo>
                  <a:lnTo>
                    <a:pt x="874" y="874"/>
                  </a:lnTo>
                  <a:lnTo>
                    <a:pt x="993" y="874"/>
                  </a:lnTo>
                  <a:lnTo>
                    <a:pt x="993" y="769"/>
                  </a:lnTo>
                  <a:lnTo>
                    <a:pt x="106" y="1"/>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6" name="Google Shape;465;p27">
              <a:extLst>
                <a:ext uri="{FF2B5EF4-FFF2-40B4-BE49-F238E27FC236}">
                  <a16:creationId xmlns:a16="http://schemas.microsoft.com/office/drawing/2014/main" id="{2FCE92FD-23DB-4503-8AB8-CF57493ACF8C}"/>
                </a:ext>
              </a:extLst>
            </p:cNvPr>
            <p:cNvSpPr>
              <a:spLocks/>
            </p:cNvSpPr>
            <p:nvPr/>
          </p:nvSpPr>
          <p:spPr bwMode="auto">
            <a:xfrm>
              <a:off x="5266433" y="4505826"/>
              <a:ext cx="54938" cy="48306"/>
            </a:xfrm>
            <a:custGeom>
              <a:avLst/>
              <a:gdLst>
                <a:gd name="T0" fmla="*/ 2147483646 w 994"/>
                <a:gd name="T1" fmla="*/ 0 h 874"/>
                <a:gd name="T2" fmla="*/ 2147483646 w 994"/>
                <a:gd name="T3" fmla="*/ 2147483646 h 874"/>
                <a:gd name="T4" fmla="*/ 2147483646 w 994"/>
                <a:gd name="T5" fmla="*/ 2147483646 h 874"/>
                <a:gd name="T6" fmla="*/ 2147483646 w 994"/>
                <a:gd name="T7" fmla="*/ 2147483646 h 874"/>
                <a:gd name="T8" fmla="*/ 2147483646 w 994"/>
                <a:gd name="T9" fmla="*/ 2147483646 h 874"/>
                <a:gd name="T10" fmla="*/ 2147483646 w 994"/>
                <a:gd name="T11" fmla="*/ 0 h 874"/>
                <a:gd name="T12" fmla="*/ 2147483646 w 994"/>
                <a:gd name="T13" fmla="*/ 0 h 8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4" h="874" extrusionOk="0">
                  <a:moveTo>
                    <a:pt x="1" y="0"/>
                  </a:moveTo>
                  <a:lnTo>
                    <a:pt x="1" y="106"/>
                  </a:lnTo>
                  <a:lnTo>
                    <a:pt x="887" y="874"/>
                  </a:lnTo>
                  <a:lnTo>
                    <a:pt x="940" y="874"/>
                  </a:lnTo>
                  <a:cubicBezTo>
                    <a:pt x="993" y="874"/>
                    <a:pt x="993" y="821"/>
                    <a:pt x="940" y="768"/>
                  </a:cubicBezTo>
                  <a:lnTo>
                    <a:pt x="106" y="0"/>
                  </a:lnTo>
                  <a:lnTo>
                    <a:pt x="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7" name="Google Shape;466;p27">
              <a:extLst>
                <a:ext uri="{FF2B5EF4-FFF2-40B4-BE49-F238E27FC236}">
                  <a16:creationId xmlns:a16="http://schemas.microsoft.com/office/drawing/2014/main" id="{8C7DF095-4EEC-4164-B3BB-385FBDC7F7AF}"/>
                </a:ext>
              </a:extLst>
            </p:cNvPr>
            <p:cNvSpPr>
              <a:spLocks/>
            </p:cNvSpPr>
            <p:nvPr/>
          </p:nvSpPr>
          <p:spPr bwMode="auto">
            <a:xfrm>
              <a:off x="5223986" y="4546063"/>
              <a:ext cx="57868" cy="50517"/>
            </a:xfrm>
            <a:custGeom>
              <a:avLst/>
              <a:gdLst>
                <a:gd name="T0" fmla="*/ 2147483646 w 1047"/>
                <a:gd name="T1" fmla="*/ 0 h 914"/>
                <a:gd name="T2" fmla="*/ 2147483646 w 1047"/>
                <a:gd name="T3" fmla="*/ 2147483646 h 914"/>
                <a:gd name="T4" fmla="*/ 2147483646 w 1047"/>
                <a:gd name="T5" fmla="*/ 2147483646 h 914"/>
                <a:gd name="T6" fmla="*/ 2147483646 w 1047"/>
                <a:gd name="T7" fmla="*/ 2147483646 h 914"/>
                <a:gd name="T8" fmla="*/ 2147483646 w 1047"/>
                <a:gd name="T9" fmla="*/ 2147483646 h 914"/>
                <a:gd name="T10" fmla="*/ 2147483646 w 1047"/>
                <a:gd name="T11" fmla="*/ 2147483646 h 914"/>
                <a:gd name="T12" fmla="*/ 2147483646 w 1047"/>
                <a:gd name="T13" fmla="*/ 2147483646 h 914"/>
                <a:gd name="T14" fmla="*/ 2147483646 w 1047"/>
                <a:gd name="T15" fmla="*/ 2147483646 h 914"/>
                <a:gd name="T16" fmla="*/ 2147483646 w 1047"/>
                <a:gd name="T17" fmla="*/ 0 h 9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8" name="Google Shape;467;p27">
              <a:extLst>
                <a:ext uri="{FF2B5EF4-FFF2-40B4-BE49-F238E27FC236}">
                  <a16:creationId xmlns:a16="http://schemas.microsoft.com/office/drawing/2014/main" id="{56135EFA-078F-4582-A6FA-16FFD8126B69}"/>
                </a:ext>
              </a:extLst>
            </p:cNvPr>
            <p:cNvSpPr>
              <a:spLocks/>
            </p:cNvSpPr>
            <p:nvPr/>
          </p:nvSpPr>
          <p:spPr bwMode="auto">
            <a:xfrm>
              <a:off x="5183804" y="4587736"/>
              <a:ext cx="54883" cy="49080"/>
            </a:xfrm>
            <a:custGeom>
              <a:avLst/>
              <a:gdLst>
                <a:gd name="T0" fmla="*/ 2147483646 w 993"/>
                <a:gd name="T1" fmla="*/ 2147483646 h 888"/>
                <a:gd name="T2" fmla="*/ 2147483646 w 993"/>
                <a:gd name="T3" fmla="*/ 2147483646 h 888"/>
                <a:gd name="T4" fmla="*/ 2147483646 w 993"/>
                <a:gd name="T5" fmla="*/ 2147483646 h 888"/>
                <a:gd name="T6" fmla="*/ 2147483646 w 993"/>
                <a:gd name="T7" fmla="*/ 2147483646 h 888"/>
                <a:gd name="T8" fmla="*/ 2147483646 w 993"/>
                <a:gd name="T9" fmla="*/ 2147483646 h 888"/>
                <a:gd name="T10" fmla="*/ 2147483646 w 993"/>
                <a:gd name="T11" fmla="*/ 2147483646 h 888"/>
                <a:gd name="T12" fmla="*/ 2147483646 w 993"/>
                <a:gd name="T13" fmla="*/ 2147483646 h 8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3" h="888" extrusionOk="0">
                  <a:moveTo>
                    <a:pt x="66" y="1"/>
                  </a:moveTo>
                  <a:cubicBezTo>
                    <a:pt x="0" y="54"/>
                    <a:pt x="0" y="120"/>
                    <a:pt x="66" y="120"/>
                  </a:cubicBezTo>
                  <a:lnTo>
                    <a:pt x="887" y="887"/>
                  </a:lnTo>
                  <a:lnTo>
                    <a:pt x="993" y="887"/>
                  </a:lnTo>
                  <a:lnTo>
                    <a:pt x="993" y="782"/>
                  </a:lnTo>
                  <a:lnTo>
                    <a:pt x="119" y="1"/>
                  </a:lnTo>
                  <a:lnTo>
                    <a:pt x="66"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9" name="Google Shape;468;p27">
              <a:extLst>
                <a:ext uri="{FF2B5EF4-FFF2-40B4-BE49-F238E27FC236}">
                  <a16:creationId xmlns:a16="http://schemas.microsoft.com/office/drawing/2014/main" id="{031C21BB-29E4-460E-AA66-D49E16C1A4AE}"/>
                </a:ext>
              </a:extLst>
            </p:cNvPr>
            <p:cNvSpPr>
              <a:spLocks/>
            </p:cNvSpPr>
            <p:nvPr/>
          </p:nvSpPr>
          <p:spPr bwMode="auto">
            <a:xfrm>
              <a:off x="5095980" y="4679208"/>
              <a:ext cx="54938" cy="49024"/>
            </a:xfrm>
            <a:custGeom>
              <a:avLst/>
              <a:gdLst>
                <a:gd name="T0" fmla="*/ 2147483646 w 994"/>
                <a:gd name="T1" fmla="*/ 0 h 887"/>
                <a:gd name="T2" fmla="*/ 2147483646 w 994"/>
                <a:gd name="T3" fmla="*/ 2147483646 h 887"/>
                <a:gd name="T4" fmla="*/ 2147483646 w 994"/>
                <a:gd name="T5" fmla="*/ 2147483646 h 887"/>
                <a:gd name="T6" fmla="*/ 2147483646 w 994"/>
                <a:gd name="T7" fmla="*/ 2147483646 h 887"/>
                <a:gd name="T8" fmla="*/ 2147483646 w 994"/>
                <a:gd name="T9" fmla="*/ 2147483646 h 887"/>
                <a:gd name="T10" fmla="*/ 2147483646 w 994"/>
                <a:gd name="T11" fmla="*/ 0 h 887"/>
                <a:gd name="T12" fmla="*/ 2147483646 w 994"/>
                <a:gd name="T13" fmla="*/ 0 h 8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4" h="887" extrusionOk="0">
                  <a:moveTo>
                    <a:pt x="1" y="0"/>
                  </a:moveTo>
                  <a:lnTo>
                    <a:pt x="1" y="119"/>
                  </a:lnTo>
                  <a:lnTo>
                    <a:pt x="874" y="887"/>
                  </a:lnTo>
                  <a:lnTo>
                    <a:pt x="993" y="887"/>
                  </a:lnTo>
                  <a:cubicBezTo>
                    <a:pt x="993" y="887"/>
                    <a:pt x="993" y="834"/>
                    <a:pt x="927" y="781"/>
                  </a:cubicBezTo>
                  <a:lnTo>
                    <a:pt x="107" y="0"/>
                  </a:lnTo>
                  <a:lnTo>
                    <a:pt x="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0" name="Google Shape;469;p27">
              <a:extLst>
                <a:ext uri="{FF2B5EF4-FFF2-40B4-BE49-F238E27FC236}">
                  <a16:creationId xmlns:a16="http://schemas.microsoft.com/office/drawing/2014/main" id="{68EA3CB7-F337-467A-87A7-C95D3F9D2F0A}"/>
                </a:ext>
              </a:extLst>
            </p:cNvPr>
            <p:cNvSpPr>
              <a:spLocks/>
            </p:cNvSpPr>
            <p:nvPr/>
          </p:nvSpPr>
          <p:spPr bwMode="auto">
            <a:xfrm>
              <a:off x="5055744" y="4719611"/>
              <a:ext cx="54938" cy="50351"/>
            </a:xfrm>
            <a:custGeom>
              <a:avLst/>
              <a:gdLst>
                <a:gd name="T0" fmla="*/ 2147483646 w 994"/>
                <a:gd name="T1" fmla="*/ 0 h 911"/>
                <a:gd name="T2" fmla="*/ 2147483646 w 994"/>
                <a:gd name="T3" fmla="*/ 2147483646 h 911"/>
                <a:gd name="T4" fmla="*/ 2147483646 w 994"/>
                <a:gd name="T5" fmla="*/ 2147483646 h 911"/>
                <a:gd name="T6" fmla="*/ 2147483646 w 994"/>
                <a:gd name="T7" fmla="*/ 2147483646 h 911"/>
                <a:gd name="T8" fmla="*/ 2147483646 w 994"/>
                <a:gd name="T9" fmla="*/ 2147483646 h 911"/>
                <a:gd name="T10" fmla="*/ 2147483646 w 994"/>
                <a:gd name="T11" fmla="*/ 2147483646 h 911"/>
                <a:gd name="T12" fmla="*/ 2147483646 w 994"/>
                <a:gd name="T13" fmla="*/ 2147483646 h 911"/>
                <a:gd name="T14" fmla="*/ 2147483646 w 994"/>
                <a:gd name="T15" fmla="*/ 2147483646 h 911"/>
                <a:gd name="T16" fmla="*/ 2147483646 w 994"/>
                <a:gd name="T17" fmla="*/ 0 h 9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1" name="Google Shape;470;p27">
              <a:extLst>
                <a:ext uri="{FF2B5EF4-FFF2-40B4-BE49-F238E27FC236}">
                  <a16:creationId xmlns:a16="http://schemas.microsoft.com/office/drawing/2014/main" id="{748D3F42-5744-4558-97D8-72E62EE3C9AF}"/>
                </a:ext>
              </a:extLst>
            </p:cNvPr>
            <p:cNvSpPr>
              <a:spLocks/>
            </p:cNvSpPr>
            <p:nvPr/>
          </p:nvSpPr>
          <p:spPr bwMode="auto">
            <a:xfrm>
              <a:off x="5013352" y="4761837"/>
              <a:ext cx="54883" cy="48361"/>
            </a:xfrm>
            <a:custGeom>
              <a:avLst/>
              <a:gdLst>
                <a:gd name="T0" fmla="*/ 2147483646 w 993"/>
                <a:gd name="T1" fmla="*/ 2147483646 h 875"/>
                <a:gd name="T2" fmla="*/ 2147483646 w 993"/>
                <a:gd name="T3" fmla="*/ 2147483646 h 875"/>
                <a:gd name="T4" fmla="*/ 2147483646 w 993"/>
                <a:gd name="T5" fmla="*/ 2147483646 h 875"/>
                <a:gd name="T6" fmla="*/ 2147483646 w 993"/>
                <a:gd name="T7" fmla="*/ 2147483646 h 875"/>
                <a:gd name="T8" fmla="*/ 2147483646 w 993"/>
                <a:gd name="T9" fmla="*/ 2147483646 h 875"/>
                <a:gd name="T10" fmla="*/ 2147483646 w 993"/>
                <a:gd name="T11" fmla="*/ 2147483646 h 875"/>
                <a:gd name="T12" fmla="*/ 2147483646 w 993"/>
                <a:gd name="T13" fmla="*/ 2147483646 h 8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3" h="875" extrusionOk="0">
                  <a:moveTo>
                    <a:pt x="53" y="1"/>
                  </a:moveTo>
                  <a:cubicBezTo>
                    <a:pt x="0" y="54"/>
                    <a:pt x="0" y="107"/>
                    <a:pt x="53" y="107"/>
                  </a:cubicBezTo>
                  <a:lnTo>
                    <a:pt x="887" y="874"/>
                  </a:lnTo>
                  <a:lnTo>
                    <a:pt x="993" y="874"/>
                  </a:lnTo>
                  <a:lnTo>
                    <a:pt x="993" y="768"/>
                  </a:lnTo>
                  <a:lnTo>
                    <a:pt x="106" y="1"/>
                  </a:lnTo>
                  <a:lnTo>
                    <a:pt x="53"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2" name="Google Shape;471;p27">
              <a:extLst>
                <a:ext uri="{FF2B5EF4-FFF2-40B4-BE49-F238E27FC236}">
                  <a16:creationId xmlns:a16="http://schemas.microsoft.com/office/drawing/2014/main" id="{B8A925DC-7C44-48B0-B746-AC3987E2157F}"/>
                </a:ext>
              </a:extLst>
            </p:cNvPr>
            <p:cNvSpPr>
              <a:spLocks/>
            </p:cNvSpPr>
            <p:nvPr/>
          </p:nvSpPr>
          <p:spPr bwMode="auto">
            <a:xfrm>
              <a:off x="4924809" y="4853309"/>
              <a:ext cx="54938" cy="48306"/>
            </a:xfrm>
            <a:custGeom>
              <a:avLst/>
              <a:gdLst>
                <a:gd name="T0" fmla="*/ 2147483646 w 994"/>
                <a:gd name="T1" fmla="*/ 0 h 874"/>
                <a:gd name="T2" fmla="*/ 2147483646 w 994"/>
                <a:gd name="T3" fmla="*/ 2147483646 h 874"/>
                <a:gd name="T4" fmla="*/ 2147483646 w 994"/>
                <a:gd name="T5" fmla="*/ 2147483646 h 874"/>
                <a:gd name="T6" fmla="*/ 2147483646 w 994"/>
                <a:gd name="T7" fmla="*/ 2147483646 h 874"/>
                <a:gd name="T8" fmla="*/ 2147483646 w 994"/>
                <a:gd name="T9" fmla="*/ 2147483646 h 874"/>
                <a:gd name="T10" fmla="*/ 2147483646 w 994"/>
                <a:gd name="T11" fmla="*/ 0 h 874"/>
                <a:gd name="T12" fmla="*/ 2147483646 w 994"/>
                <a:gd name="T13" fmla="*/ 0 h 8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4" h="874" extrusionOk="0">
                  <a:moveTo>
                    <a:pt x="1" y="0"/>
                  </a:moveTo>
                  <a:lnTo>
                    <a:pt x="1" y="106"/>
                  </a:lnTo>
                  <a:lnTo>
                    <a:pt x="887" y="874"/>
                  </a:lnTo>
                  <a:lnTo>
                    <a:pt x="993" y="874"/>
                  </a:lnTo>
                  <a:lnTo>
                    <a:pt x="993" y="768"/>
                  </a:lnTo>
                  <a:lnTo>
                    <a:pt x="120" y="0"/>
                  </a:lnTo>
                  <a:lnTo>
                    <a:pt x="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3" name="Google Shape;472;p27">
              <a:extLst>
                <a:ext uri="{FF2B5EF4-FFF2-40B4-BE49-F238E27FC236}">
                  <a16:creationId xmlns:a16="http://schemas.microsoft.com/office/drawing/2014/main" id="{AE5A7CC4-877B-4E31-A056-CCC5F7252DA8}"/>
                </a:ext>
              </a:extLst>
            </p:cNvPr>
            <p:cNvSpPr>
              <a:spLocks/>
            </p:cNvSpPr>
            <p:nvPr/>
          </p:nvSpPr>
          <p:spPr bwMode="auto">
            <a:xfrm>
              <a:off x="4885346" y="4893490"/>
              <a:ext cx="54883" cy="51291"/>
            </a:xfrm>
            <a:custGeom>
              <a:avLst/>
              <a:gdLst>
                <a:gd name="T0" fmla="*/ 2147483646 w 993"/>
                <a:gd name="T1" fmla="*/ 2147483646 h 928"/>
                <a:gd name="T2" fmla="*/ 0 w 993"/>
                <a:gd name="T3" fmla="*/ 2147483646 h 928"/>
                <a:gd name="T4" fmla="*/ 0 w 993"/>
                <a:gd name="T5" fmla="*/ 2147483646 h 928"/>
                <a:gd name="T6" fmla="*/ 2147483646 w 993"/>
                <a:gd name="T7" fmla="*/ 2147483646 h 928"/>
                <a:gd name="T8" fmla="*/ 2147483646 w 993"/>
                <a:gd name="T9" fmla="*/ 2147483646 h 928"/>
                <a:gd name="T10" fmla="*/ 2147483646 w 993"/>
                <a:gd name="T11" fmla="*/ 2147483646 h 928"/>
                <a:gd name="T12" fmla="*/ 2147483646 w 993"/>
                <a:gd name="T13" fmla="*/ 2147483646 h 928"/>
                <a:gd name="T14" fmla="*/ 2147483646 w 993"/>
                <a:gd name="T15" fmla="*/ 2147483646 h 92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4" name="Google Shape;473;p27">
              <a:extLst>
                <a:ext uri="{FF2B5EF4-FFF2-40B4-BE49-F238E27FC236}">
                  <a16:creationId xmlns:a16="http://schemas.microsoft.com/office/drawing/2014/main" id="{EFC96639-32C3-4341-818E-3C45B220B71E}"/>
                </a:ext>
              </a:extLst>
            </p:cNvPr>
            <p:cNvSpPr>
              <a:spLocks/>
            </p:cNvSpPr>
            <p:nvPr/>
          </p:nvSpPr>
          <p:spPr bwMode="auto">
            <a:xfrm>
              <a:off x="5480051" y="4287068"/>
              <a:ext cx="76107" cy="68645"/>
            </a:xfrm>
            <a:custGeom>
              <a:avLst/>
              <a:gdLst>
                <a:gd name="T0" fmla="*/ 2147483646 w 1377"/>
                <a:gd name="T1" fmla="*/ 2147483646 h 1242"/>
                <a:gd name="T2" fmla="*/ 0 w 1377"/>
                <a:gd name="T3" fmla="*/ 2147483646 h 1242"/>
                <a:gd name="T4" fmla="*/ 0 w 1377"/>
                <a:gd name="T5" fmla="*/ 2147483646 h 1242"/>
                <a:gd name="T6" fmla="*/ 2147483646 w 1377"/>
                <a:gd name="T7" fmla="*/ 2147483646 h 1242"/>
                <a:gd name="T8" fmla="*/ 2147483646 w 1377"/>
                <a:gd name="T9" fmla="*/ 2147483646 h 1242"/>
                <a:gd name="T10" fmla="*/ 2147483646 w 1377"/>
                <a:gd name="T11" fmla="*/ 2147483646 h 1242"/>
                <a:gd name="T12" fmla="*/ 2147483646 w 1377"/>
                <a:gd name="T13" fmla="*/ 2147483646 h 1242"/>
                <a:gd name="T14" fmla="*/ 2147483646 w 1377"/>
                <a:gd name="T15" fmla="*/ 2147483646 h 1242"/>
                <a:gd name="T16" fmla="*/ 2147483646 w 1377"/>
                <a:gd name="T17" fmla="*/ 2147483646 h 12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5" name="Google Shape;474;p27">
              <a:extLst>
                <a:ext uri="{FF2B5EF4-FFF2-40B4-BE49-F238E27FC236}">
                  <a16:creationId xmlns:a16="http://schemas.microsoft.com/office/drawing/2014/main" id="{0CF1F37A-9DBD-4BAF-813F-B22E18DD6E44}"/>
                </a:ext>
              </a:extLst>
            </p:cNvPr>
            <p:cNvSpPr>
              <a:spLocks/>
            </p:cNvSpPr>
            <p:nvPr/>
          </p:nvSpPr>
          <p:spPr bwMode="auto">
            <a:xfrm>
              <a:off x="5308880" y="4459731"/>
              <a:ext cx="76107" cy="69530"/>
            </a:xfrm>
            <a:custGeom>
              <a:avLst/>
              <a:gdLst>
                <a:gd name="T0" fmla="*/ 2147483646 w 1377"/>
                <a:gd name="T1" fmla="*/ 0 h 1258"/>
                <a:gd name="T2" fmla="*/ 2147483646 w 1377"/>
                <a:gd name="T3" fmla="*/ 2147483646 h 1258"/>
                <a:gd name="T4" fmla="*/ 2147483646 w 1377"/>
                <a:gd name="T5" fmla="*/ 2147483646 h 1258"/>
                <a:gd name="T6" fmla="*/ 2147483646 w 1377"/>
                <a:gd name="T7" fmla="*/ 2147483646 h 1258"/>
                <a:gd name="T8" fmla="*/ 2147483646 w 1377"/>
                <a:gd name="T9" fmla="*/ 2147483646 h 1258"/>
                <a:gd name="T10" fmla="*/ 2147483646 w 1377"/>
                <a:gd name="T11" fmla="*/ 2147483646 h 1258"/>
                <a:gd name="T12" fmla="*/ 2147483646 w 1377"/>
                <a:gd name="T13" fmla="*/ 0 h 1258"/>
                <a:gd name="T14" fmla="*/ 2147483646 w 1377"/>
                <a:gd name="T15" fmla="*/ 0 h 125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lnTo>
                    <a:pt x="53"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6" name="Google Shape;475;p27">
              <a:extLst>
                <a:ext uri="{FF2B5EF4-FFF2-40B4-BE49-F238E27FC236}">
                  <a16:creationId xmlns:a16="http://schemas.microsoft.com/office/drawing/2014/main" id="{EC819D9F-A59F-47CB-A449-83AD64EDC64A}"/>
                </a:ext>
              </a:extLst>
            </p:cNvPr>
            <p:cNvSpPr>
              <a:spLocks/>
            </p:cNvSpPr>
            <p:nvPr/>
          </p:nvSpPr>
          <p:spPr bwMode="auto">
            <a:xfrm>
              <a:off x="5138428" y="4631621"/>
              <a:ext cx="79036" cy="68811"/>
            </a:xfrm>
            <a:custGeom>
              <a:avLst/>
              <a:gdLst>
                <a:gd name="T0" fmla="*/ 2147483646 w 1430"/>
                <a:gd name="T1" fmla="*/ 2147483646 h 1245"/>
                <a:gd name="T2" fmla="*/ 2147483646 w 1430"/>
                <a:gd name="T3" fmla="*/ 2147483646 h 1245"/>
                <a:gd name="T4" fmla="*/ 2147483646 w 1430"/>
                <a:gd name="T5" fmla="*/ 2147483646 h 1245"/>
                <a:gd name="T6" fmla="*/ 2147483646 w 1430"/>
                <a:gd name="T7" fmla="*/ 2147483646 h 1245"/>
                <a:gd name="T8" fmla="*/ 2147483646 w 1430"/>
                <a:gd name="T9" fmla="*/ 2147483646 h 1245"/>
                <a:gd name="T10" fmla="*/ 2147483646 w 1430"/>
                <a:gd name="T11" fmla="*/ 2147483646 h 1245"/>
                <a:gd name="T12" fmla="*/ 2147483646 w 1430"/>
                <a:gd name="T13" fmla="*/ 2147483646 h 1245"/>
                <a:gd name="T14" fmla="*/ 2147483646 w 1430"/>
                <a:gd name="T15" fmla="*/ 2147483646 h 124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7" name="Google Shape;476;p27">
              <a:extLst>
                <a:ext uri="{FF2B5EF4-FFF2-40B4-BE49-F238E27FC236}">
                  <a16:creationId xmlns:a16="http://schemas.microsoft.com/office/drawing/2014/main" id="{374933D6-07FD-4B9E-A0A9-A81FD4A6B120}"/>
                </a:ext>
              </a:extLst>
            </p:cNvPr>
            <p:cNvSpPr>
              <a:spLocks/>
            </p:cNvSpPr>
            <p:nvPr/>
          </p:nvSpPr>
          <p:spPr bwMode="auto">
            <a:xfrm>
              <a:off x="4970904" y="4805003"/>
              <a:ext cx="76107" cy="68811"/>
            </a:xfrm>
            <a:custGeom>
              <a:avLst/>
              <a:gdLst>
                <a:gd name="T0" fmla="*/ 2147483646 w 1377"/>
                <a:gd name="T1" fmla="*/ 2147483646 h 1245"/>
                <a:gd name="T2" fmla="*/ 2147483646 w 1377"/>
                <a:gd name="T3" fmla="*/ 2147483646 h 1245"/>
                <a:gd name="T4" fmla="*/ 2147483646 w 1377"/>
                <a:gd name="T5" fmla="*/ 2147483646 h 1245"/>
                <a:gd name="T6" fmla="*/ 2147483646 w 1377"/>
                <a:gd name="T7" fmla="*/ 2147483646 h 1245"/>
                <a:gd name="T8" fmla="*/ 2147483646 w 1377"/>
                <a:gd name="T9" fmla="*/ 2147483646 h 1245"/>
                <a:gd name="T10" fmla="*/ 2147483646 w 1377"/>
                <a:gd name="T11" fmla="*/ 2147483646 h 1245"/>
                <a:gd name="T12" fmla="*/ 2147483646 w 1377"/>
                <a:gd name="T13" fmla="*/ 2147483646 h 1245"/>
                <a:gd name="T14" fmla="*/ 2147483646 w 1377"/>
                <a:gd name="T15" fmla="*/ 2147483646 h 1245"/>
                <a:gd name="T16" fmla="*/ 2147483646 w 1377"/>
                <a:gd name="T17" fmla="*/ 2147483646 h 12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8" name="Google Shape;477;p27">
              <a:extLst>
                <a:ext uri="{FF2B5EF4-FFF2-40B4-BE49-F238E27FC236}">
                  <a16:creationId xmlns:a16="http://schemas.microsoft.com/office/drawing/2014/main" id="{FCF3C886-64AB-4354-B0E7-8E70CFF72946}"/>
                </a:ext>
              </a:extLst>
            </p:cNvPr>
            <p:cNvSpPr/>
            <p:nvPr/>
          </p:nvSpPr>
          <p:spPr>
            <a:xfrm>
              <a:off x="5818102" y="4746779"/>
              <a:ext cx="1122112" cy="304784"/>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29" name="Google Shape;478;p27">
              <a:extLst>
                <a:ext uri="{FF2B5EF4-FFF2-40B4-BE49-F238E27FC236}">
                  <a16:creationId xmlns:a16="http://schemas.microsoft.com/office/drawing/2014/main" id="{99F5D960-8861-4787-9B47-8F63FE9822D8}"/>
                </a:ext>
              </a:extLst>
            </p:cNvPr>
            <p:cNvSpPr/>
            <p:nvPr/>
          </p:nvSpPr>
          <p:spPr>
            <a:xfrm>
              <a:off x="5979009" y="4746779"/>
              <a:ext cx="1122112" cy="304784"/>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30" name="Google Shape;479;p27">
              <a:extLst>
                <a:ext uri="{FF2B5EF4-FFF2-40B4-BE49-F238E27FC236}">
                  <a16:creationId xmlns:a16="http://schemas.microsoft.com/office/drawing/2014/main" id="{BAE0119A-2D36-4040-8C9D-FA3A1EB3F524}"/>
                </a:ext>
              </a:extLst>
            </p:cNvPr>
            <p:cNvSpPr>
              <a:spLocks/>
            </p:cNvSpPr>
            <p:nvPr/>
          </p:nvSpPr>
          <p:spPr bwMode="auto">
            <a:xfrm>
              <a:off x="6052814" y="4807214"/>
              <a:ext cx="1011717" cy="182944"/>
            </a:xfrm>
            <a:custGeom>
              <a:avLst/>
              <a:gdLst>
                <a:gd name="T0" fmla="*/ 2147483646 w 18305"/>
                <a:gd name="T1" fmla="*/ 0 h 3310"/>
                <a:gd name="T2" fmla="*/ 2147483646 w 18305"/>
                <a:gd name="T3" fmla="*/ 2147483646 h 3310"/>
                <a:gd name="T4" fmla="*/ 2147483646 w 18305"/>
                <a:gd name="T5" fmla="*/ 2147483646 h 3310"/>
                <a:gd name="T6" fmla="*/ 2147483646 w 18305"/>
                <a:gd name="T7" fmla="*/ 2147483646 h 3310"/>
                <a:gd name="T8" fmla="*/ 2147483646 w 18305"/>
                <a:gd name="T9" fmla="*/ 2147483646 h 3310"/>
                <a:gd name="T10" fmla="*/ 2147483646 w 18305"/>
                <a:gd name="T11" fmla="*/ 0 h 3310"/>
                <a:gd name="T12" fmla="*/ 2147483646 w 18305"/>
                <a:gd name="T13" fmla="*/ 0 h 33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lnTo>
                    <a:pt x="821"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1" name="Google Shape;480;p27">
              <a:extLst>
                <a:ext uri="{FF2B5EF4-FFF2-40B4-BE49-F238E27FC236}">
                  <a16:creationId xmlns:a16="http://schemas.microsoft.com/office/drawing/2014/main" id="{F210FA4A-E8B3-4AF6-9BA8-900BB9D7093A}"/>
                </a:ext>
              </a:extLst>
            </p:cNvPr>
            <p:cNvSpPr>
              <a:spLocks/>
            </p:cNvSpPr>
            <p:nvPr/>
          </p:nvSpPr>
          <p:spPr bwMode="auto">
            <a:xfrm>
              <a:off x="6052814" y="4898630"/>
              <a:ext cx="1011717" cy="91527"/>
            </a:xfrm>
            <a:custGeom>
              <a:avLst/>
              <a:gdLst>
                <a:gd name="T0" fmla="*/ 2147483646 w 18305"/>
                <a:gd name="T1" fmla="*/ 2147483646 h 1656"/>
                <a:gd name="T2" fmla="*/ 2147483646 w 18305"/>
                <a:gd name="T3" fmla="*/ 2147483646 h 1656"/>
                <a:gd name="T4" fmla="*/ 2147483646 w 18305"/>
                <a:gd name="T5" fmla="*/ 2147483646 h 1656"/>
                <a:gd name="T6" fmla="*/ 2147483646 w 18305"/>
                <a:gd name="T7" fmla="*/ 2147483646 h 1656"/>
                <a:gd name="T8" fmla="*/ 2147483646 w 18305"/>
                <a:gd name="T9" fmla="*/ 2147483646 h 1656"/>
                <a:gd name="T10" fmla="*/ 2147483646 w 18305"/>
                <a:gd name="T11" fmla="*/ 2147483646 h 16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305" h="1656" extrusionOk="0">
                  <a:moveTo>
                    <a:pt x="1" y="1"/>
                  </a:moveTo>
                  <a:lnTo>
                    <a:pt x="1" y="715"/>
                  </a:lnTo>
                  <a:cubicBezTo>
                    <a:pt x="1" y="1218"/>
                    <a:pt x="331" y="1655"/>
                    <a:pt x="821" y="1655"/>
                  </a:cubicBezTo>
                  <a:lnTo>
                    <a:pt x="18305" y="1655"/>
                  </a:lnTo>
                  <a:lnTo>
                    <a:pt x="18305" y="1"/>
                  </a:lnTo>
                  <a:lnTo>
                    <a:pt x="1" y="1"/>
                  </a:lnTo>
                  <a:close/>
                </a:path>
              </a:pathLst>
            </a:custGeom>
            <a:solidFill>
              <a:srgbClr val="E3E8D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2" name="Google Shape;481;p27">
              <a:extLst>
                <a:ext uri="{FF2B5EF4-FFF2-40B4-BE49-F238E27FC236}">
                  <a16:creationId xmlns:a16="http://schemas.microsoft.com/office/drawing/2014/main" id="{1D37F41E-7C46-4748-972F-01CB5833D2F4}"/>
                </a:ext>
              </a:extLst>
            </p:cNvPr>
            <p:cNvSpPr>
              <a:spLocks/>
            </p:cNvSpPr>
            <p:nvPr/>
          </p:nvSpPr>
          <p:spPr bwMode="auto">
            <a:xfrm>
              <a:off x="5818028" y="4137120"/>
              <a:ext cx="1121428" cy="304372"/>
            </a:xfrm>
            <a:custGeom>
              <a:avLst/>
              <a:gdLst>
                <a:gd name="T0" fmla="*/ 2147483646 w 20290"/>
                <a:gd name="T1" fmla="*/ 2147483646 h 5507"/>
                <a:gd name="T2" fmla="*/ 0 w 20290"/>
                <a:gd name="T3" fmla="*/ 2147483646 h 5507"/>
                <a:gd name="T4" fmla="*/ 0 w 20290"/>
                <a:gd name="T5" fmla="*/ 2147483646 h 5507"/>
                <a:gd name="T6" fmla="*/ 2147483646 w 20290"/>
                <a:gd name="T7" fmla="*/ 2147483646 h 5507"/>
                <a:gd name="T8" fmla="*/ 2147483646 w 20290"/>
                <a:gd name="T9" fmla="*/ 2147483646 h 5507"/>
                <a:gd name="T10" fmla="*/ 2147483646 w 20290"/>
                <a:gd name="T11" fmla="*/ 2147483646 h 5507"/>
                <a:gd name="T12" fmla="*/ 2147483646 w 20290"/>
                <a:gd name="T13" fmla="*/ 2147483646 h 5507"/>
                <a:gd name="T14" fmla="*/ 2147483646 w 20290"/>
                <a:gd name="T15" fmla="*/ 2147483646 h 5507"/>
                <a:gd name="T16" fmla="*/ 2147483646 w 20290"/>
                <a:gd name="T17" fmla="*/ 2147483646 h 55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lnTo>
                    <a:pt x="2316"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3" name="Google Shape;482;p27">
              <a:extLst>
                <a:ext uri="{FF2B5EF4-FFF2-40B4-BE49-F238E27FC236}">
                  <a16:creationId xmlns:a16="http://schemas.microsoft.com/office/drawing/2014/main" id="{93C03823-8AC5-4CFC-81A5-EF69F995D934}"/>
                </a:ext>
              </a:extLst>
            </p:cNvPr>
            <p:cNvSpPr>
              <a:spLocks/>
            </p:cNvSpPr>
            <p:nvPr/>
          </p:nvSpPr>
          <p:spPr bwMode="auto">
            <a:xfrm>
              <a:off x="5979692" y="4137120"/>
              <a:ext cx="1121428" cy="304372"/>
            </a:xfrm>
            <a:custGeom>
              <a:avLst/>
              <a:gdLst>
                <a:gd name="T0" fmla="*/ 2147483646 w 20290"/>
                <a:gd name="T1" fmla="*/ 2147483646 h 5507"/>
                <a:gd name="T2" fmla="*/ 0 w 20290"/>
                <a:gd name="T3" fmla="*/ 2147483646 h 5507"/>
                <a:gd name="T4" fmla="*/ 0 w 20290"/>
                <a:gd name="T5" fmla="*/ 2147483646 h 5507"/>
                <a:gd name="T6" fmla="*/ 2147483646 w 20290"/>
                <a:gd name="T7" fmla="*/ 2147483646 h 5507"/>
                <a:gd name="T8" fmla="*/ 2147483646 w 20290"/>
                <a:gd name="T9" fmla="*/ 2147483646 h 5507"/>
                <a:gd name="T10" fmla="*/ 2147483646 w 20290"/>
                <a:gd name="T11" fmla="*/ 2147483646 h 5507"/>
                <a:gd name="T12" fmla="*/ 2147483646 w 20290"/>
                <a:gd name="T13" fmla="*/ 2147483646 h 5507"/>
                <a:gd name="T14" fmla="*/ 2147483646 w 20290"/>
                <a:gd name="T15" fmla="*/ 2147483646 h 5507"/>
                <a:gd name="T16" fmla="*/ 2147483646 w 20290"/>
                <a:gd name="T17" fmla="*/ 2147483646 h 5507"/>
                <a:gd name="T18" fmla="*/ 2147483646 w 20290"/>
                <a:gd name="T19" fmla="*/ 2147483646 h 5507"/>
                <a:gd name="T20" fmla="*/ 2147483646 w 20290"/>
                <a:gd name="T21" fmla="*/ 2147483646 h 5507"/>
                <a:gd name="T22" fmla="*/ 2147483646 w 20290"/>
                <a:gd name="T23" fmla="*/ 2147483646 h 5507"/>
                <a:gd name="T24" fmla="*/ 2147483646 w 20290"/>
                <a:gd name="T25" fmla="*/ 2147483646 h 55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lnTo>
                    <a:pt x="2263"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4" name="Google Shape;483;p27">
              <a:extLst>
                <a:ext uri="{FF2B5EF4-FFF2-40B4-BE49-F238E27FC236}">
                  <a16:creationId xmlns:a16="http://schemas.microsoft.com/office/drawing/2014/main" id="{3E836E41-7C81-4299-8DA3-5212D5DACBA6}"/>
                </a:ext>
              </a:extLst>
            </p:cNvPr>
            <p:cNvSpPr>
              <a:spLocks/>
            </p:cNvSpPr>
            <p:nvPr/>
          </p:nvSpPr>
          <p:spPr bwMode="auto">
            <a:xfrm>
              <a:off x="6052814" y="4197862"/>
              <a:ext cx="1011717" cy="182944"/>
            </a:xfrm>
            <a:custGeom>
              <a:avLst/>
              <a:gdLst>
                <a:gd name="T0" fmla="*/ 2147483646 w 18305"/>
                <a:gd name="T1" fmla="*/ 0 h 3310"/>
                <a:gd name="T2" fmla="*/ 2147483646 w 18305"/>
                <a:gd name="T3" fmla="*/ 2147483646 h 3310"/>
                <a:gd name="T4" fmla="*/ 2147483646 w 18305"/>
                <a:gd name="T5" fmla="*/ 2147483646 h 3310"/>
                <a:gd name="T6" fmla="*/ 2147483646 w 18305"/>
                <a:gd name="T7" fmla="*/ 2147483646 h 3310"/>
                <a:gd name="T8" fmla="*/ 2147483646 w 18305"/>
                <a:gd name="T9" fmla="*/ 2147483646 h 3310"/>
                <a:gd name="T10" fmla="*/ 2147483646 w 18305"/>
                <a:gd name="T11" fmla="*/ 0 h 3310"/>
                <a:gd name="T12" fmla="*/ 2147483646 w 18305"/>
                <a:gd name="T13" fmla="*/ 0 h 33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lnTo>
                    <a:pt x="821"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5" name="Google Shape;484;p27">
              <a:extLst>
                <a:ext uri="{FF2B5EF4-FFF2-40B4-BE49-F238E27FC236}">
                  <a16:creationId xmlns:a16="http://schemas.microsoft.com/office/drawing/2014/main" id="{D913F2BD-203A-4D42-9D5F-085765EB053C}"/>
                </a:ext>
              </a:extLst>
            </p:cNvPr>
            <p:cNvSpPr>
              <a:spLocks/>
            </p:cNvSpPr>
            <p:nvPr/>
          </p:nvSpPr>
          <p:spPr bwMode="auto">
            <a:xfrm>
              <a:off x="6052814" y="4289278"/>
              <a:ext cx="1011717" cy="91527"/>
            </a:xfrm>
            <a:custGeom>
              <a:avLst/>
              <a:gdLst>
                <a:gd name="T0" fmla="*/ 2147483646 w 18305"/>
                <a:gd name="T1" fmla="*/ 2147483646 h 1656"/>
                <a:gd name="T2" fmla="*/ 2147483646 w 18305"/>
                <a:gd name="T3" fmla="*/ 2147483646 h 1656"/>
                <a:gd name="T4" fmla="*/ 2147483646 w 18305"/>
                <a:gd name="T5" fmla="*/ 2147483646 h 1656"/>
                <a:gd name="T6" fmla="*/ 2147483646 w 18305"/>
                <a:gd name="T7" fmla="*/ 2147483646 h 1656"/>
                <a:gd name="T8" fmla="*/ 2147483646 w 18305"/>
                <a:gd name="T9" fmla="*/ 2147483646 h 1656"/>
                <a:gd name="T10" fmla="*/ 2147483646 w 18305"/>
                <a:gd name="T11" fmla="*/ 2147483646 h 16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305" h="1656" extrusionOk="0">
                  <a:moveTo>
                    <a:pt x="1" y="1"/>
                  </a:moveTo>
                  <a:lnTo>
                    <a:pt x="1" y="715"/>
                  </a:lnTo>
                  <a:cubicBezTo>
                    <a:pt x="1" y="1218"/>
                    <a:pt x="331" y="1655"/>
                    <a:pt x="821" y="1655"/>
                  </a:cubicBezTo>
                  <a:lnTo>
                    <a:pt x="18305" y="1655"/>
                  </a:lnTo>
                  <a:lnTo>
                    <a:pt x="18305" y="1"/>
                  </a:lnTo>
                  <a:lnTo>
                    <a:pt x="1" y="1"/>
                  </a:lnTo>
                  <a:close/>
                </a:path>
              </a:pathLst>
            </a:custGeom>
            <a:solidFill>
              <a:srgbClr val="E3E8D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6" name="Google Shape;485;p27">
              <a:extLst>
                <a:ext uri="{FF2B5EF4-FFF2-40B4-BE49-F238E27FC236}">
                  <a16:creationId xmlns:a16="http://schemas.microsoft.com/office/drawing/2014/main" id="{BFBEF0A3-13F8-4DEF-AB81-E1D892EE2AE3}"/>
                </a:ext>
              </a:extLst>
            </p:cNvPr>
            <p:cNvSpPr/>
            <p:nvPr/>
          </p:nvSpPr>
          <p:spPr>
            <a:xfrm>
              <a:off x="5879501" y="4441995"/>
              <a:ext cx="1122112" cy="304784"/>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37" name="Google Shape;486;p27">
              <a:extLst>
                <a:ext uri="{FF2B5EF4-FFF2-40B4-BE49-F238E27FC236}">
                  <a16:creationId xmlns:a16="http://schemas.microsoft.com/office/drawing/2014/main" id="{487DFF3E-3096-448E-94A5-87D1F7E72504}"/>
                </a:ext>
              </a:extLst>
            </p:cNvPr>
            <p:cNvSpPr/>
            <p:nvPr/>
          </p:nvSpPr>
          <p:spPr>
            <a:xfrm>
              <a:off x="5722829" y="4441995"/>
              <a:ext cx="1122112" cy="304784"/>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38" name="Google Shape;487;p27">
              <a:extLst>
                <a:ext uri="{FF2B5EF4-FFF2-40B4-BE49-F238E27FC236}">
                  <a16:creationId xmlns:a16="http://schemas.microsoft.com/office/drawing/2014/main" id="{4F0F5849-5BB6-49B0-9DA9-3D23D577E3D5}"/>
                </a:ext>
              </a:extLst>
            </p:cNvPr>
            <p:cNvSpPr>
              <a:spLocks/>
            </p:cNvSpPr>
            <p:nvPr/>
          </p:nvSpPr>
          <p:spPr bwMode="auto">
            <a:xfrm>
              <a:off x="5760215" y="4502897"/>
              <a:ext cx="1011717" cy="182944"/>
            </a:xfrm>
            <a:custGeom>
              <a:avLst/>
              <a:gdLst>
                <a:gd name="T0" fmla="*/ 0 w 18305"/>
                <a:gd name="T1" fmla="*/ 0 h 3310"/>
                <a:gd name="T2" fmla="*/ 0 w 18305"/>
                <a:gd name="T3" fmla="*/ 2147483646 h 3310"/>
                <a:gd name="T4" fmla="*/ 2147483646 w 18305"/>
                <a:gd name="T5" fmla="*/ 2147483646 h 3310"/>
                <a:gd name="T6" fmla="*/ 2147483646 w 18305"/>
                <a:gd name="T7" fmla="*/ 2147483646 h 3310"/>
                <a:gd name="T8" fmla="*/ 2147483646 w 18305"/>
                <a:gd name="T9" fmla="*/ 2147483646 h 3310"/>
                <a:gd name="T10" fmla="*/ 2147483646 w 18305"/>
                <a:gd name="T11" fmla="*/ 0 h 3310"/>
                <a:gd name="T12" fmla="*/ 0 w 18305"/>
                <a:gd name="T13" fmla="*/ 0 h 33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lnTo>
                    <a:pt x="0"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9" name="Google Shape;488;p27">
              <a:extLst>
                <a:ext uri="{FF2B5EF4-FFF2-40B4-BE49-F238E27FC236}">
                  <a16:creationId xmlns:a16="http://schemas.microsoft.com/office/drawing/2014/main" id="{70008532-8578-4108-AB42-AFD2DD036A70}"/>
                </a:ext>
              </a:extLst>
            </p:cNvPr>
            <p:cNvSpPr>
              <a:spLocks/>
            </p:cNvSpPr>
            <p:nvPr/>
          </p:nvSpPr>
          <p:spPr bwMode="auto">
            <a:xfrm>
              <a:off x="5760215" y="4594314"/>
              <a:ext cx="1011717" cy="91527"/>
            </a:xfrm>
            <a:custGeom>
              <a:avLst/>
              <a:gdLst>
                <a:gd name="T0" fmla="*/ 0 w 18305"/>
                <a:gd name="T1" fmla="*/ 2147483646 h 1656"/>
                <a:gd name="T2" fmla="*/ 0 w 18305"/>
                <a:gd name="T3" fmla="*/ 2147483646 h 1656"/>
                <a:gd name="T4" fmla="*/ 2147483646 w 18305"/>
                <a:gd name="T5" fmla="*/ 2147483646 h 1656"/>
                <a:gd name="T6" fmla="*/ 2147483646 w 18305"/>
                <a:gd name="T7" fmla="*/ 2147483646 h 1656"/>
                <a:gd name="T8" fmla="*/ 2147483646 w 18305"/>
                <a:gd name="T9" fmla="*/ 2147483646 h 1656"/>
                <a:gd name="T10" fmla="*/ 0 w 18305"/>
                <a:gd name="T11" fmla="*/ 2147483646 h 16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305" h="1656" extrusionOk="0">
                  <a:moveTo>
                    <a:pt x="0" y="1"/>
                  </a:moveTo>
                  <a:lnTo>
                    <a:pt x="0" y="1655"/>
                  </a:lnTo>
                  <a:lnTo>
                    <a:pt x="17537" y="1655"/>
                  </a:lnTo>
                  <a:cubicBezTo>
                    <a:pt x="18027" y="1655"/>
                    <a:pt x="18305" y="1205"/>
                    <a:pt x="18305" y="715"/>
                  </a:cubicBezTo>
                  <a:lnTo>
                    <a:pt x="18305" y="1"/>
                  </a:lnTo>
                  <a:lnTo>
                    <a:pt x="0" y="1"/>
                  </a:lnTo>
                  <a:close/>
                </a:path>
              </a:pathLst>
            </a:custGeom>
            <a:solidFill>
              <a:srgbClr val="E3E8D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0" name="Google Shape;489;p27">
              <a:extLst>
                <a:ext uri="{FF2B5EF4-FFF2-40B4-BE49-F238E27FC236}">
                  <a16:creationId xmlns:a16="http://schemas.microsoft.com/office/drawing/2014/main" id="{A8645D64-667D-47B4-BB18-B2CEDA056CA9}"/>
                </a:ext>
              </a:extLst>
            </p:cNvPr>
            <p:cNvSpPr>
              <a:spLocks/>
            </p:cNvSpPr>
            <p:nvPr/>
          </p:nvSpPr>
          <p:spPr bwMode="auto">
            <a:xfrm>
              <a:off x="5485910" y="4847726"/>
              <a:ext cx="200077" cy="203836"/>
            </a:xfrm>
            <a:custGeom>
              <a:avLst/>
              <a:gdLst>
                <a:gd name="T0" fmla="*/ 2147483646 w 3620"/>
                <a:gd name="T1" fmla="*/ 0 h 3688"/>
                <a:gd name="T2" fmla="*/ 0 w 3620"/>
                <a:gd name="T3" fmla="*/ 2147483646 h 3688"/>
                <a:gd name="T4" fmla="*/ 2147483646 w 3620"/>
                <a:gd name="T5" fmla="*/ 2147483646 h 3688"/>
                <a:gd name="T6" fmla="*/ 2147483646 w 3620"/>
                <a:gd name="T7" fmla="*/ 2147483646 h 3688"/>
                <a:gd name="T8" fmla="*/ 2147483646 w 3620"/>
                <a:gd name="T9" fmla="*/ 0 h 36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1" name="Google Shape;490;p27">
              <a:extLst>
                <a:ext uri="{FF2B5EF4-FFF2-40B4-BE49-F238E27FC236}">
                  <a16:creationId xmlns:a16="http://schemas.microsoft.com/office/drawing/2014/main" id="{DC456FF6-BBCA-46BD-B969-B8D799CB174D}"/>
                </a:ext>
              </a:extLst>
            </p:cNvPr>
            <p:cNvSpPr>
              <a:spLocks/>
            </p:cNvSpPr>
            <p:nvPr/>
          </p:nvSpPr>
          <p:spPr bwMode="auto">
            <a:xfrm>
              <a:off x="5528302" y="4988168"/>
              <a:ext cx="64445" cy="63395"/>
            </a:xfrm>
            <a:custGeom>
              <a:avLst/>
              <a:gdLst>
                <a:gd name="T0" fmla="*/ 2147483646 w 1166"/>
                <a:gd name="T1" fmla="*/ 0 h 1147"/>
                <a:gd name="T2" fmla="*/ 2147483646 w 1166"/>
                <a:gd name="T3" fmla="*/ 2147483646 h 1147"/>
                <a:gd name="T4" fmla="*/ 2147483646 w 1166"/>
                <a:gd name="T5" fmla="*/ 2147483646 h 1147"/>
                <a:gd name="T6" fmla="*/ 2147483646 w 1166"/>
                <a:gd name="T7" fmla="*/ 2147483646 h 1147"/>
                <a:gd name="T8" fmla="*/ 2147483646 w 1166"/>
                <a:gd name="T9" fmla="*/ 2147483646 h 1147"/>
                <a:gd name="T10" fmla="*/ 2147483646 w 1166"/>
                <a:gd name="T11" fmla="*/ 0 h 114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2" name="Google Shape;491;p27">
              <a:extLst>
                <a:ext uri="{FF2B5EF4-FFF2-40B4-BE49-F238E27FC236}">
                  <a16:creationId xmlns:a16="http://schemas.microsoft.com/office/drawing/2014/main" id="{BB1D9CE2-CB53-4078-A050-9DA0B5C8EEA3}"/>
                </a:ext>
              </a:extLst>
            </p:cNvPr>
            <p:cNvSpPr/>
            <p:nvPr/>
          </p:nvSpPr>
          <p:spPr>
            <a:xfrm>
              <a:off x="5644492" y="4084827"/>
              <a:ext cx="228657" cy="152392"/>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43" name="Google Shape;492;p27">
              <a:extLst>
                <a:ext uri="{FF2B5EF4-FFF2-40B4-BE49-F238E27FC236}">
                  <a16:creationId xmlns:a16="http://schemas.microsoft.com/office/drawing/2014/main" id="{DE7FC090-94A6-4CA6-B6E7-4A20BA562450}"/>
                </a:ext>
              </a:extLst>
            </p:cNvPr>
            <p:cNvSpPr/>
            <p:nvPr/>
          </p:nvSpPr>
          <p:spPr>
            <a:xfrm>
              <a:off x="5646610" y="4137211"/>
              <a:ext cx="215954" cy="100008"/>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44" name="Google Shape;493;p27">
              <a:extLst>
                <a:ext uri="{FF2B5EF4-FFF2-40B4-BE49-F238E27FC236}">
                  <a16:creationId xmlns:a16="http://schemas.microsoft.com/office/drawing/2014/main" id="{74E50596-A203-4892-B6E4-D1B0461F2DB1}"/>
                </a:ext>
              </a:extLst>
            </p:cNvPr>
            <p:cNvSpPr>
              <a:spLocks/>
            </p:cNvSpPr>
            <p:nvPr/>
          </p:nvSpPr>
          <p:spPr bwMode="auto">
            <a:xfrm>
              <a:off x="5629280" y="4231521"/>
              <a:ext cx="209971" cy="688388"/>
            </a:xfrm>
            <a:custGeom>
              <a:avLst/>
              <a:gdLst>
                <a:gd name="T0" fmla="*/ 2147483646 w 3799"/>
                <a:gd name="T1" fmla="*/ 0 h 12455"/>
                <a:gd name="T2" fmla="*/ 0 w 3799"/>
                <a:gd name="T3" fmla="*/ 2147483646 h 12455"/>
                <a:gd name="T4" fmla="*/ 2147483646 w 3799"/>
                <a:gd name="T5" fmla="*/ 2147483646 h 12455"/>
                <a:gd name="T6" fmla="*/ 2147483646 w 3799"/>
                <a:gd name="T7" fmla="*/ 2147483646 h 12455"/>
                <a:gd name="T8" fmla="*/ 2147483646 w 3799"/>
                <a:gd name="T9" fmla="*/ 0 h 124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99" h="12455" extrusionOk="0">
                  <a:moveTo>
                    <a:pt x="2753" y="0"/>
                  </a:moveTo>
                  <a:lnTo>
                    <a:pt x="0" y="11528"/>
                  </a:lnTo>
                  <a:lnTo>
                    <a:pt x="874" y="12454"/>
                  </a:lnTo>
                  <a:lnTo>
                    <a:pt x="3799" y="278"/>
                  </a:lnTo>
                  <a:lnTo>
                    <a:pt x="2753"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5" name="Google Shape;494;p27">
              <a:extLst>
                <a:ext uri="{FF2B5EF4-FFF2-40B4-BE49-F238E27FC236}">
                  <a16:creationId xmlns:a16="http://schemas.microsoft.com/office/drawing/2014/main" id="{3EF7B16D-604E-4D00-A3EC-9B9D78C785A3}"/>
                </a:ext>
              </a:extLst>
            </p:cNvPr>
            <p:cNvSpPr>
              <a:spLocks/>
            </p:cNvSpPr>
            <p:nvPr/>
          </p:nvSpPr>
          <p:spPr bwMode="auto">
            <a:xfrm>
              <a:off x="5559032" y="4216156"/>
              <a:ext cx="222462" cy="685459"/>
            </a:xfrm>
            <a:custGeom>
              <a:avLst/>
              <a:gdLst>
                <a:gd name="T0" fmla="*/ 2147483646 w 4025"/>
                <a:gd name="T1" fmla="*/ 0 h 12402"/>
                <a:gd name="T2" fmla="*/ 2147483646 w 4025"/>
                <a:gd name="T3" fmla="*/ 2147483646 h 12402"/>
                <a:gd name="T4" fmla="*/ 2147483646 w 4025"/>
                <a:gd name="T5" fmla="*/ 2147483646 h 12402"/>
                <a:gd name="T6" fmla="*/ 2147483646 w 4025"/>
                <a:gd name="T7" fmla="*/ 2147483646 h 12402"/>
                <a:gd name="T8" fmla="*/ 2147483646 w 4025"/>
                <a:gd name="T9" fmla="*/ 2147483646 h 12402"/>
                <a:gd name="T10" fmla="*/ 2147483646 w 4025"/>
                <a:gd name="T11" fmla="*/ 0 h 1240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25" h="12402" extrusionOk="0">
                  <a:moveTo>
                    <a:pt x="2754" y="0"/>
                  </a:moveTo>
                  <a:lnTo>
                    <a:pt x="1" y="11475"/>
                  </a:lnTo>
                  <a:lnTo>
                    <a:pt x="437" y="12402"/>
                  </a:lnTo>
                  <a:lnTo>
                    <a:pt x="1271" y="11806"/>
                  </a:lnTo>
                  <a:lnTo>
                    <a:pt x="4024" y="278"/>
                  </a:lnTo>
                  <a:lnTo>
                    <a:pt x="2754"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6" name="Google Shape;495;p27">
              <a:extLst>
                <a:ext uri="{FF2B5EF4-FFF2-40B4-BE49-F238E27FC236}">
                  <a16:creationId xmlns:a16="http://schemas.microsoft.com/office/drawing/2014/main" id="{43688319-FBEA-46C8-A6E2-85EB3F88412B}"/>
                </a:ext>
              </a:extLst>
            </p:cNvPr>
            <p:cNvSpPr>
              <a:spLocks/>
            </p:cNvSpPr>
            <p:nvPr/>
          </p:nvSpPr>
          <p:spPr bwMode="auto">
            <a:xfrm>
              <a:off x="5485910" y="4200791"/>
              <a:ext cx="225336" cy="673741"/>
            </a:xfrm>
            <a:custGeom>
              <a:avLst/>
              <a:gdLst>
                <a:gd name="T0" fmla="*/ 2147483646 w 4077"/>
                <a:gd name="T1" fmla="*/ 0 h 12190"/>
                <a:gd name="T2" fmla="*/ 0 w 4077"/>
                <a:gd name="T3" fmla="*/ 2147483646 h 12190"/>
                <a:gd name="T4" fmla="*/ 0 w 4077"/>
                <a:gd name="T5" fmla="*/ 2147483646 h 12190"/>
                <a:gd name="T6" fmla="*/ 2147483646 w 4077"/>
                <a:gd name="T7" fmla="*/ 2147483646 h 12190"/>
                <a:gd name="T8" fmla="*/ 2147483646 w 4077"/>
                <a:gd name="T9" fmla="*/ 2147483646 h 12190"/>
                <a:gd name="T10" fmla="*/ 2147483646 w 4077"/>
                <a:gd name="T11" fmla="*/ 0 h 1219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77" h="12190" extrusionOk="0">
                  <a:moveTo>
                    <a:pt x="2925" y="0"/>
                  </a:moveTo>
                  <a:lnTo>
                    <a:pt x="0" y="12190"/>
                  </a:lnTo>
                  <a:lnTo>
                    <a:pt x="1324" y="11753"/>
                  </a:lnTo>
                  <a:lnTo>
                    <a:pt x="4077" y="278"/>
                  </a:lnTo>
                  <a:lnTo>
                    <a:pt x="2925"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7" name="Google Shape;496;p27">
              <a:extLst>
                <a:ext uri="{FF2B5EF4-FFF2-40B4-BE49-F238E27FC236}">
                  <a16:creationId xmlns:a16="http://schemas.microsoft.com/office/drawing/2014/main" id="{97D2CB98-B6A1-4A2B-BB83-0F974D376FA9}"/>
                </a:ext>
              </a:extLst>
            </p:cNvPr>
            <p:cNvSpPr>
              <a:spLocks/>
            </p:cNvSpPr>
            <p:nvPr/>
          </p:nvSpPr>
          <p:spPr bwMode="auto">
            <a:xfrm>
              <a:off x="5616845" y="4167132"/>
              <a:ext cx="240701" cy="161720"/>
            </a:xfrm>
            <a:custGeom>
              <a:avLst/>
              <a:gdLst>
                <a:gd name="T0" fmla="*/ 2147483646 w 4355"/>
                <a:gd name="T1" fmla="*/ 0 h 2926"/>
                <a:gd name="T2" fmla="*/ 2147483646 w 4355"/>
                <a:gd name="T3" fmla="*/ 2147483646 h 2926"/>
                <a:gd name="T4" fmla="*/ 2147483646 w 4355"/>
                <a:gd name="T5" fmla="*/ 2147483646 h 2926"/>
                <a:gd name="T6" fmla="*/ 2147483646 w 4355"/>
                <a:gd name="T7" fmla="*/ 2147483646 h 2926"/>
                <a:gd name="T8" fmla="*/ 2147483646 w 4355"/>
                <a:gd name="T9" fmla="*/ 2147483646 h 2926"/>
                <a:gd name="T10" fmla="*/ 2147483646 w 4355"/>
                <a:gd name="T11" fmla="*/ 2147483646 h 2926"/>
                <a:gd name="T12" fmla="*/ 2147483646 w 4355"/>
                <a:gd name="T13" fmla="*/ 2147483646 h 2926"/>
                <a:gd name="T14" fmla="*/ 2147483646 w 4355"/>
                <a:gd name="T15" fmla="*/ 2147483646 h 2926"/>
                <a:gd name="T16" fmla="*/ 2147483646 w 4355"/>
                <a:gd name="T17" fmla="*/ 2147483646 h 2926"/>
                <a:gd name="T18" fmla="*/ 2147483646 w 4355"/>
                <a:gd name="T19" fmla="*/ 2147483646 h 2926"/>
                <a:gd name="T20" fmla="*/ 2147483646 w 4355"/>
                <a:gd name="T21" fmla="*/ 2147483646 h 2926"/>
                <a:gd name="T22" fmla="*/ 2147483646 w 4355"/>
                <a:gd name="T23" fmla="*/ 0 h 29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8" name="Google Shape;497;p27">
              <a:extLst>
                <a:ext uri="{FF2B5EF4-FFF2-40B4-BE49-F238E27FC236}">
                  <a16:creationId xmlns:a16="http://schemas.microsoft.com/office/drawing/2014/main" id="{ADA1B163-EBD5-40F0-A423-F640A2FC84DA}"/>
                </a:ext>
              </a:extLst>
            </p:cNvPr>
            <p:cNvSpPr>
              <a:spLocks/>
            </p:cNvSpPr>
            <p:nvPr/>
          </p:nvSpPr>
          <p:spPr bwMode="auto">
            <a:xfrm>
              <a:off x="5629280" y="4167132"/>
              <a:ext cx="228265" cy="106837"/>
            </a:xfrm>
            <a:custGeom>
              <a:avLst/>
              <a:gdLst>
                <a:gd name="T0" fmla="*/ 2147483646 w 4130"/>
                <a:gd name="T1" fmla="*/ 0 h 1933"/>
                <a:gd name="T2" fmla="*/ 2147483646 w 4130"/>
                <a:gd name="T3" fmla="*/ 2147483646 h 1933"/>
                <a:gd name="T4" fmla="*/ 2147483646 w 4130"/>
                <a:gd name="T5" fmla="*/ 2147483646 h 1933"/>
                <a:gd name="T6" fmla="*/ 0 w 4130"/>
                <a:gd name="T7" fmla="*/ 2147483646 h 1933"/>
                <a:gd name="T8" fmla="*/ 2147483646 w 4130"/>
                <a:gd name="T9" fmla="*/ 2147483646 h 1933"/>
                <a:gd name="T10" fmla="*/ 2147483646 w 4130"/>
                <a:gd name="T11" fmla="*/ 2147483646 h 1933"/>
                <a:gd name="T12" fmla="*/ 2147483646 w 4130"/>
                <a:gd name="T13" fmla="*/ 2147483646 h 1933"/>
                <a:gd name="T14" fmla="*/ 2147483646 w 4130"/>
                <a:gd name="T15" fmla="*/ 2147483646 h 1933"/>
                <a:gd name="T16" fmla="*/ 2147483646 w 4130"/>
                <a:gd name="T17" fmla="*/ 2147483646 h 1933"/>
                <a:gd name="T18" fmla="*/ 2147483646 w 4130"/>
                <a:gd name="T19" fmla="*/ 0 h 19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9" name="Google Shape;498;p27">
              <a:extLst>
                <a:ext uri="{FF2B5EF4-FFF2-40B4-BE49-F238E27FC236}">
                  <a16:creationId xmlns:a16="http://schemas.microsoft.com/office/drawing/2014/main" id="{EF1C7F72-1160-441A-A0C4-B4E178F7DA6C}"/>
                </a:ext>
              </a:extLst>
            </p:cNvPr>
            <p:cNvSpPr>
              <a:spLocks/>
            </p:cNvSpPr>
            <p:nvPr/>
          </p:nvSpPr>
          <p:spPr bwMode="auto">
            <a:xfrm>
              <a:off x="5626351" y="4160499"/>
              <a:ext cx="243630" cy="80584"/>
            </a:xfrm>
            <a:custGeom>
              <a:avLst/>
              <a:gdLst>
                <a:gd name="T0" fmla="*/ 2147483646 w 4408"/>
                <a:gd name="T1" fmla="*/ 0 h 1458"/>
                <a:gd name="T2" fmla="*/ 2147483646 w 4408"/>
                <a:gd name="T3" fmla="*/ 2147483646 h 1458"/>
                <a:gd name="T4" fmla="*/ 2147483646 w 4408"/>
                <a:gd name="T5" fmla="*/ 2147483646 h 1458"/>
                <a:gd name="T6" fmla="*/ 2147483646 w 4408"/>
                <a:gd name="T7" fmla="*/ 2147483646 h 1458"/>
                <a:gd name="T8" fmla="*/ 2147483646 w 4408"/>
                <a:gd name="T9" fmla="*/ 2147483646 h 1458"/>
                <a:gd name="T10" fmla="*/ 2147483646 w 4408"/>
                <a:gd name="T11" fmla="*/ 2147483646 h 1458"/>
                <a:gd name="T12" fmla="*/ 2147483646 w 4408"/>
                <a:gd name="T13" fmla="*/ 2147483646 h 1458"/>
                <a:gd name="T14" fmla="*/ 2147483646 w 4408"/>
                <a:gd name="T15" fmla="*/ 2147483646 h 1458"/>
                <a:gd name="T16" fmla="*/ 2147483646 w 4408"/>
                <a:gd name="T17" fmla="*/ 0 h 14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0" name="Google Shape;499;p27">
              <a:extLst>
                <a:ext uri="{FF2B5EF4-FFF2-40B4-BE49-F238E27FC236}">
                  <a16:creationId xmlns:a16="http://schemas.microsoft.com/office/drawing/2014/main" id="{B826EA29-55F9-4008-A299-88BA71F3BDFD}"/>
                </a:ext>
              </a:extLst>
            </p:cNvPr>
            <p:cNvSpPr>
              <a:spLocks/>
            </p:cNvSpPr>
            <p:nvPr/>
          </p:nvSpPr>
          <p:spPr bwMode="auto">
            <a:xfrm>
              <a:off x="5604409" y="4254476"/>
              <a:ext cx="244349" cy="79865"/>
            </a:xfrm>
            <a:custGeom>
              <a:avLst/>
              <a:gdLst>
                <a:gd name="T0" fmla="*/ 2147483646 w 4421"/>
                <a:gd name="T1" fmla="*/ 2147483646 h 1445"/>
                <a:gd name="T2" fmla="*/ 2147483646 w 4421"/>
                <a:gd name="T3" fmla="*/ 2147483646 h 1445"/>
                <a:gd name="T4" fmla="*/ 2147483646 w 4421"/>
                <a:gd name="T5" fmla="*/ 2147483646 h 1445"/>
                <a:gd name="T6" fmla="*/ 2147483646 w 4421"/>
                <a:gd name="T7" fmla="*/ 2147483646 h 1445"/>
                <a:gd name="T8" fmla="*/ 2147483646 w 4421"/>
                <a:gd name="T9" fmla="*/ 2147483646 h 1445"/>
                <a:gd name="T10" fmla="*/ 2147483646 w 4421"/>
                <a:gd name="T11" fmla="*/ 2147483646 h 1445"/>
                <a:gd name="T12" fmla="*/ 2147483646 w 4421"/>
                <a:gd name="T13" fmla="*/ 2147483646 h 1445"/>
                <a:gd name="T14" fmla="*/ 2147483646 w 4421"/>
                <a:gd name="T15" fmla="*/ 2147483646 h 144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1" name="Google Shape;500;p27">
              <a:extLst>
                <a:ext uri="{FF2B5EF4-FFF2-40B4-BE49-F238E27FC236}">
                  <a16:creationId xmlns:a16="http://schemas.microsoft.com/office/drawing/2014/main" id="{F84865BD-65AA-4663-B059-A3E879559423}"/>
                </a:ext>
              </a:extLst>
            </p:cNvPr>
            <p:cNvSpPr>
              <a:spLocks/>
            </p:cNvSpPr>
            <p:nvPr/>
          </p:nvSpPr>
          <p:spPr bwMode="auto">
            <a:xfrm>
              <a:off x="6376144" y="3457797"/>
              <a:ext cx="158072" cy="233903"/>
            </a:xfrm>
            <a:custGeom>
              <a:avLst/>
              <a:gdLst>
                <a:gd name="T0" fmla="*/ 2147483646 w 2860"/>
                <a:gd name="T1" fmla="*/ 0 h 4232"/>
                <a:gd name="T2" fmla="*/ 2147483646 w 2860"/>
                <a:gd name="T3" fmla="*/ 2147483646 h 4232"/>
                <a:gd name="T4" fmla="*/ 2147483646 w 2860"/>
                <a:gd name="T5" fmla="*/ 2147483646 h 4232"/>
                <a:gd name="T6" fmla="*/ 2147483646 w 2860"/>
                <a:gd name="T7" fmla="*/ 2147483646 h 4232"/>
                <a:gd name="T8" fmla="*/ 2147483646 w 2860"/>
                <a:gd name="T9" fmla="*/ 2147483646 h 4232"/>
                <a:gd name="T10" fmla="*/ 2147483646 w 2860"/>
                <a:gd name="T11" fmla="*/ 2147483646 h 4232"/>
                <a:gd name="T12" fmla="*/ 2147483646 w 2860"/>
                <a:gd name="T13" fmla="*/ 2147483646 h 4232"/>
                <a:gd name="T14" fmla="*/ 2147483646 w 2860"/>
                <a:gd name="T15" fmla="*/ 2147483646 h 4232"/>
                <a:gd name="T16" fmla="*/ 2147483646 w 2860"/>
                <a:gd name="T17" fmla="*/ 0 h 42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2" name="Google Shape;501;p27">
              <a:extLst>
                <a:ext uri="{FF2B5EF4-FFF2-40B4-BE49-F238E27FC236}">
                  <a16:creationId xmlns:a16="http://schemas.microsoft.com/office/drawing/2014/main" id="{DCE9194B-4DCB-40F9-8B9C-CBA499272972}"/>
                </a:ext>
              </a:extLst>
            </p:cNvPr>
            <p:cNvSpPr/>
            <p:nvPr/>
          </p:nvSpPr>
          <p:spPr>
            <a:xfrm>
              <a:off x="6180143" y="3610189"/>
              <a:ext cx="527180" cy="52702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53" name="Google Shape;502;p27">
              <a:extLst>
                <a:ext uri="{FF2B5EF4-FFF2-40B4-BE49-F238E27FC236}">
                  <a16:creationId xmlns:a16="http://schemas.microsoft.com/office/drawing/2014/main" id="{50CAF856-6CF0-48F8-821A-553871226465}"/>
                </a:ext>
              </a:extLst>
            </p:cNvPr>
            <p:cNvSpPr/>
            <p:nvPr/>
          </p:nvSpPr>
          <p:spPr>
            <a:xfrm>
              <a:off x="6241541" y="3659399"/>
              <a:ext cx="207485" cy="14604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54" name="Google Shape;503;p27">
              <a:extLst>
                <a:ext uri="{FF2B5EF4-FFF2-40B4-BE49-F238E27FC236}">
                  <a16:creationId xmlns:a16="http://schemas.microsoft.com/office/drawing/2014/main" id="{2C741752-FC0F-4161-9310-18FE19B2D937}"/>
                </a:ext>
              </a:extLst>
            </p:cNvPr>
            <p:cNvSpPr>
              <a:spLocks/>
            </p:cNvSpPr>
            <p:nvPr/>
          </p:nvSpPr>
          <p:spPr bwMode="auto">
            <a:xfrm>
              <a:off x="6189608" y="3719445"/>
              <a:ext cx="518709" cy="417731"/>
            </a:xfrm>
            <a:custGeom>
              <a:avLst/>
              <a:gdLst>
                <a:gd name="T0" fmla="*/ 2147483646 w 9385"/>
                <a:gd name="T1" fmla="*/ 0 h 7558"/>
                <a:gd name="T2" fmla="*/ 2147483646 w 9385"/>
                <a:gd name="T3" fmla="*/ 0 h 7558"/>
                <a:gd name="T4" fmla="*/ 2147483646 w 9385"/>
                <a:gd name="T5" fmla="*/ 2147483646 h 7558"/>
                <a:gd name="T6" fmla="*/ 2147483646 w 9385"/>
                <a:gd name="T7" fmla="*/ 2147483646 h 7558"/>
                <a:gd name="T8" fmla="*/ 2147483646 w 9385"/>
                <a:gd name="T9" fmla="*/ 2147483646 h 7558"/>
                <a:gd name="T10" fmla="*/ 2147483646 w 9385"/>
                <a:gd name="T11" fmla="*/ 2147483646 h 7558"/>
                <a:gd name="T12" fmla="*/ 2147483646 w 9385"/>
                <a:gd name="T13" fmla="*/ 2147483646 h 7558"/>
                <a:gd name="T14" fmla="*/ 2147483646 w 9385"/>
                <a:gd name="T15" fmla="*/ 2147483646 h 7558"/>
                <a:gd name="T16" fmla="*/ 2147483646 w 9385"/>
                <a:gd name="T17" fmla="*/ 0 h 75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155" name="Group 154">
            <a:extLst>
              <a:ext uri="{FF2B5EF4-FFF2-40B4-BE49-F238E27FC236}">
                <a16:creationId xmlns:a16="http://schemas.microsoft.com/office/drawing/2014/main" id="{94FE989C-08BA-437B-B15D-E7FF6711463B}"/>
              </a:ext>
            </a:extLst>
          </p:cNvPr>
          <p:cNvGrpSpPr>
            <a:grpSpLocks/>
          </p:cNvGrpSpPr>
          <p:nvPr userDrawn="1"/>
        </p:nvGrpSpPr>
        <p:grpSpPr bwMode="auto">
          <a:xfrm>
            <a:off x="1598085" y="3608388"/>
            <a:ext cx="2203449" cy="2017712"/>
            <a:chOff x="1598355" y="3608289"/>
            <a:chExt cx="2204156" cy="2018295"/>
          </a:xfrm>
        </p:grpSpPr>
        <p:grpSp>
          <p:nvGrpSpPr>
            <p:cNvPr id="156" name="Google Shape;505;p27">
              <a:extLst>
                <a:ext uri="{FF2B5EF4-FFF2-40B4-BE49-F238E27FC236}">
                  <a16:creationId xmlns:a16="http://schemas.microsoft.com/office/drawing/2014/main" id="{8B2C8411-8710-4209-8360-A8E5FCCCAD2E}"/>
                </a:ext>
              </a:extLst>
            </p:cNvPr>
            <p:cNvGrpSpPr>
              <a:grpSpLocks/>
            </p:cNvGrpSpPr>
            <p:nvPr/>
          </p:nvGrpSpPr>
          <p:grpSpPr bwMode="auto">
            <a:xfrm>
              <a:off x="1598355" y="4368136"/>
              <a:ext cx="868990" cy="1258447"/>
              <a:chOff x="3235834" y="3793115"/>
              <a:chExt cx="868990" cy="1258447"/>
            </a:xfrm>
          </p:grpSpPr>
          <p:sp>
            <p:nvSpPr>
              <p:cNvPr id="202" name="Google Shape;506;p27">
                <a:extLst>
                  <a:ext uri="{FF2B5EF4-FFF2-40B4-BE49-F238E27FC236}">
                    <a16:creationId xmlns:a16="http://schemas.microsoft.com/office/drawing/2014/main" id="{E5924508-CBFA-44C8-AA52-7B5D7213ADB8}"/>
                  </a:ext>
                </a:extLst>
              </p:cNvPr>
              <p:cNvSpPr>
                <a:spLocks/>
              </p:cNvSpPr>
              <p:nvPr/>
            </p:nvSpPr>
            <p:spPr bwMode="auto">
              <a:xfrm>
                <a:off x="3236476" y="3795496"/>
                <a:ext cx="868347" cy="1256066"/>
              </a:xfrm>
              <a:custGeom>
                <a:avLst/>
                <a:gdLst>
                  <a:gd name="T0" fmla="*/ 2147483646 w 15711"/>
                  <a:gd name="T1" fmla="*/ 2147483646 h 22726"/>
                  <a:gd name="T2" fmla="*/ 2147483646 w 15711"/>
                  <a:gd name="T3" fmla="*/ 2147483646 h 22726"/>
                  <a:gd name="T4" fmla="*/ 2147483646 w 15711"/>
                  <a:gd name="T5" fmla="*/ 2147483646 h 22726"/>
                  <a:gd name="T6" fmla="*/ 2147483646 w 15711"/>
                  <a:gd name="T7" fmla="*/ 2147483646 h 22726"/>
                  <a:gd name="T8" fmla="*/ 2147483646 w 15711"/>
                  <a:gd name="T9" fmla="*/ 2147483646 h 22726"/>
                  <a:gd name="T10" fmla="*/ 2147483646 w 15711"/>
                  <a:gd name="T11" fmla="*/ 2147483646 h 22726"/>
                  <a:gd name="T12" fmla="*/ 2147483646 w 15711"/>
                  <a:gd name="T13" fmla="*/ 2147483646 h 22726"/>
                  <a:gd name="T14" fmla="*/ 2147483646 w 15711"/>
                  <a:gd name="T15" fmla="*/ 2147483646 h 22726"/>
                  <a:gd name="T16" fmla="*/ 2147483646 w 15711"/>
                  <a:gd name="T17" fmla="*/ 2147483646 h 227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lnTo>
                      <a:pt x="1099"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203" name="Google Shape;507;p27">
                <a:extLst>
                  <a:ext uri="{FF2B5EF4-FFF2-40B4-BE49-F238E27FC236}">
                    <a16:creationId xmlns:a16="http://schemas.microsoft.com/office/drawing/2014/main" id="{0862E0C3-888C-479B-BBBB-E0E5F65C6460}"/>
                  </a:ext>
                </a:extLst>
              </p:cNvPr>
              <p:cNvGrpSpPr>
                <a:grpSpLocks/>
              </p:cNvGrpSpPr>
              <p:nvPr/>
            </p:nvGrpSpPr>
            <p:grpSpPr bwMode="auto">
              <a:xfrm>
                <a:off x="3235834" y="3793115"/>
                <a:ext cx="865418" cy="1258447"/>
                <a:chOff x="3235834" y="3793115"/>
                <a:chExt cx="865418" cy="1258447"/>
              </a:xfrm>
            </p:grpSpPr>
            <p:sp>
              <p:nvSpPr>
                <p:cNvPr id="204" name="Google Shape;508;p27">
                  <a:extLst>
                    <a:ext uri="{FF2B5EF4-FFF2-40B4-BE49-F238E27FC236}">
                      <a16:creationId xmlns:a16="http://schemas.microsoft.com/office/drawing/2014/main" id="{DED96B5D-19F8-4FE9-93CF-C020351BBB24}"/>
                    </a:ext>
                  </a:extLst>
                </p:cNvPr>
                <p:cNvSpPr/>
                <p:nvPr/>
              </p:nvSpPr>
              <p:spPr>
                <a:xfrm>
                  <a:off x="3235834" y="3793899"/>
                  <a:ext cx="802473" cy="389051"/>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205" name="Google Shape;509;p27">
                  <a:extLst>
                    <a:ext uri="{FF2B5EF4-FFF2-40B4-BE49-F238E27FC236}">
                      <a16:creationId xmlns:a16="http://schemas.microsoft.com/office/drawing/2014/main" id="{646616B2-8B28-4CE7-B4BE-987B3AAF5361}"/>
                    </a:ext>
                  </a:extLst>
                </p:cNvPr>
                <p:cNvSpPr>
                  <a:spLocks/>
                </p:cNvSpPr>
                <p:nvPr/>
              </p:nvSpPr>
              <p:spPr bwMode="auto">
                <a:xfrm>
                  <a:off x="3306725" y="3905262"/>
                  <a:ext cx="719118" cy="182888"/>
                </a:xfrm>
                <a:custGeom>
                  <a:avLst/>
                  <a:gdLst>
                    <a:gd name="T0" fmla="*/ 2147483646 w 13011"/>
                    <a:gd name="T1" fmla="*/ 0 h 3309"/>
                    <a:gd name="T2" fmla="*/ 0 w 13011"/>
                    <a:gd name="T3" fmla="*/ 2147483646 h 3309"/>
                    <a:gd name="T4" fmla="*/ 0 w 13011"/>
                    <a:gd name="T5" fmla="*/ 2147483646 h 3309"/>
                    <a:gd name="T6" fmla="*/ 2147483646 w 13011"/>
                    <a:gd name="T7" fmla="*/ 2147483646 h 3309"/>
                    <a:gd name="T8" fmla="*/ 2147483646 w 13011"/>
                    <a:gd name="T9" fmla="*/ 2147483646 h 3309"/>
                    <a:gd name="T10" fmla="*/ 2147483646 w 13011"/>
                    <a:gd name="T11" fmla="*/ 2147483646 h 3309"/>
                    <a:gd name="T12" fmla="*/ 2147483646 w 13011"/>
                    <a:gd name="T13" fmla="*/ 2147483646 h 3309"/>
                    <a:gd name="T14" fmla="*/ 2147483646 w 13011"/>
                    <a:gd name="T15" fmla="*/ 0 h 3309"/>
                    <a:gd name="T16" fmla="*/ 2147483646 w 13011"/>
                    <a:gd name="T17" fmla="*/ 0 h 33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lnTo>
                        <a:pt x="662" y="0"/>
                      </a:lnTo>
                      <a:close/>
                    </a:path>
                  </a:pathLst>
                </a:custGeom>
                <a:solidFill>
                  <a:srgbClr val="233E49"/>
                </a:solidFill>
                <a:ln w="9525" cap="flat" cmpd="sng">
                  <a:solidFill>
                    <a:srgbClr val="233E49"/>
                  </a:solidFill>
                  <a:prstDash val="solid"/>
                  <a:round/>
                  <a:headEnd type="none" w="sm" len="sm"/>
                  <a:tailEnd type="none" w="sm" len="sm"/>
                </a:ln>
              </p:spPr>
              <p:txBody>
                <a:bodyPr lIns="91425" tIns="91425" rIns="91425" bIns="91425" anchor="ctr"/>
                <a:lstStyle/>
                <a:p>
                  <a:endParaRPr lang="en-US" sz="1800"/>
                </a:p>
              </p:txBody>
            </p:sp>
            <p:sp>
              <p:nvSpPr>
                <p:cNvPr id="206" name="Google Shape;510;p27">
                  <a:extLst>
                    <a:ext uri="{FF2B5EF4-FFF2-40B4-BE49-F238E27FC236}">
                      <a16:creationId xmlns:a16="http://schemas.microsoft.com/office/drawing/2014/main" id="{CC19D82C-B51A-4D0A-93DF-BD654501F59F}"/>
                    </a:ext>
                  </a:extLst>
                </p:cNvPr>
                <p:cNvSpPr>
                  <a:spLocks/>
                </p:cNvSpPr>
                <p:nvPr/>
              </p:nvSpPr>
              <p:spPr bwMode="auto">
                <a:xfrm>
                  <a:off x="3309654" y="4261478"/>
                  <a:ext cx="146355" cy="143426"/>
                </a:xfrm>
                <a:custGeom>
                  <a:avLst/>
                  <a:gdLst>
                    <a:gd name="T0" fmla="*/ 2147483646 w 2648"/>
                    <a:gd name="T1" fmla="*/ 2147483646 h 2595"/>
                    <a:gd name="T2" fmla="*/ 0 w 2648"/>
                    <a:gd name="T3" fmla="*/ 2147483646 h 2595"/>
                    <a:gd name="T4" fmla="*/ 0 w 2648"/>
                    <a:gd name="T5" fmla="*/ 2147483646 h 2595"/>
                    <a:gd name="T6" fmla="*/ 2147483646 w 2648"/>
                    <a:gd name="T7" fmla="*/ 2147483646 h 2595"/>
                    <a:gd name="T8" fmla="*/ 2147483646 w 2648"/>
                    <a:gd name="T9" fmla="*/ 2147483646 h 2595"/>
                    <a:gd name="T10" fmla="*/ 2147483646 w 2648"/>
                    <a:gd name="T11" fmla="*/ 2147483646 h 2595"/>
                    <a:gd name="T12" fmla="*/ 2147483646 w 2648"/>
                    <a:gd name="T13" fmla="*/ 2147483646 h 2595"/>
                    <a:gd name="T14" fmla="*/ 2147483646 w 2648"/>
                    <a:gd name="T15" fmla="*/ 2147483646 h 2595"/>
                    <a:gd name="T16" fmla="*/ 2147483646 w 2648"/>
                    <a:gd name="T17" fmla="*/ 2147483646 h 2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lnTo>
                        <a:pt x="556" y="1"/>
                      </a:lnTo>
                      <a:close/>
                    </a:path>
                  </a:pathLst>
                </a:custGeom>
                <a:solidFill>
                  <a:srgbClr val="EE1D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7" name="Google Shape;511;p27">
                  <a:extLst>
                    <a:ext uri="{FF2B5EF4-FFF2-40B4-BE49-F238E27FC236}">
                      <a16:creationId xmlns:a16="http://schemas.microsoft.com/office/drawing/2014/main" id="{175509C1-7FA5-4F0D-B1C4-39D1A871534C}"/>
                    </a:ext>
                  </a:extLst>
                </p:cNvPr>
                <p:cNvSpPr>
                  <a:spLocks/>
                </p:cNvSpPr>
                <p:nvPr/>
              </p:nvSpPr>
              <p:spPr bwMode="auto">
                <a:xfrm>
                  <a:off x="3501275" y="4261478"/>
                  <a:ext cx="143426" cy="143426"/>
                </a:xfrm>
                <a:custGeom>
                  <a:avLst/>
                  <a:gdLst>
                    <a:gd name="T0" fmla="*/ 2147483646 w 2595"/>
                    <a:gd name="T1" fmla="*/ 2147483646 h 2595"/>
                    <a:gd name="T2" fmla="*/ 2147483646 w 2595"/>
                    <a:gd name="T3" fmla="*/ 2147483646 h 2595"/>
                    <a:gd name="T4" fmla="*/ 2147483646 w 2595"/>
                    <a:gd name="T5" fmla="*/ 2147483646 h 2595"/>
                    <a:gd name="T6" fmla="*/ 2147483646 w 2595"/>
                    <a:gd name="T7" fmla="*/ 2147483646 h 2595"/>
                    <a:gd name="T8" fmla="*/ 2147483646 w 2595"/>
                    <a:gd name="T9" fmla="*/ 2147483646 h 2595"/>
                    <a:gd name="T10" fmla="*/ 2147483646 w 2595"/>
                    <a:gd name="T11" fmla="*/ 2147483646 h 2595"/>
                    <a:gd name="T12" fmla="*/ 2147483646 w 2595"/>
                    <a:gd name="T13" fmla="*/ 2147483646 h 2595"/>
                    <a:gd name="T14" fmla="*/ 2147483646 w 2595"/>
                    <a:gd name="T15" fmla="*/ 2147483646 h 2595"/>
                    <a:gd name="T16" fmla="*/ 2147483646 w 2595"/>
                    <a:gd name="T17" fmla="*/ 2147483646 h 2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lnTo>
                        <a:pt x="557" y="1"/>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8" name="Google Shape;512;p27">
                  <a:extLst>
                    <a:ext uri="{FF2B5EF4-FFF2-40B4-BE49-F238E27FC236}">
                      <a16:creationId xmlns:a16="http://schemas.microsoft.com/office/drawing/2014/main" id="{5F567A4D-F873-4277-A612-4B3C15FA2A8B}"/>
                    </a:ext>
                  </a:extLst>
                </p:cNvPr>
                <p:cNvSpPr>
                  <a:spLocks/>
                </p:cNvSpPr>
                <p:nvPr/>
              </p:nvSpPr>
              <p:spPr bwMode="auto">
                <a:xfrm>
                  <a:off x="3693670" y="4261478"/>
                  <a:ext cx="143426" cy="143426"/>
                </a:xfrm>
                <a:custGeom>
                  <a:avLst/>
                  <a:gdLst>
                    <a:gd name="T0" fmla="*/ 2147483646 w 2595"/>
                    <a:gd name="T1" fmla="*/ 2147483646 h 2595"/>
                    <a:gd name="T2" fmla="*/ 2147483646 w 2595"/>
                    <a:gd name="T3" fmla="*/ 2147483646 h 2595"/>
                    <a:gd name="T4" fmla="*/ 2147483646 w 2595"/>
                    <a:gd name="T5" fmla="*/ 2147483646 h 2595"/>
                    <a:gd name="T6" fmla="*/ 2147483646 w 2595"/>
                    <a:gd name="T7" fmla="*/ 2147483646 h 2595"/>
                    <a:gd name="T8" fmla="*/ 2147483646 w 2595"/>
                    <a:gd name="T9" fmla="*/ 2147483646 h 2595"/>
                    <a:gd name="T10" fmla="*/ 2147483646 w 2595"/>
                    <a:gd name="T11" fmla="*/ 2147483646 h 2595"/>
                    <a:gd name="T12" fmla="*/ 2147483646 w 2595"/>
                    <a:gd name="T13" fmla="*/ 2147483646 h 2595"/>
                    <a:gd name="T14" fmla="*/ 2147483646 w 2595"/>
                    <a:gd name="T15" fmla="*/ 2147483646 h 2595"/>
                    <a:gd name="T16" fmla="*/ 2147483646 w 2595"/>
                    <a:gd name="T17" fmla="*/ 2147483646 h 2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lnTo>
                        <a:pt x="490" y="1"/>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9" name="Google Shape;513;p27">
                  <a:extLst>
                    <a:ext uri="{FF2B5EF4-FFF2-40B4-BE49-F238E27FC236}">
                      <a16:creationId xmlns:a16="http://schemas.microsoft.com/office/drawing/2014/main" id="{4959CAD8-6DBA-4C86-AC6D-4EAD88D4EC2E}"/>
                    </a:ext>
                  </a:extLst>
                </p:cNvPr>
                <p:cNvSpPr>
                  <a:spLocks/>
                </p:cNvSpPr>
                <p:nvPr/>
              </p:nvSpPr>
              <p:spPr bwMode="auto">
                <a:xfrm>
                  <a:off x="3309654" y="4453872"/>
                  <a:ext cx="146355" cy="143426"/>
                </a:xfrm>
                <a:custGeom>
                  <a:avLst/>
                  <a:gdLst>
                    <a:gd name="T0" fmla="*/ 2147483646 w 2648"/>
                    <a:gd name="T1" fmla="*/ 2147483646 h 2595"/>
                    <a:gd name="T2" fmla="*/ 0 w 2648"/>
                    <a:gd name="T3" fmla="*/ 2147483646 h 2595"/>
                    <a:gd name="T4" fmla="*/ 0 w 2648"/>
                    <a:gd name="T5" fmla="*/ 2147483646 h 2595"/>
                    <a:gd name="T6" fmla="*/ 2147483646 w 2648"/>
                    <a:gd name="T7" fmla="*/ 2147483646 h 2595"/>
                    <a:gd name="T8" fmla="*/ 2147483646 w 2648"/>
                    <a:gd name="T9" fmla="*/ 2147483646 h 2595"/>
                    <a:gd name="T10" fmla="*/ 2147483646 w 2648"/>
                    <a:gd name="T11" fmla="*/ 2147483646 h 2595"/>
                    <a:gd name="T12" fmla="*/ 2147483646 w 2648"/>
                    <a:gd name="T13" fmla="*/ 2147483646 h 2595"/>
                    <a:gd name="T14" fmla="*/ 2147483646 w 2648"/>
                    <a:gd name="T15" fmla="*/ 2147483646 h 2595"/>
                    <a:gd name="T16" fmla="*/ 2147483646 w 2648"/>
                    <a:gd name="T17" fmla="*/ 2147483646 h 2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lnTo>
                        <a:pt x="556" y="1"/>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0" name="Google Shape;514;p27">
                  <a:extLst>
                    <a:ext uri="{FF2B5EF4-FFF2-40B4-BE49-F238E27FC236}">
                      <a16:creationId xmlns:a16="http://schemas.microsoft.com/office/drawing/2014/main" id="{71FF5E12-B205-4800-AA82-60E9381979D8}"/>
                    </a:ext>
                  </a:extLst>
                </p:cNvPr>
                <p:cNvSpPr>
                  <a:spLocks/>
                </p:cNvSpPr>
                <p:nvPr/>
              </p:nvSpPr>
              <p:spPr bwMode="auto">
                <a:xfrm>
                  <a:off x="3501275" y="4453872"/>
                  <a:ext cx="143426" cy="143426"/>
                </a:xfrm>
                <a:custGeom>
                  <a:avLst/>
                  <a:gdLst>
                    <a:gd name="T0" fmla="*/ 2147483646 w 2595"/>
                    <a:gd name="T1" fmla="*/ 2147483646 h 2595"/>
                    <a:gd name="T2" fmla="*/ 2147483646 w 2595"/>
                    <a:gd name="T3" fmla="*/ 2147483646 h 2595"/>
                    <a:gd name="T4" fmla="*/ 2147483646 w 2595"/>
                    <a:gd name="T5" fmla="*/ 2147483646 h 2595"/>
                    <a:gd name="T6" fmla="*/ 2147483646 w 2595"/>
                    <a:gd name="T7" fmla="*/ 2147483646 h 2595"/>
                    <a:gd name="T8" fmla="*/ 2147483646 w 2595"/>
                    <a:gd name="T9" fmla="*/ 2147483646 h 2595"/>
                    <a:gd name="T10" fmla="*/ 2147483646 w 2595"/>
                    <a:gd name="T11" fmla="*/ 2147483646 h 2595"/>
                    <a:gd name="T12" fmla="*/ 2147483646 w 2595"/>
                    <a:gd name="T13" fmla="*/ 2147483646 h 2595"/>
                    <a:gd name="T14" fmla="*/ 2147483646 w 2595"/>
                    <a:gd name="T15" fmla="*/ 2147483646 h 2595"/>
                    <a:gd name="T16" fmla="*/ 2147483646 w 2595"/>
                    <a:gd name="T17" fmla="*/ 2147483646 h 2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lnTo>
                        <a:pt x="557" y="1"/>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1" name="Google Shape;515;p27">
                  <a:extLst>
                    <a:ext uri="{FF2B5EF4-FFF2-40B4-BE49-F238E27FC236}">
                      <a16:creationId xmlns:a16="http://schemas.microsoft.com/office/drawing/2014/main" id="{9D328459-1DF8-4F5E-B32C-A86343CD5361}"/>
                    </a:ext>
                  </a:extLst>
                </p:cNvPr>
                <p:cNvSpPr>
                  <a:spLocks/>
                </p:cNvSpPr>
                <p:nvPr/>
              </p:nvSpPr>
              <p:spPr bwMode="auto">
                <a:xfrm>
                  <a:off x="3693670" y="4453872"/>
                  <a:ext cx="143426" cy="143426"/>
                </a:xfrm>
                <a:custGeom>
                  <a:avLst/>
                  <a:gdLst>
                    <a:gd name="T0" fmla="*/ 2147483646 w 2595"/>
                    <a:gd name="T1" fmla="*/ 2147483646 h 2595"/>
                    <a:gd name="T2" fmla="*/ 2147483646 w 2595"/>
                    <a:gd name="T3" fmla="*/ 2147483646 h 2595"/>
                    <a:gd name="T4" fmla="*/ 2147483646 w 2595"/>
                    <a:gd name="T5" fmla="*/ 2147483646 h 2595"/>
                    <a:gd name="T6" fmla="*/ 2147483646 w 2595"/>
                    <a:gd name="T7" fmla="*/ 2147483646 h 2595"/>
                    <a:gd name="T8" fmla="*/ 2147483646 w 2595"/>
                    <a:gd name="T9" fmla="*/ 2147483646 h 2595"/>
                    <a:gd name="T10" fmla="*/ 2147483646 w 2595"/>
                    <a:gd name="T11" fmla="*/ 2147483646 h 2595"/>
                    <a:gd name="T12" fmla="*/ 2147483646 w 2595"/>
                    <a:gd name="T13" fmla="*/ 2147483646 h 2595"/>
                    <a:gd name="T14" fmla="*/ 2147483646 w 2595"/>
                    <a:gd name="T15" fmla="*/ 2147483646 h 2595"/>
                    <a:gd name="T16" fmla="*/ 2147483646 w 2595"/>
                    <a:gd name="T17" fmla="*/ 2147483646 h 2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lnTo>
                        <a:pt x="490" y="1"/>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2" name="Google Shape;516;p27">
                  <a:extLst>
                    <a:ext uri="{FF2B5EF4-FFF2-40B4-BE49-F238E27FC236}">
                      <a16:creationId xmlns:a16="http://schemas.microsoft.com/office/drawing/2014/main" id="{7D147210-7F83-4CBC-B3AC-EA27E708CC74}"/>
                    </a:ext>
                  </a:extLst>
                </p:cNvPr>
                <p:cNvSpPr>
                  <a:spLocks/>
                </p:cNvSpPr>
                <p:nvPr/>
              </p:nvSpPr>
              <p:spPr bwMode="auto">
                <a:xfrm>
                  <a:off x="3309654" y="4645549"/>
                  <a:ext cx="146355" cy="146355"/>
                </a:xfrm>
                <a:custGeom>
                  <a:avLst/>
                  <a:gdLst>
                    <a:gd name="T0" fmla="*/ 2147483646 w 2648"/>
                    <a:gd name="T1" fmla="*/ 0 h 2648"/>
                    <a:gd name="T2" fmla="*/ 0 w 2648"/>
                    <a:gd name="T3" fmla="*/ 2147483646 h 2648"/>
                    <a:gd name="T4" fmla="*/ 0 w 2648"/>
                    <a:gd name="T5" fmla="*/ 2147483646 h 2648"/>
                    <a:gd name="T6" fmla="*/ 2147483646 w 2648"/>
                    <a:gd name="T7" fmla="*/ 2147483646 h 2648"/>
                    <a:gd name="T8" fmla="*/ 2147483646 w 2648"/>
                    <a:gd name="T9" fmla="*/ 2147483646 h 2648"/>
                    <a:gd name="T10" fmla="*/ 2147483646 w 2648"/>
                    <a:gd name="T11" fmla="*/ 2147483646 h 2648"/>
                    <a:gd name="T12" fmla="*/ 2147483646 w 2648"/>
                    <a:gd name="T13" fmla="*/ 2147483646 h 2648"/>
                    <a:gd name="T14" fmla="*/ 2147483646 w 2648"/>
                    <a:gd name="T15" fmla="*/ 0 h 2648"/>
                    <a:gd name="T16" fmla="*/ 2147483646 w 2648"/>
                    <a:gd name="T17" fmla="*/ 0 h 26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lnTo>
                        <a:pt x="556" y="0"/>
                      </a:lnTo>
                      <a:close/>
                    </a:path>
                  </a:pathLst>
                </a:custGeom>
                <a:solidFill>
                  <a:srgbClr val="EE1D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3" name="Google Shape;517;p27">
                  <a:extLst>
                    <a:ext uri="{FF2B5EF4-FFF2-40B4-BE49-F238E27FC236}">
                      <a16:creationId xmlns:a16="http://schemas.microsoft.com/office/drawing/2014/main" id="{4BA30EAB-660F-4628-AC89-B3FB504BDEF8}"/>
                    </a:ext>
                  </a:extLst>
                </p:cNvPr>
                <p:cNvSpPr>
                  <a:spLocks/>
                </p:cNvSpPr>
                <p:nvPr/>
              </p:nvSpPr>
              <p:spPr bwMode="auto">
                <a:xfrm>
                  <a:off x="3501275" y="4645549"/>
                  <a:ext cx="143426" cy="146355"/>
                </a:xfrm>
                <a:custGeom>
                  <a:avLst/>
                  <a:gdLst>
                    <a:gd name="T0" fmla="*/ 2147483646 w 2595"/>
                    <a:gd name="T1" fmla="*/ 0 h 2648"/>
                    <a:gd name="T2" fmla="*/ 2147483646 w 2595"/>
                    <a:gd name="T3" fmla="*/ 2147483646 h 2648"/>
                    <a:gd name="T4" fmla="*/ 2147483646 w 2595"/>
                    <a:gd name="T5" fmla="*/ 2147483646 h 2648"/>
                    <a:gd name="T6" fmla="*/ 2147483646 w 2595"/>
                    <a:gd name="T7" fmla="*/ 2147483646 h 2648"/>
                    <a:gd name="T8" fmla="*/ 2147483646 w 2595"/>
                    <a:gd name="T9" fmla="*/ 2147483646 h 2648"/>
                    <a:gd name="T10" fmla="*/ 2147483646 w 2595"/>
                    <a:gd name="T11" fmla="*/ 2147483646 h 2648"/>
                    <a:gd name="T12" fmla="*/ 2147483646 w 2595"/>
                    <a:gd name="T13" fmla="*/ 2147483646 h 2648"/>
                    <a:gd name="T14" fmla="*/ 2147483646 w 2595"/>
                    <a:gd name="T15" fmla="*/ 0 h 2648"/>
                    <a:gd name="T16" fmla="*/ 2147483646 w 2595"/>
                    <a:gd name="T17" fmla="*/ 0 h 26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lnTo>
                        <a:pt x="557" y="0"/>
                      </a:lnTo>
                      <a:close/>
                    </a:path>
                  </a:pathLst>
                </a:custGeom>
                <a:solidFill>
                  <a:srgbClr val="C1C1C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4" name="Google Shape;518;p27">
                  <a:extLst>
                    <a:ext uri="{FF2B5EF4-FFF2-40B4-BE49-F238E27FC236}">
                      <a16:creationId xmlns:a16="http://schemas.microsoft.com/office/drawing/2014/main" id="{2039F2B5-38B5-4B46-BEAE-BAEB46C2719E}"/>
                    </a:ext>
                  </a:extLst>
                </p:cNvPr>
                <p:cNvSpPr>
                  <a:spLocks/>
                </p:cNvSpPr>
                <p:nvPr/>
              </p:nvSpPr>
              <p:spPr bwMode="auto">
                <a:xfrm>
                  <a:off x="3693670" y="4645549"/>
                  <a:ext cx="143426" cy="146355"/>
                </a:xfrm>
                <a:custGeom>
                  <a:avLst/>
                  <a:gdLst>
                    <a:gd name="T0" fmla="*/ 2147483646 w 2595"/>
                    <a:gd name="T1" fmla="*/ 0 h 2648"/>
                    <a:gd name="T2" fmla="*/ 2147483646 w 2595"/>
                    <a:gd name="T3" fmla="*/ 2147483646 h 2648"/>
                    <a:gd name="T4" fmla="*/ 2147483646 w 2595"/>
                    <a:gd name="T5" fmla="*/ 2147483646 h 2648"/>
                    <a:gd name="T6" fmla="*/ 2147483646 w 2595"/>
                    <a:gd name="T7" fmla="*/ 2147483646 h 2648"/>
                    <a:gd name="T8" fmla="*/ 2147483646 w 2595"/>
                    <a:gd name="T9" fmla="*/ 2147483646 h 2648"/>
                    <a:gd name="T10" fmla="*/ 2147483646 w 2595"/>
                    <a:gd name="T11" fmla="*/ 2147483646 h 2648"/>
                    <a:gd name="T12" fmla="*/ 2147483646 w 2595"/>
                    <a:gd name="T13" fmla="*/ 2147483646 h 2648"/>
                    <a:gd name="T14" fmla="*/ 2147483646 w 2595"/>
                    <a:gd name="T15" fmla="*/ 0 h 2648"/>
                    <a:gd name="T16" fmla="*/ 2147483646 w 2595"/>
                    <a:gd name="T17" fmla="*/ 0 h 26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lnTo>
                        <a:pt x="490" y="0"/>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5" name="Google Shape;519;p27">
                  <a:extLst>
                    <a:ext uri="{FF2B5EF4-FFF2-40B4-BE49-F238E27FC236}">
                      <a16:creationId xmlns:a16="http://schemas.microsoft.com/office/drawing/2014/main" id="{7B6FE110-61CE-44E8-9E9B-D63A715BD0F3}"/>
                    </a:ext>
                  </a:extLst>
                </p:cNvPr>
                <p:cNvSpPr>
                  <a:spLocks/>
                </p:cNvSpPr>
                <p:nvPr/>
              </p:nvSpPr>
              <p:spPr bwMode="auto">
                <a:xfrm>
                  <a:off x="3309654" y="4840873"/>
                  <a:ext cx="146355" cy="143426"/>
                </a:xfrm>
                <a:custGeom>
                  <a:avLst/>
                  <a:gdLst>
                    <a:gd name="T0" fmla="*/ 2147483646 w 2648"/>
                    <a:gd name="T1" fmla="*/ 0 h 2595"/>
                    <a:gd name="T2" fmla="*/ 0 w 2648"/>
                    <a:gd name="T3" fmla="*/ 2147483646 h 2595"/>
                    <a:gd name="T4" fmla="*/ 0 w 2648"/>
                    <a:gd name="T5" fmla="*/ 2147483646 h 2595"/>
                    <a:gd name="T6" fmla="*/ 2147483646 w 2648"/>
                    <a:gd name="T7" fmla="*/ 2147483646 h 2595"/>
                    <a:gd name="T8" fmla="*/ 2147483646 w 2648"/>
                    <a:gd name="T9" fmla="*/ 2147483646 h 2595"/>
                    <a:gd name="T10" fmla="*/ 2147483646 w 2648"/>
                    <a:gd name="T11" fmla="*/ 2147483646 h 2595"/>
                    <a:gd name="T12" fmla="*/ 2147483646 w 2648"/>
                    <a:gd name="T13" fmla="*/ 2147483646 h 2595"/>
                    <a:gd name="T14" fmla="*/ 2147483646 w 2648"/>
                    <a:gd name="T15" fmla="*/ 0 h 2595"/>
                    <a:gd name="T16" fmla="*/ 2147483646 w 2648"/>
                    <a:gd name="T17" fmla="*/ 0 h 2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lnTo>
                        <a:pt x="556" y="0"/>
                      </a:lnTo>
                      <a:close/>
                    </a:path>
                  </a:pathLst>
                </a:custGeom>
                <a:solidFill>
                  <a:srgbClr val="EE1D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6" name="Google Shape;520;p27">
                  <a:extLst>
                    <a:ext uri="{FF2B5EF4-FFF2-40B4-BE49-F238E27FC236}">
                      <a16:creationId xmlns:a16="http://schemas.microsoft.com/office/drawing/2014/main" id="{E21E6207-6B0B-468C-BC87-393BA16E7D8F}"/>
                    </a:ext>
                  </a:extLst>
                </p:cNvPr>
                <p:cNvSpPr>
                  <a:spLocks/>
                </p:cNvSpPr>
                <p:nvPr/>
              </p:nvSpPr>
              <p:spPr bwMode="auto">
                <a:xfrm>
                  <a:off x="3501275" y="4840873"/>
                  <a:ext cx="143426" cy="143426"/>
                </a:xfrm>
                <a:custGeom>
                  <a:avLst/>
                  <a:gdLst>
                    <a:gd name="T0" fmla="*/ 2147483646 w 2595"/>
                    <a:gd name="T1" fmla="*/ 0 h 2595"/>
                    <a:gd name="T2" fmla="*/ 2147483646 w 2595"/>
                    <a:gd name="T3" fmla="*/ 2147483646 h 2595"/>
                    <a:gd name="T4" fmla="*/ 2147483646 w 2595"/>
                    <a:gd name="T5" fmla="*/ 2147483646 h 2595"/>
                    <a:gd name="T6" fmla="*/ 2147483646 w 2595"/>
                    <a:gd name="T7" fmla="*/ 2147483646 h 2595"/>
                    <a:gd name="T8" fmla="*/ 2147483646 w 2595"/>
                    <a:gd name="T9" fmla="*/ 2147483646 h 2595"/>
                    <a:gd name="T10" fmla="*/ 2147483646 w 2595"/>
                    <a:gd name="T11" fmla="*/ 2147483646 h 2595"/>
                    <a:gd name="T12" fmla="*/ 2147483646 w 2595"/>
                    <a:gd name="T13" fmla="*/ 2147483646 h 2595"/>
                    <a:gd name="T14" fmla="*/ 2147483646 w 2595"/>
                    <a:gd name="T15" fmla="*/ 0 h 2595"/>
                    <a:gd name="T16" fmla="*/ 2147483646 w 2595"/>
                    <a:gd name="T17" fmla="*/ 0 h 2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lnTo>
                        <a:pt x="557" y="0"/>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7" name="Google Shape;521;p27">
                  <a:extLst>
                    <a:ext uri="{FF2B5EF4-FFF2-40B4-BE49-F238E27FC236}">
                      <a16:creationId xmlns:a16="http://schemas.microsoft.com/office/drawing/2014/main" id="{035BE333-8ABE-4CB9-A37D-C3249F42A168}"/>
                    </a:ext>
                  </a:extLst>
                </p:cNvPr>
                <p:cNvSpPr>
                  <a:spLocks/>
                </p:cNvSpPr>
                <p:nvPr/>
              </p:nvSpPr>
              <p:spPr bwMode="auto">
                <a:xfrm>
                  <a:off x="3693670" y="4840873"/>
                  <a:ext cx="143426" cy="143426"/>
                </a:xfrm>
                <a:custGeom>
                  <a:avLst/>
                  <a:gdLst>
                    <a:gd name="T0" fmla="*/ 2147483646 w 2595"/>
                    <a:gd name="T1" fmla="*/ 0 h 2595"/>
                    <a:gd name="T2" fmla="*/ 2147483646 w 2595"/>
                    <a:gd name="T3" fmla="*/ 2147483646 h 2595"/>
                    <a:gd name="T4" fmla="*/ 2147483646 w 2595"/>
                    <a:gd name="T5" fmla="*/ 2147483646 h 2595"/>
                    <a:gd name="T6" fmla="*/ 2147483646 w 2595"/>
                    <a:gd name="T7" fmla="*/ 2147483646 h 2595"/>
                    <a:gd name="T8" fmla="*/ 2147483646 w 2595"/>
                    <a:gd name="T9" fmla="*/ 2147483646 h 2595"/>
                    <a:gd name="T10" fmla="*/ 2147483646 w 2595"/>
                    <a:gd name="T11" fmla="*/ 2147483646 h 2595"/>
                    <a:gd name="T12" fmla="*/ 2147483646 w 2595"/>
                    <a:gd name="T13" fmla="*/ 2147483646 h 2595"/>
                    <a:gd name="T14" fmla="*/ 2147483646 w 2595"/>
                    <a:gd name="T15" fmla="*/ 0 h 2595"/>
                    <a:gd name="T16" fmla="*/ 2147483646 w 2595"/>
                    <a:gd name="T17" fmla="*/ 0 h 2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lnTo>
                        <a:pt x="490" y="0"/>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8" name="Google Shape;522;p27">
                  <a:extLst>
                    <a:ext uri="{FF2B5EF4-FFF2-40B4-BE49-F238E27FC236}">
                      <a16:creationId xmlns:a16="http://schemas.microsoft.com/office/drawing/2014/main" id="{0FD60BB2-DA6B-41AC-B9F4-8FC2B63F6605}"/>
                    </a:ext>
                  </a:extLst>
                </p:cNvPr>
                <p:cNvSpPr>
                  <a:spLocks/>
                </p:cNvSpPr>
                <p:nvPr/>
              </p:nvSpPr>
              <p:spPr bwMode="auto">
                <a:xfrm>
                  <a:off x="3855335" y="4185426"/>
                  <a:ext cx="243685" cy="866136"/>
                </a:xfrm>
                <a:custGeom>
                  <a:avLst/>
                  <a:gdLst>
                    <a:gd name="T0" fmla="*/ 2147483646 w 4409"/>
                    <a:gd name="T1" fmla="*/ 2147483646 h 15671"/>
                    <a:gd name="T2" fmla="*/ 2147483646 w 4409"/>
                    <a:gd name="T3" fmla="*/ 2147483646 h 15671"/>
                    <a:gd name="T4" fmla="*/ 2147483646 w 4409"/>
                    <a:gd name="T5" fmla="*/ 2147483646 h 15671"/>
                    <a:gd name="T6" fmla="*/ 2147483646 w 4409"/>
                    <a:gd name="T7" fmla="*/ 2147483646 h 15671"/>
                    <a:gd name="T8" fmla="*/ 2147483646 w 4409"/>
                    <a:gd name="T9" fmla="*/ 2147483646 h 15671"/>
                    <a:gd name="T10" fmla="*/ 2147483646 w 4409"/>
                    <a:gd name="T11" fmla="*/ 2147483646 h 15671"/>
                    <a:gd name="T12" fmla="*/ 2147483646 w 4409"/>
                    <a:gd name="T13" fmla="*/ 2147483646 h 15671"/>
                    <a:gd name="T14" fmla="*/ 2147483646 w 4409"/>
                    <a:gd name="T15" fmla="*/ 2147483646 h 15671"/>
                    <a:gd name="T16" fmla="*/ 2147483646 w 4409"/>
                    <a:gd name="T17" fmla="*/ 2147483646 h 15671"/>
                    <a:gd name="T18" fmla="*/ 2147483646 w 4409"/>
                    <a:gd name="T19" fmla="*/ 2147483646 h 15671"/>
                    <a:gd name="T20" fmla="*/ 2147483646 w 4409"/>
                    <a:gd name="T21" fmla="*/ 2147483646 h 15671"/>
                    <a:gd name="T22" fmla="*/ 2147483646 w 4409"/>
                    <a:gd name="T23" fmla="*/ 2147483646 h 15671"/>
                    <a:gd name="T24" fmla="*/ 2147483646 w 4409"/>
                    <a:gd name="T25" fmla="*/ 2147483646 h 15671"/>
                    <a:gd name="T26" fmla="*/ 2147483646 w 4409"/>
                    <a:gd name="T27" fmla="*/ 2147483646 h 15671"/>
                    <a:gd name="T28" fmla="*/ 2147483646 w 4409"/>
                    <a:gd name="T29" fmla="*/ 2147483646 h 15671"/>
                    <a:gd name="T30" fmla="*/ 2147483646 w 4409"/>
                    <a:gd name="T31" fmla="*/ 2147483646 h 15671"/>
                    <a:gd name="T32" fmla="*/ 2147483646 w 4409"/>
                    <a:gd name="T33" fmla="*/ 2147483646 h 15671"/>
                    <a:gd name="T34" fmla="*/ 2147483646 w 4409"/>
                    <a:gd name="T35" fmla="*/ 2147483646 h 15671"/>
                    <a:gd name="T36" fmla="*/ 2147483646 w 4409"/>
                    <a:gd name="T37" fmla="*/ 2147483646 h 15671"/>
                    <a:gd name="T38" fmla="*/ 2147483646 w 4409"/>
                    <a:gd name="T39" fmla="*/ 2147483646 h 15671"/>
                    <a:gd name="T40" fmla="*/ 2147483646 w 4409"/>
                    <a:gd name="T41" fmla="*/ 2147483646 h 15671"/>
                    <a:gd name="T42" fmla="*/ 2147483646 w 4409"/>
                    <a:gd name="T43" fmla="*/ 2147483646 h 15671"/>
                    <a:gd name="T44" fmla="*/ 2147483646 w 4409"/>
                    <a:gd name="T45" fmla="*/ 2147483646 h 15671"/>
                    <a:gd name="T46" fmla="*/ 2147483646 w 4409"/>
                    <a:gd name="T47" fmla="*/ 2147483646 h 15671"/>
                    <a:gd name="T48" fmla="*/ 2147483646 w 4409"/>
                    <a:gd name="T49" fmla="*/ 2147483646 h 15671"/>
                    <a:gd name="T50" fmla="*/ 2147483646 w 4409"/>
                    <a:gd name="T51" fmla="*/ 2147483646 h 15671"/>
                    <a:gd name="T52" fmla="*/ 2147483646 w 4409"/>
                    <a:gd name="T53" fmla="*/ 2147483646 h 15671"/>
                    <a:gd name="T54" fmla="*/ 2147483646 w 4409"/>
                    <a:gd name="T55" fmla="*/ 0 h 15671"/>
                    <a:gd name="T56" fmla="*/ 2147483646 w 4409"/>
                    <a:gd name="T57" fmla="*/ 2147483646 h 15671"/>
                    <a:gd name="T58" fmla="*/ 2147483646 w 4409"/>
                    <a:gd name="T59" fmla="*/ 2147483646 h 15671"/>
                    <a:gd name="T60" fmla="*/ 2147483646 w 4409"/>
                    <a:gd name="T61" fmla="*/ 2147483646 h 15671"/>
                    <a:gd name="T62" fmla="*/ 2147483646 w 4409"/>
                    <a:gd name="T63" fmla="*/ 2147483646 h 15671"/>
                    <a:gd name="T64" fmla="*/ 2147483646 w 4409"/>
                    <a:gd name="T65" fmla="*/ 0 h 15671"/>
                    <a:gd name="T66" fmla="*/ 2147483646 w 4409"/>
                    <a:gd name="T67" fmla="*/ 0 h 1567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lnTo>
                        <a:pt x="2595" y="1377"/>
                      </a:ln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lnTo>
                        <a:pt x="2595" y="4858"/>
                      </a:ln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lnTo>
                        <a:pt x="2595" y="8325"/>
                      </a:lnTo>
                      <a:close/>
                      <a:moveTo>
                        <a:pt x="1" y="0"/>
                      </a:moveTo>
                      <a:lnTo>
                        <a:pt x="1" y="15671"/>
                      </a:lnTo>
                      <a:lnTo>
                        <a:pt x="3415" y="15671"/>
                      </a:lnTo>
                      <a:cubicBezTo>
                        <a:pt x="3521" y="15671"/>
                        <a:pt x="3693" y="15605"/>
                        <a:pt x="3799" y="15605"/>
                      </a:cubicBezTo>
                      <a:cubicBezTo>
                        <a:pt x="4183" y="15446"/>
                        <a:pt x="4408" y="15009"/>
                        <a:pt x="4408" y="14559"/>
                      </a:cubicBezTo>
                      <a:lnTo>
                        <a:pt x="4408" y="0"/>
                      </a:lnTo>
                      <a:lnTo>
                        <a:pt x="1"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9" name="Google Shape;523;p27">
                  <a:extLst>
                    <a:ext uri="{FF2B5EF4-FFF2-40B4-BE49-F238E27FC236}">
                      <a16:creationId xmlns:a16="http://schemas.microsoft.com/office/drawing/2014/main" id="{E6CAE8C1-DDD8-4A64-9B6C-BEC087A82279}"/>
                    </a:ext>
                  </a:extLst>
                </p:cNvPr>
                <p:cNvSpPr/>
                <p:nvPr/>
              </p:nvSpPr>
              <p:spPr>
                <a:xfrm>
                  <a:off x="3828690" y="3793899"/>
                  <a:ext cx="207500" cy="389051"/>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220" name="Google Shape;524;p27">
                  <a:extLst>
                    <a:ext uri="{FF2B5EF4-FFF2-40B4-BE49-F238E27FC236}">
                      <a16:creationId xmlns:a16="http://schemas.microsoft.com/office/drawing/2014/main" id="{D4092ED6-EE59-4530-A5F2-EA52C8B417AD}"/>
                    </a:ext>
                  </a:extLst>
                </p:cNvPr>
                <p:cNvSpPr>
                  <a:spLocks/>
                </p:cNvSpPr>
                <p:nvPr/>
              </p:nvSpPr>
              <p:spPr bwMode="auto">
                <a:xfrm>
                  <a:off x="3855335" y="3905262"/>
                  <a:ext cx="170508" cy="182888"/>
                </a:xfrm>
                <a:custGeom>
                  <a:avLst/>
                  <a:gdLst>
                    <a:gd name="T0" fmla="*/ 2147483646 w 3085"/>
                    <a:gd name="T1" fmla="*/ 0 h 3309"/>
                    <a:gd name="T2" fmla="*/ 2147483646 w 3085"/>
                    <a:gd name="T3" fmla="*/ 2147483646 h 3309"/>
                    <a:gd name="T4" fmla="*/ 2147483646 w 3085"/>
                    <a:gd name="T5" fmla="*/ 2147483646 h 3309"/>
                    <a:gd name="T6" fmla="*/ 2147483646 w 3085"/>
                    <a:gd name="T7" fmla="*/ 2147483646 h 3309"/>
                    <a:gd name="T8" fmla="*/ 2147483646 w 3085"/>
                    <a:gd name="T9" fmla="*/ 2147483646 h 3309"/>
                    <a:gd name="T10" fmla="*/ 2147483646 w 3085"/>
                    <a:gd name="T11" fmla="*/ 2147483646 h 3309"/>
                    <a:gd name="T12" fmla="*/ 2147483646 w 3085"/>
                    <a:gd name="T13" fmla="*/ 2147483646 h 3309"/>
                    <a:gd name="T14" fmla="*/ 2147483646 w 3085"/>
                    <a:gd name="T15" fmla="*/ 2147483646 h 3309"/>
                    <a:gd name="T16" fmla="*/ 2147483646 w 3085"/>
                    <a:gd name="T17" fmla="*/ 2147483646 h 3309"/>
                    <a:gd name="T18" fmla="*/ 2147483646 w 3085"/>
                    <a:gd name="T19" fmla="*/ 0 h 3309"/>
                    <a:gd name="T20" fmla="*/ 2147483646 w 3085"/>
                    <a:gd name="T21" fmla="*/ 0 h 33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lnTo>
                        <a:pt x="1" y="0"/>
                      </a:lnTo>
                      <a:close/>
                    </a:path>
                  </a:pathLst>
                </a:custGeom>
                <a:solidFill>
                  <a:srgbClr val="233E49"/>
                </a:solidFill>
                <a:ln w="9525" cap="flat" cmpd="sng">
                  <a:solidFill>
                    <a:srgbClr val="233E49"/>
                  </a:solidFill>
                  <a:prstDash val="solid"/>
                  <a:round/>
                  <a:headEnd type="none" w="sm" len="sm"/>
                  <a:tailEnd type="none" w="sm" len="sm"/>
                </a:ln>
              </p:spPr>
              <p:txBody>
                <a:bodyPr lIns="91425" tIns="91425" rIns="91425" bIns="91425" anchor="ctr"/>
                <a:lstStyle/>
                <a:p>
                  <a:endParaRPr lang="en-US" sz="1800"/>
                </a:p>
              </p:txBody>
            </p:sp>
            <p:sp>
              <p:nvSpPr>
                <p:cNvPr id="221" name="Google Shape;525;p27">
                  <a:extLst>
                    <a:ext uri="{FF2B5EF4-FFF2-40B4-BE49-F238E27FC236}">
                      <a16:creationId xmlns:a16="http://schemas.microsoft.com/office/drawing/2014/main" id="{FBFF586C-E9DD-4668-A835-CA4656DD35DE}"/>
                    </a:ext>
                  </a:extLst>
                </p:cNvPr>
                <p:cNvSpPr>
                  <a:spLocks/>
                </p:cNvSpPr>
                <p:nvPr/>
              </p:nvSpPr>
              <p:spPr bwMode="auto">
                <a:xfrm>
                  <a:off x="3723681" y="3945499"/>
                  <a:ext cx="35870" cy="100260"/>
                </a:xfrm>
                <a:custGeom>
                  <a:avLst/>
                  <a:gdLst>
                    <a:gd name="T0" fmla="*/ 2147483646 w 649"/>
                    <a:gd name="T1" fmla="*/ 0 h 1814"/>
                    <a:gd name="T2" fmla="*/ 2147483646 w 649"/>
                    <a:gd name="T3" fmla="*/ 2147483646 h 1814"/>
                    <a:gd name="T4" fmla="*/ 0 w 649"/>
                    <a:gd name="T5" fmla="*/ 2147483646 h 1814"/>
                    <a:gd name="T6" fmla="*/ 2147483646 w 649"/>
                    <a:gd name="T7" fmla="*/ 2147483646 h 1814"/>
                    <a:gd name="T8" fmla="*/ 2147483646 w 649"/>
                    <a:gd name="T9" fmla="*/ 2147483646 h 1814"/>
                    <a:gd name="T10" fmla="*/ 2147483646 w 649"/>
                    <a:gd name="T11" fmla="*/ 2147483646 h 1814"/>
                    <a:gd name="T12" fmla="*/ 2147483646 w 649"/>
                    <a:gd name="T13" fmla="*/ 2147483646 h 1814"/>
                    <a:gd name="T14" fmla="*/ 2147483646 w 649"/>
                    <a:gd name="T15" fmla="*/ 2147483646 h 1814"/>
                    <a:gd name="T16" fmla="*/ 2147483646 w 649"/>
                    <a:gd name="T17" fmla="*/ 2147483646 h 1814"/>
                    <a:gd name="T18" fmla="*/ 2147483646 w 649"/>
                    <a:gd name="T19" fmla="*/ 2147483646 h 1814"/>
                    <a:gd name="T20" fmla="*/ 2147483646 w 649"/>
                    <a:gd name="T21" fmla="*/ 2147483646 h 1814"/>
                    <a:gd name="T22" fmla="*/ 2147483646 w 649"/>
                    <a:gd name="T23" fmla="*/ 2147483646 h 1814"/>
                    <a:gd name="T24" fmla="*/ 2147483646 w 649"/>
                    <a:gd name="T25" fmla="*/ 2147483646 h 1814"/>
                    <a:gd name="T26" fmla="*/ 2147483646 w 649"/>
                    <a:gd name="T27" fmla="*/ 2147483646 h 1814"/>
                    <a:gd name="T28" fmla="*/ 2147483646 w 649"/>
                    <a:gd name="T29" fmla="*/ 2147483646 h 1814"/>
                    <a:gd name="T30" fmla="*/ 2147483646 w 649"/>
                    <a:gd name="T31" fmla="*/ 2147483646 h 1814"/>
                    <a:gd name="T32" fmla="*/ 2147483646 w 649"/>
                    <a:gd name="T33" fmla="*/ 2147483646 h 1814"/>
                    <a:gd name="T34" fmla="*/ 2147483646 w 649"/>
                    <a:gd name="T35" fmla="*/ 2147483646 h 1814"/>
                    <a:gd name="T36" fmla="*/ 2147483646 w 649"/>
                    <a:gd name="T37" fmla="*/ 2147483646 h 1814"/>
                    <a:gd name="T38" fmla="*/ 2147483646 w 649"/>
                    <a:gd name="T39" fmla="*/ 2147483646 h 1814"/>
                    <a:gd name="T40" fmla="*/ 2147483646 w 649"/>
                    <a:gd name="T41" fmla="*/ 2147483646 h 1814"/>
                    <a:gd name="T42" fmla="*/ 2147483646 w 649"/>
                    <a:gd name="T43" fmla="*/ 2147483646 h 1814"/>
                    <a:gd name="T44" fmla="*/ 0 w 649"/>
                    <a:gd name="T45" fmla="*/ 2147483646 h 1814"/>
                    <a:gd name="T46" fmla="*/ 2147483646 w 649"/>
                    <a:gd name="T47" fmla="*/ 2147483646 h 1814"/>
                    <a:gd name="T48" fmla="*/ 2147483646 w 649"/>
                    <a:gd name="T49" fmla="*/ 2147483646 h 1814"/>
                    <a:gd name="T50" fmla="*/ 2147483646 w 649"/>
                    <a:gd name="T51" fmla="*/ 2147483646 h 1814"/>
                    <a:gd name="T52" fmla="*/ 2147483646 w 649"/>
                    <a:gd name="T53" fmla="*/ 2147483646 h 1814"/>
                    <a:gd name="T54" fmla="*/ 2147483646 w 649"/>
                    <a:gd name="T55" fmla="*/ 2147483646 h 1814"/>
                    <a:gd name="T56" fmla="*/ 2147483646 w 649"/>
                    <a:gd name="T57" fmla="*/ 2147483646 h 1814"/>
                    <a:gd name="T58" fmla="*/ 2147483646 w 649"/>
                    <a:gd name="T59" fmla="*/ 2147483646 h 1814"/>
                    <a:gd name="T60" fmla="*/ 2147483646 w 649"/>
                    <a:gd name="T61" fmla="*/ 2147483646 h 1814"/>
                    <a:gd name="T62" fmla="*/ 2147483646 w 649"/>
                    <a:gd name="T63" fmla="*/ 2147483646 h 1814"/>
                    <a:gd name="T64" fmla="*/ 2147483646 w 649"/>
                    <a:gd name="T65" fmla="*/ 2147483646 h 1814"/>
                    <a:gd name="T66" fmla="*/ 2147483646 w 649"/>
                    <a:gd name="T67" fmla="*/ 0 h 1814"/>
                    <a:gd name="T68" fmla="*/ 2147483646 w 649"/>
                    <a:gd name="T69" fmla="*/ 0 h 181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lnTo>
                        <a:pt x="80" y="0"/>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2" name="Google Shape;526;p27">
                  <a:extLst>
                    <a:ext uri="{FF2B5EF4-FFF2-40B4-BE49-F238E27FC236}">
                      <a16:creationId xmlns:a16="http://schemas.microsoft.com/office/drawing/2014/main" id="{52FB1538-797C-4132-BC27-15610D62F9F7}"/>
                    </a:ext>
                  </a:extLst>
                </p:cNvPr>
                <p:cNvSpPr>
                  <a:spLocks/>
                </p:cNvSpPr>
                <p:nvPr/>
              </p:nvSpPr>
              <p:spPr bwMode="auto">
                <a:xfrm>
                  <a:off x="3764636" y="3944007"/>
                  <a:ext cx="63671" cy="102471"/>
                </a:xfrm>
                <a:custGeom>
                  <a:avLst/>
                  <a:gdLst>
                    <a:gd name="T0" fmla="*/ 2147483646 w 1152"/>
                    <a:gd name="T1" fmla="*/ 2147483646 h 1854"/>
                    <a:gd name="T2" fmla="*/ 2147483646 w 1152"/>
                    <a:gd name="T3" fmla="*/ 2147483646 h 1854"/>
                    <a:gd name="T4" fmla="*/ 2147483646 w 1152"/>
                    <a:gd name="T5" fmla="*/ 2147483646 h 1854"/>
                    <a:gd name="T6" fmla="*/ 2147483646 w 1152"/>
                    <a:gd name="T7" fmla="*/ 2147483646 h 1854"/>
                    <a:gd name="T8" fmla="*/ 2147483646 w 1152"/>
                    <a:gd name="T9" fmla="*/ 2147483646 h 1854"/>
                    <a:gd name="T10" fmla="*/ 2147483646 w 1152"/>
                    <a:gd name="T11" fmla="*/ 2147483646 h 1854"/>
                    <a:gd name="T12" fmla="*/ 2147483646 w 1152"/>
                    <a:gd name="T13" fmla="*/ 2147483646 h 1854"/>
                    <a:gd name="T14" fmla="*/ 2147483646 w 1152"/>
                    <a:gd name="T15" fmla="*/ 2147483646 h 1854"/>
                    <a:gd name="T16" fmla="*/ 2147483646 w 1152"/>
                    <a:gd name="T17" fmla="*/ 2147483646 h 1854"/>
                    <a:gd name="T18" fmla="*/ 2147483646 w 1152"/>
                    <a:gd name="T19" fmla="*/ 2147483646 h 1854"/>
                    <a:gd name="T20" fmla="*/ 2147483646 w 1152"/>
                    <a:gd name="T21" fmla="*/ 2147483646 h 1854"/>
                    <a:gd name="T22" fmla="*/ 2147483646 w 1152"/>
                    <a:gd name="T23" fmla="*/ 2147483646 h 1854"/>
                    <a:gd name="T24" fmla="*/ 2147483646 w 1152"/>
                    <a:gd name="T25" fmla="*/ 2147483646 h 1854"/>
                    <a:gd name="T26" fmla="*/ 2147483646 w 1152"/>
                    <a:gd name="T27" fmla="*/ 2147483646 h 1854"/>
                    <a:gd name="T28" fmla="*/ 2147483646 w 1152"/>
                    <a:gd name="T29" fmla="*/ 2147483646 h 1854"/>
                    <a:gd name="T30" fmla="*/ 2147483646 w 1152"/>
                    <a:gd name="T31" fmla="*/ 2147483646 h 1854"/>
                    <a:gd name="T32" fmla="*/ 2147483646 w 1152"/>
                    <a:gd name="T33" fmla="*/ 2147483646 h 1854"/>
                    <a:gd name="T34" fmla="*/ 2147483646 w 1152"/>
                    <a:gd name="T35" fmla="*/ 2147483646 h 1854"/>
                    <a:gd name="T36" fmla="*/ 2147483646 w 1152"/>
                    <a:gd name="T37" fmla="*/ 2147483646 h 1854"/>
                    <a:gd name="T38" fmla="*/ 2147483646 w 1152"/>
                    <a:gd name="T39" fmla="*/ 2147483646 h 1854"/>
                    <a:gd name="T40" fmla="*/ 2147483646 w 1152"/>
                    <a:gd name="T41" fmla="*/ 2147483646 h 1854"/>
                    <a:gd name="T42" fmla="*/ 2147483646 w 1152"/>
                    <a:gd name="T43" fmla="*/ 2147483646 h 1854"/>
                    <a:gd name="T44" fmla="*/ 2147483646 w 1152"/>
                    <a:gd name="T45" fmla="*/ 2147483646 h 1854"/>
                    <a:gd name="T46" fmla="*/ 2147483646 w 1152"/>
                    <a:gd name="T47" fmla="*/ 2147483646 h 1854"/>
                    <a:gd name="T48" fmla="*/ 2147483646 w 1152"/>
                    <a:gd name="T49" fmla="*/ 2147483646 h 1854"/>
                    <a:gd name="T50" fmla="*/ 2147483646 w 1152"/>
                    <a:gd name="T51" fmla="*/ 2147483646 h 1854"/>
                    <a:gd name="T52" fmla="*/ 2147483646 w 1152"/>
                    <a:gd name="T53" fmla="*/ 2147483646 h 1854"/>
                    <a:gd name="T54" fmla="*/ 2147483646 w 1152"/>
                    <a:gd name="T55" fmla="*/ 2147483646 h 1854"/>
                    <a:gd name="T56" fmla="*/ 2147483646 w 1152"/>
                    <a:gd name="T57" fmla="*/ 2147483646 h 1854"/>
                    <a:gd name="T58" fmla="*/ 2147483646 w 1152"/>
                    <a:gd name="T59" fmla="*/ 2147483646 h 1854"/>
                    <a:gd name="T60" fmla="*/ 2147483646 w 1152"/>
                    <a:gd name="T61" fmla="*/ 2147483646 h 1854"/>
                    <a:gd name="T62" fmla="*/ 2147483646 w 1152"/>
                    <a:gd name="T63" fmla="*/ 2147483646 h 1854"/>
                    <a:gd name="T64" fmla="*/ 2147483646 w 1152"/>
                    <a:gd name="T65" fmla="*/ 2147483646 h 1854"/>
                    <a:gd name="T66" fmla="*/ 2147483646 w 1152"/>
                    <a:gd name="T67" fmla="*/ 2147483646 h 1854"/>
                    <a:gd name="T68" fmla="*/ 2147483646 w 1152"/>
                    <a:gd name="T69" fmla="*/ 2147483646 h 1854"/>
                    <a:gd name="T70" fmla="*/ 2147483646 w 1152"/>
                    <a:gd name="T71" fmla="*/ 2147483646 h 1854"/>
                    <a:gd name="T72" fmla="*/ 2147483646 w 1152"/>
                    <a:gd name="T73" fmla="*/ 2147483646 h 1854"/>
                    <a:gd name="T74" fmla="*/ 2147483646 w 1152"/>
                    <a:gd name="T75" fmla="*/ 2147483646 h 1854"/>
                    <a:gd name="T76" fmla="*/ 2147483646 w 1152"/>
                    <a:gd name="T77" fmla="*/ 2147483646 h 1854"/>
                    <a:gd name="T78" fmla="*/ 2147483646 w 1152"/>
                    <a:gd name="T79" fmla="*/ 2147483646 h 1854"/>
                    <a:gd name="T80" fmla="*/ 2147483646 w 1152"/>
                    <a:gd name="T81" fmla="*/ 2147483646 h 1854"/>
                    <a:gd name="T82" fmla="*/ 2147483646 w 1152"/>
                    <a:gd name="T83" fmla="*/ 2147483646 h 1854"/>
                    <a:gd name="T84" fmla="*/ 2147483646 w 1152"/>
                    <a:gd name="T85" fmla="*/ 2147483646 h 1854"/>
                    <a:gd name="T86" fmla="*/ 2147483646 w 1152"/>
                    <a:gd name="T87" fmla="*/ 2147483646 h 1854"/>
                    <a:gd name="T88" fmla="*/ 2147483646 w 1152"/>
                    <a:gd name="T89" fmla="*/ 2147483646 h 1854"/>
                    <a:gd name="T90" fmla="*/ 2147483646 w 1152"/>
                    <a:gd name="T91" fmla="*/ 2147483646 h 1854"/>
                    <a:gd name="T92" fmla="*/ 2147483646 w 1152"/>
                    <a:gd name="T93" fmla="*/ 2147483646 h 1854"/>
                    <a:gd name="T94" fmla="*/ 2147483646 w 1152"/>
                    <a:gd name="T95" fmla="*/ 2147483646 h 1854"/>
                    <a:gd name="T96" fmla="*/ 2147483646 w 1152"/>
                    <a:gd name="T97" fmla="*/ 2147483646 h 1854"/>
                    <a:gd name="T98" fmla="*/ 2147483646 w 1152"/>
                    <a:gd name="T99" fmla="*/ 2147483646 h 1854"/>
                    <a:gd name="T100" fmla="*/ 2147483646 w 1152"/>
                    <a:gd name="T101" fmla="*/ 2147483646 h 1854"/>
                    <a:gd name="T102" fmla="*/ 2147483646 w 1152"/>
                    <a:gd name="T103" fmla="*/ 2147483646 h 1854"/>
                    <a:gd name="T104" fmla="*/ 2147483646 w 1152"/>
                    <a:gd name="T105" fmla="*/ 2147483646 h 1854"/>
                    <a:gd name="T106" fmla="*/ 2147483646 w 1152"/>
                    <a:gd name="T107" fmla="*/ 2147483646 h 1854"/>
                    <a:gd name="T108" fmla="*/ 2147483646 w 1152"/>
                    <a:gd name="T109" fmla="*/ 2147483646 h 1854"/>
                    <a:gd name="T110" fmla="*/ 2147483646 w 1152"/>
                    <a:gd name="T111" fmla="*/ 2147483646 h 1854"/>
                    <a:gd name="T112" fmla="*/ 2147483646 w 1152"/>
                    <a:gd name="T113" fmla="*/ 2147483646 h 1854"/>
                    <a:gd name="T114" fmla="*/ 2147483646 w 1152"/>
                    <a:gd name="T115" fmla="*/ 2147483646 h 1854"/>
                    <a:gd name="T116" fmla="*/ 2147483646 w 1152"/>
                    <a:gd name="T117" fmla="*/ 2147483646 h 1854"/>
                    <a:gd name="T118" fmla="*/ 2147483646 w 1152"/>
                    <a:gd name="T119" fmla="*/ 2147483646 h 1854"/>
                    <a:gd name="T120" fmla="*/ 2147483646 w 1152"/>
                    <a:gd name="T121" fmla="*/ 2147483646 h 185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3" name="Google Shape;527;p27">
                  <a:extLst>
                    <a:ext uri="{FF2B5EF4-FFF2-40B4-BE49-F238E27FC236}">
                      <a16:creationId xmlns:a16="http://schemas.microsoft.com/office/drawing/2014/main" id="{399055E4-AB18-483E-B562-7B1F0D234B66}"/>
                    </a:ext>
                  </a:extLst>
                </p:cNvPr>
                <p:cNvSpPr>
                  <a:spLocks/>
                </p:cNvSpPr>
                <p:nvPr/>
              </p:nvSpPr>
              <p:spPr bwMode="auto">
                <a:xfrm>
                  <a:off x="3829745" y="3991539"/>
                  <a:ext cx="65882" cy="57149"/>
                </a:xfrm>
                <a:custGeom>
                  <a:avLst/>
                  <a:gdLst>
                    <a:gd name="T0" fmla="*/ 2147483646 w 1192"/>
                    <a:gd name="T1" fmla="*/ 2147483646 h 1034"/>
                    <a:gd name="T2" fmla="*/ 2147483646 w 1192"/>
                    <a:gd name="T3" fmla="*/ 2147483646 h 1034"/>
                    <a:gd name="T4" fmla="*/ 2147483646 w 1192"/>
                    <a:gd name="T5" fmla="*/ 2147483646 h 1034"/>
                    <a:gd name="T6" fmla="*/ 2147483646 w 1192"/>
                    <a:gd name="T7" fmla="*/ 2147483646 h 1034"/>
                    <a:gd name="T8" fmla="*/ 2147483646 w 1192"/>
                    <a:gd name="T9" fmla="*/ 2147483646 h 1034"/>
                    <a:gd name="T10" fmla="*/ 2147483646 w 1192"/>
                    <a:gd name="T11" fmla="*/ 2147483646 h 1034"/>
                    <a:gd name="T12" fmla="*/ 2147483646 w 1192"/>
                    <a:gd name="T13" fmla="*/ 2147483646 h 1034"/>
                    <a:gd name="T14" fmla="*/ 2147483646 w 1192"/>
                    <a:gd name="T15" fmla="*/ 2147483646 h 1034"/>
                    <a:gd name="T16" fmla="*/ 2147483646 w 1192"/>
                    <a:gd name="T17" fmla="*/ 2147483646 h 1034"/>
                    <a:gd name="T18" fmla="*/ 2147483646 w 1192"/>
                    <a:gd name="T19" fmla="*/ 2147483646 h 1034"/>
                    <a:gd name="T20" fmla="*/ 2147483646 w 1192"/>
                    <a:gd name="T21" fmla="*/ 2147483646 h 1034"/>
                    <a:gd name="T22" fmla="*/ 2147483646 w 1192"/>
                    <a:gd name="T23" fmla="*/ 2147483646 h 1034"/>
                    <a:gd name="T24" fmla="*/ 2147483646 w 1192"/>
                    <a:gd name="T25" fmla="*/ 2147483646 h 1034"/>
                    <a:gd name="T26" fmla="*/ 2147483646 w 1192"/>
                    <a:gd name="T27" fmla="*/ 2147483646 h 1034"/>
                    <a:gd name="T28" fmla="*/ 2147483646 w 1192"/>
                    <a:gd name="T29" fmla="*/ 2147483646 h 1034"/>
                    <a:gd name="T30" fmla="*/ 2147483646 w 1192"/>
                    <a:gd name="T31" fmla="*/ 2147483646 h 1034"/>
                    <a:gd name="T32" fmla="*/ 2147483646 w 1192"/>
                    <a:gd name="T33" fmla="*/ 2147483646 h 1034"/>
                    <a:gd name="T34" fmla="*/ 2147483646 w 1192"/>
                    <a:gd name="T35" fmla="*/ 2147483646 h 1034"/>
                    <a:gd name="T36" fmla="*/ 2147483646 w 1192"/>
                    <a:gd name="T37" fmla="*/ 2147483646 h 1034"/>
                    <a:gd name="T38" fmla="*/ 2147483646 w 1192"/>
                    <a:gd name="T39" fmla="*/ 2147483646 h 1034"/>
                    <a:gd name="T40" fmla="*/ 2147483646 w 1192"/>
                    <a:gd name="T41" fmla="*/ 2147483646 h 1034"/>
                    <a:gd name="T42" fmla="*/ 2147483646 w 1192"/>
                    <a:gd name="T43" fmla="*/ 2147483646 h 1034"/>
                    <a:gd name="T44" fmla="*/ 2147483646 w 1192"/>
                    <a:gd name="T45" fmla="*/ 2147483646 h 1034"/>
                    <a:gd name="T46" fmla="*/ 2147483646 w 1192"/>
                    <a:gd name="T47" fmla="*/ 2147483646 h 1034"/>
                    <a:gd name="T48" fmla="*/ 2147483646 w 1192"/>
                    <a:gd name="T49" fmla="*/ 2147483646 h 1034"/>
                    <a:gd name="T50" fmla="*/ 2147483646 w 1192"/>
                    <a:gd name="T51" fmla="*/ 2147483646 h 1034"/>
                    <a:gd name="T52" fmla="*/ 2147483646 w 1192"/>
                    <a:gd name="T53" fmla="*/ 2147483646 h 1034"/>
                    <a:gd name="T54" fmla="*/ 2147483646 w 1192"/>
                    <a:gd name="T55" fmla="*/ 2147483646 h 1034"/>
                    <a:gd name="T56" fmla="*/ 2147483646 w 1192"/>
                    <a:gd name="T57" fmla="*/ 2147483646 h 1034"/>
                    <a:gd name="T58" fmla="*/ 2147483646 w 1192"/>
                    <a:gd name="T59" fmla="*/ 2147483646 h 1034"/>
                    <a:gd name="T60" fmla="*/ 2147483646 w 1192"/>
                    <a:gd name="T61" fmla="*/ 2147483646 h 1034"/>
                    <a:gd name="T62" fmla="*/ 2147483646 w 1192"/>
                    <a:gd name="T63" fmla="*/ 2147483646 h 1034"/>
                    <a:gd name="T64" fmla="*/ 2147483646 w 1192"/>
                    <a:gd name="T65" fmla="*/ 2147483646 h 1034"/>
                    <a:gd name="T66" fmla="*/ 2147483646 w 1192"/>
                    <a:gd name="T67" fmla="*/ 2147483646 h 1034"/>
                    <a:gd name="T68" fmla="*/ 2147483646 w 1192"/>
                    <a:gd name="T69" fmla="*/ 2147483646 h 1034"/>
                    <a:gd name="T70" fmla="*/ 2147483646 w 1192"/>
                    <a:gd name="T71" fmla="*/ 2147483646 h 1034"/>
                    <a:gd name="T72" fmla="*/ 2147483646 w 1192"/>
                    <a:gd name="T73" fmla="*/ 2147483646 h 1034"/>
                    <a:gd name="T74" fmla="*/ 2147483646 w 1192"/>
                    <a:gd name="T75" fmla="*/ 2147483646 h 1034"/>
                    <a:gd name="T76" fmla="*/ 2147483646 w 1192"/>
                    <a:gd name="T77" fmla="*/ 2147483646 h 1034"/>
                    <a:gd name="T78" fmla="*/ 2147483646 w 1192"/>
                    <a:gd name="T79" fmla="*/ 2147483646 h 103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lnTo>
                        <a:pt x="173" y="1"/>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4" name="Google Shape;528;p27">
                  <a:extLst>
                    <a:ext uri="{FF2B5EF4-FFF2-40B4-BE49-F238E27FC236}">
                      <a16:creationId xmlns:a16="http://schemas.microsoft.com/office/drawing/2014/main" id="{0E5E0D42-4B18-4D1E-9446-932852D31D2F}"/>
                    </a:ext>
                  </a:extLst>
                </p:cNvPr>
                <p:cNvSpPr>
                  <a:spLocks/>
                </p:cNvSpPr>
                <p:nvPr/>
              </p:nvSpPr>
              <p:spPr bwMode="auto">
                <a:xfrm>
                  <a:off x="3901430" y="3946218"/>
                  <a:ext cx="60023" cy="100260"/>
                </a:xfrm>
                <a:custGeom>
                  <a:avLst/>
                  <a:gdLst>
                    <a:gd name="T0" fmla="*/ 2147483646 w 1086"/>
                    <a:gd name="T1" fmla="*/ 2147483646 h 1814"/>
                    <a:gd name="T2" fmla="*/ 2147483646 w 1086"/>
                    <a:gd name="T3" fmla="*/ 2147483646 h 1814"/>
                    <a:gd name="T4" fmla="*/ 2147483646 w 1086"/>
                    <a:gd name="T5" fmla="*/ 2147483646 h 1814"/>
                    <a:gd name="T6" fmla="*/ 2147483646 w 1086"/>
                    <a:gd name="T7" fmla="*/ 2147483646 h 1814"/>
                    <a:gd name="T8" fmla="*/ 2147483646 w 1086"/>
                    <a:gd name="T9" fmla="*/ 2147483646 h 1814"/>
                    <a:gd name="T10" fmla="*/ 2147483646 w 1086"/>
                    <a:gd name="T11" fmla="*/ 2147483646 h 1814"/>
                    <a:gd name="T12" fmla="*/ 2147483646 w 1086"/>
                    <a:gd name="T13" fmla="*/ 2147483646 h 1814"/>
                    <a:gd name="T14" fmla="*/ 2147483646 w 1086"/>
                    <a:gd name="T15" fmla="*/ 2147483646 h 1814"/>
                    <a:gd name="T16" fmla="*/ 2147483646 w 1086"/>
                    <a:gd name="T17" fmla="*/ 2147483646 h 1814"/>
                    <a:gd name="T18" fmla="*/ 2147483646 w 1086"/>
                    <a:gd name="T19" fmla="*/ 2147483646 h 1814"/>
                    <a:gd name="T20" fmla="*/ 2147483646 w 1086"/>
                    <a:gd name="T21" fmla="*/ 2147483646 h 1814"/>
                    <a:gd name="T22" fmla="*/ 2147483646 w 1086"/>
                    <a:gd name="T23" fmla="*/ 2147483646 h 1814"/>
                    <a:gd name="T24" fmla="*/ 2147483646 w 1086"/>
                    <a:gd name="T25" fmla="*/ 2147483646 h 1814"/>
                    <a:gd name="T26" fmla="*/ 2147483646 w 1086"/>
                    <a:gd name="T27" fmla="*/ 2147483646 h 1814"/>
                    <a:gd name="T28" fmla="*/ 2147483646 w 1086"/>
                    <a:gd name="T29" fmla="*/ 2147483646 h 1814"/>
                    <a:gd name="T30" fmla="*/ 2147483646 w 1086"/>
                    <a:gd name="T31" fmla="*/ 2147483646 h 1814"/>
                    <a:gd name="T32" fmla="*/ 2147483646 w 1086"/>
                    <a:gd name="T33" fmla="*/ 2147483646 h 1814"/>
                    <a:gd name="T34" fmla="*/ 2147483646 w 1086"/>
                    <a:gd name="T35" fmla="*/ 2147483646 h 1814"/>
                    <a:gd name="T36" fmla="*/ 2147483646 w 1086"/>
                    <a:gd name="T37" fmla="*/ 2147483646 h 1814"/>
                    <a:gd name="T38" fmla="*/ 2147483646 w 1086"/>
                    <a:gd name="T39" fmla="*/ 2147483646 h 1814"/>
                    <a:gd name="T40" fmla="*/ 2147483646 w 1086"/>
                    <a:gd name="T41" fmla="*/ 2147483646 h 1814"/>
                    <a:gd name="T42" fmla="*/ 2147483646 w 1086"/>
                    <a:gd name="T43" fmla="*/ 2147483646 h 1814"/>
                    <a:gd name="T44" fmla="*/ 2147483646 w 1086"/>
                    <a:gd name="T45" fmla="*/ 2147483646 h 1814"/>
                    <a:gd name="T46" fmla="*/ 2147483646 w 1086"/>
                    <a:gd name="T47" fmla="*/ 2147483646 h 1814"/>
                    <a:gd name="T48" fmla="*/ 2147483646 w 1086"/>
                    <a:gd name="T49" fmla="*/ 2147483646 h 1814"/>
                    <a:gd name="T50" fmla="*/ 2147483646 w 1086"/>
                    <a:gd name="T51" fmla="*/ 2147483646 h 1814"/>
                    <a:gd name="T52" fmla="*/ 2147483646 w 1086"/>
                    <a:gd name="T53" fmla="*/ 2147483646 h 1814"/>
                    <a:gd name="T54" fmla="*/ 2147483646 w 1086"/>
                    <a:gd name="T55" fmla="*/ 2147483646 h 1814"/>
                    <a:gd name="T56" fmla="*/ 2147483646 w 1086"/>
                    <a:gd name="T57" fmla="*/ 2147483646 h 1814"/>
                    <a:gd name="T58" fmla="*/ 2147483646 w 1086"/>
                    <a:gd name="T59" fmla="*/ 2147483646 h 1814"/>
                    <a:gd name="T60" fmla="*/ 2147483646 w 1086"/>
                    <a:gd name="T61" fmla="*/ 2147483646 h 1814"/>
                    <a:gd name="T62" fmla="*/ 2147483646 w 1086"/>
                    <a:gd name="T63" fmla="*/ 0 h 181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5" name="Google Shape;529;p27">
                  <a:extLst>
                    <a:ext uri="{FF2B5EF4-FFF2-40B4-BE49-F238E27FC236}">
                      <a16:creationId xmlns:a16="http://schemas.microsoft.com/office/drawing/2014/main" id="{4CDA9AB1-EC2F-4D0E-A571-7B3363822FC6}"/>
                    </a:ext>
                  </a:extLst>
                </p:cNvPr>
                <p:cNvSpPr>
                  <a:spLocks/>
                </p:cNvSpPr>
                <p:nvPr/>
              </p:nvSpPr>
              <p:spPr bwMode="auto">
                <a:xfrm>
                  <a:off x="3885346" y="4261478"/>
                  <a:ext cx="143426" cy="143426"/>
                </a:xfrm>
                <a:custGeom>
                  <a:avLst/>
                  <a:gdLst>
                    <a:gd name="T0" fmla="*/ 2147483646 w 2595"/>
                    <a:gd name="T1" fmla="*/ 2147483646 h 2595"/>
                    <a:gd name="T2" fmla="*/ 0 w 2595"/>
                    <a:gd name="T3" fmla="*/ 2147483646 h 2595"/>
                    <a:gd name="T4" fmla="*/ 0 w 2595"/>
                    <a:gd name="T5" fmla="*/ 2147483646 h 2595"/>
                    <a:gd name="T6" fmla="*/ 2147483646 w 2595"/>
                    <a:gd name="T7" fmla="*/ 2147483646 h 2595"/>
                    <a:gd name="T8" fmla="*/ 2147483646 w 2595"/>
                    <a:gd name="T9" fmla="*/ 2147483646 h 2595"/>
                    <a:gd name="T10" fmla="*/ 2147483646 w 2595"/>
                    <a:gd name="T11" fmla="*/ 2147483646 h 2595"/>
                    <a:gd name="T12" fmla="*/ 2147483646 w 2595"/>
                    <a:gd name="T13" fmla="*/ 2147483646 h 2595"/>
                    <a:gd name="T14" fmla="*/ 2147483646 w 2595"/>
                    <a:gd name="T15" fmla="*/ 2147483646 h 2595"/>
                    <a:gd name="T16" fmla="*/ 2147483646 w 2595"/>
                    <a:gd name="T17" fmla="*/ 2147483646 h 2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lnTo>
                        <a:pt x="503" y="1"/>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6" name="Google Shape;530;p27">
                  <a:extLst>
                    <a:ext uri="{FF2B5EF4-FFF2-40B4-BE49-F238E27FC236}">
                      <a16:creationId xmlns:a16="http://schemas.microsoft.com/office/drawing/2014/main" id="{5FF514D6-99D5-4B5D-8FE6-DFB0DD5D76FF}"/>
                    </a:ext>
                  </a:extLst>
                </p:cNvPr>
                <p:cNvSpPr>
                  <a:spLocks/>
                </p:cNvSpPr>
                <p:nvPr/>
              </p:nvSpPr>
              <p:spPr bwMode="auto">
                <a:xfrm>
                  <a:off x="3885346" y="4453872"/>
                  <a:ext cx="143426" cy="143426"/>
                </a:xfrm>
                <a:custGeom>
                  <a:avLst/>
                  <a:gdLst>
                    <a:gd name="T0" fmla="*/ 2147483646 w 2595"/>
                    <a:gd name="T1" fmla="*/ 2147483646 h 2595"/>
                    <a:gd name="T2" fmla="*/ 0 w 2595"/>
                    <a:gd name="T3" fmla="*/ 2147483646 h 2595"/>
                    <a:gd name="T4" fmla="*/ 0 w 2595"/>
                    <a:gd name="T5" fmla="*/ 2147483646 h 2595"/>
                    <a:gd name="T6" fmla="*/ 2147483646 w 2595"/>
                    <a:gd name="T7" fmla="*/ 2147483646 h 2595"/>
                    <a:gd name="T8" fmla="*/ 2147483646 w 2595"/>
                    <a:gd name="T9" fmla="*/ 2147483646 h 2595"/>
                    <a:gd name="T10" fmla="*/ 2147483646 w 2595"/>
                    <a:gd name="T11" fmla="*/ 2147483646 h 2595"/>
                    <a:gd name="T12" fmla="*/ 2147483646 w 2595"/>
                    <a:gd name="T13" fmla="*/ 2147483646 h 2595"/>
                    <a:gd name="T14" fmla="*/ 2147483646 w 2595"/>
                    <a:gd name="T15" fmla="*/ 2147483646 h 2595"/>
                    <a:gd name="T16" fmla="*/ 2147483646 w 2595"/>
                    <a:gd name="T17" fmla="*/ 2147483646 h 2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lnTo>
                        <a:pt x="503" y="1"/>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7" name="Google Shape;531;p27">
                  <a:extLst>
                    <a:ext uri="{FF2B5EF4-FFF2-40B4-BE49-F238E27FC236}">
                      <a16:creationId xmlns:a16="http://schemas.microsoft.com/office/drawing/2014/main" id="{8660FC5A-C3E9-4FCF-A0F3-E8CA678BA0F9}"/>
                    </a:ext>
                  </a:extLst>
                </p:cNvPr>
                <p:cNvSpPr>
                  <a:spLocks/>
                </p:cNvSpPr>
                <p:nvPr/>
              </p:nvSpPr>
              <p:spPr bwMode="auto">
                <a:xfrm>
                  <a:off x="3885346" y="4645549"/>
                  <a:ext cx="143426" cy="338750"/>
                </a:xfrm>
                <a:custGeom>
                  <a:avLst/>
                  <a:gdLst>
                    <a:gd name="T0" fmla="*/ 2147483646 w 2595"/>
                    <a:gd name="T1" fmla="*/ 0 h 6129"/>
                    <a:gd name="T2" fmla="*/ 0 w 2595"/>
                    <a:gd name="T3" fmla="*/ 2147483646 h 6129"/>
                    <a:gd name="T4" fmla="*/ 0 w 2595"/>
                    <a:gd name="T5" fmla="*/ 2147483646 h 6129"/>
                    <a:gd name="T6" fmla="*/ 2147483646 w 2595"/>
                    <a:gd name="T7" fmla="*/ 2147483646 h 6129"/>
                    <a:gd name="T8" fmla="*/ 2147483646 w 2595"/>
                    <a:gd name="T9" fmla="*/ 2147483646 h 6129"/>
                    <a:gd name="T10" fmla="*/ 2147483646 w 2595"/>
                    <a:gd name="T11" fmla="*/ 2147483646 h 6129"/>
                    <a:gd name="T12" fmla="*/ 2147483646 w 2595"/>
                    <a:gd name="T13" fmla="*/ 2147483646 h 6129"/>
                    <a:gd name="T14" fmla="*/ 2147483646 w 2595"/>
                    <a:gd name="T15" fmla="*/ 0 h 6129"/>
                    <a:gd name="T16" fmla="*/ 2147483646 w 2595"/>
                    <a:gd name="T17" fmla="*/ 0 h 61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lnTo>
                        <a:pt x="503"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sp>
          <p:nvSpPr>
            <p:cNvPr id="157" name="Google Shape;532;p27">
              <a:extLst>
                <a:ext uri="{FF2B5EF4-FFF2-40B4-BE49-F238E27FC236}">
                  <a16:creationId xmlns:a16="http://schemas.microsoft.com/office/drawing/2014/main" id="{A99DCA19-29B5-4EEE-9653-A3AB8D72E1E3}"/>
                </a:ext>
              </a:extLst>
            </p:cNvPr>
            <p:cNvSpPr>
              <a:spLocks/>
            </p:cNvSpPr>
            <p:nvPr/>
          </p:nvSpPr>
          <p:spPr bwMode="auto">
            <a:xfrm>
              <a:off x="2415510" y="3608289"/>
              <a:ext cx="278008" cy="1899077"/>
            </a:xfrm>
            <a:custGeom>
              <a:avLst/>
              <a:gdLst>
                <a:gd name="T0" fmla="*/ 2147483646 w 5030"/>
                <a:gd name="T1" fmla="*/ 2147483646 h 34360"/>
                <a:gd name="T2" fmla="*/ 2147483646 w 5030"/>
                <a:gd name="T3" fmla="*/ 2147483646 h 34360"/>
                <a:gd name="T4" fmla="*/ 2147483646 w 5030"/>
                <a:gd name="T5" fmla="*/ 2147483646 h 34360"/>
                <a:gd name="T6" fmla="*/ 2147483646 w 5030"/>
                <a:gd name="T7" fmla="*/ 2147483646 h 34360"/>
                <a:gd name="T8" fmla="*/ 2147483646 w 5030"/>
                <a:gd name="T9" fmla="*/ 2147483646 h 343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30" h="34360" extrusionOk="0">
                  <a:moveTo>
                    <a:pt x="1" y="1"/>
                  </a:moveTo>
                  <a:lnTo>
                    <a:pt x="1" y="34359"/>
                  </a:lnTo>
                  <a:lnTo>
                    <a:pt x="5030" y="34359"/>
                  </a:lnTo>
                  <a:lnTo>
                    <a:pt x="5030" y="1"/>
                  </a:lnTo>
                  <a:lnTo>
                    <a:pt x="1"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8" name="Google Shape;533;p27">
              <a:extLst>
                <a:ext uri="{FF2B5EF4-FFF2-40B4-BE49-F238E27FC236}">
                  <a16:creationId xmlns:a16="http://schemas.microsoft.com/office/drawing/2014/main" id="{BE1C6166-AE5F-4C5C-941C-B6F3CA42F070}"/>
                </a:ext>
              </a:extLst>
            </p:cNvPr>
            <p:cNvSpPr>
              <a:spLocks/>
            </p:cNvSpPr>
            <p:nvPr/>
          </p:nvSpPr>
          <p:spPr bwMode="auto">
            <a:xfrm>
              <a:off x="2653282" y="3608289"/>
              <a:ext cx="40237" cy="1899077"/>
            </a:xfrm>
            <a:custGeom>
              <a:avLst/>
              <a:gdLst>
                <a:gd name="T0" fmla="*/ 0 w 728"/>
                <a:gd name="T1" fmla="*/ 2147483646 h 34360"/>
                <a:gd name="T2" fmla="*/ 0 w 728"/>
                <a:gd name="T3" fmla="*/ 2147483646 h 34360"/>
                <a:gd name="T4" fmla="*/ 2147483646 w 728"/>
                <a:gd name="T5" fmla="*/ 2147483646 h 34360"/>
                <a:gd name="T6" fmla="*/ 2147483646 w 728"/>
                <a:gd name="T7" fmla="*/ 2147483646 h 34360"/>
                <a:gd name="T8" fmla="*/ 0 w 728"/>
                <a:gd name="T9" fmla="*/ 2147483646 h 343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8" h="34360" extrusionOk="0">
                  <a:moveTo>
                    <a:pt x="0" y="1"/>
                  </a:moveTo>
                  <a:lnTo>
                    <a:pt x="0" y="34359"/>
                  </a:lnTo>
                  <a:lnTo>
                    <a:pt x="728" y="34359"/>
                  </a:lnTo>
                  <a:lnTo>
                    <a:pt x="728" y="1"/>
                  </a:lnTo>
                  <a:lnTo>
                    <a:pt x="0"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9" name="Google Shape;534;p27">
              <a:extLst>
                <a:ext uri="{FF2B5EF4-FFF2-40B4-BE49-F238E27FC236}">
                  <a16:creationId xmlns:a16="http://schemas.microsoft.com/office/drawing/2014/main" id="{646E1D46-585D-4875-99C0-7857328EBC71}"/>
                </a:ext>
              </a:extLst>
            </p:cNvPr>
            <p:cNvSpPr>
              <a:spLocks/>
            </p:cNvSpPr>
            <p:nvPr/>
          </p:nvSpPr>
          <p:spPr bwMode="auto">
            <a:xfrm>
              <a:off x="2510630" y="3669749"/>
              <a:ext cx="182888" cy="8843"/>
            </a:xfrm>
            <a:custGeom>
              <a:avLst/>
              <a:gdLst>
                <a:gd name="T0" fmla="*/ 0 w 3309"/>
                <a:gd name="T1" fmla="*/ 2147483646 h 160"/>
                <a:gd name="T2" fmla="*/ 0 w 3309"/>
                <a:gd name="T3" fmla="*/ 2147483646 h 160"/>
                <a:gd name="T4" fmla="*/ 2147483646 w 3309"/>
                <a:gd name="T5" fmla="*/ 2147483646 h 160"/>
                <a:gd name="T6" fmla="*/ 2147483646 w 3309"/>
                <a:gd name="T7" fmla="*/ 2147483646 h 160"/>
                <a:gd name="T8" fmla="*/ 0 w 3309"/>
                <a:gd name="T9" fmla="*/ 2147483646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09" h="160" extrusionOk="0">
                  <a:moveTo>
                    <a:pt x="0" y="1"/>
                  </a:moveTo>
                  <a:lnTo>
                    <a:pt x="0" y="159"/>
                  </a:lnTo>
                  <a:lnTo>
                    <a:pt x="3309" y="159"/>
                  </a:lnTo>
                  <a:lnTo>
                    <a:pt x="3309" y="1"/>
                  </a:lnTo>
                  <a:lnTo>
                    <a:pt x="0"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0" name="Google Shape;535;p27">
              <a:extLst>
                <a:ext uri="{FF2B5EF4-FFF2-40B4-BE49-F238E27FC236}">
                  <a16:creationId xmlns:a16="http://schemas.microsoft.com/office/drawing/2014/main" id="{909B9E2A-A180-46CF-BFE2-0FF4F8EAEC72}"/>
                </a:ext>
              </a:extLst>
            </p:cNvPr>
            <p:cNvSpPr>
              <a:spLocks/>
            </p:cNvSpPr>
            <p:nvPr/>
          </p:nvSpPr>
          <p:spPr bwMode="auto">
            <a:xfrm>
              <a:off x="2571316" y="3745856"/>
              <a:ext cx="122202" cy="8788"/>
            </a:xfrm>
            <a:custGeom>
              <a:avLst/>
              <a:gdLst>
                <a:gd name="T0" fmla="*/ 2147483646 w 2211"/>
                <a:gd name="T1" fmla="*/ 0 h 159"/>
                <a:gd name="T2" fmla="*/ 2147483646 w 2211"/>
                <a:gd name="T3" fmla="*/ 2147483646 h 159"/>
                <a:gd name="T4" fmla="*/ 2147483646 w 2211"/>
                <a:gd name="T5" fmla="*/ 2147483646 h 159"/>
                <a:gd name="T6" fmla="*/ 2147483646 w 2211"/>
                <a:gd name="T7" fmla="*/ 0 h 159"/>
                <a:gd name="T8" fmla="*/ 2147483646 w 2211"/>
                <a:gd name="T9" fmla="*/ 0 h 1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159" extrusionOk="0">
                  <a:moveTo>
                    <a:pt x="1" y="0"/>
                  </a:moveTo>
                  <a:lnTo>
                    <a:pt x="1" y="159"/>
                  </a:lnTo>
                  <a:lnTo>
                    <a:pt x="2211" y="159"/>
                  </a:lnTo>
                  <a:lnTo>
                    <a:pt x="2211"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1" name="Google Shape;536;p27">
              <a:extLst>
                <a:ext uri="{FF2B5EF4-FFF2-40B4-BE49-F238E27FC236}">
                  <a16:creationId xmlns:a16="http://schemas.microsoft.com/office/drawing/2014/main" id="{D106ABC7-23D5-4D24-B7C6-98093FE9131F}"/>
                </a:ext>
              </a:extLst>
            </p:cNvPr>
            <p:cNvSpPr>
              <a:spLocks/>
            </p:cNvSpPr>
            <p:nvPr/>
          </p:nvSpPr>
          <p:spPr bwMode="auto">
            <a:xfrm>
              <a:off x="2571316" y="3848990"/>
              <a:ext cx="122202" cy="12491"/>
            </a:xfrm>
            <a:custGeom>
              <a:avLst/>
              <a:gdLst>
                <a:gd name="T0" fmla="*/ 2147483646 w 2211"/>
                <a:gd name="T1" fmla="*/ 0 h 226"/>
                <a:gd name="T2" fmla="*/ 2147483646 w 2211"/>
                <a:gd name="T3" fmla="*/ 2147483646 h 226"/>
                <a:gd name="T4" fmla="*/ 2147483646 w 2211"/>
                <a:gd name="T5" fmla="*/ 2147483646 h 226"/>
                <a:gd name="T6" fmla="*/ 2147483646 w 2211"/>
                <a:gd name="T7" fmla="*/ 0 h 226"/>
                <a:gd name="T8" fmla="*/ 2147483646 w 2211"/>
                <a:gd name="T9" fmla="*/ 0 h 2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226" extrusionOk="0">
                  <a:moveTo>
                    <a:pt x="1" y="0"/>
                  </a:moveTo>
                  <a:lnTo>
                    <a:pt x="1" y="225"/>
                  </a:lnTo>
                  <a:lnTo>
                    <a:pt x="2211" y="225"/>
                  </a:lnTo>
                  <a:lnTo>
                    <a:pt x="2211"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2" name="Google Shape;537;p27">
              <a:extLst>
                <a:ext uri="{FF2B5EF4-FFF2-40B4-BE49-F238E27FC236}">
                  <a16:creationId xmlns:a16="http://schemas.microsoft.com/office/drawing/2014/main" id="{A737E786-C900-4C09-8304-95712EFD6C53}"/>
                </a:ext>
              </a:extLst>
            </p:cNvPr>
            <p:cNvSpPr>
              <a:spLocks/>
            </p:cNvSpPr>
            <p:nvPr/>
          </p:nvSpPr>
          <p:spPr bwMode="auto">
            <a:xfrm>
              <a:off x="2571316" y="3955771"/>
              <a:ext cx="122202" cy="9562"/>
            </a:xfrm>
            <a:custGeom>
              <a:avLst/>
              <a:gdLst>
                <a:gd name="T0" fmla="*/ 2147483646 w 2211"/>
                <a:gd name="T1" fmla="*/ 2147483646 h 173"/>
                <a:gd name="T2" fmla="*/ 2147483646 w 2211"/>
                <a:gd name="T3" fmla="*/ 2147483646 h 173"/>
                <a:gd name="T4" fmla="*/ 2147483646 w 2211"/>
                <a:gd name="T5" fmla="*/ 2147483646 h 173"/>
                <a:gd name="T6" fmla="*/ 2147483646 w 2211"/>
                <a:gd name="T7" fmla="*/ 2147483646 h 173"/>
                <a:gd name="T8" fmla="*/ 2147483646 w 2211"/>
                <a:gd name="T9" fmla="*/ 2147483646 h 1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173" extrusionOk="0">
                  <a:moveTo>
                    <a:pt x="1" y="1"/>
                  </a:moveTo>
                  <a:lnTo>
                    <a:pt x="1" y="173"/>
                  </a:lnTo>
                  <a:lnTo>
                    <a:pt x="2211" y="173"/>
                  </a:lnTo>
                  <a:lnTo>
                    <a:pt x="2211" y="1"/>
                  </a:lnTo>
                  <a:lnTo>
                    <a:pt x="1"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3" name="Google Shape;538;p27">
              <a:extLst>
                <a:ext uri="{FF2B5EF4-FFF2-40B4-BE49-F238E27FC236}">
                  <a16:creationId xmlns:a16="http://schemas.microsoft.com/office/drawing/2014/main" id="{92297BE8-3DD0-4FFB-B47C-DB5EB0BF8F4D}"/>
                </a:ext>
              </a:extLst>
            </p:cNvPr>
            <p:cNvSpPr>
              <a:spLocks/>
            </p:cNvSpPr>
            <p:nvPr/>
          </p:nvSpPr>
          <p:spPr bwMode="auto">
            <a:xfrm>
              <a:off x="2571316" y="4120365"/>
              <a:ext cx="122202" cy="9562"/>
            </a:xfrm>
            <a:custGeom>
              <a:avLst/>
              <a:gdLst>
                <a:gd name="T0" fmla="*/ 2147483646 w 2211"/>
                <a:gd name="T1" fmla="*/ 0 h 173"/>
                <a:gd name="T2" fmla="*/ 2147483646 w 2211"/>
                <a:gd name="T3" fmla="*/ 2147483646 h 173"/>
                <a:gd name="T4" fmla="*/ 2147483646 w 2211"/>
                <a:gd name="T5" fmla="*/ 2147483646 h 173"/>
                <a:gd name="T6" fmla="*/ 2147483646 w 2211"/>
                <a:gd name="T7" fmla="*/ 0 h 173"/>
                <a:gd name="T8" fmla="*/ 2147483646 w 2211"/>
                <a:gd name="T9" fmla="*/ 0 h 1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173" extrusionOk="0">
                  <a:moveTo>
                    <a:pt x="1" y="0"/>
                  </a:moveTo>
                  <a:lnTo>
                    <a:pt x="1" y="173"/>
                  </a:lnTo>
                  <a:lnTo>
                    <a:pt x="2211" y="173"/>
                  </a:lnTo>
                  <a:lnTo>
                    <a:pt x="2211" y="0"/>
                  </a:lnTo>
                  <a:lnTo>
                    <a:pt x="1" y="0"/>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4" name="Google Shape;539;p27">
              <a:extLst>
                <a:ext uri="{FF2B5EF4-FFF2-40B4-BE49-F238E27FC236}">
                  <a16:creationId xmlns:a16="http://schemas.microsoft.com/office/drawing/2014/main" id="{520ADF4E-7B67-4946-BB6F-39739EDDA14E}"/>
                </a:ext>
              </a:extLst>
            </p:cNvPr>
            <p:cNvSpPr>
              <a:spLocks/>
            </p:cNvSpPr>
            <p:nvPr/>
          </p:nvSpPr>
          <p:spPr bwMode="auto">
            <a:xfrm>
              <a:off x="2571316" y="4227147"/>
              <a:ext cx="122202" cy="9562"/>
            </a:xfrm>
            <a:custGeom>
              <a:avLst/>
              <a:gdLst>
                <a:gd name="T0" fmla="*/ 2147483646 w 2211"/>
                <a:gd name="T1" fmla="*/ 2147483646 h 173"/>
                <a:gd name="T2" fmla="*/ 2147483646 w 2211"/>
                <a:gd name="T3" fmla="*/ 2147483646 h 173"/>
                <a:gd name="T4" fmla="*/ 2147483646 w 2211"/>
                <a:gd name="T5" fmla="*/ 2147483646 h 173"/>
                <a:gd name="T6" fmla="*/ 2147483646 w 2211"/>
                <a:gd name="T7" fmla="*/ 2147483646 h 173"/>
                <a:gd name="T8" fmla="*/ 2147483646 w 2211"/>
                <a:gd name="T9" fmla="*/ 2147483646 h 1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173" extrusionOk="0">
                  <a:moveTo>
                    <a:pt x="1" y="1"/>
                  </a:moveTo>
                  <a:lnTo>
                    <a:pt x="1" y="173"/>
                  </a:lnTo>
                  <a:lnTo>
                    <a:pt x="2211" y="173"/>
                  </a:lnTo>
                  <a:lnTo>
                    <a:pt x="2211" y="1"/>
                  </a:lnTo>
                  <a:lnTo>
                    <a:pt x="1" y="1"/>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5" name="Google Shape;540;p27">
              <a:extLst>
                <a:ext uri="{FF2B5EF4-FFF2-40B4-BE49-F238E27FC236}">
                  <a16:creationId xmlns:a16="http://schemas.microsoft.com/office/drawing/2014/main" id="{EEBA9416-F9F9-4303-8D7F-CFAEDF52260F}"/>
                </a:ext>
              </a:extLst>
            </p:cNvPr>
            <p:cNvSpPr>
              <a:spLocks/>
            </p:cNvSpPr>
            <p:nvPr/>
          </p:nvSpPr>
          <p:spPr bwMode="auto">
            <a:xfrm>
              <a:off x="2571316" y="4333984"/>
              <a:ext cx="122202" cy="8788"/>
            </a:xfrm>
            <a:custGeom>
              <a:avLst/>
              <a:gdLst>
                <a:gd name="T0" fmla="*/ 2147483646 w 2211"/>
                <a:gd name="T1" fmla="*/ 0 h 159"/>
                <a:gd name="T2" fmla="*/ 2147483646 w 2211"/>
                <a:gd name="T3" fmla="*/ 2147483646 h 159"/>
                <a:gd name="T4" fmla="*/ 2147483646 w 2211"/>
                <a:gd name="T5" fmla="*/ 2147483646 h 159"/>
                <a:gd name="T6" fmla="*/ 2147483646 w 2211"/>
                <a:gd name="T7" fmla="*/ 0 h 159"/>
                <a:gd name="T8" fmla="*/ 2147483646 w 2211"/>
                <a:gd name="T9" fmla="*/ 0 h 1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159" extrusionOk="0">
                  <a:moveTo>
                    <a:pt x="1" y="0"/>
                  </a:moveTo>
                  <a:lnTo>
                    <a:pt x="1" y="159"/>
                  </a:lnTo>
                  <a:lnTo>
                    <a:pt x="2211" y="159"/>
                  </a:lnTo>
                  <a:lnTo>
                    <a:pt x="2211"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6" name="Google Shape;541;p27">
              <a:extLst>
                <a:ext uri="{FF2B5EF4-FFF2-40B4-BE49-F238E27FC236}">
                  <a16:creationId xmlns:a16="http://schemas.microsoft.com/office/drawing/2014/main" id="{84D43B99-EBBD-4B28-9A79-5B5619D4ACFC}"/>
                </a:ext>
              </a:extLst>
            </p:cNvPr>
            <p:cNvSpPr>
              <a:spLocks/>
            </p:cNvSpPr>
            <p:nvPr/>
          </p:nvSpPr>
          <p:spPr bwMode="auto">
            <a:xfrm>
              <a:off x="2571316" y="4495649"/>
              <a:ext cx="122202" cy="8788"/>
            </a:xfrm>
            <a:custGeom>
              <a:avLst/>
              <a:gdLst>
                <a:gd name="T0" fmla="*/ 2147483646 w 2211"/>
                <a:gd name="T1" fmla="*/ 0 h 159"/>
                <a:gd name="T2" fmla="*/ 2147483646 w 2211"/>
                <a:gd name="T3" fmla="*/ 2147483646 h 159"/>
                <a:gd name="T4" fmla="*/ 2147483646 w 2211"/>
                <a:gd name="T5" fmla="*/ 2147483646 h 159"/>
                <a:gd name="T6" fmla="*/ 2147483646 w 2211"/>
                <a:gd name="T7" fmla="*/ 0 h 159"/>
                <a:gd name="T8" fmla="*/ 2147483646 w 2211"/>
                <a:gd name="T9" fmla="*/ 0 h 1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159" extrusionOk="0">
                  <a:moveTo>
                    <a:pt x="1" y="0"/>
                  </a:moveTo>
                  <a:lnTo>
                    <a:pt x="1" y="159"/>
                  </a:lnTo>
                  <a:lnTo>
                    <a:pt x="2211" y="159"/>
                  </a:lnTo>
                  <a:lnTo>
                    <a:pt x="2211"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7" name="Google Shape;542;p27">
              <a:extLst>
                <a:ext uri="{FF2B5EF4-FFF2-40B4-BE49-F238E27FC236}">
                  <a16:creationId xmlns:a16="http://schemas.microsoft.com/office/drawing/2014/main" id="{9C89C1C6-5587-4BC7-932C-AF513F533057}"/>
                </a:ext>
              </a:extLst>
            </p:cNvPr>
            <p:cNvSpPr>
              <a:spLocks/>
            </p:cNvSpPr>
            <p:nvPr/>
          </p:nvSpPr>
          <p:spPr bwMode="auto">
            <a:xfrm>
              <a:off x="2571316" y="4598782"/>
              <a:ext cx="122202" cy="12491"/>
            </a:xfrm>
            <a:custGeom>
              <a:avLst/>
              <a:gdLst>
                <a:gd name="T0" fmla="*/ 2147483646 w 2211"/>
                <a:gd name="T1" fmla="*/ 0 h 226"/>
                <a:gd name="T2" fmla="*/ 2147483646 w 2211"/>
                <a:gd name="T3" fmla="*/ 2147483646 h 226"/>
                <a:gd name="T4" fmla="*/ 2147483646 w 2211"/>
                <a:gd name="T5" fmla="*/ 2147483646 h 226"/>
                <a:gd name="T6" fmla="*/ 2147483646 w 2211"/>
                <a:gd name="T7" fmla="*/ 0 h 226"/>
                <a:gd name="T8" fmla="*/ 2147483646 w 2211"/>
                <a:gd name="T9" fmla="*/ 0 h 2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226" extrusionOk="0">
                  <a:moveTo>
                    <a:pt x="1" y="0"/>
                  </a:moveTo>
                  <a:lnTo>
                    <a:pt x="1" y="225"/>
                  </a:lnTo>
                  <a:lnTo>
                    <a:pt x="2211" y="225"/>
                  </a:lnTo>
                  <a:lnTo>
                    <a:pt x="2211"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8" name="Google Shape;543;p27">
              <a:extLst>
                <a:ext uri="{FF2B5EF4-FFF2-40B4-BE49-F238E27FC236}">
                  <a16:creationId xmlns:a16="http://schemas.microsoft.com/office/drawing/2014/main" id="{D21267DB-CC9C-4952-BEE1-A8F881276DBC}"/>
                </a:ext>
              </a:extLst>
            </p:cNvPr>
            <p:cNvSpPr>
              <a:spLocks/>
            </p:cNvSpPr>
            <p:nvPr/>
          </p:nvSpPr>
          <p:spPr bwMode="auto">
            <a:xfrm>
              <a:off x="2571316" y="4705564"/>
              <a:ext cx="122202" cy="9562"/>
            </a:xfrm>
            <a:custGeom>
              <a:avLst/>
              <a:gdLst>
                <a:gd name="T0" fmla="*/ 2147483646 w 2211"/>
                <a:gd name="T1" fmla="*/ 2147483646 h 173"/>
                <a:gd name="T2" fmla="*/ 2147483646 w 2211"/>
                <a:gd name="T3" fmla="*/ 2147483646 h 173"/>
                <a:gd name="T4" fmla="*/ 2147483646 w 2211"/>
                <a:gd name="T5" fmla="*/ 2147483646 h 173"/>
                <a:gd name="T6" fmla="*/ 2147483646 w 2211"/>
                <a:gd name="T7" fmla="*/ 2147483646 h 173"/>
                <a:gd name="T8" fmla="*/ 2147483646 w 2211"/>
                <a:gd name="T9" fmla="*/ 2147483646 h 1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173" extrusionOk="0">
                  <a:moveTo>
                    <a:pt x="1" y="1"/>
                  </a:moveTo>
                  <a:lnTo>
                    <a:pt x="1" y="173"/>
                  </a:lnTo>
                  <a:lnTo>
                    <a:pt x="2211" y="173"/>
                  </a:lnTo>
                  <a:lnTo>
                    <a:pt x="2211" y="1"/>
                  </a:lnTo>
                  <a:lnTo>
                    <a:pt x="1" y="1"/>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9" name="Google Shape;544;p27">
              <a:extLst>
                <a:ext uri="{FF2B5EF4-FFF2-40B4-BE49-F238E27FC236}">
                  <a16:creationId xmlns:a16="http://schemas.microsoft.com/office/drawing/2014/main" id="{89ACDB1A-A2FC-4DAE-8D26-1004F64AD05E}"/>
                </a:ext>
              </a:extLst>
            </p:cNvPr>
            <p:cNvSpPr>
              <a:spLocks/>
            </p:cNvSpPr>
            <p:nvPr/>
          </p:nvSpPr>
          <p:spPr bwMode="auto">
            <a:xfrm>
              <a:off x="2571316" y="4867229"/>
              <a:ext cx="122202" cy="12491"/>
            </a:xfrm>
            <a:custGeom>
              <a:avLst/>
              <a:gdLst>
                <a:gd name="T0" fmla="*/ 2147483646 w 2211"/>
                <a:gd name="T1" fmla="*/ 2147483646 h 226"/>
                <a:gd name="T2" fmla="*/ 2147483646 w 2211"/>
                <a:gd name="T3" fmla="*/ 2147483646 h 226"/>
                <a:gd name="T4" fmla="*/ 2147483646 w 2211"/>
                <a:gd name="T5" fmla="*/ 2147483646 h 226"/>
                <a:gd name="T6" fmla="*/ 2147483646 w 2211"/>
                <a:gd name="T7" fmla="*/ 2147483646 h 226"/>
                <a:gd name="T8" fmla="*/ 2147483646 w 2211"/>
                <a:gd name="T9" fmla="*/ 2147483646 h 2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226" extrusionOk="0">
                  <a:moveTo>
                    <a:pt x="1" y="1"/>
                  </a:moveTo>
                  <a:lnTo>
                    <a:pt x="1" y="226"/>
                  </a:lnTo>
                  <a:lnTo>
                    <a:pt x="2211" y="226"/>
                  </a:lnTo>
                  <a:lnTo>
                    <a:pt x="2211" y="1"/>
                  </a:lnTo>
                  <a:lnTo>
                    <a:pt x="1" y="1"/>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0" name="Google Shape;545;p27">
              <a:extLst>
                <a:ext uri="{FF2B5EF4-FFF2-40B4-BE49-F238E27FC236}">
                  <a16:creationId xmlns:a16="http://schemas.microsoft.com/office/drawing/2014/main" id="{65B0ADC0-2336-41A9-A1BE-9316EBAB9EC2}"/>
                </a:ext>
              </a:extLst>
            </p:cNvPr>
            <p:cNvSpPr>
              <a:spLocks/>
            </p:cNvSpPr>
            <p:nvPr/>
          </p:nvSpPr>
          <p:spPr bwMode="auto">
            <a:xfrm>
              <a:off x="2571316" y="4974010"/>
              <a:ext cx="122202" cy="8843"/>
            </a:xfrm>
            <a:custGeom>
              <a:avLst/>
              <a:gdLst>
                <a:gd name="T0" fmla="*/ 2147483646 w 2211"/>
                <a:gd name="T1" fmla="*/ 2147483646 h 160"/>
                <a:gd name="T2" fmla="*/ 2147483646 w 2211"/>
                <a:gd name="T3" fmla="*/ 2147483646 h 160"/>
                <a:gd name="T4" fmla="*/ 2147483646 w 2211"/>
                <a:gd name="T5" fmla="*/ 2147483646 h 160"/>
                <a:gd name="T6" fmla="*/ 2147483646 w 2211"/>
                <a:gd name="T7" fmla="*/ 2147483646 h 160"/>
                <a:gd name="T8" fmla="*/ 2147483646 w 2211"/>
                <a:gd name="T9" fmla="*/ 2147483646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160" extrusionOk="0">
                  <a:moveTo>
                    <a:pt x="1" y="1"/>
                  </a:moveTo>
                  <a:lnTo>
                    <a:pt x="1" y="160"/>
                  </a:lnTo>
                  <a:lnTo>
                    <a:pt x="2211" y="160"/>
                  </a:lnTo>
                  <a:lnTo>
                    <a:pt x="2211" y="1"/>
                  </a:lnTo>
                  <a:lnTo>
                    <a:pt x="1" y="1"/>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1" name="Google Shape;546;p27">
              <a:extLst>
                <a:ext uri="{FF2B5EF4-FFF2-40B4-BE49-F238E27FC236}">
                  <a16:creationId xmlns:a16="http://schemas.microsoft.com/office/drawing/2014/main" id="{7578F274-68CA-48AD-BE1E-B18E0396C828}"/>
                </a:ext>
              </a:extLst>
            </p:cNvPr>
            <p:cNvSpPr>
              <a:spLocks/>
            </p:cNvSpPr>
            <p:nvPr/>
          </p:nvSpPr>
          <p:spPr bwMode="auto">
            <a:xfrm>
              <a:off x="2571316" y="5080847"/>
              <a:ext cx="122202" cy="8843"/>
            </a:xfrm>
            <a:custGeom>
              <a:avLst/>
              <a:gdLst>
                <a:gd name="T0" fmla="*/ 2147483646 w 2211"/>
                <a:gd name="T1" fmla="*/ 0 h 160"/>
                <a:gd name="T2" fmla="*/ 2147483646 w 2211"/>
                <a:gd name="T3" fmla="*/ 2147483646 h 160"/>
                <a:gd name="T4" fmla="*/ 2147483646 w 2211"/>
                <a:gd name="T5" fmla="*/ 2147483646 h 160"/>
                <a:gd name="T6" fmla="*/ 2147483646 w 2211"/>
                <a:gd name="T7" fmla="*/ 0 h 160"/>
                <a:gd name="T8" fmla="*/ 2147483646 w 2211"/>
                <a:gd name="T9" fmla="*/ 0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160" extrusionOk="0">
                  <a:moveTo>
                    <a:pt x="1" y="0"/>
                  </a:moveTo>
                  <a:lnTo>
                    <a:pt x="1" y="159"/>
                  </a:lnTo>
                  <a:lnTo>
                    <a:pt x="2211" y="159"/>
                  </a:lnTo>
                  <a:lnTo>
                    <a:pt x="2211" y="0"/>
                  </a:lnTo>
                  <a:lnTo>
                    <a:pt x="1" y="0"/>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2" name="Google Shape;547;p27">
              <a:extLst>
                <a:ext uri="{FF2B5EF4-FFF2-40B4-BE49-F238E27FC236}">
                  <a16:creationId xmlns:a16="http://schemas.microsoft.com/office/drawing/2014/main" id="{96E1EEF0-5699-4356-B121-A0530A4C7ACA}"/>
                </a:ext>
              </a:extLst>
            </p:cNvPr>
            <p:cNvSpPr>
              <a:spLocks/>
            </p:cNvSpPr>
            <p:nvPr/>
          </p:nvSpPr>
          <p:spPr bwMode="auto">
            <a:xfrm>
              <a:off x="2571316" y="5242512"/>
              <a:ext cx="122202" cy="8843"/>
            </a:xfrm>
            <a:custGeom>
              <a:avLst/>
              <a:gdLst>
                <a:gd name="T0" fmla="*/ 2147483646 w 2211"/>
                <a:gd name="T1" fmla="*/ 0 h 160"/>
                <a:gd name="T2" fmla="*/ 2147483646 w 2211"/>
                <a:gd name="T3" fmla="*/ 2147483646 h 160"/>
                <a:gd name="T4" fmla="*/ 2147483646 w 2211"/>
                <a:gd name="T5" fmla="*/ 2147483646 h 160"/>
                <a:gd name="T6" fmla="*/ 2147483646 w 2211"/>
                <a:gd name="T7" fmla="*/ 0 h 160"/>
                <a:gd name="T8" fmla="*/ 2147483646 w 2211"/>
                <a:gd name="T9" fmla="*/ 0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160" extrusionOk="0">
                  <a:moveTo>
                    <a:pt x="1" y="0"/>
                  </a:moveTo>
                  <a:lnTo>
                    <a:pt x="1" y="159"/>
                  </a:lnTo>
                  <a:lnTo>
                    <a:pt x="2211" y="159"/>
                  </a:lnTo>
                  <a:lnTo>
                    <a:pt x="2211" y="0"/>
                  </a:lnTo>
                  <a:lnTo>
                    <a:pt x="1" y="0"/>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3" name="Google Shape;548;p27">
              <a:extLst>
                <a:ext uri="{FF2B5EF4-FFF2-40B4-BE49-F238E27FC236}">
                  <a16:creationId xmlns:a16="http://schemas.microsoft.com/office/drawing/2014/main" id="{0175C1E9-34C4-441D-B8BE-E3B83CEE79B5}"/>
                </a:ext>
              </a:extLst>
            </p:cNvPr>
            <p:cNvSpPr>
              <a:spLocks/>
            </p:cNvSpPr>
            <p:nvPr/>
          </p:nvSpPr>
          <p:spPr bwMode="auto">
            <a:xfrm>
              <a:off x="2571316" y="5348575"/>
              <a:ext cx="122202" cy="9562"/>
            </a:xfrm>
            <a:custGeom>
              <a:avLst/>
              <a:gdLst>
                <a:gd name="T0" fmla="*/ 2147483646 w 2211"/>
                <a:gd name="T1" fmla="*/ 0 h 173"/>
                <a:gd name="T2" fmla="*/ 2147483646 w 2211"/>
                <a:gd name="T3" fmla="*/ 2147483646 h 173"/>
                <a:gd name="T4" fmla="*/ 2147483646 w 2211"/>
                <a:gd name="T5" fmla="*/ 2147483646 h 173"/>
                <a:gd name="T6" fmla="*/ 2147483646 w 2211"/>
                <a:gd name="T7" fmla="*/ 0 h 173"/>
                <a:gd name="T8" fmla="*/ 2147483646 w 2211"/>
                <a:gd name="T9" fmla="*/ 0 h 1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173" extrusionOk="0">
                  <a:moveTo>
                    <a:pt x="1" y="0"/>
                  </a:moveTo>
                  <a:lnTo>
                    <a:pt x="1" y="172"/>
                  </a:lnTo>
                  <a:lnTo>
                    <a:pt x="2211" y="172"/>
                  </a:lnTo>
                  <a:lnTo>
                    <a:pt x="2211" y="0"/>
                  </a:lnTo>
                  <a:lnTo>
                    <a:pt x="1" y="0"/>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4" name="Google Shape;549;p27">
              <a:extLst>
                <a:ext uri="{FF2B5EF4-FFF2-40B4-BE49-F238E27FC236}">
                  <a16:creationId xmlns:a16="http://schemas.microsoft.com/office/drawing/2014/main" id="{6332B159-4B22-47C4-A184-562EA40782A2}"/>
                </a:ext>
              </a:extLst>
            </p:cNvPr>
            <p:cNvSpPr>
              <a:spLocks/>
            </p:cNvSpPr>
            <p:nvPr/>
          </p:nvSpPr>
          <p:spPr bwMode="auto">
            <a:xfrm>
              <a:off x="2571316" y="5452427"/>
              <a:ext cx="122202" cy="12491"/>
            </a:xfrm>
            <a:custGeom>
              <a:avLst/>
              <a:gdLst>
                <a:gd name="T0" fmla="*/ 2147483646 w 2211"/>
                <a:gd name="T1" fmla="*/ 2147483646 h 226"/>
                <a:gd name="T2" fmla="*/ 2147483646 w 2211"/>
                <a:gd name="T3" fmla="*/ 2147483646 h 226"/>
                <a:gd name="T4" fmla="*/ 2147483646 w 2211"/>
                <a:gd name="T5" fmla="*/ 2147483646 h 226"/>
                <a:gd name="T6" fmla="*/ 2147483646 w 2211"/>
                <a:gd name="T7" fmla="*/ 2147483646 h 226"/>
                <a:gd name="T8" fmla="*/ 2147483646 w 2211"/>
                <a:gd name="T9" fmla="*/ 2147483646 h 2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226" extrusionOk="0">
                  <a:moveTo>
                    <a:pt x="1" y="1"/>
                  </a:moveTo>
                  <a:lnTo>
                    <a:pt x="1" y="226"/>
                  </a:lnTo>
                  <a:lnTo>
                    <a:pt x="2211" y="226"/>
                  </a:lnTo>
                  <a:lnTo>
                    <a:pt x="2211" y="1"/>
                  </a:lnTo>
                  <a:lnTo>
                    <a:pt x="1" y="1"/>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5" name="Google Shape;550;p27">
              <a:extLst>
                <a:ext uri="{FF2B5EF4-FFF2-40B4-BE49-F238E27FC236}">
                  <a16:creationId xmlns:a16="http://schemas.microsoft.com/office/drawing/2014/main" id="{F17C66A6-ADC7-453B-A2BF-0149C0A9FD23}"/>
                </a:ext>
              </a:extLst>
            </p:cNvPr>
            <p:cNvSpPr>
              <a:spLocks/>
            </p:cNvSpPr>
            <p:nvPr/>
          </p:nvSpPr>
          <p:spPr bwMode="auto">
            <a:xfrm>
              <a:off x="2510630" y="4041384"/>
              <a:ext cx="182888" cy="12491"/>
            </a:xfrm>
            <a:custGeom>
              <a:avLst/>
              <a:gdLst>
                <a:gd name="T0" fmla="*/ 0 w 3309"/>
                <a:gd name="T1" fmla="*/ 0 h 226"/>
                <a:gd name="T2" fmla="*/ 0 w 3309"/>
                <a:gd name="T3" fmla="*/ 2147483646 h 226"/>
                <a:gd name="T4" fmla="*/ 2147483646 w 3309"/>
                <a:gd name="T5" fmla="*/ 2147483646 h 226"/>
                <a:gd name="T6" fmla="*/ 2147483646 w 3309"/>
                <a:gd name="T7" fmla="*/ 0 h 226"/>
                <a:gd name="T8" fmla="*/ 0 w 3309"/>
                <a:gd name="T9" fmla="*/ 0 h 2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09" h="226" extrusionOk="0">
                  <a:moveTo>
                    <a:pt x="0" y="0"/>
                  </a:moveTo>
                  <a:lnTo>
                    <a:pt x="0" y="225"/>
                  </a:lnTo>
                  <a:lnTo>
                    <a:pt x="3309" y="225"/>
                  </a:lnTo>
                  <a:lnTo>
                    <a:pt x="3309" y="0"/>
                  </a:lnTo>
                  <a:lnTo>
                    <a:pt x="0"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6" name="Google Shape;551;p27">
              <a:extLst>
                <a:ext uri="{FF2B5EF4-FFF2-40B4-BE49-F238E27FC236}">
                  <a16:creationId xmlns:a16="http://schemas.microsoft.com/office/drawing/2014/main" id="{597D6685-8871-4115-AF8B-E1ACA378D792}"/>
                </a:ext>
              </a:extLst>
            </p:cNvPr>
            <p:cNvSpPr>
              <a:spLocks/>
            </p:cNvSpPr>
            <p:nvPr/>
          </p:nvSpPr>
          <p:spPr bwMode="auto">
            <a:xfrm>
              <a:off x="2510630" y="4415894"/>
              <a:ext cx="182888" cy="9562"/>
            </a:xfrm>
            <a:custGeom>
              <a:avLst/>
              <a:gdLst>
                <a:gd name="T0" fmla="*/ 0 w 3309"/>
                <a:gd name="T1" fmla="*/ 0 h 173"/>
                <a:gd name="T2" fmla="*/ 0 w 3309"/>
                <a:gd name="T3" fmla="*/ 2147483646 h 173"/>
                <a:gd name="T4" fmla="*/ 2147483646 w 3309"/>
                <a:gd name="T5" fmla="*/ 2147483646 h 173"/>
                <a:gd name="T6" fmla="*/ 2147483646 w 3309"/>
                <a:gd name="T7" fmla="*/ 0 h 173"/>
                <a:gd name="T8" fmla="*/ 0 w 3309"/>
                <a:gd name="T9" fmla="*/ 0 h 1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09" h="173" extrusionOk="0">
                  <a:moveTo>
                    <a:pt x="0" y="0"/>
                  </a:moveTo>
                  <a:lnTo>
                    <a:pt x="0" y="173"/>
                  </a:lnTo>
                  <a:lnTo>
                    <a:pt x="3309" y="173"/>
                  </a:lnTo>
                  <a:lnTo>
                    <a:pt x="3309" y="0"/>
                  </a:lnTo>
                  <a:lnTo>
                    <a:pt x="0"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7" name="Google Shape;552;p27">
              <a:extLst>
                <a:ext uri="{FF2B5EF4-FFF2-40B4-BE49-F238E27FC236}">
                  <a16:creationId xmlns:a16="http://schemas.microsoft.com/office/drawing/2014/main" id="{38FF957B-C90C-4E3B-9D08-77EC8DF8DFF7}"/>
                </a:ext>
              </a:extLst>
            </p:cNvPr>
            <p:cNvSpPr>
              <a:spLocks/>
            </p:cNvSpPr>
            <p:nvPr/>
          </p:nvSpPr>
          <p:spPr bwMode="auto">
            <a:xfrm>
              <a:off x="2510630" y="4788248"/>
              <a:ext cx="182888" cy="8843"/>
            </a:xfrm>
            <a:custGeom>
              <a:avLst/>
              <a:gdLst>
                <a:gd name="T0" fmla="*/ 0 w 3309"/>
                <a:gd name="T1" fmla="*/ 0 h 160"/>
                <a:gd name="T2" fmla="*/ 0 w 3309"/>
                <a:gd name="T3" fmla="*/ 2147483646 h 160"/>
                <a:gd name="T4" fmla="*/ 2147483646 w 3309"/>
                <a:gd name="T5" fmla="*/ 2147483646 h 160"/>
                <a:gd name="T6" fmla="*/ 2147483646 w 3309"/>
                <a:gd name="T7" fmla="*/ 0 h 160"/>
                <a:gd name="T8" fmla="*/ 0 w 3309"/>
                <a:gd name="T9" fmla="*/ 0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09" h="160" extrusionOk="0">
                  <a:moveTo>
                    <a:pt x="0" y="0"/>
                  </a:moveTo>
                  <a:lnTo>
                    <a:pt x="0" y="159"/>
                  </a:lnTo>
                  <a:lnTo>
                    <a:pt x="3309" y="159"/>
                  </a:lnTo>
                  <a:lnTo>
                    <a:pt x="3309" y="0"/>
                  </a:lnTo>
                  <a:lnTo>
                    <a:pt x="0" y="0"/>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8" name="Google Shape;553;p27">
              <a:extLst>
                <a:ext uri="{FF2B5EF4-FFF2-40B4-BE49-F238E27FC236}">
                  <a16:creationId xmlns:a16="http://schemas.microsoft.com/office/drawing/2014/main" id="{64647918-B44A-4FC8-A124-CC2E06C1B2B7}"/>
                </a:ext>
              </a:extLst>
            </p:cNvPr>
            <p:cNvSpPr>
              <a:spLocks/>
            </p:cNvSpPr>
            <p:nvPr/>
          </p:nvSpPr>
          <p:spPr bwMode="auto">
            <a:xfrm>
              <a:off x="2510630" y="5162757"/>
              <a:ext cx="182888" cy="9562"/>
            </a:xfrm>
            <a:custGeom>
              <a:avLst/>
              <a:gdLst>
                <a:gd name="T0" fmla="*/ 0 w 3309"/>
                <a:gd name="T1" fmla="*/ 2147483646 h 173"/>
                <a:gd name="T2" fmla="*/ 0 w 3309"/>
                <a:gd name="T3" fmla="*/ 2147483646 h 173"/>
                <a:gd name="T4" fmla="*/ 2147483646 w 3309"/>
                <a:gd name="T5" fmla="*/ 2147483646 h 173"/>
                <a:gd name="T6" fmla="*/ 2147483646 w 3309"/>
                <a:gd name="T7" fmla="*/ 2147483646 h 173"/>
                <a:gd name="T8" fmla="*/ 0 w 3309"/>
                <a:gd name="T9" fmla="*/ 2147483646 h 1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09" h="173" extrusionOk="0">
                  <a:moveTo>
                    <a:pt x="0" y="1"/>
                  </a:moveTo>
                  <a:lnTo>
                    <a:pt x="0" y="173"/>
                  </a:lnTo>
                  <a:lnTo>
                    <a:pt x="3309" y="173"/>
                  </a:lnTo>
                  <a:lnTo>
                    <a:pt x="3309" y="1"/>
                  </a:lnTo>
                  <a:lnTo>
                    <a:pt x="0" y="1"/>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9" name="Google Shape;554;p27">
              <a:extLst>
                <a:ext uri="{FF2B5EF4-FFF2-40B4-BE49-F238E27FC236}">
                  <a16:creationId xmlns:a16="http://schemas.microsoft.com/office/drawing/2014/main" id="{1845B9A3-5B03-44F0-804D-6B48E123CF83}"/>
                </a:ext>
              </a:extLst>
            </p:cNvPr>
            <p:cNvSpPr/>
            <p:nvPr/>
          </p:nvSpPr>
          <p:spPr>
            <a:xfrm>
              <a:off x="2597742" y="4303815"/>
              <a:ext cx="317602" cy="1057580"/>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80" name="Google Shape;555;p27">
              <a:extLst>
                <a:ext uri="{FF2B5EF4-FFF2-40B4-BE49-F238E27FC236}">
                  <a16:creationId xmlns:a16="http://schemas.microsoft.com/office/drawing/2014/main" id="{D8C72488-D7C9-42DC-9651-937A03B5D972}"/>
                </a:ext>
              </a:extLst>
            </p:cNvPr>
            <p:cNvSpPr>
              <a:spLocks/>
            </p:cNvSpPr>
            <p:nvPr/>
          </p:nvSpPr>
          <p:spPr bwMode="auto">
            <a:xfrm>
              <a:off x="2607905" y="4617077"/>
              <a:ext cx="286796" cy="744266"/>
            </a:xfrm>
            <a:custGeom>
              <a:avLst/>
              <a:gdLst>
                <a:gd name="T0" fmla="*/ 0 w 5189"/>
                <a:gd name="T1" fmla="*/ 0 h 13466"/>
                <a:gd name="T2" fmla="*/ 2147483646 w 5189"/>
                <a:gd name="T3" fmla="*/ 2147483646 h 13466"/>
                <a:gd name="T4" fmla="*/ 2147483646 w 5189"/>
                <a:gd name="T5" fmla="*/ 2147483646 h 13466"/>
                <a:gd name="T6" fmla="*/ 2147483646 w 5189"/>
                <a:gd name="T7" fmla="*/ 2147483646 h 13466"/>
                <a:gd name="T8" fmla="*/ 2147483646 w 5189"/>
                <a:gd name="T9" fmla="*/ 2147483646 h 13466"/>
                <a:gd name="T10" fmla="*/ 2147483646 w 5189"/>
                <a:gd name="T11" fmla="*/ 2147483646 h 13466"/>
                <a:gd name="T12" fmla="*/ 2147483646 w 5189"/>
                <a:gd name="T13" fmla="*/ 2147483646 h 13466"/>
                <a:gd name="T14" fmla="*/ 0 w 5189"/>
                <a:gd name="T15" fmla="*/ 0 h 134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cubicBezTo>
                    <a:pt x="4695" y="7986"/>
                    <a:pt x="4237" y="8200"/>
                    <a:pt x="3813" y="8200"/>
                  </a:cubicBezTo>
                  <a:cubicBezTo>
                    <a:pt x="1860" y="8200"/>
                    <a:pt x="631" y="3676"/>
                    <a:pt x="0" y="0"/>
                  </a:cubicBezTo>
                  <a:close/>
                </a:path>
              </a:pathLst>
            </a:custGeom>
            <a:solidFill>
              <a:srgbClr val="BDB8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1" name="Google Shape;556;p27">
              <a:extLst>
                <a:ext uri="{FF2B5EF4-FFF2-40B4-BE49-F238E27FC236}">
                  <a16:creationId xmlns:a16="http://schemas.microsoft.com/office/drawing/2014/main" id="{A17E5CAA-E9F1-48DA-B55E-2A18447D9885}"/>
                </a:ext>
              </a:extLst>
            </p:cNvPr>
            <p:cNvSpPr/>
            <p:nvPr/>
          </p:nvSpPr>
          <p:spPr>
            <a:xfrm>
              <a:off x="2722665" y="4414972"/>
              <a:ext cx="101633" cy="247722"/>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82" name="Google Shape;557;p27">
              <a:extLst>
                <a:ext uri="{FF2B5EF4-FFF2-40B4-BE49-F238E27FC236}">
                  <a16:creationId xmlns:a16="http://schemas.microsoft.com/office/drawing/2014/main" id="{39FD1DF7-B0B3-425F-9C96-1E1A6795584D}"/>
                </a:ext>
              </a:extLst>
            </p:cNvPr>
            <p:cNvSpPr/>
            <p:nvPr/>
          </p:nvSpPr>
          <p:spPr>
            <a:xfrm>
              <a:off x="2525752" y="3916353"/>
              <a:ext cx="395943" cy="371582"/>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83" name="Google Shape;558;p27">
              <a:extLst>
                <a:ext uri="{FF2B5EF4-FFF2-40B4-BE49-F238E27FC236}">
                  <a16:creationId xmlns:a16="http://schemas.microsoft.com/office/drawing/2014/main" id="{369259CF-6BFF-4C04-9EB8-0295D64B0973}"/>
                </a:ext>
              </a:extLst>
            </p:cNvPr>
            <p:cNvSpPr>
              <a:spLocks/>
            </p:cNvSpPr>
            <p:nvPr/>
          </p:nvSpPr>
          <p:spPr bwMode="auto">
            <a:xfrm>
              <a:off x="2568387" y="4063935"/>
              <a:ext cx="246559" cy="224009"/>
            </a:xfrm>
            <a:custGeom>
              <a:avLst/>
              <a:gdLst>
                <a:gd name="T0" fmla="*/ 2147483646 w 4461"/>
                <a:gd name="T1" fmla="*/ 0 h 4053"/>
                <a:gd name="T2" fmla="*/ 2147483646 w 4461"/>
                <a:gd name="T3" fmla="*/ 2147483646 h 4053"/>
                <a:gd name="T4" fmla="*/ 2147483646 w 4461"/>
                <a:gd name="T5" fmla="*/ 2147483646 h 4053"/>
                <a:gd name="T6" fmla="*/ 2147483646 w 4461"/>
                <a:gd name="T7" fmla="*/ 2147483646 h 4053"/>
                <a:gd name="T8" fmla="*/ 2147483646 w 4461"/>
                <a:gd name="T9" fmla="*/ 2147483646 h 4053"/>
                <a:gd name="T10" fmla="*/ 2147483646 w 4461"/>
                <a:gd name="T11" fmla="*/ 2147483646 h 4053"/>
                <a:gd name="T12" fmla="*/ 2147483646 w 4461"/>
                <a:gd name="T13" fmla="*/ 2147483646 h 4053"/>
                <a:gd name="T14" fmla="*/ 2147483646 w 4461"/>
                <a:gd name="T15" fmla="*/ 2147483646 h 4053"/>
                <a:gd name="T16" fmla="*/ 2147483646 w 4461"/>
                <a:gd name="T17" fmla="*/ 2147483646 h 4053"/>
                <a:gd name="T18" fmla="*/ 2147483646 w 4461"/>
                <a:gd name="T19" fmla="*/ 2147483646 h 4053"/>
                <a:gd name="T20" fmla="*/ 2147483646 w 4461"/>
                <a:gd name="T21" fmla="*/ 2147483646 h 4053"/>
                <a:gd name="T22" fmla="*/ 2147483646 w 4461"/>
                <a:gd name="T23" fmla="*/ 2147483646 h 4053"/>
                <a:gd name="T24" fmla="*/ 2147483646 w 4461"/>
                <a:gd name="T25" fmla="*/ 2147483646 h 4053"/>
                <a:gd name="T26" fmla="*/ 2147483646 w 4461"/>
                <a:gd name="T27" fmla="*/ 0 h 40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4" name="Google Shape;559;p27">
              <a:extLst>
                <a:ext uri="{FF2B5EF4-FFF2-40B4-BE49-F238E27FC236}">
                  <a16:creationId xmlns:a16="http://schemas.microsoft.com/office/drawing/2014/main" id="{1AE14AE2-01F3-4026-8EEB-AFAF9F174673}"/>
                </a:ext>
              </a:extLst>
            </p:cNvPr>
            <p:cNvSpPr>
              <a:spLocks/>
            </p:cNvSpPr>
            <p:nvPr/>
          </p:nvSpPr>
          <p:spPr bwMode="auto">
            <a:xfrm>
              <a:off x="2586681" y="4259646"/>
              <a:ext cx="216603" cy="130382"/>
            </a:xfrm>
            <a:custGeom>
              <a:avLst/>
              <a:gdLst>
                <a:gd name="T0" fmla="*/ 2147483646 w 3919"/>
                <a:gd name="T1" fmla="*/ 2147483646 h 2359"/>
                <a:gd name="T2" fmla="*/ 2147483646 w 3919"/>
                <a:gd name="T3" fmla="*/ 2147483646 h 2359"/>
                <a:gd name="T4" fmla="*/ 2147483646 w 3919"/>
                <a:gd name="T5" fmla="*/ 2147483646 h 2359"/>
                <a:gd name="T6" fmla="*/ 2147483646 w 3919"/>
                <a:gd name="T7" fmla="*/ 2147483646 h 2359"/>
                <a:gd name="T8" fmla="*/ 2147483646 w 3919"/>
                <a:gd name="T9" fmla="*/ 2147483646 h 2359"/>
                <a:gd name="T10" fmla="*/ 2147483646 w 3919"/>
                <a:gd name="T11" fmla="*/ 2147483646 h 2359"/>
                <a:gd name="T12" fmla="*/ 2147483646 w 3919"/>
                <a:gd name="T13" fmla="*/ 2147483646 h 2359"/>
                <a:gd name="T14" fmla="*/ 2147483646 w 3919"/>
                <a:gd name="T15" fmla="*/ 2147483646 h 2359"/>
                <a:gd name="T16" fmla="*/ 2147483646 w 3919"/>
                <a:gd name="T17" fmla="*/ 2147483646 h 2359"/>
                <a:gd name="T18" fmla="*/ 2147483646 w 3919"/>
                <a:gd name="T19" fmla="*/ 2147483646 h 2359"/>
                <a:gd name="T20" fmla="*/ 2147483646 w 3919"/>
                <a:gd name="T21" fmla="*/ 2147483646 h 23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5" name="Google Shape;560;p27">
              <a:extLst>
                <a:ext uri="{FF2B5EF4-FFF2-40B4-BE49-F238E27FC236}">
                  <a16:creationId xmlns:a16="http://schemas.microsoft.com/office/drawing/2014/main" id="{F6F7723A-2088-481E-ABCB-6F89B99B3982}"/>
                </a:ext>
              </a:extLst>
            </p:cNvPr>
            <p:cNvSpPr>
              <a:spLocks/>
            </p:cNvSpPr>
            <p:nvPr/>
          </p:nvSpPr>
          <p:spPr bwMode="auto">
            <a:xfrm rot="41933">
              <a:off x="2590197" y="4314548"/>
              <a:ext cx="215526" cy="77273"/>
            </a:xfrm>
            <a:custGeom>
              <a:avLst/>
              <a:gdLst>
                <a:gd name="T0" fmla="*/ 2147483646 w 3866"/>
                <a:gd name="T1" fmla="*/ 0 h 1398"/>
                <a:gd name="T2" fmla="*/ 2147483646 w 3866"/>
                <a:gd name="T3" fmla="*/ 2147483646 h 1398"/>
                <a:gd name="T4" fmla="*/ 2147483646 w 3866"/>
                <a:gd name="T5" fmla="*/ 2147483646 h 1398"/>
                <a:gd name="T6" fmla="*/ 2147483646 w 3866"/>
                <a:gd name="T7" fmla="*/ 2147483646 h 1398"/>
                <a:gd name="T8" fmla="*/ 2147483646 w 3866"/>
                <a:gd name="T9" fmla="*/ 2147483646 h 1398"/>
                <a:gd name="T10" fmla="*/ 2147483646 w 3866"/>
                <a:gd name="T11" fmla="*/ 2147483646 h 1398"/>
                <a:gd name="T12" fmla="*/ 2147483646 w 3866"/>
                <a:gd name="T13" fmla="*/ 2147483646 h 1398"/>
                <a:gd name="T14" fmla="*/ 2147483646 w 3866"/>
                <a:gd name="T15" fmla="*/ 0 h 139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6" name="Google Shape;561;p27">
              <a:extLst>
                <a:ext uri="{FF2B5EF4-FFF2-40B4-BE49-F238E27FC236}">
                  <a16:creationId xmlns:a16="http://schemas.microsoft.com/office/drawing/2014/main" id="{8251EEB9-90B7-40BC-921A-7C8DE6A0CA15}"/>
                </a:ext>
              </a:extLst>
            </p:cNvPr>
            <p:cNvSpPr>
              <a:spLocks/>
            </p:cNvSpPr>
            <p:nvPr/>
          </p:nvSpPr>
          <p:spPr bwMode="auto">
            <a:xfrm>
              <a:off x="2724193" y="5007670"/>
              <a:ext cx="239982" cy="242138"/>
            </a:xfrm>
            <a:custGeom>
              <a:avLst/>
              <a:gdLst>
                <a:gd name="T0" fmla="*/ 2147483646 w 4342"/>
                <a:gd name="T1" fmla="*/ 2147483646 h 4381"/>
                <a:gd name="T2" fmla="*/ 2147483646 w 4342"/>
                <a:gd name="T3" fmla="*/ 2147483646 h 4381"/>
                <a:gd name="T4" fmla="*/ 2147483646 w 4342"/>
                <a:gd name="T5" fmla="*/ 2147483646 h 4381"/>
                <a:gd name="T6" fmla="*/ 2147483646 w 4342"/>
                <a:gd name="T7" fmla="*/ 2147483646 h 4381"/>
                <a:gd name="T8" fmla="*/ 2147483646 w 4342"/>
                <a:gd name="T9" fmla="*/ 2147483646 h 43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7" name="Google Shape;562;p27">
              <a:extLst>
                <a:ext uri="{FF2B5EF4-FFF2-40B4-BE49-F238E27FC236}">
                  <a16:creationId xmlns:a16="http://schemas.microsoft.com/office/drawing/2014/main" id="{5BEBC67C-58DE-40D7-8D10-2A6CC8C1A74B}"/>
                </a:ext>
              </a:extLst>
            </p:cNvPr>
            <p:cNvSpPr>
              <a:spLocks/>
            </p:cNvSpPr>
            <p:nvPr/>
          </p:nvSpPr>
          <p:spPr bwMode="auto">
            <a:xfrm>
              <a:off x="2730052" y="4358081"/>
              <a:ext cx="356326" cy="853756"/>
            </a:xfrm>
            <a:custGeom>
              <a:avLst/>
              <a:gdLst>
                <a:gd name="T0" fmla="*/ 2147483646 w 6447"/>
                <a:gd name="T1" fmla="*/ 2147483646 h 15447"/>
                <a:gd name="T2" fmla="*/ 2147483646 w 6447"/>
                <a:gd name="T3" fmla="*/ 2147483646 h 15447"/>
                <a:gd name="T4" fmla="*/ 2147483646 w 6447"/>
                <a:gd name="T5" fmla="*/ 2147483646 h 15447"/>
                <a:gd name="T6" fmla="*/ 2147483646 w 6447"/>
                <a:gd name="T7" fmla="*/ 2147483646 h 15447"/>
                <a:gd name="T8" fmla="*/ 2147483646 w 6447"/>
                <a:gd name="T9" fmla="*/ 2147483646 h 154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47" h="15447" extrusionOk="0">
                  <a:moveTo>
                    <a:pt x="2198" y="1"/>
                  </a:moveTo>
                  <a:lnTo>
                    <a:pt x="1" y="14785"/>
                  </a:lnTo>
                  <a:lnTo>
                    <a:pt x="4236" y="15446"/>
                  </a:lnTo>
                  <a:lnTo>
                    <a:pt x="6446" y="610"/>
                  </a:lnTo>
                  <a:lnTo>
                    <a:pt x="2198"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8" name="Google Shape;563;p27">
              <a:extLst>
                <a:ext uri="{FF2B5EF4-FFF2-40B4-BE49-F238E27FC236}">
                  <a16:creationId xmlns:a16="http://schemas.microsoft.com/office/drawing/2014/main" id="{EA8C7369-930B-4257-907A-D83E81DB0639}"/>
                </a:ext>
              </a:extLst>
            </p:cNvPr>
            <p:cNvSpPr>
              <a:spLocks/>
            </p:cNvSpPr>
            <p:nvPr/>
          </p:nvSpPr>
          <p:spPr bwMode="auto">
            <a:xfrm>
              <a:off x="2842692" y="4373447"/>
              <a:ext cx="243685" cy="838391"/>
            </a:xfrm>
            <a:custGeom>
              <a:avLst/>
              <a:gdLst>
                <a:gd name="T0" fmla="*/ 2147483646 w 4409"/>
                <a:gd name="T1" fmla="*/ 2147483646 h 15169"/>
                <a:gd name="T2" fmla="*/ 2147483646 w 4409"/>
                <a:gd name="T3" fmla="*/ 2147483646 h 15169"/>
                <a:gd name="T4" fmla="*/ 2147483646 w 4409"/>
                <a:gd name="T5" fmla="*/ 2147483646 h 15169"/>
                <a:gd name="T6" fmla="*/ 2147483646 w 4409"/>
                <a:gd name="T7" fmla="*/ 2147483646 h 15169"/>
                <a:gd name="T8" fmla="*/ 2147483646 w 4409"/>
                <a:gd name="T9" fmla="*/ 2147483646 h 151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09" h="15169" extrusionOk="0">
                  <a:moveTo>
                    <a:pt x="2198" y="1"/>
                  </a:moveTo>
                  <a:lnTo>
                    <a:pt x="1" y="14838"/>
                  </a:lnTo>
                  <a:lnTo>
                    <a:pt x="2198" y="15168"/>
                  </a:lnTo>
                  <a:lnTo>
                    <a:pt x="4408" y="332"/>
                  </a:lnTo>
                  <a:lnTo>
                    <a:pt x="2198" y="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9" name="Google Shape;564;p27">
              <a:extLst>
                <a:ext uri="{FF2B5EF4-FFF2-40B4-BE49-F238E27FC236}">
                  <a16:creationId xmlns:a16="http://schemas.microsoft.com/office/drawing/2014/main" id="{52EB0D5A-3026-467D-875F-851D961C0DE6}"/>
                </a:ext>
              </a:extLst>
            </p:cNvPr>
            <p:cNvSpPr>
              <a:spLocks/>
            </p:cNvSpPr>
            <p:nvPr/>
          </p:nvSpPr>
          <p:spPr bwMode="auto">
            <a:xfrm>
              <a:off x="2846063" y="4187684"/>
              <a:ext cx="240314" cy="242083"/>
            </a:xfrm>
            <a:custGeom>
              <a:avLst/>
              <a:gdLst>
                <a:gd name="T0" fmla="*/ 2147483646 w 4348"/>
                <a:gd name="T1" fmla="*/ 0 h 4380"/>
                <a:gd name="T2" fmla="*/ 2147483646 w 4348"/>
                <a:gd name="T3" fmla="*/ 2147483646 h 4380"/>
                <a:gd name="T4" fmla="*/ 2147483646 w 4348"/>
                <a:gd name="T5" fmla="*/ 2147483646 h 4380"/>
                <a:gd name="T6" fmla="*/ 2147483646 w 4348"/>
                <a:gd name="T7" fmla="*/ 2147483646 h 4380"/>
                <a:gd name="T8" fmla="*/ 2147483646 w 4348"/>
                <a:gd name="T9" fmla="*/ 0 h 43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0" name="Google Shape;565;p27">
              <a:extLst>
                <a:ext uri="{FF2B5EF4-FFF2-40B4-BE49-F238E27FC236}">
                  <a16:creationId xmlns:a16="http://schemas.microsoft.com/office/drawing/2014/main" id="{D8C591BA-E880-4185-BEA7-56B3630C7053}"/>
                </a:ext>
              </a:extLst>
            </p:cNvPr>
            <p:cNvSpPr>
              <a:spLocks/>
            </p:cNvSpPr>
            <p:nvPr/>
          </p:nvSpPr>
          <p:spPr bwMode="auto">
            <a:xfrm>
              <a:off x="2942952" y="4186493"/>
              <a:ext cx="79755" cy="77267"/>
            </a:xfrm>
            <a:custGeom>
              <a:avLst/>
              <a:gdLst>
                <a:gd name="T0" fmla="*/ 2147483646 w 1443"/>
                <a:gd name="T1" fmla="*/ 0 h 1398"/>
                <a:gd name="T2" fmla="*/ 0 w 1443"/>
                <a:gd name="T3" fmla="*/ 2147483646 h 1398"/>
                <a:gd name="T4" fmla="*/ 2147483646 w 1443"/>
                <a:gd name="T5" fmla="*/ 2147483646 h 1398"/>
                <a:gd name="T6" fmla="*/ 2147483646 w 1443"/>
                <a:gd name="T7" fmla="*/ 2147483646 h 1398"/>
                <a:gd name="T8" fmla="*/ 2147483646 w 1443"/>
                <a:gd name="T9" fmla="*/ 2147483646 h 1398"/>
                <a:gd name="T10" fmla="*/ 2147483646 w 1443"/>
                <a:gd name="T11" fmla="*/ 0 h 139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1" name="Google Shape;566;p27">
              <a:extLst>
                <a:ext uri="{FF2B5EF4-FFF2-40B4-BE49-F238E27FC236}">
                  <a16:creationId xmlns:a16="http://schemas.microsoft.com/office/drawing/2014/main" id="{0D0624EE-D86E-46DD-B69B-5E8AF50C3FE3}"/>
                </a:ext>
              </a:extLst>
            </p:cNvPr>
            <p:cNvSpPr>
              <a:spLocks/>
            </p:cNvSpPr>
            <p:nvPr/>
          </p:nvSpPr>
          <p:spPr bwMode="auto">
            <a:xfrm>
              <a:off x="2339458" y="4663117"/>
              <a:ext cx="777649" cy="963467"/>
            </a:xfrm>
            <a:custGeom>
              <a:avLst/>
              <a:gdLst>
                <a:gd name="T0" fmla="*/ 0 w 14070"/>
                <a:gd name="T1" fmla="*/ 2147483646 h 17432"/>
                <a:gd name="T2" fmla="*/ 0 w 14070"/>
                <a:gd name="T3" fmla="*/ 2147483646 h 17432"/>
                <a:gd name="T4" fmla="*/ 2147483646 w 14070"/>
                <a:gd name="T5" fmla="*/ 2147483646 h 17432"/>
                <a:gd name="T6" fmla="*/ 2147483646 w 14070"/>
                <a:gd name="T7" fmla="*/ 2147483646 h 17432"/>
                <a:gd name="T8" fmla="*/ 2147483646 w 14070"/>
                <a:gd name="T9" fmla="*/ 2147483646 h 17432"/>
                <a:gd name="T10" fmla="*/ 2147483646 w 14070"/>
                <a:gd name="T11" fmla="*/ 2147483646 h 17432"/>
                <a:gd name="T12" fmla="*/ 0 w 14070"/>
                <a:gd name="T13" fmla="*/ 2147483646 h 174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2" name="Google Shape;567;p27">
              <a:extLst>
                <a:ext uri="{FF2B5EF4-FFF2-40B4-BE49-F238E27FC236}">
                  <a16:creationId xmlns:a16="http://schemas.microsoft.com/office/drawing/2014/main" id="{900E9C8E-B6C6-4172-9FA1-686A57EFF005}"/>
                </a:ext>
              </a:extLst>
            </p:cNvPr>
            <p:cNvSpPr>
              <a:spLocks/>
            </p:cNvSpPr>
            <p:nvPr/>
          </p:nvSpPr>
          <p:spPr bwMode="auto">
            <a:xfrm>
              <a:off x="2375983" y="4821897"/>
              <a:ext cx="741115" cy="804661"/>
            </a:xfrm>
            <a:custGeom>
              <a:avLst/>
              <a:gdLst>
                <a:gd name="T0" fmla="*/ 2147483646 w 13409"/>
                <a:gd name="T1" fmla="*/ 2147483646 h 17432"/>
                <a:gd name="T2" fmla="*/ 2147483646 w 13409"/>
                <a:gd name="T3" fmla="*/ 2147483646 h 17432"/>
                <a:gd name="T4" fmla="*/ 2147483646 w 13409"/>
                <a:gd name="T5" fmla="*/ 2147483646 h 17432"/>
                <a:gd name="T6" fmla="*/ 2147483646 w 13409"/>
                <a:gd name="T7" fmla="*/ 2147483646 h 17432"/>
                <a:gd name="T8" fmla="*/ 2147483646 w 13409"/>
                <a:gd name="T9" fmla="*/ 2147483646 h 17432"/>
                <a:gd name="T10" fmla="*/ 2147483646 w 13409"/>
                <a:gd name="T11" fmla="*/ 2147483646 h 17432"/>
                <a:gd name="T12" fmla="*/ 2147483646 w 13409"/>
                <a:gd name="T13" fmla="*/ 2147483646 h 17432"/>
                <a:gd name="T14" fmla="*/ 2147483646 w 13409"/>
                <a:gd name="T15" fmla="*/ 2147483646 h 17432"/>
                <a:gd name="T16" fmla="*/ 2147483646 w 13409"/>
                <a:gd name="T17" fmla="*/ 2147483646 h 17432"/>
                <a:gd name="T18" fmla="*/ 2147483646 w 13409"/>
                <a:gd name="T19" fmla="*/ 2147483646 h 17432"/>
                <a:gd name="T20" fmla="*/ 2147483646 w 13409"/>
                <a:gd name="T21" fmla="*/ 2147483646 h 174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cubicBezTo>
                    <a:pt x="557" y="16876"/>
                    <a:pt x="1443" y="17432"/>
                    <a:pt x="2436" y="17432"/>
                  </a:cubicBezTo>
                  <a:lnTo>
                    <a:pt x="10311" y="17432"/>
                  </a:lnTo>
                  <a:cubicBezTo>
                    <a:pt x="12032" y="17432"/>
                    <a:pt x="13408" y="15777"/>
                    <a:pt x="13408" y="13726"/>
                  </a:cubicBezTo>
                  <a:lnTo>
                    <a:pt x="13408" y="1"/>
                  </a:lnTo>
                  <a:lnTo>
                    <a:pt x="11701"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3" name="Google Shape;568;p27">
              <a:extLst>
                <a:ext uri="{FF2B5EF4-FFF2-40B4-BE49-F238E27FC236}">
                  <a16:creationId xmlns:a16="http://schemas.microsoft.com/office/drawing/2014/main" id="{F4E338DC-5A44-4BBD-98CB-CE8CF0D0B037}"/>
                </a:ext>
              </a:extLst>
            </p:cNvPr>
            <p:cNvSpPr/>
            <p:nvPr/>
          </p:nvSpPr>
          <p:spPr>
            <a:xfrm>
              <a:off x="2434706" y="4872304"/>
              <a:ext cx="459465" cy="492267"/>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94" name="Google Shape;569;p27">
              <a:extLst>
                <a:ext uri="{FF2B5EF4-FFF2-40B4-BE49-F238E27FC236}">
                  <a16:creationId xmlns:a16="http://schemas.microsoft.com/office/drawing/2014/main" id="{804E70D2-B511-463A-A15C-99F20378E51D}"/>
                </a:ext>
              </a:extLst>
            </p:cNvPr>
            <p:cNvSpPr/>
            <p:nvPr/>
          </p:nvSpPr>
          <p:spPr>
            <a:xfrm>
              <a:off x="3376925" y="4937410"/>
              <a:ext cx="425586" cy="428749"/>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95" name="Google Shape;570;p27">
              <a:extLst>
                <a:ext uri="{FF2B5EF4-FFF2-40B4-BE49-F238E27FC236}">
                  <a16:creationId xmlns:a16="http://schemas.microsoft.com/office/drawing/2014/main" id="{E4AD55F0-86C1-4C2D-95DF-1C6C29BD8DFE}"/>
                </a:ext>
              </a:extLst>
            </p:cNvPr>
            <p:cNvSpPr>
              <a:spLocks/>
            </p:cNvSpPr>
            <p:nvPr/>
          </p:nvSpPr>
          <p:spPr bwMode="auto">
            <a:xfrm>
              <a:off x="2894646" y="4821907"/>
              <a:ext cx="658432" cy="768142"/>
            </a:xfrm>
            <a:custGeom>
              <a:avLst/>
              <a:gdLst>
                <a:gd name="T0" fmla="*/ 2147483646 w 11913"/>
                <a:gd name="T1" fmla="*/ 0 h 13898"/>
                <a:gd name="T2" fmla="*/ 2147483646 w 11913"/>
                <a:gd name="T3" fmla="*/ 2147483646 h 13898"/>
                <a:gd name="T4" fmla="*/ 2147483646 w 11913"/>
                <a:gd name="T5" fmla="*/ 2147483646 h 13898"/>
                <a:gd name="T6" fmla="*/ 2147483646 w 11913"/>
                <a:gd name="T7" fmla="*/ 2147483646 h 13898"/>
                <a:gd name="T8" fmla="*/ 2147483646 w 11913"/>
                <a:gd name="T9" fmla="*/ 2147483646 h 13898"/>
                <a:gd name="T10" fmla="*/ 2147483646 w 11913"/>
                <a:gd name="T11" fmla="*/ 0 h 13898"/>
                <a:gd name="T12" fmla="*/ 2147483646 w 11913"/>
                <a:gd name="T13" fmla="*/ 0 h 138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lnTo>
                    <a:pt x="1"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6" name="Google Shape;571;p27">
              <a:extLst>
                <a:ext uri="{FF2B5EF4-FFF2-40B4-BE49-F238E27FC236}">
                  <a16:creationId xmlns:a16="http://schemas.microsoft.com/office/drawing/2014/main" id="{205AF3D0-322B-408B-8AED-4B2581A1D372}"/>
                </a:ext>
              </a:extLst>
            </p:cNvPr>
            <p:cNvSpPr>
              <a:spLocks/>
            </p:cNvSpPr>
            <p:nvPr/>
          </p:nvSpPr>
          <p:spPr bwMode="auto">
            <a:xfrm>
              <a:off x="2927587" y="4821907"/>
              <a:ext cx="625491" cy="768142"/>
            </a:xfrm>
            <a:custGeom>
              <a:avLst/>
              <a:gdLst>
                <a:gd name="T0" fmla="*/ 2147483646 w 11317"/>
                <a:gd name="T1" fmla="*/ 0 h 13898"/>
                <a:gd name="T2" fmla="*/ 2147483646 w 11317"/>
                <a:gd name="T3" fmla="*/ 2147483646 h 13898"/>
                <a:gd name="T4" fmla="*/ 2147483646 w 11317"/>
                <a:gd name="T5" fmla="*/ 2147483646 h 13898"/>
                <a:gd name="T6" fmla="*/ 2147483646 w 11317"/>
                <a:gd name="T7" fmla="*/ 2147483646 h 13898"/>
                <a:gd name="T8" fmla="*/ 0 w 11317"/>
                <a:gd name="T9" fmla="*/ 2147483646 h 13898"/>
                <a:gd name="T10" fmla="*/ 0 w 11317"/>
                <a:gd name="T11" fmla="*/ 2147483646 h 13898"/>
                <a:gd name="T12" fmla="*/ 2147483646 w 11317"/>
                <a:gd name="T13" fmla="*/ 2147483646 h 13898"/>
                <a:gd name="T14" fmla="*/ 2147483646 w 11317"/>
                <a:gd name="T15" fmla="*/ 2147483646 h 13898"/>
                <a:gd name="T16" fmla="*/ 2147483646 w 11317"/>
                <a:gd name="T17" fmla="*/ 2147483646 h 13898"/>
                <a:gd name="T18" fmla="*/ 2147483646 w 11317"/>
                <a:gd name="T19" fmla="*/ 0 h 13898"/>
                <a:gd name="T20" fmla="*/ 2147483646 w 11317"/>
                <a:gd name="T21" fmla="*/ 0 h 1389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cubicBezTo>
                    <a:pt x="503" y="13394"/>
                    <a:pt x="1218" y="13897"/>
                    <a:pt x="2052" y="13897"/>
                  </a:cubicBezTo>
                  <a:lnTo>
                    <a:pt x="8669" y="13897"/>
                  </a:lnTo>
                  <a:cubicBezTo>
                    <a:pt x="10099" y="13897"/>
                    <a:pt x="11316" y="12507"/>
                    <a:pt x="11316" y="10853"/>
                  </a:cubicBezTo>
                  <a:lnTo>
                    <a:pt x="11316" y="0"/>
                  </a:lnTo>
                  <a:lnTo>
                    <a:pt x="976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197" name="Google Shape;572;p27">
              <a:extLst>
                <a:ext uri="{FF2B5EF4-FFF2-40B4-BE49-F238E27FC236}">
                  <a16:creationId xmlns:a16="http://schemas.microsoft.com/office/drawing/2014/main" id="{7C932D16-B630-489C-9D3F-21AD781BB8E2}"/>
                </a:ext>
              </a:extLst>
            </p:cNvPr>
            <p:cNvGrpSpPr>
              <a:grpSpLocks/>
            </p:cNvGrpSpPr>
            <p:nvPr/>
          </p:nvGrpSpPr>
          <p:grpSpPr bwMode="auto">
            <a:xfrm>
              <a:off x="3041664" y="5111577"/>
              <a:ext cx="320455" cy="156580"/>
              <a:chOff x="2774143" y="4536556"/>
              <a:chExt cx="320455" cy="156580"/>
            </a:xfrm>
          </p:grpSpPr>
          <p:sp>
            <p:nvSpPr>
              <p:cNvPr id="199" name="Google Shape;573;p27">
                <a:extLst>
                  <a:ext uri="{FF2B5EF4-FFF2-40B4-BE49-F238E27FC236}">
                    <a16:creationId xmlns:a16="http://schemas.microsoft.com/office/drawing/2014/main" id="{027A9F73-7A3C-4831-B4D1-E82C34EA8CC4}"/>
                  </a:ext>
                </a:extLst>
              </p:cNvPr>
              <p:cNvSpPr>
                <a:spLocks/>
              </p:cNvSpPr>
              <p:nvPr/>
            </p:nvSpPr>
            <p:spPr bwMode="auto">
              <a:xfrm>
                <a:off x="2774143" y="4562865"/>
                <a:ext cx="112751" cy="98104"/>
              </a:xfrm>
              <a:custGeom>
                <a:avLst/>
                <a:gdLst>
                  <a:gd name="T0" fmla="*/ 2147483646 w 2040"/>
                  <a:gd name="T1" fmla="*/ 2147483646 h 1775"/>
                  <a:gd name="T2" fmla="*/ 2147483646 w 2040"/>
                  <a:gd name="T3" fmla="*/ 2147483646 h 1775"/>
                  <a:gd name="T4" fmla="*/ 2147483646 w 2040"/>
                  <a:gd name="T5" fmla="*/ 2147483646 h 1775"/>
                  <a:gd name="T6" fmla="*/ 2147483646 w 2040"/>
                  <a:gd name="T7" fmla="*/ 2147483646 h 1775"/>
                  <a:gd name="T8" fmla="*/ 2147483646 w 2040"/>
                  <a:gd name="T9" fmla="*/ 2147483646 h 1775"/>
                  <a:gd name="T10" fmla="*/ 2147483646 w 2040"/>
                  <a:gd name="T11" fmla="*/ 2147483646 h 1775"/>
                  <a:gd name="T12" fmla="*/ 2147483646 w 2040"/>
                  <a:gd name="T13" fmla="*/ 2147483646 h 1775"/>
                  <a:gd name="T14" fmla="*/ 2147483646 w 2040"/>
                  <a:gd name="T15" fmla="*/ 2147483646 h 1775"/>
                  <a:gd name="T16" fmla="*/ 2147483646 w 2040"/>
                  <a:gd name="T17" fmla="*/ 2147483646 h 1775"/>
                  <a:gd name="T18" fmla="*/ 2147483646 w 2040"/>
                  <a:gd name="T19" fmla="*/ 2147483646 h 1775"/>
                  <a:gd name="T20" fmla="*/ 2147483646 w 2040"/>
                  <a:gd name="T21" fmla="*/ 2147483646 h 1775"/>
                  <a:gd name="T22" fmla="*/ 2147483646 w 2040"/>
                  <a:gd name="T23" fmla="*/ 2147483646 h 1775"/>
                  <a:gd name="T24" fmla="*/ 2147483646 w 2040"/>
                  <a:gd name="T25" fmla="*/ 2147483646 h 1775"/>
                  <a:gd name="T26" fmla="*/ 2147483646 w 2040"/>
                  <a:gd name="T27" fmla="*/ 2147483646 h 1775"/>
                  <a:gd name="T28" fmla="*/ 2147483646 w 2040"/>
                  <a:gd name="T29" fmla="*/ 2147483646 h 1775"/>
                  <a:gd name="T30" fmla="*/ 2147483646 w 2040"/>
                  <a:gd name="T31" fmla="*/ 2147483646 h 1775"/>
                  <a:gd name="T32" fmla="*/ 2147483646 w 2040"/>
                  <a:gd name="T33" fmla="*/ 2147483646 h 1775"/>
                  <a:gd name="T34" fmla="*/ 2147483646 w 2040"/>
                  <a:gd name="T35" fmla="*/ 2147483646 h 1775"/>
                  <a:gd name="T36" fmla="*/ 2147483646 w 2040"/>
                  <a:gd name="T37" fmla="*/ 2147483646 h 1775"/>
                  <a:gd name="T38" fmla="*/ 2147483646 w 2040"/>
                  <a:gd name="T39" fmla="*/ 2147483646 h 1775"/>
                  <a:gd name="T40" fmla="*/ 2147483646 w 2040"/>
                  <a:gd name="T41" fmla="*/ 2147483646 h 1775"/>
                  <a:gd name="T42" fmla="*/ 2147483646 w 2040"/>
                  <a:gd name="T43" fmla="*/ 2147483646 h 1775"/>
                  <a:gd name="T44" fmla="*/ 2147483646 w 2040"/>
                  <a:gd name="T45" fmla="*/ 2147483646 h 1775"/>
                  <a:gd name="T46" fmla="*/ 2147483646 w 2040"/>
                  <a:gd name="T47" fmla="*/ 2147483646 h 1775"/>
                  <a:gd name="T48" fmla="*/ 2147483646 w 2040"/>
                  <a:gd name="T49" fmla="*/ 2147483646 h 1775"/>
                  <a:gd name="T50" fmla="*/ 2147483646 w 2040"/>
                  <a:gd name="T51" fmla="*/ 2147483646 h 1775"/>
                  <a:gd name="T52" fmla="*/ 2147483646 w 2040"/>
                  <a:gd name="T53" fmla="*/ 2147483646 h 1775"/>
                  <a:gd name="T54" fmla="*/ 2147483646 w 2040"/>
                  <a:gd name="T55" fmla="*/ 2147483646 h 1775"/>
                  <a:gd name="T56" fmla="*/ 2147483646 w 2040"/>
                  <a:gd name="T57" fmla="*/ 2147483646 h 1775"/>
                  <a:gd name="T58" fmla="*/ 2147483646 w 2040"/>
                  <a:gd name="T59" fmla="*/ 2147483646 h 1775"/>
                  <a:gd name="T60" fmla="*/ 2147483646 w 2040"/>
                  <a:gd name="T61" fmla="*/ 2147483646 h 1775"/>
                  <a:gd name="T62" fmla="*/ 2147483646 w 2040"/>
                  <a:gd name="T63" fmla="*/ 2147483646 h 1775"/>
                  <a:gd name="T64" fmla="*/ 2147483646 w 2040"/>
                  <a:gd name="T65" fmla="*/ 2147483646 h 1775"/>
                  <a:gd name="T66" fmla="*/ 2147483646 w 2040"/>
                  <a:gd name="T67" fmla="*/ 2147483646 h 1775"/>
                  <a:gd name="T68" fmla="*/ 2147483646 w 2040"/>
                  <a:gd name="T69" fmla="*/ 2147483646 h 1775"/>
                  <a:gd name="T70" fmla="*/ 2147483646 w 2040"/>
                  <a:gd name="T71" fmla="*/ 2147483646 h 1775"/>
                  <a:gd name="T72" fmla="*/ 2147483646 w 2040"/>
                  <a:gd name="T73" fmla="*/ 2147483646 h 1775"/>
                  <a:gd name="T74" fmla="*/ 2147483646 w 2040"/>
                  <a:gd name="T75" fmla="*/ 2147483646 h 1775"/>
                  <a:gd name="T76" fmla="*/ 2147483646 w 2040"/>
                  <a:gd name="T77" fmla="*/ 2147483646 h 1775"/>
                  <a:gd name="T78" fmla="*/ 2147483646 w 2040"/>
                  <a:gd name="T79" fmla="*/ 2147483646 h 1775"/>
                  <a:gd name="T80" fmla="*/ 2147483646 w 2040"/>
                  <a:gd name="T81" fmla="*/ 2147483646 h 1775"/>
                  <a:gd name="T82" fmla="*/ 2147483646 w 2040"/>
                  <a:gd name="T83" fmla="*/ 2147483646 h 1775"/>
                  <a:gd name="T84" fmla="*/ 2147483646 w 2040"/>
                  <a:gd name="T85" fmla="*/ 2147483646 h 177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lnTo>
                      <a:pt x="292" y="1"/>
                    </a:lnTo>
                    <a:close/>
                  </a:path>
                </a:pathLst>
              </a:custGeom>
              <a:solidFill>
                <a:srgbClr val="233E4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0" name="Google Shape;574;p27">
                <a:extLst>
                  <a:ext uri="{FF2B5EF4-FFF2-40B4-BE49-F238E27FC236}">
                    <a16:creationId xmlns:a16="http://schemas.microsoft.com/office/drawing/2014/main" id="{773590C6-3BFB-418F-8C57-CBBEB3950040}"/>
                  </a:ext>
                </a:extLst>
              </p:cNvPr>
              <p:cNvSpPr>
                <a:spLocks/>
              </p:cNvSpPr>
              <p:nvPr/>
            </p:nvSpPr>
            <p:spPr bwMode="auto">
              <a:xfrm>
                <a:off x="2897782" y="4536556"/>
                <a:ext cx="65882" cy="66600"/>
              </a:xfrm>
              <a:custGeom>
                <a:avLst/>
                <a:gdLst>
                  <a:gd name="T0" fmla="*/ 2147483646 w 1192"/>
                  <a:gd name="T1" fmla="*/ 0 h 1205"/>
                  <a:gd name="T2" fmla="*/ 2147483646 w 1192"/>
                  <a:gd name="T3" fmla="*/ 2147483646 h 1205"/>
                  <a:gd name="T4" fmla="*/ 2147483646 w 1192"/>
                  <a:gd name="T5" fmla="*/ 2147483646 h 1205"/>
                  <a:gd name="T6" fmla="*/ 2147483646 w 1192"/>
                  <a:gd name="T7" fmla="*/ 2147483646 h 1205"/>
                  <a:gd name="T8" fmla="*/ 2147483646 w 1192"/>
                  <a:gd name="T9" fmla="*/ 2147483646 h 1205"/>
                  <a:gd name="T10" fmla="*/ 2147483646 w 1192"/>
                  <a:gd name="T11" fmla="*/ 2147483646 h 1205"/>
                  <a:gd name="T12" fmla="*/ 2147483646 w 1192"/>
                  <a:gd name="T13" fmla="*/ 2147483646 h 1205"/>
                  <a:gd name="T14" fmla="*/ 2147483646 w 1192"/>
                  <a:gd name="T15" fmla="*/ 2147483646 h 1205"/>
                  <a:gd name="T16" fmla="*/ 2147483646 w 1192"/>
                  <a:gd name="T17" fmla="*/ 2147483646 h 1205"/>
                  <a:gd name="T18" fmla="*/ 2147483646 w 1192"/>
                  <a:gd name="T19" fmla="*/ 2147483646 h 1205"/>
                  <a:gd name="T20" fmla="*/ 2147483646 w 1192"/>
                  <a:gd name="T21" fmla="*/ 2147483646 h 1205"/>
                  <a:gd name="T22" fmla="*/ 2147483646 w 1192"/>
                  <a:gd name="T23" fmla="*/ 2147483646 h 1205"/>
                  <a:gd name="T24" fmla="*/ 2147483646 w 1192"/>
                  <a:gd name="T25" fmla="*/ 2147483646 h 1205"/>
                  <a:gd name="T26" fmla="*/ 2147483646 w 1192"/>
                  <a:gd name="T27" fmla="*/ 2147483646 h 1205"/>
                  <a:gd name="T28" fmla="*/ 2147483646 w 1192"/>
                  <a:gd name="T29" fmla="*/ 2147483646 h 1205"/>
                  <a:gd name="T30" fmla="*/ 2147483646 w 1192"/>
                  <a:gd name="T31" fmla="*/ 2147483646 h 1205"/>
                  <a:gd name="T32" fmla="*/ 2147483646 w 1192"/>
                  <a:gd name="T33" fmla="*/ 2147483646 h 1205"/>
                  <a:gd name="T34" fmla="*/ 2147483646 w 1192"/>
                  <a:gd name="T35" fmla="*/ 2147483646 h 1205"/>
                  <a:gd name="T36" fmla="*/ 2147483646 w 1192"/>
                  <a:gd name="T37" fmla="*/ 2147483646 h 1205"/>
                  <a:gd name="T38" fmla="*/ 2147483646 w 1192"/>
                  <a:gd name="T39" fmla="*/ 2147483646 h 1205"/>
                  <a:gd name="T40" fmla="*/ 2147483646 w 1192"/>
                  <a:gd name="T41" fmla="*/ 2147483646 h 1205"/>
                  <a:gd name="T42" fmla="*/ 2147483646 w 1192"/>
                  <a:gd name="T43" fmla="*/ 2147483646 h 1205"/>
                  <a:gd name="T44" fmla="*/ 2147483646 w 1192"/>
                  <a:gd name="T45" fmla="*/ 2147483646 h 1205"/>
                  <a:gd name="T46" fmla="*/ 2147483646 w 1192"/>
                  <a:gd name="T47" fmla="*/ 2147483646 h 1205"/>
                  <a:gd name="T48" fmla="*/ 2147483646 w 1192"/>
                  <a:gd name="T49" fmla="*/ 2147483646 h 1205"/>
                  <a:gd name="T50" fmla="*/ 2147483646 w 1192"/>
                  <a:gd name="T51" fmla="*/ 2147483646 h 1205"/>
                  <a:gd name="T52" fmla="*/ 2147483646 w 1192"/>
                  <a:gd name="T53" fmla="*/ 2147483646 h 1205"/>
                  <a:gd name="T54" fmla="*/ 2147483646 w 1192"/>
                  <a:gd name="T55" fmla="*/ 2147483646 h 1205"/>
                  <a:gd name="T56" fmla="*/ 2147483646 w 1192"/>
                  <a:gd name="T57" fmla="*/ 2147483646 h 1205"/>
                  <a:gd name="T58" fmla="*/ 2147483646 w 1192"/>
                  <a:gd name="T59" fmla="*/ 2147483646 h 1205"/>
                  <a:gd name="T60" fmla="*/ 2147483646 w 1192"/>
                  <a:gd name="T61" fmla="*/ 0 h 120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1" name="Google Shape;575;p27">
                <a:extLst>
                  <a:ext uri="{FF2B5EF4-FFF2-40B4-BE49-F238E27FC236}">
                    <a16:creationId xmlns:a16="http://schemas.microsoft.com/office/drawing/2014/main" id="{6585BF1A-E4AD-48A5-9FA3-000BED0CF280}"/>
                  </a:ext>
                </a:extLst>
              </p:cNvPr>
              <p:cNvSpPr>
                <a:spLocks/>
              </p:cNvSpPr>
              <p:nvPr/>
            </p:nvSpPr>
            <p:spPr bwMode="auto">
              <a:xfrm>
                <a:off x="2967311" y="4565794"/>
                <a:ext cx="127287" cy="127342"/>
              </a:xfrm>
              <a:custGeom>
                <a:avLst/>
                <a:gdLst>
                  <a:gd name="T0" fmla="*/ 2147483646 w 2303"/>
                  <a:gd name="T1" fmla="*/ 2147483646 h 2304"/>
                  <a:gd name="T2" fmla="*/ 2147483646 w 2303"/>
                  <a:gd name="T3" fmla="*/ 2147483646 h 2304"/>
                  <a:gd name="T4" fmla="*/ 0 w 2303"/>
                  <a:gd name="T5" fmla="*/ 2147483646 h 2304"/>
                  <a:gd name="T6" fmla="*/ 2147483646 w 2303"/>
                  <a:gd name="T7" fmla="*/ 2147483646 h 2304"/>
                  <a:gd name="T8" fmla="*/ 2147483646 w 2303"/>
                  <a:gd name="T9" fmla="*/ 2147483646 h 2304"/>
                  <a:gd name="T10" fmla="*/ 2147483646 w 2303"/>
                  <a:gd name="T11" fmla="*/ 2147483646 h 2304"/>
                  <a:gd name="T12" fmla="*/ 2147483646 w 2303"/>
                  <a:gd name="T13" fmla="*/ 2147483646 h 2304"/>
                  <a:gd name="T14" fmla="*/ 2147483646 w 2303"/>
                  <a:gd name="T15" fmla="*/ 2147483646 h 2304"/>
                  <a:gd name="T16" fmla="*/ 2147483646 w 2303"/>
                  <a:gd name="T17" fmla="*/ 2147483646 h 2304"/>
                  <a:gd name="T18" fmla="*/ 2147483646 w 2303"/>
                  <a:gd name="T19" fmla="*/ 2147483646 h 2304"/>
                  <a:gd name="T20" fmla="*/ 2147483646 w 2303"/>
                  <a:gd name="T21" fmla="*/ 2147483646 h 2304"/>
                  <a:gd name="T22" fmla="*/ 2147483646 w 2303"/>
                  <a:gd name="T23" fmla="*/ 2147483646 h 2304"/>
                  <a:gd name="T24" fmla="*/ 2147483646 w 2303"/>
                  <a:gd name="T25" fmla="*/ 2147483646 h 2304"/>
                  <a:gd name="T26" fmla="*/ 2147483646 w 2303"/>
                  <a:gd name="T27" fmla="*/ 2147483646 h 2304"/>
                  <a:gd name="T28" fmla="*/ 2147483646 w 2303"/>
                  <a:gd name="T29" fmla="*/ 2147483646 h 2304"/>
                  <a:gd name="T30" fmla="*/ 2147483646 w 2303"/>
                  <a:gd name="T31" fmla="*/ 2147483646 h 2304"/>
                  <a:gd name="T32" fmla="*/ 2147483646 w 2303"/>
                  <a:gd name="T33" fmla="*/ 2147483646 h 2304"/>
                  <a:gd name="T34" fmla="*/ 2147483646 w 2303"/>
                  <a:gd name="T35" fmla="*/ 2147483646 h 2304"/>
                  <a:gd name="T36" fmla="*/ 2147483646 w 2303"/>
                  <a:gd name="T37" fmla="*/ 2147483646 h 2304"/>
                  <a:gd name="T38" fmla="*/ 2147483646 w 2303"/>
                  <a:gd name="T39" fmla="*/ 2147483646 h 2304"/>
                  <a:gd name="T40" fmla="*/ 2147483646 w 2303"/>
                  <a:gd name="T41" fmla="*/ 2147483646 h 2304"/>
                  <a:gd name="T42" fmla="*/ 2147483646 w 2303"/>
                  <a:gd name="T43" fmla="*/ 2147483646 h 2304"/>
                  <a:gd name="T44" fmla="*/ 2147483646 w 2303"/>
                  <a:gd name="T45" fmla="*/ 2147483646 h 2304"/>
                  <a:gd name="T46" fmla="*/ 2147483646 w 2303"/>
                  <a:gd name="T47" fmla="*/ 2147483646 h 2304"/>
                  <a:gd name="T48" fmla="*/ 2147483646 w 2303"/>
                  <a:gd name="T49" fmla="*/ 2147483646 h 2304"/>
                  <a:gd name="T50" fmla="*/ 2147483646 w 2303"/>
                  <a:gd name="T51" fmla="*/ 2147483646 h 2304"/>
                  <a:gd name="T52" fmla="*/ 2147483646 w 2303"/>
                  <a:gd name="T53" fmla="*/ 2147483646 h 2304"/>
                  <a:gd name="T54" fmla="*/ 2147483646 w 2303"/>
                  <a:gd name="T55" fmla="*/ 2147483646 h 2304"/>
                  <a:gd name="T56" fmla="*/ 2147483646 w 2303"/>
                  <a:gd name="T57" fmla="*/ 2147483646 h 2304"/>
                  <a:gd name="T58" fmla="*/ 2147483646 w 2303"/>
                  <a:gd name="T59" fmla="*/ 2147483646 h 2304"/>
                  <a:gd name="T60" fmla="*/ 2147483646 w 2303"/>
                  <a:gd name="T61" fmla="*/ 2147483646 h 2304"/>
                  <a:gd name="T62" fmla="*/ 2147483646 w 2303"/>
                  <a:gd name="T63" fmla="*/ 2147483646 h 2304"/>
                  <a:gd name="T64" fmla="*/ 2147483646 w 2303"/>
                  <a:gd name="T65" fmla="*/ 2147483646 h 2304"/>
                  <a:gd name="T66" fmla="*/ 2147483646 w 2303"/>
                  <a:gd name="T67" fmla="*/ 2147483646 h 2304"/>
                  <a:gd name="T68" fmla="*/ 2147483646 w 2303"/>
                  <a:gd name="T69" fmla="*/ 2147483646 h 2304"/>
                  <a:gd name="T70" fmla="*/ 2147483646 w 2303"/>
                  <a:gd name="T71" fmla="*/ 2147483646 h 2304"/>
                  <a:gd name="T72" fmla="*/ 2147483646 w 2303"/>
                  <a:gd name="T73" fmla="*/ 2147483646 h 2304"/>
                  <a:gd name="T74" fmla="*/ 2147483646 w 2303"/>
                  <a:gd name="T75" fmla="*/ 2147483646 h 2304"/>
                  <a:gd name="T76" fmla="*/ 2147483646 w 2303"/>
                  <a:gd name="T77" fmla="*/ 2147483646 h 2304"/>
                  <a:gd name="T78" fmla="*/ 2147483646 w 2303"/>
                  <a:gd name="T79" fmla="*/ 2147483646 h 2304"/>
                  <a:gd name="T80" fmla="*/ 2147483646 w 2303"/>
                  <a:gd name="T81" fmla="*/ 2147483646 h 2304"/>
                  <a:gd name="T82" fmla="*/ 2147483646 w 2303"/>
                  <a:gd name="T83" fmla="*/ 2147483646 h 2304"/>
                  <a:gd name="T84" fmla="*/ 2147483646 w 2303"/>
                  <a:gd name="T85" fmla="*/ 2147483646 h 2304"/>
                  <a:gd name="T86" fmla="*/ 2147483646 w 2303"/>
                  <a:gd name="T87" fmla="*/ 2147483646 h 2304"/>
                  <a:gd name="T88" fmla="*/ 2147483646 w 2303"/>
                  <a:gd name="T89" fmla="*/ 2147483646 h 2304"/>
                  <a:gd name="T90" fmla="*/ 2147483646 w 2303"/>
                  <a:gd name="T91" fmla="*/ 2147483646 h 2304"/>
                  <a:gd name="T92" fmla="*/ 2147483646 w 2303"/>
                  <a:gd name="T93" fmla="*/ 2147483646 h 2304"/>
                  <a:gd name="T94" fmla="*/ 2147483646 w 2303"/>
                  <a:gd name="T95" fmla="*/ 2147483646 h 2304"/>
                  <a:gd name="T96" fmla="*/ 2147483646 w 2303"/>
                  <a:gd name="T97" fmla="*/ 2147483646 h 2304"/>
                  <a:gd name="T98" fmla="*/ 2147483646 w 2303"/>
                  <a:gd name="T99" fmla="*/ 2147483646 h 2304"/>
                  <a:gd name="T100" fmla="*/ 2147483646 w 2303"/>
                  <a:gd name="T101" fmla="*/ 2147483646 h 2304"/>
                  <a:gd name="T102" fmla="*/ 2147483646 w 2303"/>
                  <a:gd name="T103" fmla="*/ 2147483646 h 2304"/>
                  <a:gd name="T104" fmla="*/ 2147483646 w 2303"/>
                  <a:gd name="T105" fmla="*/ 2147483646 h 2304"/>
                  <a:gd name="T106" fmla="*/ 2147483646 w 2303"/>
                  <a:gd name="T107" fmla="*/ 2147483646 h 2304"/>
                  <a:gd name="T108" fmla="*/ 2147483646 w 2303"/>
                  <a:gd name="T109" fmla="*/ 2147483646 h 2304"/>
                  <a:gd name="T110" fmla="*/ 2147483646 w 2303"/>
                  <a:gd name="T111" fmla="*/ 2147483646 h 2304"/>
                  <a:gd name="T112" fmla="*/ 2147483646 w 2303"/>
                  <a:gd name="T113" fmla="*/ 2147483646 h 2304"/>
                  <a:gd name="T114" fmla="*/ 2147483646 w 2303"/>
                  <a:gd name="T115" fmla="*/ 2147483646 h 2304"/>
                  <a:gd name="T116" fmla="*/ 2147483646 w 2303"/>
                  <a:gd name="T117" fmla="*/ 2147483646 h 2304"/>
                  <a:gd name="T118" fmla="*/ 2147483646 w 2303"/>
                  <a:gd name="T119" fmla="*/ 2147483646 h 2304"/>
                  <a:gd name="T120" fmla="*/ 2147483646 w 2303"/>
                  <a:gd name="T121" fmla="*/ 2147483646 h 2304"/>
                  <a:gd name="T122" fmla="*/ 2147483646 w 2303"/>
                  <a:gd name="T123" fmla="*/ 2147483646 h 230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lnTo>
                      <a:pt x="225" y="1"/>
                    </a:lnTo>
                    <a:close/>
                  </a:path>
                </a:pathLst>
              </a:custGeom>
              <a:solidFill>
                <a:srgbClr val="233E4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198" name="Google Shape;576;p27">
              <a:extLst>
                <a:ext uri="{FF2B5EF4-FFF2-40B4-BE49-F238E27FC236}">
                  <a16:creationId xmlns:a16="http://schemas.microsoft.com/office/drawing/2014/main" id="{866C5338-04C9-4155-823C-A33DB74587AD}"/>
                </a:ext>
              </a:extLst>
            </p:cNvPr>
            <p:cNvSpPr>
              <a:spLocks/>
            </p:cNvSpPr>
            <p:nvPr/>
          </p:nvSpPr>
          <p:spPr bwMode="auto">
            <a:xfrm>
              <a:off x="3028510" y="5577559"/>
              <a:ext cx="389985" cy="49024"/>
            </a:xfrm>
            <a:custGeom>
              <a:avLst/>
              <a:gdLst>
                <a:gd name="T0" fmla="*/ 2147483646 w 7056"/>
                <a:gd name="T1" fmla="*/ 0 h 887"/>
                <a:gd name="T2" fmla="*/ 2147483646 w 7056"/>
                <a:gd name="T3" fmla="*/ 2147483646 h 887"/>
                <a:gd name="T4" fmla="*/ 2147483646 w 7056"/>
                <a:gd name="T5" fmla="*/ 2147483646 h 887"/>
                <a:gd name="T6" fmla="*/ 2147483646 w 7056"/>
                <a:gd name="T7" fmla="*/ 0 h 887"/>
                <a:gd name="T8" fmla="*/ 2147483646 w 7056"/>
                <a:gd name="T9" fmla="*/ 0 h 8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56" h="887" extrusionOk="0">
                  <a:moveTo>
                    <a:pt x="1" y="0"/>
                  </a:moveTo>
                  <a:lnTo>
                    <a:pt x="1" y="887"/>
                  </a:lnTo>
                  <a:lnTo>
                    <a:pt x="7055" y="887"/>
                  </a:lnTo>
                  <a:lnTo>
                    <a:pt x="7055" y="0"/>
                  </a:lnTo>
                  <a:lnTo>
                    <a:pt x="1" y="0"/>
                  </a:lnTo>
                  <a:close/>
                </a:path>
              </a:pathLst>
            </a:custGeom>
            <a:solidFill>
              <a:srgbClr val="8D7D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228" name="Google Shape;578;p27">
            <a:extLst>
              <a:ext uri="{FF2B5EF4-FFF2-40B4-BE49-F238E27FC236}">
                <a16:creationId xmlns:a16="http://schemas.microsoft.com/office/drawing/2014/main" id="{3ED96176-9C59-4E17-85DF-AAFB0BCC2640}"/>
              </a:ext>
            </a:extLst>
          </p:cNvPr>
          <p:cNvSpPr>
            <a:spLocks/>
          </p:cNvSpPr>
          <p:nvPr/>
        </p:nvSpPr>
        <p:spPr bwMode="auto">
          <a:xfrm>
            <a:off x="3308351" y="6418263"/>
            <a:ext cx="264583" cy="165100"/>
          </a:xfrm>
          <a:custGeom>
            <a:avLst/>
            <a:gdLst>
              <a:gd name="T0" fmla="*/ 2147483646 w 4806"/>
              <a:gd name="T1" fmla="*/ 2147483646 h 2979"/>
              <a:gd name="T2" fmla="*/ 2147483646 w 4806"/>
              <a:gd name="T3" fmla="*/ 2147483646 h 2979"/>
              <a:gd name="T4" fmla="*/ 2147483646 w 4806"/>
              <a:gd name="T5" fmla="*/ 2147483646 h 2979"/>
              <a:gd name="T6" fmla="*/ 2147483646 w 4806"/>
              <a:gd name="T7" fmla="*/ 2147483646 h 2979"/>
              <a:gd name="T8" fmla="*/ 2147483646 w 4806"/>
              <a:gd name="T9" fmla="*/ 2147483646 h 29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06" h="2979" extrusionOk="0">
                <a:moveTo>
                  <a:pt x="1" y="1"/>
                </a:moveTo>
                <a:lnTo>
                  <a:pt x="1" y="2978"/>
                </a:lnTo>
                <a:lnTo>
                  <a:pt x="4805" y="2978"/>
                </a:lnTo>
                <a:lnTo>
                  <a:pt x="4805" y="1"/>
                </a:lnTo>
                <a:lnTo>
                  <a:pt x="1" y="1"/>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grpSp>
        <p:nvGrpSpPr>
          <p:cNvPr id="229" name="Group 228">
            <a:extLst>
              <a:ext uri="{FF2B5EF4-FFF2-40B4-BE49-F238E27FC236}">
                <a16:creationId xmlns:a16="http://schemas.microsoft.com/office/drawing/2014/main" id="{3C6F7F66-F622-4D0C-9371-491E6C519615}"/>
              </a:ext>
            </a:extLst>
          </p:cNvPr>
          <p:cNvGrpSpPr>
            <a:grpSpLocks/>
          </p:cNvGrpSpPr>
          <p:nvPr userDrawn="1"/>
        </p:nvGrpSpPr>
        <p:grpSpPr bwMode="auto">
          <a:xfrm>
            <a:off x="1524001" y="5626100"/>
            <a:ext cx="9319684" cy="1231900"/>
            <a:chOff x="1524301" y="5626805"/>
            <a:chExt cx="9320239" cy="1231195"/>
          </a:xfrm>
        </p:grpSpPr>
        <p:sp>
          <p:nvSpPr>
            <p:cNvPr id="230" name="Google Shape;577;p27">
              <a:extLst>
                <a:ext uri="{FF2B5EF4-FFF2-40B4-BE49-F238E27FC236}">
                  <a16:creationId xmlns:a16="http://schemas.microsoft.com/office/drawing/2014/main" id="{125F9883-719F-48F1-88A1-B6C781C86EF7}"/>
                </a:ext>
              </a:extLst>
            </p:cNvPr>
            <p:cNvSpPr>
              <a:spLocks/>
            </p:cNvSpPr>
            <p:nvPr/>
          </p:nvSpPr>
          <p:spPr bwMode="auto">
            <a:xfrm>
              <a:off x="3307961" y="6403010"/>
              <a:ext cx="265628" cy="451390"/>
            </a:xfrm>
            <a:custGeom>
              <a:avLst/>
              <a:gdLst>
                <a:gd name="T0" fmla="*/ 2147483646 w 4806"/>
                <a:gd name="T1" fmla="*/ 2147483646 h 8167"/>
                <a:gd name="T2" fmla="*/ 2147483646 w 4806"/>
                <a:gd name="T3" fmla="*/ 2147483646 h 8167"/>
                <a:gd name="T4" fmla="*/ 2147483646 w 4806"/>
                <a:gd name="T5" fmla="*/ 2147483646 h 8167"/>
                <a:gd name="T6" fmla="*/ 2147483646 w 4806"/>
                <a:gd name="T7" fmla="*/ 2147483646 h 8167"/>
                <a:gd name="T8" fmla="*/ 2147483646 w 4806"/>
                <a:gd name="T9" fmla="*/ 2147483646 h 81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06" h="8167" extrusionOk="0">
                  <a:moveTo>
                    <a:pt x="1" y="1"/>
                  </a:moveTo>
                  <a:lnTo>
                    <a:pt x="1" y="8167"/>
                  </a:lnTo>
                  <a:lnTo>
                    <a:pt x="4805" y="8167"/>
                  </a:lnTo>
                  <a:lnTo>
                    <a:pt x="4805" y="1"/>
                  </a:lnTo>
                  <a:lnTo>
                    <a:pt x="1" y="1"/>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231" name="Google Shape;579;p27">
              <a:extLst>
                <a:ext uri="{FF2B5EF4-FFF2-40B4-BE49-F238E27FC236}">
                  <a16:creationId xmlns:a16="http://schemas.microsoft.com/office/drawing/2014/main" id="{6CDC92E9-F5D9-42C0-8395-EC153AFB2262}"/>
                </a:ext>
              </a:extLst>
            </p:cNvPr>
            <p:cNvGrpSpPr>
              <a:grpSpLocks/>
            </p:cNvGrpSpPr>
            <p:nvPr userDrawn="1"/>
          </p:nvGrpSpPr>
          <p:grpSpPr bwMode="auto">
            <a:xfrm>
              <a:off x="1524301" y="5626805"/>
              <a:ext cx="9320239" cy="1231195"/>
              <a:chOff x="929285" y="5051507"/>
              <a:chExt cx="7315206" cy="1231195"/>
            </a:xfrm>
          </p:grpSpPr>
          <p:sp>
            <p:nvSpPr>
              <p:cNvPr id="232" name="Google Shape;580;p27">
                <a:extLst>
                  <a:ext uri="{FF2B5EF4-FFF2-40B4-BE49-F238E27FC236}">
                    <a16:creationId xmlns:a16="http://schemas.microsoft.com/office/drawing/2014/main" id="{53E6FF88-20C9-4B93-9990-5B091AC2AEBF}"/>
                  </a:ext>
                </a:extLst>
              </p:cNvPr>
              <p:cNvSpPr>
                <a:spLocks/>
              </p:cNvSpPr>
              <p:nvPr/>
            </p:nvSpPr>
            <p:spPr bwMode="auto">
              <a:xfrm>
                <a:off x="929285" y="5051507"/>
                <a:ext cx="7315206" cy="420715"/>
              </a:xfrm>
              <a:custGeom>
                <a:avLst/>
                <a:gdLst>
                  <a:gd name="T0" fmla="*/ 2147483646 w 132354"/>
                  <a:gd name="T1" fmla="*/ 2147483646 h 7612"/>
                  <a:gd name="T2" fmla="*/ 2147483646 w 132354"/>
                  <a:gd name="T3" fmla="*/ 2147483646 h 7612"/>
                  <a:gd name="T4" fmla="*/ 2147483646 w 132354"/>
                  <a:gd name="T5" fmla="*/ 2147483646 h 7612"/>
                  <a:gd name="T6" fmla="*/ 2147483646 w 132354"/>
                  <a:gd name="T7" fmla="*/ 2147483646 h 7612"/>
                  <a:gd name="T8" fmla="*/ 2147483646 w 132354"/>
                  <a:gd name="T9" fmla="*/ 2147483646 h 76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354" h="7612" extrusionOk="0">
                    <a:moveTo>
                      <a:pt x="1" y="1"/>
                    </a:moveTo>
                    <a:lnTo>
                      <a:pt x="1" y="7611"/>
                    </a:lnTo>
                    <a:lnTo>
                      <a:pt x="132353" y="7611"/>
                    </a:lnTo>
                    <a:lnTo>
                      <a:pt x="132353" y="1"/>
                    </a:lnTo>
                    <a:lnTo>
                      <a:pt x="1" y="1"/>
                    </a:lnTo>
                    <a:close/>
                  </a:path>
                </a:pathLst>
              </a:custGeom>
              <a:solidFill>
                <a:srgbClr val="EFEDD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33" name="Google Shape;581;p27">
                <a:extLst>
                  <a:ext uri="{FF2B5EF4-FFF2-40B4-BE49-F238E27FC236}">
                    <a16:creationId xmlns:a16="http://schemas.microsoft.com/office/drawing/2014/main" id="{60E2DDE6-B2C8-425F-9E3A-8BF483B06A49}"/>
                  </a:ext>
                </a:extLst>
              </p:cNvPr>
              <p:cNvSpPr>
                <a:spLocks/>
              </p:cNvSpPr>
              <p:nvPr/>
            </p:nvSpPr>
            <p:spPr bwMode="auto">
              <a:xfrm>
                <a:off x="929285" y="5051507"/>
                <a:ext cx="7315206" cy="133919"/>
              </a:xfrm>
              <a:custGeom>
                <a:avLst/>
                <a:gdLst>
                  <a:gd name="T0" fmla="*/ 2147483646 w 132354"/>
                  <a:gd name="T1" fmla="*/ 2147483646 h 2423"/>
                  <a:gd name="T2" fmla="*/ 2147483646 w 132354"/>
                  <a:gd name="T3" fmla="*/ 2147483646 h 2423"/>
                  <a:gd name="T4" fmla="*/ 2147483646 w 132354"/>
                  <a:gd name="T5" fmla="*/ 2147483646 h 2423"/>
                  <a:gd name="T6" fmla="*/ 2147483646 w 132354"/>
                  <a:gd name="T7" fmla="*/ 2147483646 h 2423"/>
                  <a:gd name="T8" fmla="*/ 2147483646 w 132354"/>
                  <a:gd name="T9" fmla="*/ 2147483646 h 24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354" h="2423" extrusionOk="0">
                    <a:moveTo>
                      <a:pt x="1" y="1"/>
                    </a:moveTo>
                    <a:lnTo>
                      <a:pt x="1" y="2423"/>
                    </a:lnTo>
                    <a:lnTo>
                      <a:pt x="132353" y="2423"/>
                    </a:lnTo>
                    <a:lnTo>
                      <a:pt x="132353" y="1"/>
                    </a:lnTo>
                    <a:lnTo>
                      <a:pt x="1" y="1"/>
                    </a:lnTo>
                    <a:close/>
                  </a:path>
                </a:pathLst>
              </a:custGeom>
              <a:solidFill>
                <a:srgbClr val="FFFEF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34" name="Google Shape;582;p27">
                <a:extLst>
                  <a:ext uri="{FF2B5EF4-FFF2-40B4-BE49-F238E27FC236}">
                    <a16:creationId xmlns:a16="http://schemas.microsoft.com/office/drawing/2014/main" id="{A32F592F-AFC1-4346-8A1D-860E59B614BD}"/>
                  </a:ext>
                </a:extLst>
              </p:cNvPr>
              <p:cNvSpPr>
                <a:spLocks/>
              </p:cNvSpPr>
              <p:nvPr/>
            </p:nvSpPr>
            <p:spPr bwMode="auto">
              <a:xfrm>
                <a:off x="6668743" y="5831311"/>
                <a:ext cx="264854" cy="451390"/>
              </a:xfrm>
              <a:custGeom>
                <a:avLst/>
                <a:gdLst>
                  <a:gd name="T0" fmla="*/ 2147483646 w 4792"/>
                  <a:gd name="T1" fmla="*/ 2147483646 h 8167"/>
                  <a:gd name="T2" fmla="*/ 2147483646 w 4792"/>
                  <a:gd name="T3" fmla="*/ 2147483646 h 8167"/>
                  <a:gd name="T4" fmla="*/ 2147483646 w 4792"/>
                  <a:gd name="T5" fmla="*/ 2147483646 h 8167"/>
                  <a:gd name="T6" fmla="*/ 2147483646 w 4792"/>
                  <a:gd name="T7" fmla="*/ 2147483646 h 8167"/>
                  <a:gd name="T8" fmla="*/ 2147483646 w 4792"/>
                  <a:gd name="T9" fmla="*/ 2147483646 h 81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92" h="8167" extrusionOk="0">
                    <a:moveTo>
                      <a:pt x="1" y="1"/>
                    </a:moveTo>
                    <a:lnTo>
                      <a:pt x="1" y="8167"/>
                    </a:lnTo>
                    <a:lnTo>
                      <a:pt x="4792" y="8167"/>
                    </a:lnTo>
                    <a:lnTo>
                      <a:pt x="4792" y="1"/>
                    </a:lnTo>
                    <a:lnTo>
                      <a:pt x="1" y="1"/>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35" name="Google Shape;583;p27">
                <a:extLst>
                  <a:ext uri="{FF2B5EF4-FFF2-40B4-BE49-F238E27FC236}">
                    <a16:creationId xmlns:a16="http://schemas.microsoft.com/office/drawing/2014/main" id="{1C153721-6456-4EE5-AFFC-53F742504CE0}"/>
                  </a:ext>
                </a:extLst>
              </p:cNvPr>
              <p:cNvSpPr>
                <a:spLocks/>
              </p:cNvSpPr>
              <p:nvPr/>
            </p:nvSpPr>
            <p:spPr bwMode="auto">
              <a:xfrm>
                <a:off x="6668743" y="5831311"/>
                <a:ext cx="264854" cy="164649"/>
              </a:xfrm>
              <a:custGeom>
                <a:avLst/>
                <a:gdLst>
                  <a:gd name="T0" fmla="*/ 2147483646 w 4792"/>
                  <a:gd name="T1" fmla="*/ 2147483646 h 2979"/>
                  <a:gd name="T2" fmla="*/ 2147483646 w 4792"/>
                  <a:gd name="T3" fmla="*/ 2147483646 h 2979"/>
                  <a:gd name="T4" fmla="*/ 2147483646 w 4792"/>
                  <a:gd name="T5" fmla="*/ 2147483646 h 2979"/>
                  <a:gd name="T6" fmla="*/ 2147483646 w 4792"/>
                  <a:gd name="T7" fmla="*/ 2147483646 h 2979"/>
                  <a:gd name="T8" fmla="*/ 2147483646 w 4792"/>
                  <a:gd name="T9" fmla="*/ 2147483646 h 29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92" h="2979" extrusionOk="0">
                    <a:moveTo>
                      <a:pt x="1" y="1"/>
                    </a:moveTo>
                    <a:lnTo>
                      <a:pt x="1" y="2978"/>
                    </a:lnTo>
                    <a:lnTo>
                      <a:pt x="4792" y="2978"/>
                    </a:lnTo>
                    <a:lnTo>
                      <a:pt x="4792" y="1"/>
                    </a:lnTo>
                    <a:lnTo>
                      <a:pt x="1" y="1"/>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36" name="Google Shape;584;p27">
                <a:extLst>
                  <a:ext uri="{FF2B5EF4-FFF2-40B4-BE49-F238E27FC236}">
                    <a16:creationId xmlns:a16="http://schemas.microsoft.com/office/drawing/2014/main" id="{89A5D76F-4419-4043-ADAF-CBD1510EE4F9}"/>
                  </a:ext>
                </a:extLst>
              </p:cNvPr>
              <p:cNvSpPr>
                <a:spLocks/>
              </p:cNvSpPr>
              <p:nvPr/>
            </p:nvSpPr>
            <p:spPr bwMode="auto">
              <a:xfrm>
                <a:off x="1654207" y="5472167"/>
                <a:ext cx="5864644" cy="359200"/>
              </a:xfrm>
              <a:custGeom>
                <a:avLst/>
                <a:gdLst>
                  <a:gd name="T0" fmla="*/ 2147483646 w 106109"/>
                  <a:gd name="T1" fmla="*/ 0 h 6499"/>
                  <a:gd name="T2" fmla="*/ 2147483646 w 106109"/>
                  <a:gd name="T3" fmla="*/ 2147483646 h 6499"/>
                  <a:gd name="T4" fmla="*/ 2147483646 w 106109"/>
                  <a:gd name="T5" fmla="*/ 2147483646 h 6499"/>
                  <a:gd name="T6" fmla="*/ 2147483646 w 106109"/>
                  <a:gd name="T7" fmla="*/ 0 h 6499"/>
                  <a:gd name="T8" fmla="*/ 2147483646 w 106109"/>
                  <a:gd name="T9" fmla="*/ 0 h 64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6109" h="6499" extrusionOk="0">
                    <a:moveTo>
                      <a:pt x="1" y="0"/>
                    </a:moveTo>
                    <a:lnTo>
                      <a:pt x="1" y="6499"/>
                    </a:lnTo>
                    <a:lnTo>
                      <a:pt x="106108" y="6499"/>
                    </a:lnTo>
                    <a:lnTo>
                      <a:pt x="106108" y="0"/>
                    </a:lnTo>
                    <a:lnTo>
                      <a:pt x="1" y="0"/>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37" name="Google Shape;585;p27">
                <a:extLst>
                  <a:ext uri="{FF2B5EF4-FFF2-40B4-BE49-F238E27FC236}">
                    <a16:creationId xmlns:a16="http://schemas.microsoft.com/office/drawing/2014/main" id="{4419A654-EBCD-4C68-B78F-997A87798B5D}"/>
                  </a:ext>
                </a:extLst>
              </p:cNvPr>
              <p:cNvSpPr>
                <a:spLocks/>
              </p:cNvSpPr>
              <p:nvPr/>
            </p:nvSpPr>
            <p:spPr bwMode="auto">
              <a:xfrm>
                <a:off x="1654207" y="5472167"/>
                <a:ext cx="5864644" cy="176311"/>
              </a:xfrm>
              <a:custGeom>
                <a:avLst/>
                <a:gdLst>
                  <a:gd name="T0" fmla="*/ 2147483646 w 106109"/>
                  <a:gd name="T1" fmla="*/ 0 h 3190"/>
                  <a:gd name="T2" fmla="*/ 2147483646 w 106109"/>
                  <a:gd name="T3" fmla="*/ 2147483646 h 3190"/>
                  <a:gd name="T4" fmla="*/ 2147483646 w 106109"/>
                  <a:gd name="T5" fmla="*/ 2147483646 h 3190"/>
                  <a:gd name="T6" fmla="*/ 2147483646 w 106109"/>
                  <a:gd name="T7" fmla="*/ 0 h 3190"/>
                  <a:gd name="T8" fmla="*/ 2147483646 w 106109"/>
                  <a:gd name="T9" fmla="*/ 0 h 31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6109" h="3190" extrusionOk="0">
                    <a:moveTo>
                      <a:pt x="1" y="0"/>
                    </a:moveTo>
                    <a:lnTo>
                      <a:pt x="1" y="3190"/>
                    </a:lnTo>
                    <a:lnTo>
                      <a:pt x="106108" y="3190"/>
                    </a:lnTo>
                    <a:lnTo>
                      <a:pt x="106108" y="0"/>
                    </a:lnTo>
                    <a:lnTo>
                      <a:pt x="1" y="0"/>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spTree>
    <p:extLst>
      <p:ext uri="{BB962C8B-B14F-4D97-AF65-F5344CB8AC3E}">
        <p14:creationId xmlns:p14="http://schemas.microsoft.com/office/powerpoint/2010/main" val="2135906181"/>
      </p:ext>
    </p:extLst>
  </p:cSld>
  <p:clrMapOvr>
    <a:masterClrMapping/>
  </p:clrMapOvr>
  <p:transition spd="slow" advClick="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5"/>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4"/>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42"/>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8"/>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39"/>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43"/>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29"/>
                                        </p:tgtEl>
                                        <p:attrNameLst>
                                          <p:attrName>style.visibility</p:attrName>
                                        </p:attrNameLst>
                                      </p:cBhvr>
                                      <p:to>
                                        <p:strVal val="visible"/>
                                      </p:to>
                                    </p:set>
                                    <p:anim calcmode="lin" valueType="num">
                                      <p:cBhvr additive="base">
                                        <p:cTn id="19" dur="500" fill="hold"/>
                                        <p:tgtEl>
                                          <p:spTgt spid="229"/>
                                        </p:tgtEl>
                                        <p:attrNameLst>
                                          <p:attrName>ppt_x</p:attrName>
                                        </p:attrNameLst>
                                      </p:cBhvr>
                                      <p:tavLst>
                                        <p:tav tm="0">
                                          <p:val>
                                            <p:strVal val="#ppt_x"/>
                                          </p:val>
                                        </p:tav>
                                        <p:tav tm="100000">
                                          <p:val>
                                            <p:strVal val="#ppt_x"/>
                                          </p:val>
                                        </p:tav>
                                      </p:tavLst>
                                    </p:anim>
                                    <p:anim calcmode="lin" valueType="num">
                                      <p:cBhvr additive="base">
                                        <p:cTn id="20" dur="500" fill="hold"/>
                                        <p:tgtEl>
                                          <p:spTgt spid="229"/>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155"/>
                                        </p:tgtEl>
                                        <p:attrNameLst>
                                          <p:attrName>style.visibility</p:attrName>
                                        </p:attrNameLst>
                                      </p:cBhvr>
                                      <p:to>
                                        <p:strVal val="visible"/>
                                      </p:to>
                                    </p:set>
                                    <p:anim calcmode="lin" valueType="num">
                                      <p:cBhvr additive="base">
                                        <p:cTn id="24" dur="500" fill="hold"/>
                                        <p:tgtEl>
                                          <p:spTgt spid="155"/>
                                        </p:tgtEl>
                                        <p:attrNameLst>
                                          <p:attrName>ppt_x</p:attrName>
                                        </p:attrNameLst>
                                      </p:cBhvr>
                                      <p:tavLst>
                                        <p:tav tm="0">
                                          <p:val>
                                            <p:strVal val="0-#ppt_w/2"/>
                                          </p:val>
                                        </p:tav>
                                        <p:tav tm="100000">
                                          <p:val>
                                            <p:strVal val="#ppt_x"/>
                                          </p:val>
                                        </p:tav>
                                      </p:tavLst>
                                    </p:anim>
                                    <p:anim calcmode="lin" valueType="num">
                                      <p:cBhvr additive="base">
                                        <p:cTn id="25" dur="500" fill="hold"/>
                                        <p:tgtEl>
                                          <p:spTgt spid="155"/>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98"/>
                                        </p:tgtEl>
                                        <p:attrNameLst>
                                          <p:attrName>style.visibility</p:attrName>
                                        </p:attrNameLst>
                                      </p:cBhvr>
                                      <p:to>
                                        <p:strVal val="visible"/>
                                      </p:to>
                                    </p:set>
                                    <p:anim calcmode="lin" valueType="num">
                                      <p:cBhvr additive="base">
                                        <p:cTn id="29" dur="500" fill="hold"/>
                                        <p:tgtEl>
                                          <p:spTgt spid="98"/>
                                        </p:tgtEl>
                                        <p:attrNameLst>
                                          <p:attrName>ppt_x</p:attrName>
                                        </p:attrNameLst>
                                      </p:cBhvr>
                                      <p:tavLst>
                                        <p:tav tm="0">
                                          <p:val>
                                            <p:strVal val="1+#ppt_w/2"/>
                                          </p:val>
                                        </p:tav>
                                        <p:tav tm="100000">
                                          <p:val>
                                            <p:strVal val="#ppt_x"/>
                                          </p:val>
                                        </p:tav>
                                      </p:tavLst>
                                    </p:anim>
                                    <p:anim calcmode="lin" valueType="num">
                                      <p:cBhvr additive="base">
                                        <p:cTn id="30" dur="500" fill="hold"/>
                                        <p:tgtEl>
                                          <p:spTgt spid="98"/>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92"/>
                                        </p:tgtEl>
                                        <p:attrNameLst>
                                          <p:attrName>style.visibility</p:attrName>
                                        </p:attrNameLst>
                                      </p:cBhvr>
                                      <p:to>
                                        <p:strVal val="visible"/>
                                      </p:to>
                                    </p:set>
                                    <p:animEffect transition="in" filter="fade">
                                      <p:cBhvr>
                                        <p:cTn id="34"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grpSp>
        <p:nvGrpSpPr>
          <p:cNvPr id="2" name="Google Shape;992;p14">
            <a:extLst>
              <a:ext uri="{FF2B5EF4-FFF2-40B4-BE49-F238E27FC236}">
                <a16:creationId xmlns:a16="http://schemas.microsoft.com/office/drawing/2014/main" id="{878BD570-4324-4B98-9FC4-433CC7972408}"/>
              </a:ext>
            </a:extLst>
          </p:cNvPr>
          <p:cNvGrpSpPr>
            <a:grpSpLocks/>
          </p:cNvGrpSpPr>
          <p:nvPr userDrawn="1"/>
        </p:nvGrpSpPr>
        <p:grpSpPr bwMode="auto">
          <a:xfrm>
            <a:off x="395818" y="219076"/>
            <a:ext cx="11614149" cy="6240463"/>
            <a:chOff x="395894" y="219519"/>
            <a:chExt cx="8518865" cy="4788281"/>
          </a:xfrm>
        </p:grpSpPr>
        <p:sp>
          <p:nvSpPr>
            <p:cNvPr id="3" name="Google Shape;993;p14">
              <a:extLst>
                <a:ext uri="{FF2B5EF4-FFF2-40B4-BE49-F238E27FC236}">
                  <a16:creationId xmlns:a16="http://schemas.microsoft.com/office/drawing/2014/main" id="{8504DA96-CE2A-4B16-BB6E-56CA8D32C04A}"/>
                </a:ext>
              </a:extLst>
            </p:cNvPr>
            <p:cNvSpPr>
              <a:spLocks/>
            </p:cNvSpPr>
            <p:nvPr/>
          </p:nvSpPr>
          <p:spPr bwMode="auto">
            <a:xfrm>
              <a:off x="661185" y="219519"/>
              <a:ext cx="8068819" cy="4788281"/>
            </a:xfrm>
            <a:custGeom>
              <a:avLst/>
              <a:gdLst>
                <a:gd name="T0" fmla="*/ 2147483646 w 257584"/>
                <a:gd name="T1" fmla="*/ 2147483646 h 146846"/>
                <a:gd name="T2" fmla="*/ 2147483646 w 257584"/>
                <a:gd name="T3" fmla="*/ 2147483646 h 146846"/>
                <a:gd name="T4" fmla="*/ 2147483646 w 257584"/>
                <a:gd name="T5" fmla="*/ 2147483646 h 146846"/>
                <a:gd name="T6" fmla="*/ 2147483646 w 257584"/>
                <a:gd name="T7" fmla="*/ 2147483646 h 146846"/>
                <a:gd name="T8" fmla="*/ 2147483646 w 257584"/>
                <a:gd name="T9" fmla="*/ 2147483646 h 146846"/>
                <a:gd name="T10" fmla="*/ 2147483646 w 257584"/>
                <a:gd name="T11" fmla="*/ 2147483646 h 146846"/>
                <a:gd name="T12" fmla="*/ 2147483646 w 257584"/>
                <a:gd name="T13" fmla="*/ 2147483646 h 146846"/>
                <a:gd name="T14" fmla="*/ 2147483646 w 257584"/>
                <a:gd name="T15" fmla="*/ 2147483646 h 146846"/>
                <a:gd name="T16" fmla="*/ 2147483646 w 257584"/>
                <a:gd name="T17" fmla="*/ 2147483646 h 1468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lnTo>
                    <a:pt x="7146" y="1"/>
                  </a:ln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4" name="Google Shape;994;p14">
              <a:extLst>
                <a:ext uri="{FF2B5EF4-FFF2-40B4-BE49-F238E27FC236}">
                  <a16:creationId xmlns:a16="http://schemas.microsoft.com/office/drawing/2014/main" id="{636409F2-3822-4AA5-829D-AF7CCF5C1EDD}"/>
                </a:ext>
              </a:extLst>
            </p:cNvPr>
            <p:cNvGrpSpPr>
              <a:grpSpLocks/>
            </p:cNvGrpSpPr>
            <p:nvPr/>
          </p:nvGrpSpPr>
          <p:grpSpPr bwMode="auto">
            <a:xfrm>
              <a:off x="8341543" y="2282008"/>
              <a:ext cx="569676" cy="380612"/>
              <a:chOff x="8341543" y="2282008"/>
              <a:chExt cx="569676" cy="380612"/>
            </a:xfrm>
          </p:grpSpPr>
          <p:sp>
            <p:nvSpPr>
              <p:cNvPr id="23" name="Google Shape;995;p14">
                <a:extLst>
                  <a:ext uri="{FF2B5EF4-FFF2-40B4-BE49-F238E27FC236}">
                    <a16:creationId xmlns:a16="http://schemas.microsoft.com/office/drawing/2014/main" id="{B850D5DA-F415-4651-809E-D2C2D52FDD03}"/>
                  </a:ext>
                </a:extLst>
              </p:cNvPr>
              <p:cNvSpPr>
                <a:spLocks/>
              </p:cNvSpPr>
              <p:nvPr/>
            </p:nvSpPr>
            <p:spPr bwMode="auto">
              <a:xfrm>
                <a:off x="8341543" y="2361783"/>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4" name="Google Shape;996;p14">
                <a:extLst>
                  <a:ext uri="{FF2B5EF4-FFF2-40B4-BE49-F238E27FC236}">
                    <a16:creationId xmlns:a16="http://schemas.microsoft.com/office/drawing/2014/main" id="{84D3BE1E-6F80-4FF9-89FE-09B2D156BF12}"/>
                  </a:ext>
                </a:extLst>
              </p:cNvPr>
              <p:cNvSpPr>
                <a:spLocks/>
              </p:cNvSpPr>
              <p:nvPr/>
            </p:nvSpPr>
            <p:spPr bwMode="auto">
              <a:xfrm>
                <a:off x="8341543" y="2282008"/>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5" name="Google Shape;997;p14">
              <a:extLst>
                <a:ext uri="{FF2B5EF4-FFF2-40B4-BE49-F238E27FC236}">
                  <a16:creationId xmlns:a16="http://schemas.microsoft.com/office/drawing/2014/main" id="{AC377E0B-1278-442B-81BD-833EC0A18933}"/>
                </a:ext>
              </a:extLst>
            </p:cNvPr>
            <p:cNvSpPr>
              <a:spLocks/>
            </p:cNvSpPr>
            <p:nvPr/>
          </p:nvSpPr>
          <p:spPr bwMode="auto">
            <a:xfrm>
              <a:off x="8341543" y="4447718"/>
              <a:ext cx="569676" cy="308239"/>
            </a:xfrm>
            <a:custGeom>
              <a:avLst/>
              <a:gdLst>
                <a:gd name="T0" fmla="*/ 0 w 18186"/>
                <a:gd name="T1" fmla="*/ 0 h 9453"/>
                <a:gd name="T2" fmla="*/ 0 w 18186"/>
                <a:gd name="T3" fmla="*/ 2147483646 h 9453"/>
                <a:gd name="T4" fmla="*/ 2147483646 w 18186"/>
                <a:gd name="T5" fmla="*/ 2147483646 h 9453"/>
                <a:gd name="T6" fmla="*/ 2147483646 w 18186"/>
                <a:gd name="T7" fmla="*/ 2147483646 h 9453"/>
                <a:gd name="T8" fmla="*/ 2147483646 w 18186"/>
                <a:gd name="T9" fmla="*/ 0 h 9453"/>
                <a:gd name="T10" fmla="*/ 0 w 18186"/>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6" name="Google Shape;998;p14">
              <a:extLst>
                <a:ext uri="{FF2B5EF4-FFF2-40B4-BE49-F238E27FC236}">
                  <a16:creationId xmlns:a16="http://schemas.microsoft.com/office/drawing/2014/main" id="{06A47AB5-1258-4F3B-92B0-6FCACDFE22BC}"/>
                </a:ext>
              </a:extLst>
            </p:cNvPr>
            <p:cNvGrpSpPr>
              <a:grpSpLocks/>
            </p:cNvGrpSpPr>
            <p:nvPr/>
          </p:nvGrpSpPr>
          <p:grpSpPr bwMode="auto">
            <a:xfrm>
              <a:off x="8341543" y="1721094"/>
              <a:ext cx="569676" cy="380612"/>
              <a:chOff x="8341543" y="1721094"/>
              <a:chExt cx="569676" cy="380612"/>
            </a:xfrm>
          </p:grpSpPr>
          <p:sp>
            <p:nvSpPr>
              <p:cNvPr id="21" name="Google Shape;999;p14">
                <a:extLst>
                  <a:ext uri="{FF2B5EF4-FFF2-40B4-BE49-F238E27FC236}">
                    <a16:creationId xmlns:a16="http://schemas.microsoft.com/office/drawing/2014/main" id="{099AC16C-3B14-438F-AE66-91DF060D4CF6}"/>
                  </a:ext>
                </a:extLst>
              </p:cNvPr>
              <p:cNvSpPr>
                <a:spLocks/>
              </p:cNvSpPr>
              <p:nvPr/>
            </p:nvSpPr>
            <p:spPr bwMode="auto">
              <a:xfrm>
                <a:off x="8341543" y="1800869"/>
                <a:ext cx="569676" cy="300837"/>
              </a:xfrm>
              <a:custGeom>
                <a:avLst/>
                <a:gdLst>
                  <a:gd name="T0" fmla="*/ 0 w 18186"/>
                  <a:gd name="T1" fmla="*/ 0 h 9226"/>
                  <a:gd name="T2" fmla="*/ 0 w 18186"/>
                  <a:gd name="T3" fmla="*/ 2147483646 h 9226"/>
                  <a:gd name="T4" fmla="*/ 2147483646 w 18186"/>
                  <a:gd name="T5" fmla="*/ 2147483646 h 9226"/>
                  <a:gd name="T6" fmla="*/ 2147483646 w 18186"/>
                  <a:gd name="T7" fmla="*/ 2147483646 h 9226"/>
                  <a:gd name="T8" fmla="*/ 2147483646 w 18186"/>
                  <a:gd name="T9" fmla="*/ 0 h 9226"/>
                  <a:gd name="T10" fmla="*/ 0 w 18186"/>
                  <a:gd name="T11" fmla="*/ 0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0"/>
                    </a:moveTo>
                    <a:lnTo>
                      <a:pt x="0" y="9225"/>
                    </a:lnTo>
                    <a:lnTo>
                      <a:pt x="18186" y="9225"/>
                    </a:lnTo>
                    <a:lnTo>
                      <a:pt x="16824" y="4462"/>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 name="Google Shape;1000;p14">
                <a:extLst>
                  <a:ext uri="{FF2B5EF4-FFF2-40B4-BE49-F238E27FC236}">
                    <a16:creationId xmlns:a16="http://schemas.microsoft.com/office/drawing/2014/main" id="{F12CDF83-FA42-407B-974C-2CA36912D6BA}"/>
                  </a:ext>
                </a:extLst>
              </p:cNvPr>
              <p:cNvSpPr/>
              <p:nvPr/>
            </p:nvSpPr>
            <p:spPr>
              <a:xfrm>
                <a:off x="8341867" y="1721415"/>
                <a:ext cx="569787" cy="300866"/>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grpSp>
          <p:nvGrpSpPr>
            <p:cNvPr id="7" name="Google Shape;1001;p14">
              <a:extLst>
                <a:ext uri="{FF2B5EF4-FFF2-40B4-BE49-F238E27FC236}">
                  <a16:creationId xmlns:a16="http://schemas.microsoft.com/office/drawing/2014/main" id="{506F8BAF-B612-4672-B54C-41558B29577B}"/>
                </a:ext>
              </a:extLst>
            </p:cNvPr>
            <p:cNvGrpSpPr>
              <a:grpSpLocks/>
            </p:cNvGrpSpPr>
            <p:nvPr/>
          </p:nvGrpSpPr>
          <p:grpSpPr bwMode="auto">
            <a:xfrm>
              <a:off x="8346273" y="1183592"/>
              <a:ext cx="568486" cy="388014"/>
              <a:chOff x="8346273" y="1183592"/>
              <a:chExt cx="568486" cy="388014"/>
            </a:xfrm>
          </p:grpSpPr>
          <p:sp>
            <p:nvSpPr>
              <p:cNvPr id="19" name="Google Shape;1002;p14">
                <a:extLst>
                  <a:ext uri="{FF2B5EF4-FFF2-40B4-BE49-F238E27FC236}">
                    <a16:creationId xmlns:a16="http://schemas.microsoft.com/office/drawing/2014/main" id="{5D678984-1420-4DC8-93B5-A965720B41D3}"/>
                  </a:ext>
                </a:extLst>
              </p:cNvPr>
              <p:cNvSpPr>
                <a:spLocks/>
              </p:cNvSpPr>
              <p:nvPr/>
            </p:nvSpPr>
            <p:spPr bwMode="auto">
              <a:xfrm>
                <a:off x="8346273" y="1263367"/>
                <a:ext cx="568486" cy="308239"/>
              </a:xfrm>
              <a:custGeom>
                <a:avLst/>
                <a:gdLst>
                  <a:gd name="T0" fmla="*/ 0 w 18148"/>
                  <a:gd name="T1" fmla="*/ 0 h 9453"/>
                  <a:gd name="T2" fmla="*/ 0 w 18148"/>
                  <a:gd name="T3" fmla="*/ 2147483646 h 9453"/>
                  <a:gd name="T4" fmla="*/ 2147483646 w 18148"/>
                  <a:gd name="T5" fmla="*/ 2147483646 h 9453"/>
                  <a:gd name="T6" fmla="*/ 2147483646 w 18148"/>
                  <a:gd name="T7" fmla="*/ 2147483646 h 9453"/>
                  <a:gd name="T8" fmla="*/ 2147483646 w 18148"/>
                  <a:gd name="T9" fmla="*/ 0 h 9453"/>
                  <a:gd name="T10" fmla="*/ 0 w 18148"/>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 name="Google Shape;1003;p14">
                <a:extLst>
                  <a:ext uri="{FF2B5EF4-FFF2-40B4-BE49-F238E27FC236}">
                    <a16:creationId xmlns:a16="http://schemas.microsoft.com/office/drawing/2014/main" id="{DDF0FF62-4098-4A07-9561-E035C02517B1}"/>
                  </a:ext>
                </a:extLst>
              </p:cNvPr>
              <p:cNvSpPr>
                <a:spLocks/>
              </p:cNvSpPr>
              <p:nvPr/>
            </p:nvSpPr>
            <p:spPr bwMode="auto">
              <a:xfrm>
                <a:off x="8346273" y="1183592"/>
                <a:ext cx="568486" cy="308239"/>
              </a:xfrm>
              <a:custGeom>
                <a:avLst/>
                <a:gdLst>
                  <a:gd name="T0" fmla="*/ 0 w 18148"/>
                  <a:gd name="T1" fmla="*/ 0 h 9453"/>
                  <a:gd name="T2" fmla="*/ 0 w 18148"/>
                  <a:gd name="T3" fmla="*/ 2147483646 h 9453"/>
                  <a:gd name="T4" fmla="*/ 2147483646 w 18148"/>
                  <a:gd name="T5" fmla="*/ 2147483646 h 9453"/>
                  <a:gd name="T6" fmla="*/ 2147483646 w 18148"/>
                  <a:gd name="T7" fmla="*/ 2147483646 h 9453"/>
                  <a:gd name="T8" fmla="*/ 2147483646 w 18148"/>
                  <a:gd name="T9" fmla="*/ 0 h 9453"/>
                  <a:gd name="T10" fmla="*/ 0 w 18148"/>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8" name="Google Shape;1004;p14">
              <a:extLst>
                <a:ext uri="{FF2B5EF4-FFF2-40B4-BE49-F238E27FC236}">
                  <a16:creationId xmlns:a16="http://schemas.microsoft.com/office/drawing/2014/main" id="{AE8988AD-C5C7-4C4B-89C0-BCBE67AACA3E}"/>
                </a:ext>
              </a:extLst>
            </p:cNvPr>
            <p:cNvGrpSpPr>
              <a:grpSpLocks/>
            </p:cNvGrpSpPr>
            <p:nvPr/>
          </p:nvGrpSpPr>
          <p:grpSpPr bwMode="auto">
            <a:xfrm>
              <a:off x="8341543" y="606635"/>
              <a:ext cx="569676" cy="388014"/>
              <a:chOff x="8341543" y="606635"/>
              <a:chExt cx="569676" cy="388014"/>
            </a:xfrm>
          </p:grpSpPr>
          <p:sp>
            <p:nvSpPr>
              <p:cNvPr id="17" name="Google Shape;1005;p14">
                <a:extLst>
                  <a:ext uri="{FF2B5EF4-FFF2-40B4-BE49-F238E27FC236}">
                    <a16:creationId xmlns:a16="http://schemas.microsoft.com/office/drawing/2014/main" id="{9E6599FF-2BEF-48B6-A222-91D1C2D6E8FF}"/>
                  </a:ext>
                </a:extLst>
              </p:cNvPr>
              <p:cNvSpPr>
                <a:spLocks/>
              </p:cNvSpPr>
              <p:nvPr/>
            </p:nvSpPr>
            <p:spPr bwMode="auto">
              <a:xfrm>
                <a:off x="8341543" y="686410"/>
                <a:ext cx="569676" cy="308239"/>
              </a:xfrm>
              <a:custGeom>
                <a:avLst/>
                <a:gdLst>
                  <a:gd name="T0" fmla="*/ 0 w 18186"/>
                  <a:gd name="T1" fmla="*/ 0 h 9453"/>
                  <a:gd name="T2" fmla="*/ 0 w 18186"/>
                  <a:gd name="T3" fmla="*/ 2147483646 h 9453"/>
                  <a:gd name="T4" fmla="*/ 2147483646 w 18186"/>
                  <a:gd name="T5" fmla="*/ 2147483646 h 9453"/>
                  <a:gd name="T6" fmla="*/ 2147483646 w 18186"/>
                  <a:gd name="T7" fmla="*/ 2147483646 h 9453"/>
                  <a:gd name="T8" fmla="*/ 2147483646 w 18186"/>
                  <a:gd name="T9" fmla="*/ 0 h 9453"/>
                  <a:gd name="T10" fmla="*/ 0 w 18186"/>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 name="Google Shape;1006;p14">
                <a:extLst>
                  <a:ext uri="{FF2B5EF4-FFF2-40B4-BE49-F238E27FC236}">
                    <a16:creationId xmlns:a16="http://schemas.microsoft.com/office/drawing/2014/main" id="{A8D07448-3C54-406D-928B-26269178EF36}"/>
                  </a:ext>
                </a:extLst>
              </p:cNvPr>
              <p:cNvSpPr/>
              <p:nvPr/>
            </p:nvSpPr>
            <p:spPr>
              <a:xfrm>
                <a:off x="8341867" y="606869"/>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grpSp>
          <p:nvGrpSpPr>
            <p:cNvPr id="9" name="Google Shape;1007;p14">
              <a:extLst>
                <a:ext uri="{FF2B5EF4-FFF2-40B4-BE49-F238E27FC236}">
                  <a16:creationId xmlns:a16="http://schemas.microsoft.com/office/drawing/2014/main" id="{B2EE2A08-EA87-4809-9F3A-CE984D4E63B0}"/>
                </a:ext>
              </a:extLst>
            </p:cNvPr>
            <p:cNvGrpSpPr>
              <a:grpSpLocks/>
            </p:cNvGrpSpPr>
            <p:nvPr/>
          </p:nvGrpSpPr>
          <p:grpSpPr bwMode="auto">
            <a:xfrm>
              <a:off x="8341543" y="2842933"/>
              <a:ext cx="569676" cy="380612"/>
              <a:chOff x="8341543" y="2282008"/>
              <a:chExt cx="569676" cy="380612"/>
            </a:xfrm>
          </p:grpSpPr>
          <p:sp>
            <p:nvSpPr>
              <p:cNvPr id="15" name="Google Shape;1008;p14">
                <a:extLst>
                  <a:ext uri="{FF2B5EF4-FFF2-40B4-BE49-F238E27FC236}">
                    <a16:creationId xmlns:a16="http://schemas.microsoft.com/office/drawing/2014/main" id="{A2B7FB39-A342-4238-A9CF-B2B41A3712E7}"/>
                  </a:ext>
                </a:extLst>
              </p:cNvPr>
              <p:cNvSpPr>
                <a:spLocks/>
              </p:cNvSpPr>
              <p:nvPr/>
            </p:nvSpPr>
            <p:spPr bwMode="auto">
              <a:xfrm>
                <a:off x="8341543" y="2361783"/>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 name="Google Shape;1009;p14">
                <a:extLst>
                  <a:ext uri="{FF2B5EF4-FFF2-40B4-BE49-F238E27FC236}">
                    <a16:creationId xmlns:a16="http://schemas.microsoft.com/office/drawing/2014/main" id="{43D613DF-DD3E-4676-AFBD-FE31E104854B}"/>
                  </a:ext>
                </a:extLst>
              </p:cNvPr>
              <p:cNvSpPr>
                <a:spLocks/>
              </p:cNvSpPr>
              <p:nvPr/>
            </p:nvSpPr>
            <p:spPr bwMode="auto">
              <a:xfrm>
                <a:off x="8341543" y="2282008"/>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10" name="Google Shape;1010;p14">
              <a:extLst>
                <a:ext uri="{FF2B5EF4-FFF2-40B4-BE49-F238E27FC236}">
                  <a16:creationId xmlns:a16="http://schemas.microsoft.com/office/drawing/2014/main" id="{59C7B72D-4743-430A-BADB-5C7589F41608}"/>
                </a:ext>
              </a:extLst>
            </p:cNvPr>
            <p:cNvGrpSpPr>
              <a:grpSpLocks/>
            </p:cNvGrpSpPr>
            <p:nvPr/>
          </p:nvGrpSpPr>
          <p:grpSpPr bwMode="auto">
            <a:xfrm>
              <a:off x="8341543" y="3403858"/>
              <a:ext cx="569676" cy="380612"/>
              <a:chOff x="8341543" y="2282008"/>
              <a:chExt cx="569676" cy="380612"/>
            </a:xfrm>
          </p:grpSpPr>
          <p:sp>
            <p:nvSpPr>
              <p:cNvPr id="13" name="Google Shape;1011;p14">
                <a:extLst>
                  <a:ext uri="{FF2B5EF4-FFF2-40B4-BE49-F238E27FC236}">
                    <a16:creationId xmlns:a16="http://schemas.microsoft.com/office/drawing/2014/main" id="{CB0B8DAC-D7BA-4D68-84D9-78B94EB0DB00}"/>
                  </a:ext>
                </a:extLst>
              </p:cNvPr>
              <p:cNvSpPr>
                <a:spLocks/>
              </p:cNvSpPr>
              <p:nvPr/>
            </p:nvSpPr>
            <p:spPr bwMode="auto">
              <a:xfrm>
                <a:off x="8341543" y="2361783"/>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 name="Google Shape;1012;p14">
                <a:extLst>
                  <a:ext uri="{FF2B5EF4-FFF2-40B4-BE49-F238E27FC236}">
                    <a16:creationId xmlns:a16="http://schemas.microsoft.com/office/drawing/2014/main" id="{6851FFE8-5C40-4F22-AA64-1CC91D1129E1}"/>
                  </a:ext>
                </a:extLst>
              </p:cNvPr>
              <p:cNvSpPr/>
              <p:nvPr/>
            </p:nvSpPr>
            <p:spPr>
              <a:xfrm>
                <a:off x="8341867" y="2281736"/>
                <a:ext cx="569787" cy="30086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sp>
          <p:nvSpPr>
            <p:cNvPr id="11" name="Google Shape;1013;p14">
              <a:extLst>
                <a:ext uri="{FF2B5EF4-FFF2-40B4-BE49-F238E27FC236}">
                  <a16:creationId xmlns:a16="http://schemas.microsoft.com/office/drawing/2014/main" id="{4E7B3E0E-6823-45D5-8002-6028C3A32893}"/>
                </a:ext>
              </a:extLst>
            </p:cNvPr>
            <p:cNvSpPr/>
            <p:nvPr/>
          </p:nvSpPr>
          <p:spPr>
            <a:xfrm>
              <a:off x="8341867" y="4368307"/>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2" name="Google Shape;1014;p14">
              <a:extLst>
                <a:ext uri="{FF2B5EF4-FFF2-40B4-BE49-F238E27FC236}">
                  <a16:creationId xmlns:a16="http://schemas.microsoft.com/office/drawing/2014/main" id="{4B9F7B4C-C681-45E0-8BF2-5BFCB6F167AC}"/>
                </a:ext>
              </a:extLst>
            </p:cNvPr>
            <p:cNvSpPr>
              <a:spLocks/>
            </p:cNvSpPr>
            <p:nvPr/>
          </p:nvSpPr>
          <p:spPr bwMode="auto">
            <a:xfrm>
              <a:off x="395894" y="219519"/>
              <a:ext cx="8053438" cy="4788281"/>
            </a:xfrm>
            <a:custGeom>
              <a:avLst/>
              <a:gdLst>
                <a:gd name="T0" fmla="*/ 2147483646 w 257093"/>
                <a:gd name="T1" fmla="*/ 2147483646 h 146846"/>
                <a:gd name="T2" fmla="*/ 2147483646 w 257093"/>
                <a:gd name="T3" fmla="*/ 2147483646 h 146846"/>
                <a:gd name="T4" fmla="*/ 2147483646 w 257093"/>
                <a:gd name="T5" fmla="*/ 2147483646 h 146846"/>
                <a:gd name="T6" fmla="*/ 2147483646 w 257093"/>
                <a:gd name="T7" fmla="*/ 2147483646 h 146846"/>
                <a:gd name="T8" fmla="*/ 2147483646 w 257093"/>
                <a:gd name="T9" fmla="*/ 2147483646 h 146846"/>
                <a:gd name="T10" fmla="*/ 2147483646 w 257093"/>
                <a:gd name="T11" fmla="*/ 2147483646 h 146846"/>
                <a:gd name="T12" fmla="*/ 2147483646 w 257093"/>
                <a:gd name="T13" fmla="*/ 2147483646 h 146846"/>
                <a:gd name="T14" fmla="*/ 2147483646 w 257093"/>
                <a:gd name="T15" fmla="*/ 2147483646 h 146846"/>
                <a:gd name="T16" fmla="*/ 2147483646 w 257093"/>
                <a:gd name="T17" fmla="*/ 2147483646 h 1468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lnTo>
                    <a:pt x="7146" y="1"/>
                  </a:lnTo>
                  <a:close/>
                </a:path>
              </a:pathLst>
            </a:custGeom>
            <a:solidFill>
              <a:srgbClr val="FCFAF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25" name="Google Shape;1082;p14">
            <a:extLst>
              <a:ext uri="{FF2B5EF4-FFF2-40B4-BE49-F238E27FC236}">
                <a16:creationId xmlns:a16="http://schemas.microsoft.com/office/drawing/2014/main" id="{A9382ACE-3A14-4598-9655-48E2994D34C0}"/>
              </a:ext>
            </a:extLst>
          </p:cNvPr>
          <p:cNvSpPr>
            <a:spLocks/>
          </p:cNvSpPr>
          <p:nvPr userDrawn="1"/>
        </p:nvSpPr>
        <p:spPr bwMode="auto">
          <a:xfrm>
            <a:off x="465667" y="882651"/>
            <a:ext cx="110067" cy="176213"/>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6" name="Google Shape;1083;p14">
            <a:extLst>
              <a:ext uri="{FF2B5EF4-FFF2-40B4-BE49-F238E27FC236}">
                <a16:creationId xmlns:a16="http://schemas.microsoft.com/office/drawing/2014/main" id="{F48171E4-183F-438A-94A0-9A52B12EBA58}"/>
              </a:ext>
            </a:extLst>
          </p:cNvPr>
          <p:cNvSpPr>
            <a:spLocks/>
          </p:cNvSpPr>
          <p:nvPr userDrawn="1"/>
        </p:nvSpPr>
        <p:spPr bwMode="auto">
          <a:xfrm>
            <a:off x="201084" y="906463"/>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7" name="Google Shape;1084;p14">
            <a:extLst>
              <a:ext uri="{FF2B5EF4-FFF2-40B4-BE49-F238E27FC236}">
                <a16:creationId xmlns:a16="http://schemas.microsoft.com/office/drawing/2014/main" id="{D71AB1F0-F678-4B63-ABC1-A5804FDEEF8A}"/>
              </a:ext>
            </a:extLst>
          </p:cNvPr>
          <p:cNvSpPr>
            <a:spLocks/>
          </p:cNvSpPr>
          <p:nvPr userDrawn="1"/>
        </p:nvSpPr>
        <p:spPr bwMode="auto">
          <a:xfrm>
            <a:off x="224367" y="989014"/>
            <a:ext cx="44451"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8" name="Google Shape;1085;p14">
            <a:extLst>
              <a:ext uri="{FF2B5EF4-FFF2-40B4-BE49-F238E27FC236}">
                <a16:creationId xmlns:a16="http://schemas.microsoft.com/office/drawing/2014/main" id="{DA5FECD0-E1ED-4F45-AE03-C40075FFFFFA}"/>
              </a:ext>
            </a:extLst>
          </p:cNvPr>
          <p:cNvSpPr>
            <a:spLocks/>
          </p:cNvSpPr>
          <p:nvPr userDrawn="1"/>
        </p:nvSpPr>
        <p:spPr bwMode="auto">
          <a:xfrm>
            <a:off x="524934" y="947739"/>
            <a:ext cx="46567" cy="46037"/>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9" name="Google Shape;1086;p14">
            <a:extLst>
              <a:ext uri="{FF2B5EF4-FFF2-40B4-BE49-F238E27FC236}">
                <a16:creationId xmlns:a16="http://schemas.microsoft.com/office/drawing/2014/main" id="{18F733F4-B2DC-4B82-B0F9-75CFDF574AA8}"/>
              </a:ext>
            </a:extLst>
          </p:cNvPr>
          <p:cNvSpPr>
            <a:spLocks/>
          </p:cNvSpPr>
          <p:nvPr userDrawn="1"/>
        </p:nvSpPr>
        <p:spPr bwMode="auto">
          <a:xfrm>
            <a:off x="201084" y="917575"/>
            <a:ext cx="448733" cy="96838"/>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0" name="Google Shape;1082;p14">
            <a:extLst>
              <a:ext uri="{FF2B5EF4-FFF2-40B4-BE49-F238E27FC236}">
                <a16:creationId xmlns:a16="http://schemas.microsoft.com/office/drawing/2014/main" id="{09DA717B-6B03-4175-8E0E-C8C63BBE0DD7}"/>
              </a:ext>
            </a:extLst>
          </p:cNvPr>
          <p:cNvSpPr>
            <a:spLocks/>
          </p:cNvSpPr>
          <p:nvPr userDrawn="1"/>
        </p:nvSpPr>
        <p:spPr bwMode="auto">
          <a:xfrm>
            <a:off x="463550" y="1495425"/>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1" name="Google Shape;1083;p14">
            <a:extLst>
              <a:ext uri="{FF2B5EF4-FFF2-40B4-BE49-F238E27FC236}">
                <a16:creationId xmlns:a16="http://schemas.microsoft.com/office/drawing/2014/main" id="{C26A1670-B814-49D3-879F-5FE22CD47859}"/>
              </a:ext>
            </a:extLst>
          </p:cNvPr>
          <p:cNvSpPr>
            <a:spLocks/>
          </p:cNvSpPr>
          <p:nvPr userDrawn="1"/>
        </p:nvSpPr>
        <p:spPr bwMode="auto">
          <a:xfrm>
            <a:off x="198967" y="1520826"/>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2" name="Google Shape;1084;p14">
            <a:extLst>
              <a:ext uri="{FF2B5EF4-FFF2-40B4-BE49-F238E27FC236}">
                <a16:creationId xmlns:a16="http://schemas.microsoft.com/office/drawing/2014/main" id="{C4049B85-1691-4106-8126-A0839CF301EF}"/>
              </a:ext>
            </a:extLst>
          </p:cNvPr>
          <p:cNvSpPr>
            <a:spLocks/>
          </p:cNvSpPr>
          <p:nvPr userDrawn="1"/>
        </p:nvSpPr>
        <p:spPr bwMode="auto">
          <a:xfrm>
            <a:off x="222251" y="1603375"/>
            <a:ext cx="46567" cy="46038"/>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3" name="Google Shape;1085;p14">
            <a:extLst>
              <a:ext uri="{FF2B5EF4-FFF2-40B4-BE49-F238E27FC236}">
                <a16:creationId xmlns:a16="http://schemas.microsoft.com/office/drawing/2014/main" id="{63B50F65-DDC8-4BF3-8A3F-E1136050F6C1}"/>
              </a:ext>
            </a:extLst>
          </p:cNvPr>
          <p:cNvSpPr>
            <a:spLocks/>
          </p:cNvSpPr>
          <p:nvPr userDrawn="1"/>
        </p:nvSpPr>
        <p:spPr bwMode="auto">
          <a:xfrm>
            <a:off x="522818" y="1562100"/>
            <a:ext cx="46567" cy="44450"/>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4" name="Google Shape;1086;p14">
            <a:extLst>
              <a:ext uri="{FF2B5EF4-FFF2-40B4-BE49-F238E27FC236}">
                <a16:creationId xmlns:a16="http://schemas.microsoft.com/office/drawing/2014/main" id="{E913AA32-C0B0-4B9B-A677-CCD44C4BBC8D}"/>
              </a:ext>
            </a:extLst>
          </p:cNvPr>
          <p:cNvSpPr>
            <a:spLocks/>
          </p:cNvSpPr>
          <p:nvPr userDrawn="1"/>
        </p:nvSpPr>
        <p:spPr bwMode="auto">
          <a:xfrm>
            <a:off x="201084" y="1531938"/>
            <a:ext cx="446616"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5" name="Google Shape;1082;p14">
            <a:extLst>
              <a:ext uri="{FF2B5EF4-FFF2-40B4-BE49-F238E27FC236}">
                <a16:creationId xmlns:a16="http://schemas.microsoft.com/office/drawing/2014/main" id="{0345F329-0796-4C10-BC36-05E9E8D34183}"/>
              </a:ext>
            </a:extLst>
          </p:cNvPr>
          <p:cNvSpPr>
            <a:spLocks/>
          </p:cNvSpPr>
          <p:nvPr userDrawn="1"/>
        </p:nvSpPr>
        <p:spPr bwMode="auto">
          <a:xfrm>
            <a:off x="463550" y="2109788"/>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6" name="Google Shape;1083;p14">
            <a:extLst>
              <a:ext uri="{FF2B5EF4-FFF2-40B4-BE49-F238E27FC236}">
                <a16:creationId xmlns:a16="http://schemas.microsoft.com/office/drawing/2014/main" id="{9C274F83-CF9F-415D-B891-246735102707}"/>
              </a:ext>
            </a:extLst>
          </p:cNvPr>
          <p:cNvSpPr>
            <a:spLocks/>
          </p:cNvSpPr>
          <p:nvPr userDrawn="1"/>
        </p:nvSpPr>
        <p:spPr bwMode="auto">
          <a:xfrm>
            <a:off x="198967" y="2135189"/>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7" name="Google Shape;1084;p14">
            <a:extLst>
              <a:ext uri="{FF2B5EF4-FFF2-40B4-BE49-F238E27FC236}">
                <a16:creationId xmlns:a16="http://schemas.microsoft.com/office/drawing/2014/main" id="{4304F46C-E369-4ED2-8A33-8B801DF901E5}"/>
              </a:ext>
            </a:extLst>
          </p:cNvPr>
          <p:cNvSpPr>
            <a:spLocks/>
          </p:cNvSpPr>
          <p:nvPr userDrawn="1"/>
        </p:nvSpPr>
        <p:spPr bwMode="auto">
          <a:xfrm>
            <a:off x="222251" y="2217738"/>
            <a:ext cx="44449" cy="44450"/>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8" name="Google Shape;1085;p14">
            <a:extLst>
              <a:ext uri="{FF2B5EF4-FFF2-40B4-BE49-F238E27FC236}">
                <a16:creationId xmlns:a16="http://schemas.microsoft.com/office/drawing/2014/main" id="{FF61E979-D954-40FE-9AE6-B58759C1FF37}"/>
              </a:ext>
            </a:extLst>
          </p:cNvPr>
          <p:cNvSpPr>
            <a:spLocks/>
          </p:cNvSpPr>
          <p:nvPr userDrawn="1"/>
        </p:nvSpPr>
        <p:spPr bwMode="auto">
          <a:xfrm>
            <a:off x="522818" y="2174875"/>
            <a:ext cx="44449"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9" name="Google Shape;1086;p14">
            <a:extLst>
              <a:ext uri="{FF2B5EF4-FFF2-40B4-BE49-F238E27FC236}">
                <a16:creationId xmlns:a16="http://schemas.microsoft.com/office/drawing/2014/main" id="{BAFBEAFD-83AF-46CD-9B4E-67AC6D6BB74E}"/>
              </a:ext>
            </a:extLst>
          </p:cNvPr>
          <p:cNvSpPr>
            <a:spLocks/>
          </p:cNvSpPr>
          <p:nvPr userDrawn="1"/>
        </p:nvSpPr>
        <p:spPr bwMode="auto">
          <a:xfrm>
            <a:off x="198967" y="2146300"/>
            <a:ext cx="448733"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0" name="Google Shape;1082;p14">
            <a:extLst>
              <a:ext uri="{FF2B5EF4-FFF2-40B4-BE49-F238E27FC236}">
                <a16:creationId xmlns:a16="http://schemas.microsoft.com/office/drawing/2014/main" id="{E61B4AF9-9B91-4AEC-8399-D2FFE35AFB82}"/>
              </a:ext>
            </a:extLst>
          </p:cNvPr>
          <p:cNvSpPr>
            <a:spLocks/>
          </p:cNvSpPr>
          <p:nvPr userDrawn="1"/>
        </p:nvSpPr>
        <p:spPr bwMode="auto">
          <a:xfrm>
            <a:off x="461433" y="2724151"/>
            <a:ext cx="110067" cy="176213"/>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1" name="Google Shape;1083;p14">
            <a:extLst>
              <a:ext uri="{FF2B5EF4-FFF2-40B4-BE49-F238E27FC236}">
                <a16:creationId xmlns:a16="http://schemas.microsoft.com/office/drawing/2014/main" id="{B6DCDB64-93EB-49AB-B8E7-7FC043EA1F6A}"/>
              </a:ext>
            </a:extLst>
          </p:cNvPr>
          <p:cNvSpPr>
            <a:spLocks/>
          </p:cNvSpPr>
          <p:nvPr userDrawn="1"/>
        </p:nvSpPr>
        <p:spPr bwMode="auto">
          <a:xfrm>
            <a:off x="196851" y="2747964"/>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2" name="Google Shape;1084;p14">
            <a:extLst>
              <a:ext uri="{FF2B5EF4-FFF2-40B4-BE49-F238E27FC236}">
                <a16:creationId xmlns:a16="http://schemas.microsoft.com/office/drawing/2014/main" id="{EDF50C45-FF37-4AD9-B5E8-AA96F4A3E902}"/>
              </a:ext>
            </a:extLst>
          </p:cNvPr>
          <p:cNvSpPr>
            <a:spLocks/>
          </p:cNvSpPr>
          <p:nvPr userDrawn="1"/>
        </p:nvSpPr>
        <p:spPr bwMode="auto">
          <a:xfrm>
            <a:off x="220134" y="2830514"/>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3" name="Google Shape;1085;p14">
            <a:extLst>
              <a:ext uri="{FF2B5EF4-FFF2-40B4-BE49-F238E27FC236}">
                <a16:creationId xmlns:a16="http://schemas.microsoft.com/office/drawing/2014/main" id="{A03A6694-0D97-4D26-BF74-9AFA7BEDC0F6}"/>
              </a:ext>
            </a:extLst>
          </p:cNvPr>
          <p:cNvSpPr>
            <a:spLocks/>
          </p:cNvSpPr>
          <p:nvPr userDrawn="1"/>
        </p:nvSpPr>
        <p:spPr bwMode="auto">
          <a:xfrm>
            <a:off x="520701" y="2789239"/>
            <a:ext cx="46567" cy="46037"/>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4" name="Google Shape;1086;p14">
            <a:extLst>
              <a:ext uri="{FF2B5EF4-FFF2-40B4-BE49-F238E27FC236}">
                <a16:creationId xmlns:a16="http://schemas.microsoft.com/office/drawing/2014/main" id="{F6A70BA1-7E51-427C-83DE-FF98E2BF65A3}"/>
              </a:ext>
            </a:extLst>
          </p:cNvPr>
          <p:cNvSpPr>
            <a:spLocks/>
          </p:cNvSpPr>
          <p:nvPr userDrawn="1"/>
        </p:nvSpPr>
        <p:spPr bwMode="auto">
          <a:xfrm>
            <a:off x="198968" y="2759075"/>
            <a:ext cx="446617" cy="96838"/>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5" name="Google Shape;1082;p14">
            <a:extLst>
              <a:ext uri="{FF2B5EF4-FFF2-40B4-BE49-F238E27FC236}">
                <a16:creationId xmlns:a16="http://schemas.microsoft.com/office/drawing/2014/main" id="{DAACFC89-76A3-4E90-8DB0-664B20F008EC}"/>
              </a:ext>
            </a:extLst>
          </p:cNvPr>
          <p:cNvSpPr>
            <a:spLocks/>
          </p:cNvSpPr>
          <p:nvPr userDrawn="1"/>
        </p:nvSpPr>
        <p:spPr bwMode="auto">
          <a:xfrm>
            <a:off x="461433" y="3336925"/>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6" name="Google Shape;1083;p14">
            <a:extLst>
              <a:ext uri="{FF2B5EF4-FFF2-40B4-BE49-F238E27FC236}">
                <a16:creationId xmlns:a16="http://schemas.microsoft.com/office/drawing/2014/main" id="{4DC966C0-7784-4C56-B5A0-F3A372A75E5D}"/>
              </a:ext>
            </a:extLst>
          </p:cNvPr>
          <p:cNvSpPr>
            <a:spLocks/>
          </p:cNvSpPr>
          <p:nvPr userDrawn="1"/>
        </p:nvSpPr>
        <p:spPr bwMode="auto">
          <a:xfrm>
            <a:off x="194733" y="3362326"/>
            <a:ext cx="450851"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7" name="Google Shape;1084;p14">
            <a:extLst>
              <a:ext uri="{FF2B5EF4-FFF2-40B4-BE49-F238E27FC236}">
                <a16:creationId xmlns:a16="http://schemas.microsoft.com/office/drawing/2014/main" id="{DB1E3FD5-52B8-42E5-BEA9-7822C34488B8}"/>
              </a:ext>
            </a:extLst>
          </p:cNvPr>
          <p:cNvSpPr>
            <a:spLocks/>
          </p:cNvSpPr>
          <p:nvPr userDrawn="1"/>
        </p:nvSpPr>
        <p:spPr bwMode="auto">
          <a:xfrm>
            <a:off x="220133" y="3444875"/>
            <a:ext cx="44451" cy="46038"/>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8" name="Google Shape;1085;p14">
            <a:extLst>
              <a:ext uri="{FF2B5EF4-FFF2-40B4-BE49-F238E27FC236}">
                <a16:creationId xmlns:a16="http://schemas.microsoft.com/office/drawing/2014/main" id="{07A93565-9C9E-47F1-A1DF-EF8283268363}"/>
              </a:ext>
            </a:extLst>
          </p:cNvPr>
          <p:cNvSpPr>
            <a:spLocks/>
          </p:cNvSpPr>
          <p:nvPr userDrawn="1"/>
        </p:nvSpPr>
        <p:spPr bwMode="auto">
          <a:xfrm>
            <a:off x="520700" y="3403600"/>
            <a:ext cx="44451" cy="44450"/>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9" name="Google Shape;1086;p14">
            <a:extLst>
              <a:ext uri="{FF2B5EF4-FFF2-40B4-BE49-F238E27FC236}">
                <a16:creationId xmlns:a16="http://schemas.microsoft.com/office/drawing/2014/main" id="{92167F82-0DFF-4376-B456-A8713C9B1916}"/>
              </a:ext>
            </a:extLst>
          </p:cNvPr>
          <p:cNvSpPr>
            <a:spLocks/>
          </p:cNvSpPr>
          <p:nvPr userDrawn="1"/>
        </p:nvSpPr>
        <p:spPr bwMode="auto">
          <a:xfrm>
            <a:off x="196851" y="3373439"/>
            <a:ext cx="448733" cy="96837"/>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0" name="Google Shape;1082;p14">
            <a:extLst>
              <a:ext uri="{FF2B5EF4-FFF2-40B4-BE49-F238E27FC236}">
                <a16:creationId xmlns:a16="http://schemas.microsoft.com/office/drawing/2014/main" id="{057A8CEE-F6EA-4BBA-8EDB-C8ED144BF7CB}"/>
              </a:ext>
            </a:extLst>
          </p:cNvPr>
          <p:cNvSpPr>
            <a:spLocks/>
          </p:cNvSpPr>
          <p:nvPr userDrawn="1"/>
        </p:nvSpPr>
        <p:spPr bwMode="auto">
          <a:xfrm>
            <a:off x="459317" y="3951288"/>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1" name="Google Shape;1083;p14">
            <a:extLst>
              <a:ext uri="{FF2B5EF4-FFF2-40B4-BE49-F238E27FC236}">
                <a16:creationId xmlns:a16="http://schemas.microsoft.com/office/drawing/2014/main" id="{C681F112-80B2-4DEC-B7C7-7985B9F4E9C7}"/>
              </a:ext>
            </a:extLst>
          </p:cNvPr>
          <p:cNvSpPr>
            <a:spLocks/>
          </p:cNvSpPr>
          <p:nvPr userDrawn="1"/>
        </p:nvSpPr>
        <p:spPr bwMode="auto">
          <a:xfrm>
            <a:off x="194734" y="3976689"/>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2" name="Google Shape;1084;p14">
            <a:extLst>
              <a:ext uri="{FF2B5EF4-FFF2-40B4-BE49-F238E27FC236}">
                <a16:creationId xmlns:a16="http://schemas.microsoft.com/office/drawing/2014/main" id="{77B16191-89C7-4B00-92DC-FA44DF753D3E}"/>
              </a:ext>
            </a:extLst>
          </p:cNvPr>
          <p:cNvSpPr>
            <a:spLocks/>
          </p:cNvSpPr>
          <p:nvPr userDrawn="1"/>
        </p:nvSpPr>
        <p:spPr bwMode="auto">
          <a:xfrm>
            <a:off x="218018" y="4059239"/>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3" name="Google Shape;1085;p14">
            <a:extLst>
              <a:ext uri="{FF2B5EF4-FFF2-40B4-BE49-F238E27FC236}">
                <a16:creationId xmlns:a16="http://schemas.microsoft.com/office/drawing/2014/main" id="{BC9B9E55-9D0B-46CB-842B-8D9846D2DF63}"/>
              </a:ext>
            </a:extLst>
          </p:cNvPr>
          <p:cNvSpPr>
            <a:spLocks/>
          </p:cNvSpPr>
          <p:nvPr userDrawn="1"/>
        </p:nvSpPr>
        <p:spPr bwMode="auto">
          <a:xfrm>
            <a:off x="518585" y="4016375"/>
            <a:ext cx="46567"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4" name="Google Shape;1086;p14">
            <a:extLst>
              <a:ext uri="{FF2B5EF4-FFF2-40B4-BE49-F238E27FC236}">
                <a16:creationId xmlns:a16="http://schemas.microsoft.com/office/drawing/2014/main" id="{0E6CBACD-959A-4EE1-B6BD-5F09F279D774}"/>
              </a:ext>
            </a:extLst>
          </p:cNvPr>
          <p:cNvSpPr>
            <a:spLocks/>
          </p:cNvSpPr>
          <p:nvPr userDrawn="1"/>
        </p:nvSpPr>
        <p:spPr bwMode="auto">
          <a:xfrm>
            <a:off x="194734" y="3987800"/>
            <a:ext cx="448733"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5" name="Google Shape;1082;p14">
            <a:extLst>
              <a:ext uri="{FF2B5EF4-FFF2-40B4-BE49-F238E27FC236}">
                <a16:creationId xmlns:a16="http://schemas.microsoft.com/office/drawing/2014/main" id="{6F3963B9-29E8-47D0-93FC-79149E98FCE4}"/>
              </a:ext>
            </a:extLst>
          </p:cNvPr>
          <p:cNvSpPr>
            <a:spLocks/>
          </p:cNvSpPr>
          <p:nvPr userDrawn="1"/>
        </p:nvSpPr>
        <p:spPr bwMode="auto">
          <a:xfrm>
            <a:off x="459317" y="4565650"/>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6" name="Google Shape;1083;p14">
            <a:extLst>
              <a:ext uri="{FF2B5EF4-FFF2-40B4-BE49-F238E27FC236}">
                <a16:creationId xmlns:a16="http://schemas.microsoft.com/office/drawing/2014/main" id="{3B2A7509-5ACD-471D-BADC-D649A59A2E8D}"/>
              </a:ext>
            </a:extLst>
          </p:cNvPr>
          <p:cNvSpPr>
            <a:spLocks/>
          </p:cNvSpPr>
          <p:nvPr userDrawn="1"/>
        </p:nvSpPr>
        <p:spPr bwMode="auto">
          <a:xfrm>
            <a:off x="192618" y="4589464"/>
            <a:ext cx="450849"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7" name="Google Shape;1084;p14">
            <a:extLst>
              <a:ext uri="{FF2B5EF4-FFF2-40B4-BE49-F238E27FC236}">
                <a16:creationId xmlns:a16="http://schemas.microsoft.com/office/drawing/2014/main" id="{7E3C907A-A0F1-41D6-B244-CC44C5348CDE}"/>
              </a:ext>
            </a:extLst>
          </p:cNvPr>
          <p:cNvSpPr>
            <a:spLocks/>
          </p:cNvSpPr>
          <p:nvPr userDrawn="1"/>
        </p:nvSpPr>
        <p:spPr bwMode="auto">
          <a:xfrm>
            <a:off x="215901" y="4672014"/>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8" name="Google Shape;1085;p14">
            <a:extLst>
              <a:ext uri="{FF2B5EF4-FFF2-40B4-BE49-F238E27FC236}">
                <a16:creationId xmlns:a16="http://schemas.microsoft.com/office/drawing/2014/main" id="{B50F4719-C07F-4FAF-A09D-6D4CF616E0D7}"/>
              </a:ext>
            </a:extLst>
          </p:cNvPr>
          <p:cNvSpPr>
            <a:spLocks/>
          </p:cNvSpPr>
          <p:nvPr userDrawn="1"/>
        </p:nvSpPr>
        <p:spPr bwMode="auto">
          <a:xfrm>
            <a:off x="518585" y="4630739"/>
            <a:ext cx="44449" cy="46037"/>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9" name="Google Shape;1086;p14">
            <a:extLst>
              <a:ext uri="{FF2B5EF4-FFF2-40B4-BE49-F238E27FC236}">
                <a16:creationId xmlns:a16="http://schemas.microsoft.com/office/drawing/2014/main" id="{79F215D5-F4A5-4C38-AF33-EF5BED4E746D}"/>
              </a:ext>
            </a:extLst>
          </p:cNvPr>
          <p:cNvSpPr>
            <a:spLocks/>
          </p:cNvSpPr>
          <p:nvPr userDrawn="1"/>
        </p:nvSpPr>
        <p:spPr bwMode="auto">
          <a:xfrm>
            <a:off x="194734" y="4600575"/>
            <a:ext cx="446617" cy="96838"/>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0" name="Google Shape;1082;p14">
            <a:extLst>
              <a:ext uri="{FF2B5EF4-FFF2-40B4-BE49-F238E27FC236}">
                <a16:creationId xmlns:a16="http://schemas.microsoft.com/office/drawing/2014/main" id="{394DA2E1-13E2-44CA-AEDD-6882FFF10885}"/>
              </a:ext>
            </a:extLst>
          </p:cNvPr>
          <p:cNvSpPr>
            <a:spLocks/>
          </p:cNvSpPr>
          <p:nvPr userDrawn="1"/>
        </p:nvSpPr>
        <p:spPr bwMode="auto">
          <a:xfrm>
            <a:off x="457200" y="5180013"/>
            <a:ext cx="110067" cy="176212"/>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1" name="Google Shape;1083;p14">
            <a:extLst>
              <a:ext uri="{FF2B5EF4-FFF2-40B4-BE49-F238E27FC236}">
                <a16:creationId xmlns:a16="http://schemas.microsoft.com/office/drawing/2014/main" id="{FBA63660-D4DE-416B-A5EE-ABB7149BEFC8}"/>
              </a:ext>
            </a:extLst>
          </p:cNvPr>
          <p:cNvSpPr>
            <a:spLocks/>
          </p:cNvSpPr>
          <p:nvPr userDrawn="1"/>
        </p:nvSpPr>
        <p:spPr bwMode="auto">
          <a:xfrm>
            <a:off x="192618" y="5203826"/>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2" name="Google Shape;1084;p14">
            <a:extLst>
              <a:ext uri="{FF2B5EF4-FFF2-40B4-BE49-F238E27FC236}">
                <a16:creationId xmlns:a16="http://schemas.microsoft.com/office/drawing/2014/main" id="{7F210273-6BFD-477C-9BEB-20E87D78AB45}"/>
              </a:ext>
            </a:extLst>
          </p:cNvPr>
          <p:cNvSpPr>
            <a:spLocks/>
          </p:cNvSpPr>
          <p:nvPr userDrawn="1"/>
        </p:nvSpPr>
        <p:spPr bwMode="auto">
          <a:xfrm>
            <a:off x="215901" y="5286375"/>
            <a:ext cx="46567" cy="46038"/>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3" name="Google Shape;1085;p14">
            <a:extLst>
              <a:ext uri="{FF2B5EF4-FFF2-40B4-BE49-F238E27FC236}">
                <a16:creationId xmlns:a16="http://schemas.microsoft.com/office/drawing/2014/main" id="{C98507A1-4000-450B-8062-2885CB1161B9}"/>
              </a:ext>
            </a:extLst>
          </p:cNvPr>
          <p:cNvSpPr>
            <a:spLocks/>
          </p:cNvSpPr>
          <p:nvPr userDrawn="1"/>
        </p:nvSpPr>
        <p:spPr bwMode="auto">
          <a:xfrm>
            <a:off x="516467" y="5245100"/>
            <a:ext cx="46567"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4" name="Google Shape;1086;p14">
            <a:extLst>
              <a:ext uri="{FF2B5EF4-FFF2-40B4-BE49-F238E27FC236}">
                <a16:creationId xmlns:a16="http://schemas.microsoft.com/office/drawing/2014/main" id="{17CB1930-CE95-47A4-8A1A-F60699CC8A13}"/>
              </a:ext>
            </a:extLst>
          </p:cNvPr>
          <p:cNvSpPr>
            <a:spLocks/>
          </p:cNvSpPr>
          <p:nvPr userDrawn="1"/>
        </p:nvSpPr>
        <p:spPr bwMode="auto">
          <a:xfrm>
            <a:off x="192618" y="5214939"/>
            <a:ext cx="448733" cy="96837"/>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5" name="Google Shape;1082;p14">
            <a:extLst>
              <a:ext uri="{FF2B5EF4-FFF2-40B4-BE49-F238E27FC236}">
                <a16:creationId xmlns:a16="http://schemas.microsoft.com/office/drawing/2014/main" id="{4D818472-E5FD-40F0-9407-5F79E0CC85DE}"/>
              </a:ext>
            </a:extLst>
          </p:cNvPr>
          <p:cNvSpPr>
            <a:spLocks/>
          </p:cNvSpPr>
          <p:nvPr userDrawn="1"/>
        </p:nvSpPr>
        <p:spPr bwMode="auto">
          <a:xfrm>
            <a:off x="457200" y="5792788"/>
            <a:ext cx="107951"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6" name="Google Shape;1083;p14">
            <a:extLst>
              <a:ext uri="{FF2B5EF4-FFF2-40B4-BE49-F238E27FC236}">
                <a16:creationId xmlns:a16="http://schemas.microsoft.com/office/drawing/2014/main" id="{F64D4071-0B30-4ABB-90E7-9192CBFB806A}"/>
              </a:ext>
            </a:extLst>
          </p:cNvPr>
          <p:cNvSpPr>
            <a:spLocks/>
          </p:cNvSpPr>
          <p:nvPr userDrawn="1"/>
        </p:nvSpPr>
        <p:spPr bwMode="auto">
          <a:xfrm>
            <a:off x="190500" y="5818189"/>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7" name="Google Shape;1084;p14">
            <a:extLst>
              <a:ext uri="{FF2B5EF4-FFF2-40B4-BE49-F238E27FC236}">
                <a16:creationId xmlns:a16="http://schemas.microsoft.com/office/drawing/2014/main" id="{A6A598E1-A8BA-494B-A71B-03DEA871ED30}"/>
              </a:ext>
            </a:extLst>
          </p:cNvPr>
          <p:cNvSpPr>
            <a:spLocks/>
          </p:cNvSpPr>
          <p:nvPr userDrawn="1"/>
        </p:nvSpPr>
        <p:spPr bwMode="auto">
          <a:xfrm>
            <a:off x="213784" y="5900739"/>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8" name="Google Shape;1085;p14">
            <a:extLst>
              <a:ext uri="{FF2B5EF4-FFF2-40B4-BE49-F238E27FC236}">
                <a16:creationId xmlns:a16="http://schemas.microsoft.com/office/drawing/2014/main" id="{8ED05A8E-7DA2-460C-876A-C50FA96AC64B}"/>
              </a:ext>
            </a:extLst>
          </p:cNvPr>
          <p:cNvSpPr>
            <a:spLocks/>
          </p:cNvSpPr>
          <p:nvPr userDrawn="1"/>
        </p:nvSpPr>
        <p:spPr bwMode="auto">
          <a:xfrm>
            <a:off x="514351" y="5857875"/>
            <a:ext cx="46567"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9" name="Google Shape;1086;p14">
            <a:extLst>
              <a:ext uri="{FF2B5EF4-FFF2-40B4-BE49-F238E27FC236}">
                <a16:creationId xmlns:a16="http://schemas.microsoft.com/office/drawing/2014/main" id="{415AB044-A186-4EA8-A77A-157D4CE0262F}"/>
              </a:ext>
            </a:extLst>
          </p:cNvPr>
          <p:cNvSpPr>
            <a:spLocks/>
          </p:cNvSpPr>
          <p:nvPr userDrawn="1"/>
        </p:nvSpPr>
        <p:spPr bwMode="auto">
          <a:xfrm>
            <a:off x="192617" y="5829300"/>
            <a:ext cx="446616"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0" name="Google Shape;1765;p26">
            <a:extLst>
              <a:ext uri="{FF2B5EF4-FFF2-40B4-BE49-F238E27FC236}">
                <a16:creationId xmlns:a16="http://schemas.microsoft.com/office/drawing/2014/main" id="{8759B871-83A3-4615-816A-B9A8306EC277}"/>
              </a:ext>
            </a:extLst>
          </p:cNvPr>
          <p:cNvSpPr/>
          <p:nvPr userDrawn="1"/>
        </p:nvSpPr>
        <p:spPr>
          <a:xfrm rot="126755">
            <a:off x="3092451" y="1090613"/>
            <a:ext cx="5549900" cy="4730750"/>
          </a:xfrm>
          <a:prstGeom prst="rect">
            <a:avLst/>
          </a:prstGeom>
          <a:solidFill>
            <a:srgbClr val="FFE285"/>
          </a:solidFill>
          <a:ln>
            <a:noFill/>
          </a:ln>
        </p:spPr>
        <p:txBody>
          <a:bodyPr spcFirstLastPara="1" lIns="68569" tIns="68569" rIns="68569" bIns="68569" anchor="ctr"/>
          <a:lstStyle/>
          <a:p>
            <a:pPr eaLnBrk="1" fontAlgn="auto" hangingPunct="1">
              <a:spcBef>
                <a:spcPts val="0"/>
              </a:spcBef>
              <a:spcAft>
                <a:spcPts val="0"/>
              </a:spcAft>
              <a:defRPr/>
            </a:pPr>
            <a:endParaRPr sz="375" b="0" dirty="0">
              <a:solidFill>
                <a:prstClr val="black"/>
              </a:solidFill>
              <a:latin typeface="Arial"/>
            </a:endParaRPr>
          </a:p>
        </p:txBody>
      </p:sp>
      <p:sp>
        <p:nvSpPr>
          <p:cNvPr id="71" name="Google Shape;1766;p26">
            <a:extLst>
              <a:ext uri="{FF2B5EF4-FFF2-40B4-BE49-F238E27FC236}">
                <a16:creationId xmlns:a16="http://schemas.microsoft.com/office/drawing/2014/main" id="{BC7DFFDC-7FB2-4148-B105-CE7501975128}"/>
              </a:ext>
            </a:extLst>
          </p:cNvPr>
          <p:cNvSpPr/>
          <p:nvPr userDrawn="1"/>
        </p:nvSpPr>
        <p:spPr>
          <a:xfrm rot="21464125">
            <a:off x="2810934" y="773114"/>
            <a:ext cx="1284817" cy="1336675"/>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lIns="68569" tIns="68569" rIns="68569" bIns="68569" anchor="ctr"/>
          <a:lstStyle/>
          <a:p>
            <a:pPr eaLnBrk="1" fontAlgn="auto" hangingPunct="1">
              <a:spcBef>
                <a:spcPts val="0"/>
              </a:spcBef>
              <a:spcAft>
                <a:spcPts val="0"/>
              </a:spcAft>
              <a:defRPr/>
            </a:pPr>
            <a:endParaRPr sz="375" b="0">
              <a:solidFill>
                <a:prstClr val="black"/>
              </a:solidFill>
              <a:latin typeface="Arial"/>
            </a:endParaRPr>
          </a:p>
        </p:txBody>
      </p:sp>
      <p:sp>
        <p:nvSpPr>
          <p:cNvPr id="72" name="Google Shape;1767;p26">
            <a:extLst>
              <a:ext uri="{FF2B5EF4-FFF2-40B4-BE49-F238E27FC236}">
                <a16:creationId xmlns:a16="http://schemas.microsoft.com/office/drawing/2014/main" id="{FE74DFF4-8BF7-4FFB-9835-5CDD6F56BC44}"/>
              </a:ext>
            </a:extLst>
          </p:cNvPr>
          <p:cNvSpPr/>
          <p:nvPr userDrawn="1"/>
        </p:nvSpPr>
        <p:spPr>
          <a:xfrm rot="4829593">
            <a:off x="7640638" y="1029760"/>
            <a:ext cx="1546225" cy="11091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lIns="68569" tIns="68569" rIns="68569" bIns="68569" anchor="ctr"/>
          <a:lstStyle/>
          <a:p>
            <a:pPr eaLnBrk="1" fontAlgn="auto" hangingPunct="1">
              <a:spcBef>
                <a:spcPts val="0"/>
              </a:spcBef>
              <a:spcAft>
                <a:spcPts val="0"/>
              </a:spcAft>
              <a:defRPr/>
            </a:pPr>
            <a:endParaRPr sz="375" b="0">
              <a:solidFill>
                <a:prstClr val="black"/>
              </a:solidFill>
              <a:latin typeface="Arial"/>
            </a:endParaRPr>
          </a:p>
        </p:txBody>
      </p:sp>
      <p:grpSp>
        <p:nvGrpSpPr>
          <p:cNvPr id="73" name="Google Shape;211;p3">
            <a:extLst>
              <a:ext uri="{FF2B5EF4-FFF2-40B4-BE49-F238E27FC236}">
                <a16:creationId xmlns:a16="http://schemas.microsoft.com/office/drawing/2014/main" id="{030B3E50-304F-47D3-8272-44207DC3F0FA}"/>
              </a:ext>
            </a:extLst>
          </p:cNvPr>
          <p:cNvGrpSpPr>
            <a:grpSpLocks/>
          </p:cNvGrpSpPr>
          <p:nvPr userDrawn="1"/>
        </p:nvGrpSpPr>
        <p:grpSpPr bwMode="auto">
          <a:xfrm>
            <a:off x="1030818" y="1581150"/>
            <a:ext cx="444500" cy="398463"/>
            <a:chOff x="2495125" y="2142250"/>
            <a:chExt cx="444275" cy="398525"/>
          </a:xfrm>
        </p:grpSpPr>
        <p:sp>
          <p:nvSpPr>
            <p:cNvPr id="74" name="Google Shape;212;p3">
              <a:extLst>
                <a:ext uri="{FF2B5EF4-FFF2-40B4-BE49-F238E27FC236}">
                  <a16:creationId xmlns:a16="http://schemas.microsoft.com/office/drawing/2014/main" id="{4E173D32-794F-4EBC-A083-A3C7A47B87E6}"/>
                </a:ext>
              </a:extLst>
            </p:cNvPr>
            <p:cNvSpPr>
              <a:spLocks/>
            </p:cNvSpPr>
            <p:nvPr/>
          </p:nvSpPr>
          <p:spPr bwMode="auto">
            <a:xfrm>
              <a:off x="2495125" y="2142250"/>
              <a:ext cx="444275" cy="398525"/>
            </a:xfrm>
            <a:custGeom>
              <a:avLst/>
              <a:gdLst>
                <a:gd name="T0" fmla="*/ 2147483646 w 17771"/>
                <a:gd name="T1" fmla="*/ 2147483646 h 15941"/>
                <a:gd name="T2" fmla="*/ 2147483646 w 17771"/>
                <a:gd name="T3" fmla="*/ 2147483646 h 15941"/>
                <a:gd name="T4" fmla="*/ 2147483646 w 17771"/>
                <a:gd name="T5" fmla="*/ 2147483646 h 15941"/>
                <a:gd name="T6" fmla="*/ 2147483646 w 17771"/>
                <a:gd name="T7" fmla="*/ 2147483646 h 15941"/>
                <a:gd name="T8" fmla="*/ 2147483646 w 17771"/>
                <a:gd name="T9" fmla="*/ 2147483646 h 15941"/>
                <a:gd name="T10" fmla="*/ 2147483646 w 17771"/>
                <a:gd name="T11" fmla="*/ 2147483646 h 15941"/>
                <a:gd name="T12" fmla="*/ 2147483646 w 17771"/>
                <a:gd name="T13" fmla="*/ 2147483646 h 159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75" name="Google Shape;213;p3">
              <a:extLst>
                <a:ext uri="{FF2B5EF4-FFF2-40B4-BE49-F238E27FC236}">
                  <a16:creationId xmlns:a16="http://schemas.microsoft.com/office/drawing/2014/main" id="{6E2AC561-B712-46C8-920E-BB56E77BFCD2}"/>
                </a:ext>
              </a:extLst>
            </p:cNvPr>
            <p:cNvSpPr/>
            <p:nvPr/>
          </p:nvSpPr>
          <p:spPr>
            <a:xfrm>
              <a:off x="2655910" y="2307376"/>
              <a:ext cx="95201" cy="73036"/>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grpSp>
        <p:nvGrpSpPr>
          <p:cNvPr id="76" name="Google Shape;214;p3">
            <a:extLst>
              <a:ext uri="{FF2B5EF4-FFF2-40B4-BE49-F238E27FC236}">
                <a16:creationId xmlns:a16="http://schemas.microsoft.com/office/drawing/2014/main" id="{32C2D0EE-17D8-4E12-AAD1-9CE0B076D71E}"/>
              </a:ext>
            </a:extLst>
          </p:cNvPr>
          <p:cNvGrpSpPr>
            <a:grpSpLocks/>
          </p:cNvGrpSpPr>
          <p:nvPr userDrawn="1"/>
        </p:nvGrpSpPr>
        <p:grpSpPr bwMode="auto">
          <a:xfrm>
            <a:off x="10560051" y="5038725"/>
            <a:ext cx="292100" cy="280988"/>
            <a:chOff x="3243875" y="2372825"/>
            <a:chExt cx="291375" cy="281375"/>
          </a:xfrm>
        </p:grpSpPr>
        <p:sp>
          <p:nvSpPr>
            <p:cNvPr id="77" name="Google Shape;215;p3">
              <a:extLst>
                <a:ext uri="{FF2B5EF4-FFF2-40B4-BE49-F238E27FC236}">
                  <a16:creationId xmlns:a16="http://schemas.microsoft.com/office/drawing/2014/main" id="{2316A2B7-739C-45CB-B773-D592BAACAA1F}"/>
                </a:ext>
              </a:extLst>
            </p:cNvPr>
            <p:cNvSpPr/>
            <p:nvPr/>
          </p:nvSpPr>
          <p:spPr>
            <a:xfrm>
              <a:off x="3286103" y="2403030"/>
              <a:ext cx="206918" cy="200300"/>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78" name="Google Shape;216;p3">
              <a:extLst>
                <a:ext uri="{FF2B5EF4-FFF2-40B4-BE49-F238E27FC236}">
                  <a16:creationId xmlns:a16="http://schemas.microsoft.com/office/drawing/2014/main" id="{9029A028-F4D3-4B3C-92B8-8ABBA5243B17}"/>
                </a:ext>
              </a:extLst>
            </p:cNvPr>
            <p:cNvSpPr/>
            <p:nvPr/>
          </p:nvSpPr>
          <p:spPr>
            <a:xfrm>
              <a:off x="3302995" y="2403030"/>
              <a:ext cx="192138" cy="211428"/>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79" name="Google Shape;217;p3">
              <a:extLst>
                <a:ext uri="{FF2B5EF4-FFF2-40B4-BE49-F238E27FC236}">
                  <a16:creationId xmlns:a16="http://schemas.microsoft.com/office/drawing/2014/main" id="{82FE05FB-75D2-40B7-9747-AA26A635C95A}"/>
                </a:ext>
              </a:extLst>
            </p:cNvPr>
            <p:cNvSpPr/>
            <p:nvPr/>
          </p:nvSpPr>
          <p:spPr>
            <a:xfrm>
              <a:off x="3395897" y="2372825"/>
              <a:ext cx="10556"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80" name="Google Shape;218;p3">
              <a:extLst>
                <a:ext uri="{FF2B5EF4-FFF2-40B4-BE49-F238E27FC236}">
                  <a16:creationId xmlns:a16="http://schemas.microsoft.com/office/drawing/2014/main" id="{673E27D6-DCF1-4FDA-A809-8438F428C645}"/>
                </a:ext>
              </a:extLst>
            </p:cNvPr>
            <p:cNvSpPr/>
            <p:nvPr/>
          </p:nvSpPr>
          <p:spPr>
            <a:xfrm>
              <a:off x="3243875" y="2495231"/>
              <a:ext cx="285040" cy="11127"/>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81" name="Google Shape;219;p3">
              <a:extLst>
                <a:ext uri="{FF2B5EF4-FFF2-40B4-BE49-F238E27FC236}">
                  <a16:creationId xmlns:a16="http://schemas.microsoft.com/office/drawing/2014/main" id="{93E5AA87-70D1-4248-9F53-1F04F5E9BCDB}"/>
                </a:ext>
              </a:extLst>
            </p:cNvPr>
            <p:cNvSpPr/>
            <p:nvPr/>
          </p:nvSpPr>
          <p:spPr>
            <a:xfrm>
              <a:off x="3341000" y="2379184"/>
              <a:ext cx="103459" cy="267067"/>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82" name="Google Shape;220;p3">
              <a:extLst>
                <a:ext uri="{FF2B5EF4-FFF2-40B4-BE49-F238E27FC236}">
                  <a16:creationId xmlns:a16="http://schemas.microsoft.com/office/drawing/2014/main" id="{AD4CCFA3-FEA3-4171-A7C8-0B444792E79F}"/>
                </a:ext>
              </a:extLst>
            </p:cNvPr>
            <p:cNvSpPr/>
            <p:nvPr/>
          </p:nvSpPr>
          <p:spPr>
            <a:xfrm>
              <a:off x="3267100" y="2458668"/>
              <a:ext cx="268150" cy="93792"/>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83" name="Google Shape;221;p3">
              <a:extLst>
                <a:ext uri="{FF2B5EF4-FFF2-40B4-BE49-F238E27FC236}">
                  <a16:creationId xmlns:a16="http://schemas.microsoft.com/office/drawing/2014/main" id="{48C08AEF-99CA-4AE9-9476-3394429632DD}"/>
                </a:ext>
              </a:extLst>
            </p:cNvPr>
            <p:cNvSpPr/>
            <p:nvPr/>
          </p:nvSpPr>
          <p:spPr>
            <a:xfrm>
              <a:off x="3275546" y="2452309"/>
              <a:ext cx="257592" cy="112868"/>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dirty="0">
                <a:solidFill>
                  <a:prstClr val="black"/>
                </a:solidFill>
                <a:latin typeface="Arial"/>
              </a:endParaRPr>
            </a:p>
          </p:txBody>
        </p:sp>
        <p:sp>
          <p:nvSpPr>
            <p:cNvPr id="84" name="Google Shape;222;p3">
              <a:extLst>
                <a:ext uri="{FF2B5EF4-FFF2-40B4-BE49-F238E27FC236}">
                  <a16:creationId xmlns:a16="http://schemas.microsoft.com/office/drawing/2014/main" id="{3AFECC92-169B-4E3F-A733-A2F0DB8F493A}"/>
                </a:ext>
              </a:extLst>
            </p:cNvPr>
            <p:cNvSpPr/>
            <p:nvPr/>
          </p:nvSpPr>
          <p:spPr>
            <a:xfrm>
              <a:off x="3328332" y="2385542"/>
              <a:ext cx="120350" cy="259119"/>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85" name="Google Shape;223;p3">
              <a:extLst>
                <a:ext uri="{FF2B5EF4-FFF2-40B4-BE49-F238E27FC236}">
                  <a16:creationId xmlns:a16="http://schemas.microsoft.com/office/drawing/2014/main" id="{E3637F51-BE4A-4A3E-BE14-4DB10CFFD759}"/>
                </a:ext>
              </a:extLst>
            </p:cNvPr>
            <p:cNvSpPr/>
            <p:nvPr/>
          </p:nvSpPr>
          <p:spPr>
            <a:xfrm>
              <a:off x="3328332" y="2438003"/>
              <a:ext cx="133018" cy="133534"/>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86" name="Google Shape;224;p3">
              <a:extLst>
                <a:ext uri="{FF2B5EF4-FFF2-40B4-BE49-F238E27FC236}">
                  <a16:creationId xmlns:a16="http://schemas.microsoft.com/office/drawing/2014/main" id="{664F8FCC-9103-4AAE-9304-B0BC13F764C8}"/>
                </a:ext>
              </a:extLst>
            </p:cNvPr>
            <p:cNvSpPr>
              <a:spLocks/>
            </p:cNvSpPr>
            <p:nvPr/>
          </p:nvSpPr>
          <p:spPr bwMode="auto">
            <a:xfrm>
              <a:off x="3358550" y="2469325"/>
              <a:ext cx="72075" cy="71450"/>
            </a:xfrm>
            <a:custGeom>
              <a:avLst/>
              <a:gdLst>
                <a:gd name="T0" fmla="*/ 2147483646 w 2883"/>
                <a:gd name="T1" fmla="*/ 2147483646 h 2858"/>
                <a:gd name="T2" fmla="*/ 2147483646 w 2883"/>
                <a:gd name="T3" fmla="*/ 2147483646 h 2858"/>
                <a:gd name="T4" fmla="*/ 2147483646 w 2883"/>
                <a:gd name="T5" fmla="*/ 2147483646 h 2858"/>
                <a:gd name="T6" fmla="*/ 2147483646 w 2883"/>
                <a:gd name="T7" fmla="*/ 2147483646 h 2858"/>
                <a:gd name="T8" fmla="*/ 2147483646 w 2883"/>
                <a:gd name="T9" fmla="*/ 2147483646 h 28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87" name="Google Shape;225;p3">
            <a:extLst>
              <a:ext uri="{FF2B5EF4-FFF2-40B4-BE49-F238E27FC236}">
                <a16:creationId xmlns:a16="http://schemas.microsoft.com/office/drawing/2014/main" id="{015A69B7-AE15-4087-9CFE-3E11AEE9B792}"/>
              </a:ext>
            </a:extLst>
          </p:cNvPr>
          <p:cNvGrpSpPr>
            <a:grpSpLocks/>
          </p:cNvGrpSpPr>
          <p:nvPr userDrawn="1"/>
        </p:nvGrpSpPr>
        <p:grpSpPr bwMode="auto">
          <a:xfrm>
            <a:off x="10778068" y="714376"/>
            <a:ext cx="167217" cy="168275"/>
            <a:chOff x="4954425" y="2036375"/>
            <a:chExt cx="166675" cy="168575"/>
          </a:xfrm>
        </p:grpSpPr>
        <p:sp>
          <p:nvSpPr>
            <p:cNvPr id="88" name="Google Shape;226;p3">
              <a:extLst>
                <a:ext uri="{FF2B5EF4-FFF2-40B4-BE49-F238E27FC236}">
                  <a16:creationId xmlns:a16="http://schemas.microsoft.com/office/drawing/2014/main" id="{54FDC397-A1DF-441B-8503-0ACB8E801B63}"/>
                </a:ext>
              </a:extLst>
            </p:cNvPr>
            <p:cNvSpPr>
              <a:spLocks/>
            </p:cNvSpPr>
            <p:nvPr/>
          </p:nvSpPr>
          <p:spPr bwMode="auto">
            <a:xfrm>
              <a:off x="4954425" y="2036375"/>
              <a:ext cx="166675" cy="168575"/>
            </a:xfrm>
            <a:custGeom>
              <a:avLst/>
              <a:gdLst>
                <a:gd name="T0" fmla="*/ 2147483646 w 6667"/>
                <a:gd name="T1" fmla="*/ 2147483646 h 6743"/>
                <a:gd name="T2" fmla="*/ 2147483646 w 6667"/>
                <a:gd name="T3" fmla="*/ 2147483646 h 6743"/>
                <a:gd name="T4" fmla="*/ 2147483646 w 6667"/>
                <a:gd name="T5" fmla="*/ 2147483646 h 6743"/>
                <a:gd name="T6" fmla="*/ 2147483646 w 6667"/>
                <a:gd name="T7" fmla="*/ 2147483646 h 6743"/>
                <a:gd name="T8" fmla="*/ 2147483646 w 6667"/>
                <a:gd name="T9" fmla="*/ 2147483646 h 6743"/>
                <a:gd name="T10" fmla="*/ 2147483646 w 6667"/>
                <a:gd name="T11" fmla="*/ 2147483646 h 6743"/>
                <a:gd name="T12" fmla="*/ 2147483646 w 6667"/>
                <a:gd name="T13" fmla="*/ 2147483646 h 6743"/>
                <a:gd name="T14" fmla="*/ 2147483646 w 6667"/>
                <a:gd name="T15" fmla="*/ 2147483646 h 674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9" name="Google Shape;227;p3">
              <a:extLst>
                <a:ext uri="{FF2B5EF4-FFF2-40B4-BE49-F238E27FC236}">
                  <a16:creationId xmlns:a16="http://schemas.microsoft.com/office/drawing/2014/main" id="{1EB05C4B-B17A-492C-A122-1275F9033FBA}"/>
                </a:ext>
              </a:extLst>
            </p:cNvPr>
            <p:cNvSpPr/>
            <p:nvPr/>
          </p:nvSpPr>
          <p:spPr>
            <a:xfrm>
              <a:off x="5009280" y="2104760"/>
              <a:ext cx="52746" cy="41349"/>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sp>
        <p:nvSpPr>
          <p:cNvPr id="90" name="Google Shape;228;p3">
            <a:extLst>
              <a:ext uri="{FF2B5EF4-FFF2-40B4-BE49-F238E27FC236}">
                <a16:creationId xmlns:a16="http://schemas.microsoft.com/office/drawing/2014/main" id="{61357D72-C715-4BEC-A9A6-F73020A6B864}"/>
              </a:ext>
            </a:extLst>
          </p:cNvPr>
          <p:cNvSpPr>
            <a:spLocks/>
          </p:cNvSpPr>
          <p:nvPr userDrawn="1"/>
        </p:nvSpPr>
        <p:spPr bwMode="auto">
          <a:xfrm>
            <a:off x="1576918" y="3597275"/>
            <a:ext cx="118533" cy="80963"/>
          </a:xfrm>
          <a:custGeom>
            <a:avLst/>
            <a:gdLst>
              <a:gd name="T0" fmla="*/ 2147483646 w 4765"/>
              <a:gd name="T1" fmla="*/ 2147483646 h 3248"/>
              <a:gd name="T2" fmla="*/ 2147483646 w 4765"/>
              <a:gd name="T3" fmla="*/ 2147483646 h 3248"/>
              <a:gd name="T4" fmla="*/ 2147483646 w 4765"/>
              <a:gd name="T5" fmla="*/ 2147483646 h 3248"/>
              <a:gd name="T6" fmla="*/ 2147483646 w 4765"/>
              <a:gd name="T7" fmla="*/ 2147483646 h 3248"/>
              <a:gd name="T8" fmla="*/ 2147483646 w 4765"/>
              <a:gd name="T9" fmla="*/ 2147483646 h 32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91" name="Google Shape;229;p3">
            <a:extLst>
              <a:ext uri="{FF2B5EF4-FFF2-40B4-BE49-F238E27FC236}">
                <a16:creationId xmlns:a16="http://schemas.microsoft.com/office/drawing/2014/main" id="{8F8871DB-3750-40E4-BF6A-C5BE3C4029EB}"/>
              </a:ext>
            </a:extLst>
          </p:cNvPr>
          <p:cNvSpPr/>
          <p:nvPr userDrawn="1"/>
        </p:nvSpPr>
        <p:spPr>
          <a:xfrm>
            <a:off x="9846733" y="3887788"/>
            <a:ext cx="86784" cy="61912"/>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lIns="68569" tIns="68569" rIns="68569" bIns="68569" anchor="ctr"/>
          <a:lstStyle/>
          <a:p>
            <a:pPr eaLnBrk="1" fontAlgn="auto" hangingPunct="1">
              <a:spcBef>
                <a:spcPts val="0"/>
              </a:spcBef>
              <a:spcAft>
                <a:spcPts val="0"/>
              </a:spcAft>
              <a:defRPr/>
            </a:pPr>
            <a:endParaRPr sz="1800" b="0">
              <a:solidFill>
                <a:prstClr val="black"/>
              </a:solidFill>
              <a:latin typeface="Arial"/>
            </a:endParaRPr>
          </a:p>
        </p:txBody>
      </p:sp>
      <p:grpSp>
        <p:nvGrpSpPr>
          <p:cNvPr id="92" name="Google Shape;230;p3">
            <a:extLst>
              <a:ext uri="{FF2B5EF4-FFF2-40B4-BE49-F238E27FC236}">
                <a16:creationId xmlns:a16="http://schemas.microsoft.com/office/drawing/2014/main" id="{657C5FC6-B5FA-4751-B47E-9B1439CD3CB1}"/>
              </a:ext>
            </a:extLst>
          </p:cNvPr>
          <p:cNvGrpSpPr>
            <a:grpSpLocks/>
          </p:cNvGrpSpPr>
          <p:nvPr userDrawn="1"/>
        </p:nvGrpSpPr>
        <p:grpSpPr bwMode="auto">
          <a:xfrm>
            <a:off x="1274234" y="5541964"/>
            <a:ext cx="167217" cy="168275"/>
            <a:chOff x="4954425" y="2036375"/>
            <a:chExt cx="166675" cy="168575"/>
          </a:xfrm>
        </p:grpSpPr>
        <p:sp>
          <p:nvSpPr>
            <p:cNvPr id="93" name="Google Shape;231;p3">
              <a:extLst>
                <a:ext uri="{FF2B5EF4-FFF2-40B4-BE49-F238E27FC236}">
                  <a16:creationId xmlns:a16="http://schemas.microsoft.com/office/drawing/2014/main" id="{0A803C3F-AF45-44A0-8B20-C48792529271}"/>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94" name="Google Shape;232;p3">
              <a:extLst>
                <a:ext uri="{FF2B5EF4-FFF2-40B4-BE49-F238E27FC236}">
                  <a16:creationId xmlns:a16="http://schemas.microsoft.com/office/drawing/2014/main" id="{EBADE574-1C7B-4280-B076-1F2D67E17F6F}"/>
                </a:ext>
              </a:extLst>
            </p:cNvPr>
            <p:cNvSpPr/>
            <p:nvPr/>
          </p:nvSpPr>
          <p:spPr>
            <a:xfrm>
              <a:off x="5009280" y="2104759"/>
              <a:ext cx="52746" cy="41349"/>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grpSp>
        <p:nvGrpSpPr>
          <p:cNvPr id="95" name="Google Shape;769;p31">
            <a:extLst>
              <a:ext uri="{FF2B5EF4-FFF2-40B4-BE49-F238E27FC236}">
                <a16:creationId xmlns:a16="http://schemas.microsoft.com/office/drawing/2014/main" id="{9BE820DD-30D4-4416-8C5F-4021A2EB9782}"/>
              </a:ext>
            </a:extLst>
          </p:cNvPr>
          <p:cNvGrpSpPr>
            <a:grpSpLocks/>
          </p:cNvGrpSpPr>
          <p:nvPr userDrawn="1"/>
        </p:nvGrpSpPr>
        <p:grpSpPr bwMode="auto">
          <a:xfrm>
            <a:off x="2548467" y="3587750"/>
            <a:ext cx="2599267" cy="2522538"/>
            <a:chOff x="5641385" y="2381306"/>
            <a:chExt cx="2599446" cy="2521829"/>
          </a:xfrm>
        </p:grpSpPr>
        <p:sp>
          <p:nvSpPr>
            <p:cNvPr id="96" name="Google Shape;770;p31">
              <a:extLst>
                <a:ext uri="{FF2B5EF4-FFF2-40B4-BE49-F238E27FC236}">
                  <a16:creationId xmlns:a16="http://schemas.microsoft.com/office/drawing/2014/main" id="{E12C5AB6-ED4A-42D8-85E4-629B0C00CAA4}"/>
                </a:ext>
              </a:extLst>
            </p:cNvPr>
            <p:cNvSpPr>
              <a:spLocks/>
            </p:cNvSpPr>
            <p:nvPr/>
          </p:nvSpPr>
          <p:spPr bwMode="auto">
            <a:xfrm>
              <a:off x="5715495" y="4459755"/>
              <a:ext cx="2364987" cy="361232"/>
            </a:xfrm>
            <a:custGeom>
              <a:avLst/>
              <a:gdLst>
                <a:gd name="T0" fmla="*/ 2147483646 w 38516"/>
                <a:gd name="T1" fmla="*/ 2147483646 h 5883"/>
                <a:gd name="T2" fmla="*/ 0 w 38516"/>
                <a:gd name="T3" fmla="*/ 2147483646 h 5883"/>
                <a:gd name="T4" fmla="*/ 2147483646 w 38516"/>
                <a:gd name="T5" fmla="*/ 2147483646 h 5883"/>
                <a:gd name="T6" fmla="*/ 2147483646 w 38516"/>
                <a:gd name="T7" fmla="*/ 2147483646 h 5883"/>
                <a:gd name="T8" fmla="*/ 2147483646 w 38516"/>
                <a:gd name="T9" fmla="*/ 2147483646 h 58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97" name="Google Shape;771;p31">
              <a:extLst>
                <a:ext uri="{FF2B5EF4-FFF2-40B4-BE49-F238E27FC236}">
                  <a16:creationId xmlns:a16="http://schemas.microsoft.com/office/drawing/2014/main" id="{575B34B9-CDC0-4546-BFD0-CA6777E4E079}"/>
                </a:ext>
              </a:extLst>
            </p:cNvPr>
            <p:cNvGrpSpPr>
              <a:grpSpLocks/>
            </p:cNvGrpSpPr>
            <p:nvPr/>
          </p:nvGrpSpPr>
          <p:grpSpPr bwMode="auto">
            <a:xfrm flipH="1">
              <a:off x="6793275" y="3690844"/>
              <a:ext cx="1447557" cy="1002468"/>
              <a:chOff x="4799733" y="3457797"/>
              <a:chExt cx="2301388" cy="1593766"/>
            </a:xfrm>
          </p:grpSpPr>
          <p:sp>
            <p:nvSpPr>
              <p:cNvPr id="152" name="Google Shape;772;p31">
                <a:extLst>
                  <a:ext uri="{FF2B5EF4-FFF2-40B4-BE49-F238E27FC236}">
                    <a16:creationId xmlns:a16="http://schemas.microsoft.com/office/drawing/2014/main" id="{CDC8FFCF-D569-4076-9F2E-9149B930A69C}"/>
                  </a:ext>
                </a:extLst>
              </p:cNvPr>
              <p:cNvSpPr>
                <a:spLocks/>
              </p:cNvSpPr>
              <p:nvPr/>
            </p:nvSpPr>
            <p:spPr bwMode="auto">
              <a:xfrm>
                <a:off x="5512937" y="4441437"/>
                <a:ext cx="134693" cy="122202"/>
              </a:xfrm>
              <a:custGeom>
                <a:avLst/>
                <a:gdLst>
                  <a:gd name="T0" fmla="*/ 2147483646 w 2437"/>
                  <a:gd name="T1" fmla="*/ 2147483646 h 2211"/>
                  <a:gd name="T2" fmla="*/ 2147483646 w 2437"/>
                  <a:gd name="T3" fmla="*/ 2147483646 h 2211"/>
                  <a:gd name="T4" fmla="*/ 2147483646 w 2437"/>
                  <a:gd name="T5" fmla="*/ 2147483646 h 2211"/>
                  <a:gd name="T6" fmla="*/ 2147483646 w 2437"/>
                  <a:gd name="T7" fmla="*/ 2147483646 h 2211"/>
                  <a:gd name="T8" fmla="*/ 2147483646 w 2437"/>
                  <a:gd name="T9" fmla="*/ 2147483646 h 2211"/>
                  <a:gd name="T10" fmla="*/ 2147483646 w 2437"/>
                  <a:gd name="T11" fmla="*/ 2147483646 h 22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3" name="Google Shape;773;p31">
                <a:extLst>
                  <a:ext uri="{FF2B5EF4-FFF2-40B4-BE49-F238E27FC236}">
                    <a16:creationId xmlns:a16="http://schemas.microsoft.com/office/drawing/2014/main" id="{CEDED106-DF61-48BA-824C-4B3F25D634FB}"/>
                  </a:ext>
                </a:extLst>
              </p:cNvPr>
              <p:cNvSpPr>
                <a:spLocks/>
              </p:cNvSpPr>
              <p:nvPr/>
            </p:nvSpPr>
            <p:spPr bwMode="auto">
              <a:xfrm>
                <a:off x="5671673" y="4450943"/>
                <a:ext cx="91527" cy="79091"/>
              </a:xfrm>
              <a:custGeom>
                <a:avLst/>
                <a:gdLst>
                  <a:gd name="T0" fmla="*/ 2147483646 w 1656"/>
                  <a:gd name="T1" fmla="*/ 2147483646 h 1431"/>
                  <a:gd name="T2" fmla="*/ 2147483646 w 1656"/>
                  <a:gd name="T3" fmla="*/ 2147483646 h 1431"/>
                  <a:gd name="T4" fmla="*/ 2147483646 w 1656"/>
                  <a:gd name="T5" fmla="*/ 2147483646 h 1431"/>
                  <a:gd name="T6" fmla="*/ 2147483646 w 1656"/>
                  <a:gd name="T7" fmla="*/ 2147483646 h 1431"/>
                  <a:gd name="T8" fmla="*/ 2147483646 w 1656"/>
                  <a:gd name="T9" fmla="*/ 2147483646 h 14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56" h="1431" extrusionOk="0">
                    <a:moveTo>
                      <a:pt x="1" y="1"/>
                    </a:moveTo>
                    <a:lnTo>
                      <a:pt x="1" y="1430"/>
                    </a:lnTo>
                    <a:lnTo>
                      <a:pt x="1655" y="1430"/>
                    </a:lnTo>
                    <a:lnTo>
                      <a:pt x="1655" y="1"/>
                    </a:lnTo>
                    <a:lnTo>
                      <a:pt x="1" y="1"/>
                    </a:lnTo>
                    <a:close/>
                  </a:path>
                </a:pathLst>
              </a:custGeom>
              <a:solidFill>
                <a:srgbClr val="F9CF7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4" name="Google Shape;774;p31">
                <a:extLst>
                  <a:ext uri="{FF2B5EF4-FFF2-40B4-BE49-F238E27FC236}">
                    <a16:creationId xmlns:a16="http://schemas.microsoft.com/office/drawing/2014/main" id="{50539506-9C19-44CF-B8B7-2AA3E23D02EB}"/>
                  </a:ext>
                </a:extLst>
              </p:cNvPr>
              <p:cNvSpPr>
                <a:spLocks/>
              </p:cNvSpPr>
              <p:nvPr/>
            </p:nvSpPr>
            <p:spPr bwMode="auto">
              <a:xfrm>
                <a:off x="5670236" y="4448014"/>
                <a:ext cx="92246" cy="80528"/>
              </a:xfrm>
              <a:custGeom>
                <a:avLst/>
                <a:gdLst>
                  <a:gd name="T0" fmla="*/ 2147483646 w 1669"/>
                  <a:gd name="T1" fmla="*/ 2147483646 h 1457"/>
                  <a:gd name="T2" fmla="*/ 2147483646 w 1669"/>
                  <a:gd name="T3" fmla="*/ 2147483646 h 1457"/>
                  <a:gd name="T4" fmla="*/ 2147483646 w 1669"/>
                  <a:gd name="T5" fmla="*/ 2147483646 h 1457"/>
                  <a:gd name="T6" fmla="*/ 2147483646 w 1669"/>
                  <a:gd name="T7" fmla="*/ 2147483646 h 1457"/>
                  <a:gd name="T8" fmla="*/ 2147483646 w 1669"/>
                  <a:gd name="T9" fmla="*/ 2147483646 h 1457"/>
                  <a:gd name="T10" fmla="*/ 2147483646 w 1669"/>
                  <a:gd name="T11" fmla="*/ 2147483646 h 1457"/>
                  <a:gd name="T12" fmla="*/ 2147483646 w 1669"/>
                  <a:gd name="T13" fmla="*/ 2147483646 h 1457"/>
                  <a:gd name="T14" fmla="*/ 2147483646 w 1669"/>
                  <a:gd name="T15" fmla="*/ 2147483646 h 1457"/>
                  <a:gd name="T16" fmla="*/ 2147483646 w 1669"/>
                  <a:gd name="T17" fmla="*/ 2147483646 h 1457"/>
                  <a:gd name="T18" fmla="*/ 2147483646 w 1669"/>
                  <a:gd name="T19" fmla="*/ 2147483646 h 1457"/>
                  <a:gd name="T20" fmla="*/ 2147483646 w 1669"/>
                  <a:gd name="T21" fmla="*/ 2147483646 h 1457"/>
                  <a:gd name="T22" fmla="*/ 2147483646 w 1669"/>
                  <a:gd name="T23" fmla="*/ 2147483646 h 1457"/>
                  <a:gd name="T24" fmla="*/ 2147483646 w 1669"/>
                  <a:gd name="T25" fmla="*/ 2147483646 h 1457"/>
                  <a:gd name="T26" fmla="*/ 2147483646 w 1669"/>
                  <a:gd name="T27" fmla="*/ 2147483646 h 1457"/>
                  <a:gd name="T28" fmla="*/ 2147483646 w 1669"/>
                  <a:gd name="T29" fmla="*/ 2147483646 h 1457"/>
                  <a:gd name="T30" fmla="*/ 2147483646 w 1669"/>
                  <a:gd name="T31" fmla="*/ 2147483646 h 1457"/>
                  <a:gd name="T32" fmla="*/ 2147483646 w 1669"/>
                  <a:gd name="T33" fmla="*/ 2147483646 h 1457"/>
                  <a:gd name="T34" fmla="*/ 2147483646 w 1669"/>
                  <a:gd name="T35" fmla="*/ 2147483646 h 1457"/>
                  <a:gd name="T36" fmla="*/ 2147483646 w 1669"/>
                  <a:gd name="T37" fmla="*/ 2147483646 h 1457"/>
                  <a:gd name="T38" fmla="*/ 2147483646 w 1669"/>
                  <a:gd name="T39" fmla="*/ 2147483646 h 1457"/>
                  <a:gd name="T40" fmla="*/ 2147483646 w 1669"/>
                  <a:gd name="T41" fmla="*/ 2147483646 h 1457"/>
                  <a:gd name="T42" fmla="*/ 2147483646 w 1669"/>
                  <a:gd name="T43" fmla="*/ 2147483646 h 1457"/>
                  <a:gd name="T44" fmla="*/ 2147483646 w 1669"/>
                  <a:gd name="T45" fmla="*/ 2147483646 h 1457"/>
                  <a:gd name="T46" fmla="*/ 2147483646 w 1669"/>
                  <a:gd name="T47" fmla="*/ 2147483646 h 1457"/>
                  <a:gd name="T48" fmla="*/ 2147483646 w 1669"/>
                  <a:gd name="T49" fmla="*/ 2147483646 h 1457"/>
                  <a:gd name="T50" fmla="*/ 2147483646 w 1669"/>
                  <a:gd name="T51" fmla="*/ 2147483646 h 1457"/>
                  <a:gd name="T52" fmla="*/ 2147483646 w 1669"/>
                  <a:gd name="T53" fmla="*/ 2147483646 h 1457"/>
                  <a:gd name="T54" fmla="*/ 2147483646 w 1669"/>
                  <a:gd name="T55" fmla="*/ 2147483646 h 1457"/>
                  <a:gd name="T56" fmla="*/ 2147483646 w 1669"/>
                  <a:gd name="T57" fmla="*/ 2147483646 h 1457"/>
                  <a:gd name="T58" fmla="*/ 2147483646 w 1669"/>
                  <a:gd name="T59" fmla="*/ 2147483646 h 1457"/>
                  <a:gd name="T60" fmla="*/ 2147483646 w 1669"/>
                  <a:gd name="T61" fmla="*/ 2147483646 h 1457"/>
                  <a:gd name="T62" fmla="*/ 2147483646 w 1669"/>
                  <a:gd name="T63" fmla="*/ 2147483646 h 1457"/>
                  <a:gd name="T64" fmla="*/ 2147483646 w 1669"/>
                  <a:gd name="T65" fmla="*/ 2147483646 h 1457"/>
                  <a:gd name="T66" fmla="*/ 2147483646 w 1669"/>
                  <a:gd name="T67" fmla="*/ 2147483646 h 1457"/>
                  <a:gd name="T68" fmla="*/ 2147483646 w 1669"/>
                  <a:gd name="T69" fmla="*/ 2147483646 h 1457"/>
                  <a:gd name="T70" fmla="*/ 2147483646 w 1669"/>
                  <a:gd name="T71" fmla="*/ 2147483646 h 1457"/>
                  <a:gd name="T72" fmla="*/ 2147483646 w 1669"/>
                  <a:gd name="T73" fmla="*/ 2147483646 h 1457"/>
                  <a:gd name="T74" fmla="*/ 2147483646 w 1669"/>
                  <a:gd name="T75" fmla="*/ 2147483646 h 1457"/>
                  <a:gd name="T76" fmla="*/ 2147483646 w 1669"/>
                  <a:gd name="T77" fmla="*/ 2147483646 h 1457"/>
                  <a:gd name="T78" fmla="*/ 2147483646 w 1669"/>
                  <a:gd name="T79" fmla="*/ 2147483646 h 1457"/>
                  <a:gd name="T80" fmla="*/ 2147483646 w 1669"/>
                  <a:gd name="T81" fmla="*/ 2147483646 h 145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lnTo>
                      <a:pt x="239" y="1"/>
                    </a:lnTo>
                    <a:close/>
                  </a:path>
                </a:pathLst>
              </a:custGeom>
              <a:solidFill>
                <a:srgbClr val="F09C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5" name="Google Shape;775;p31">
                <a:extLst>
                  <a:ext uri="{FF2B5EF4-FFF2-40B4-BE49-F238E27FC236}">
                    <a16:creationId xmlns:a16="http://schemas.microsoft.com/office/drawing/2014/main" id="{A0FCCF79-EAB1-4B56-9B03-71CDF5FBBBFB}"/>
                  </a:ext>
                </a:extLst>
              </p:cNvPr>
              <p:cNvSpPr>
                <a:spLocks/>
              </p:cNvSpPr>
              <p:nvPr/>
            </p:nvSpPr>
            <p:spPr bwMode="auto">
              <a:xfrm>
                <a:off x="5668799" y="4448014"/>
                <a:ext cx="100260" cy="84895"/>
              </a:xfrm>
              <a:custGeom>
                <a:avLst/>
                <a:gdLst>
                  <a:gd name="T0" fmla="*/ 2147483646 w 1814"/>
                  <a:gd name="T1" fmla="*/ 2147483646 h 1536"/>
                  <a:gd name="T2" fmla="*/ 2147483646 w 1814"/>
                  <a:gd name="T3" fmla="*/ 2147483646 h 1536"/>
                  <a:gd name="T4" fmla="*/ 2147483646 w 1814"/>
                  <a:gd name="T5" fmla="*/ 2147483646 h 1536"/>
                  <a:gd name="T6" fmla="*/ 2147483646 w 1814"/>
                  <a:gd name="T7" fmla="*/ 2147483646 h 1536"/>
                  <a:gd name="T8" fmla="*/ 2147483646 w 1814"/>
                  <a:gd name="T9" fmla="*/ 2147483646 h 1536"/>
                  <a:gd name="T10" fmla="*/ 2147483646 w 1814"/>
                  <a:gd name="T11" fmla="*/ 2147483646 h 1536"/>
                  <a:gd name="T12" fmla="*/ 2147483646 w 1814"/>
                  <a:gd name="T13" fmla="*/ 2147483646 h 1536"/>
                  <a:gd name="T14" fmla="*/ 2147483646 w 1814"/>
                  <a:gd name="T15" fmla="*/ 2147483646 h 1536"/>
                  <a:gd name="T16" fmla="*/ 2147483646 w 1814"/>
                  <a:gd name="T17" fmla="*/ 2147483646 h 1536"/>
                  <a:gd name="T18" fmla="*/ 2147483646 w 1814"/>
                  <a:gd name="T19" fmla="*/ 2147483646 h 1536"/>
                  <a:gd name="T20" fmla="*/ 2147483646 w 1814"/>
                  <a:gd name="T21" fmla="*/ 2147483646 h 1536"/>
                  <a:gd name="T22" fmla="*/ 2147483646 w 1814"/>
                  <a:gd name="T23" fmla="*/ 2147483646 h 1536"/>
                  <a:gd name="T24" fmla="*/ 2147483646 w 1814"/>
                  <a:gd name="T25" fmla="*/ 2147483646 h 1536"/>
                  <a:gd name="T26" fmla="*/ 2147483646 w 1814"/>
                  <a:gd name="T27" fmla="*/ 2147483646 h 1536"/>
                  <a:gd name="T28" fmla="*/ 2147483646 w 1814"/>
                  <a:gd name="T29" fmla="*/ 2147483646 h 1536"/>
                  <a:gd name="T30" fmla="*/ 2147483646 w 1814"/>
                  <a:gd name="T31" fmla="*/ 2147483646 h 1536"/>
                  <a:gd name="T32" fmla="*/ 2147483646 w 1814"/>
                  <a:gd name="T33" fmla="*/ 2147483646 h 1536"/>
                  <a:gd name="T34" fmla="*/ 2147483646 w 1814"/>
                  <a:gd name="T35" fmla="*/ 2147483646 h 1536"/>
                  <a:gd name="T36" fmla="*/ 2147483646 w 1814"/>
                  <a:gd name="T37" fmla="*/ 2147483646 h 1536"/>
                  <a:gd name="T38" fmla="*/ 2147483646 w 1814"/>
                  <a:gd name="T39" fmla="*/ 2147483646 h 1536"/>
                  <a:gd name="T40" fmla="*/ 2147483646 w 1814"/>
                  <a:gd name="T41" fmla="*/ 2147483646 h 1536"/>
                  <a:gd name="T42" fmla="*/ 2147483646 w 1814"/>
                  <a:gd name="T43" fmla="*/ 2147483646 h 1536"/>
                  <a:gd name="T44" fmla="*/ 2147483646 w 1814"/>
                  <a:gd name="T45" fmla="*/ 2147483646 h 1536"/>
                  <a:gd name="T46" fmla="*/ 2147483646 w 1814"/>
                  <a:gd name="T47" fmla="*/ 2147483646 h 1536"/>
                  <a:gd name="T48" fmla="*/ 2147483646 w 1814"/>
                  <a:gd name="T49" fmla="*/ 2147483646 h 1536"/>
                  <a:gd name="T50" fmla="*/ 2147483646 w 1814"/>
                  <a:gd name="T51" fmla="*/ 2147483646 h 1536"/>
                  <a:gd name="T52" fmla="*/ 2147483646 w 1814"/>
                  <a:gd name="T53" fmla="*/ 2147483646 h 1536"/>
                  <a:gd name="T54" fmla="*/ 2147483646 w 1814"/>
                  <a:gd name="T55" fmla="*/ 2147483646 h 1536"/>
                  <a:gd name="T56" fmla="*/ 2147483646 w 1814"/>
                  <a:gd name="T57" fmla="*/ 2147483646 h 1536"/>
                  <a:gd name="T58" fmla="*/ 2147483646 w 1814"/>
                  <a:gd name="T59" fmla="*/ 2147483646 h 1536"/>
                  <a:gd name="T60" fmla="*/ 2147483646 w 1814"/>
                  <a:gd name="T61" fmla="*/ 2147483646 h 1536"/>
                  <a:gd name="T62" fmla="*/ 2147483646 w 1814"/>
                  <a:gd name="T63" fmla="*/ 2147483646 h 1536"/>
                  <a:gd name="T64" fmla="*/ 2147483646 w 1814"/>
                  <a:gd name="T65" fmla="*/ 2147483646 h 1536"/>
                  <a:gd name="T66" fmla="*/ 2147483646 w 1814"/>
                  <a:gd name="T67" fmla="*/ 2147483646 h 1536"/>
                  <a:gd name="T68" fmla="*/ 2147483646 w 1814"/>
                  <a:gd name="T69" fmla="*/ 2147483646 h 1536"/>
                  <a:gd name="T70" fmla="*/ 2147483646 w 1814"/>
                  <a:gd name="T71" fmla="*/ 2147483646 h 1536"/>
                  <a:gd name="T72" fmla="*/ 2147483646 w 1814"/>
                  <a:gd name="T73" fmla="*/ 2147483646 h 1536"/>
                  <a:gd name="T74" fmla="*/ 2147483646 w 1814"/>
                  <a:gd name="T75" fmla="*/ 2147483646 h 1536"/>
                  <a:gd name="T76" fmla="*/ 2147483646 w 1814"/>
                  <a:gd name="T77" fmla="*/ 2147483646 h 1536"/>
                  <a:gd name="T78" fmla="*/ 2147483646 w 1814"/>
                  <a:gd name="T79" fmla="*/ 2147483646 h 1536"/>
                  <a:gd name="T80" fmla="*/ 2147483646 w 1814"/>
                  <a:gd name="T81" fmla="*/ 2147483646 h 1536"/>
                  <a:gd name="T82" fmla="*/ 2147483646 w 1814"/>
                  <a:gd name="T83" fmla="*/ 2147483646 h 1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lnTo>
                      <a:pt x="768"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lnTo>
                      <a:pt x="106" y="1"/>
                    </a:lnTo>
                    <a:close/>
                  </a:path>
                </a:pathLst>
              </a:custGeom>
              <a:solidFill>
                <a:srgbClr val="F09C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6" name="Google Shape;776;p31">
                <a:extLst>
                  <a:ext uri="{FF2B5EF4-FFF2-40B4-BE49-F238E27FC236}">
                    <a16:creationId xmlns:a16="http://schemas.microsoft.com/office/drawing/2014/main" id="{A6536AFE-2109-44C7-B905-5C27EDEE8CCC}"/>
                  </a:ext>
                </a:extLst>
              </p:cNvPr>
              <p:cNvSpPr>
                <a:spLocks/>
              </p:cNvSpPr>
              <p:nvPr/>
            </p:nvSpPr>
            <p:spPr bwMode="auto">
              <a:xfrm>
                <a:off x="4799733" y="3864528"/>
                <a:ext cx="1237772" cy="1187034"/>
              </a:xfrm>
              <a:custGeom>
                <a:avLst/>
                <a:gdLst>
                  <a:gd name="T0" fmla="*/ 2147483646 w 22395"/>
                  <a:gd name="T1" fmla="*/ 2147483646 h 21477"/>
                  <a:gd name="T2" fmla="*/ 2147483646 w 22395"/>
                  <a:gd name="T3" fmla="*/ 2147483646 h 21477"/>
                  <a:gd name="T4" fmla="*/ 2147483646 w 22395"/>
                  <a:gd name="T5" fmla="*/ 2147483646 h 21477"/>
                  <a:gd name="T6" fmla="*/ 2147483646 w 22395"/>
                  <a:gd name="T7" fmla="*/ 2147483646 h 21477"/>
                  <a:gd name="T8" fmla="*/ 2147483646 w 22395"/>
                  <a:gd name="T9" fmla="*/ 2147483646 h 21477"/>
                  <a:gd name="T10" fmla="*/ 2147483646 w 22395"/>
                  <a:gd name="T11" fmla="*/ 2147483646 h 21477"/>
                  <a:gd name="T12" fmla="*/ 2147483646 w 22395"/>
                  <a:gd name="T13" fmla="*/ 2147483646 h 21477"/>
                  <a:gd name="T14" fmla="*/ 2147483646 w 22395"/>
                  <a:gd name="T15" fmla="*/ 2147483646 h 21477"/>
                  <a:gd name="T16" fmla="*/ 2147483646 w 22395"/>
                  <a:gd name="T17" fmla="*/ 2147483646 h 21477"/>
                  <a:gd name="T18" fmla="*/ 2147483646 w 22395"/>
                  <a:gd name="T19" fmla="*/ 2147483646 h 21477"/>
                  <a:gd name="T20" fmla="*/ 2147483646 w 22395"/>
                  <a:gd name="T21" fmla="*/ 2147483646 h 21477"/>
                  <a:gd name="T22" fmla="*/ 2147483646 w 22395"/>
                  <a:gd name="T23" fmla="*/ 2147483646 h 21477"/>
                  <a:gd name="T24" fmla="*/ 2147483646 w 22395"/>
                  <a:gd name="T25" fmla="*/ 2147483646 h 21477"/>
                  <a:gd name="T26" fmla="*/ 2147483646 w 22395"/>
                  <a:gd name="T27" fmla="*/ 2147483646 h 21477"/>
                  <a:gd name="T28" fmla="*/ 2147483646 w 22395"/>
                  <a:gd name="T29" fmla="*/ 2147483646 h 21477"/>
                  <a:gd name="T30" fmla="*/ 2147483646 w 22395"/>
                  <a:gd name="T31" fmla="*/ 2147483646 h 2147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7" name="Google Shape;777;p31">
                <a:extLst>
                  <a:ext uri="{FF2B5EF4-FFF2-40B4-BE49-F238E27FC236}">
                    <a16:creationId xmlns:a16="http://schemas.microsoft.com/office/drawing/2014/main" id="{32E0E0B3-E2FB-4327-9C61-7CED826E246F}"/>
                  </a:ext>
                </a:extLst>
              </p:cNvPr>
              <p:cNvSpPr>
                <a:spLocks/>
              </p:cNvSpPr>
              <p:nvPr/>
            </p:nvSpPr>
            <p:spPr bwMode="auto">
              <a:xfrm>
                <a:off x="4845828" y="3874532"/>
                <a:ext cx="1027082" cy="1046648"/>
              </a:xfrm>
              <a:custGeom>
                <a:avLst/>
                <a:gdLst>
                  <a:gd name="T0" fmla="*/ 2147483646 w 18583"/>
                  <a:gd name="T1" fmla="*/ 0 h 18937"/>
                  <a:gd name="T2" fmla="*/ 2147483646 w 18583"/>
                  <a:gd name="T3" fmla="*/ 2147483646 h 18937"/>
                  <a:gd name="T4" fmla="*/ 2147483646 w 18583"/>
                  <a:gd name="T5" fmla="*/ 2147483646 h 18937"/>
                  <a:gd name="T6" fmla="*/ 0 w 18583"/>
                  <a:gd name="T7" fmla="*/ 2147483646 h 18937"/>
                  <a:gd name="T8" fmla="*/ 0 w 18583"/>
                  <a:gd name="T9" fmla="*/ 2147483646 h 18937"/>
                  <a:gd name="T10" fmla="*/ 2147483646 w 18583"/>
                  <a:gd name="T11" fmla="*/ 2147483646 h 18937"/>
                  <a:gd name="T12" fmla="*/ 2147483646 w 18583"/>
                  <a:gd name="T13" fmla="*/ 2147483646 h 18937"/>
                  <a:gd name="T14" fmla="*/ 2147483646 w 18583"/>
                  <a:gd name="T15" fmla="*/ 2147483646 h 18937"/>
                  <a:gd name="T16" fmla="*/ 2147483646 w 18583"/>
                  <a:gd name="T17" fmla="*/ 0 h 189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8" name="Google Shape;778;p31">
                <a:extLst>
                  <a:ext uri="{FF2B5EF4-FFF2-40B4-BE49-F238E27FC236}">
                    <a16:creationId xmlns:a16="http://schemas.microsoft.com/office/drawing/2014/main" id="{299D25D5-EAEA-4186-AF81-4ADFAC78CCA0}"/>
                  </a:ext>
                </a:extLst>
              </p:cNvPr>
              <p:cNvSpPr>
                <a:spLocks/>
              </p:cNvSpPr>
              <p:nvPr/>
            </p:nvSpPr>
            <p:spPr bwMode="auto">
              <a:xfrm>
                <a:off x="5818028" y="3941796"/>
                <a:ext cx="76107" cy="67374"/>
              </a:xfrm>
              <a:custGeom>
                <a:avLst/>
                <a:gdLst>
                  <a:gd name="T0" fmla="*/ 0 w 1377"/>
                  <a:gd name="T1" fmla="*/ 2147483646 h 1219"/>
                  <a:gd name="T2" fmla="*/ 0 w 1377"/>
                  <a:gd name="T3" fmla="*/ 2147483646 h 1219"/>
                  <a:gd name="T4" fmla="*/ 2147483646 w 1377"/>
                  <a:gd name="T5" fmla="*/ 2147483646 h 1219"/>
                  <a:gd name="T6" fmla="*/ 2147483646 w 1377"/>
                  <a:gd name="T7" fmla="*/ 2147483646 h 1219"/>
                  <a:gd name="T8" fmla="*/ 2147483646 w 1377"/>
                  <a:gd name="T9" fmla="*/ 2147483646 h 1219"/>
                  <a:gd name="T10" fmla="*/ 2147483646 w 1377"/>
                  <a:gd name="T11" fmla="*/ 2147483646 h 1219"/>
                  <a:gd name="T12" fmla="*/ 0 w 1377"/>
                  <a:gd name="T13" fmla="*/ 2147483646 h 12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77" h="1219" extrusionOk="0">
                    <a:moveTo>
                      <a:pt x="0" y="1"/>
                    </a:moveTo>
                    <a:lnTo>
                      <a:pt x="0" y="160"/>
                    </a:lnTo>
                    <a:lnTo>
                      <a:pt x="1218" y="1219"/>
                    </a:lnTo>
                    <a:lnTo>
                      <a:pt x="1324" y="1219"/>
                    </a:lnTo>
                    <a:cubicBezTo>
                      <a:pt x="1376" y="1152"/>
                      <a:pt x="1376" y="1099"/>
                      <a:pt x="1324" y="1047"/>
                    </a:cubicBezTo>
                    <a:lnTo>
                      <a:pt x="172" y="1"/>
                    </a:lnTo>
                    <a:lnTo>
                      <a:pt x="0"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9" name="Google Shape;779;p31">
                <a:extLst>
                  <a:ext uri="{FF2B5EF4-FFF2-40B4-BE49-F238E27FC236}">
                    <a16:creationId xmlns:a16="http://schemas.microsoft.com/office/drawing/2014/main" id="{1FD8284F-8A4A-4925-9C3E-D5D2A7040F70}"/>
                  </a:ext>
                </a:extLst>
              </p:cNvPr>
              <p:cNvSpPr>
                <a:spLocks/>
              </p:cNvSpPr>
              <p:nvPr/>
            </p:nvSpPr>
            <p:spPr bwMode="auto">
              <a:xfrm>
                <a:off x="5647575" y="4112967"/>
                <a:ext cx="76107" cy="69585"/>
              </a:xfrm>
              <a:custGeom>
                <a:avLst/>
                <a:gdLst>
                  <a:gd name="T0" fmla="*/ 2147483646 w 1377"/>
                  <a:gd name="T1" fmla="*/ 2147483646 h 1259"/>
                  <a:gd name="T2" fmla="*/ 2147483646 w 1377"/>
                  <a:gd name="T3" fmla="*/ 2147483646 h 1259"/>
                  <a:gd name="T4" fmla="*/ 2147483646 w 1377"/>
                  <a:gd name="T5" fmla="*/ 2147483646 h 1259"/>
                  <a:gd name="T6" fmla="*/ 2147483646 w 1377"/>
                  <a:gd name="T7" fmla="*/ 2147483646 h 1259"/>
                  <a:gd name="T8" fmla="*/ 2147483646 w 1377"/>
                  <a:gd name="T9" fmla="*/ 2147483646 h 1259"/>
                  <a:gd name="T10" fmla="*/ 2147483646 w 1377"/>
                  <a:gd name="T11" fmla="*/ 2147483646 h 1259"/>
                  <a:gd name="T12" fmla="*/ 2147483646 w 1377"/>
                  <a:gd name="T13" fmla="*/ 2147483646 h 1259"/>
                  <a:gd name="T14" fmla="*/ 2147483646 w 1377"/>
                  <a:gd name="T15" fmla="*/ 2147483646 h 125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0" name="Google Shape;780;p31">
                <a:extLst>
                  <a:ext uri="{FF2B5EF4-FFF2-40B4-BE49-F238E27FC236}">
                    <a16:creationId xmlns:a16="http://schemas.microsoft.com/office/drawing/2014/main" id="{A22D3A24-2AB6-4B75-B2C7-CF4C118EB3A4}"/>
                  </a:ext>
                </a:extLst>
              </p:cNvPr>
              <p:cNvSpPr>
                <a:spLocks/>
              </p:cNvSpPr>
              <p:nvPr/>
            </p:nvSpPr>
            <p:spPr bwMode="auto">
              <a:xfrm>
                <a:off x="5775580" y="3984243"/>
                <a:ext cx="54883" cy="49080"/>
              </a:xfrm>
              <a:custGeom>
                <a:avLst/>
                <a:gdLst>
                  <a:gd name="T0" fmla="*/ 2147483646 w 993"/>
                  <a:gd name="T1" fmla="*/ 2147483646 h 888"/>
                  <a:gd name="T2" fmla="*/ 2147483646 w 993"/>
                  <a:gd name="T3" fmla="*/ 2147483646 h 888"/>
                  <a:gd name="T4" fmla="*/ 2147483646 w 993"/>
                  <a:gd name="T5" fmla="*/ 2147483646 h 888"/>
                  <a:gd name="T6" fmla="*/ 2147483646 w 993"/>
                  <a:gd name="T7" fmla="*/ 2147483646 h 888"/>
                  <a:gd name="T8" fmla="*/ 2147483646 w 993"/>
                  <a:gd name="T9" fmla="*/ 2147483646 h 888"/>
                  <a:gd name="T10" fmla="*/ 2147483646 w 993"/>
                  <a:gd name="T11" fmla="*/ 2147483646 h 888"/>
                  <a:gd name="T12" fmla="*/ 2147483646 w 993"/>
                  <a:gd name="T13" fmla="*/ 2147483646 h 8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3" h="888" extrusionOk="0">
                    <a:moveTo>
                      <a:pt x="53" y="1"/>
                    </a:moveTo>
                    <a:cubicBezTo>
                      <a:pt x="0" y="54"/>
                      <a:pt x="0" y="54"/>
                      <a:pt x="53" y="120"/>
                    </a:cubicBezTo>
                    <a:lnTo>
                      <a:pt x="874" y="887"/>
                    </a:lnTo>
                    <a:lnTo>
                      <a:pt x="993" y="887"/>
                    </a:lnTo>
                    <a:lnTo>
                      <a:pt x="993" y="781"/>
                    </a:lnTo>
                    <a:lnTo>
                      <a:pt x="106" y="1"/>
                    </a:lnTo>
                    <a:lnTo>
                      <a:pt x="53"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1" name="Google Shape;781;p31">
                <a:extLst>
                  <a:ext uri="{FF2B5EF4-FFF2-40B4-BE49-F238E27FC236}">
                    <a16:creationId xmlns:a16="http://schemas.microsoft.com/office/drawing/2014/main" id="{87B3D682-E4E8-4DB7-8203-9A1337A7BA64}"/>
                  </a:ext>
                </a:extLst>
              </p:cNvPr>
              <p:cNvSpPr>
                <a:spLocks/>
              </p:cNvSpPr>
              <p:nvPr/>
            </p:nvSpPr>
            <p:spPr bwMode="auto">
              <a:xfrm>
                <a:off x="5736062" y="4024646"/>
                <a:ext cx="54938" cy="50351"/>
              </a:xfrm>
              <a:custGeom>
                <a:avLst/>
                <a:gdLst>
                  <a:gd name="T0" fmla="*/ 2147483646 w 994"/>
                  <a:gd name="T1" fmla="*/ 2147483646 h 911"/>
                  <a:gd name="T2" fmla="*/ 2147483646 w 994"/>
                  <a:gd name="T3" fmla="*/ 2147483646 h 911"/>
                  <a:gd name="T4" fmla="*/ 2147483646 w 994"/>
                  <a:gd name="T5" fmla="*/ 2147483646 h 911"/>
                  <a:gd name="T6" fmla="*/ 2147483646 w 994"/>
                  <a:gd name="T7" fmla="*/ 2147483646 h 911"/>
                  <a:gd name="T8" fmla="*/ 2147483646 w 994"/>
                  <a:gd name="T9" fmla="*/ 2147483646 h 911"/>
                  <a:gd name="T10" fmla="*/ 2147483646 w 994"/>
                  <a:gd name="T11" fmla="*/ 2147483646 h 911"/>
                  <a:gd name="T12" fmla="*/ 2147483646 w 994"/>
                  <a:gd name="T13" fmla="*/ 2147483646 h 911"/>
                  <a:gd name="T14" fmla="*/ 2147483646 w 994"/>
                  <a:gd name="T15" fmla="*/ 2147483646 h 911"/>
                  <a:gd name="T16" fmla="*/ 2147483646 w 994"/>
                  <a:gd name="T17" fmla="*/ 2147483646 h 9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2" name="Google Shape;782;p31">
                <a:extLst>
                  <a:ext uri="{FF2B5EF4-FFF2-40B4-BE49-F238E27FC236}">
                    <a16:creationId xmlns:a16="http://schemas.microsoft.com/office/drawing/2014/main" id="{282A1514-4145-4AFD-B723-9411F0025FBF}"/>
                  </a:ext>
                </a:extLst>
              </p:cNvPr>
              <p:cNvSpPr>
                <a:spLocks/>
              </p:cNvSpPr>
              <p:nvPr/>
            </p:nvSpPr>
            <p:spPr bwMode="auto">
              <a:xfrm>
                <a:off x="5695826" y="4066927"/>
                <a:ext cx="54938" cy="48306"/>
              </a:xfrm>
              <a:custGeom>
                <a:avLst/>
                <a:gdLst>
                  <a:gd name="T0" fmla="*/ 2147483646 w 994"/>
                  <a:gd name="T1" fmla="*/ 0 h 874"/>
                  <a:gd name="T2" fmla="*/ 2147483646 w 994"/>
                  <a:gd name="T3" fmla="*/ 2147483646 h 874"/>
                  <a:gd name="T4" fmla="*/ 2147483646 w 994"/>
                  <a:gd name="T5" fmla="*/ 2147483646 h 874"/>
                  <a:gd name="T6" fmla="*/ 2147483646 w 994"/>
                  <a:gd name="T7" fmla="*/ 2147483646 h 874"/>
                  <a:gd name="T8" fmla="*/ 2147483646 w 994"/>
                  <a:gd name="T9" fmla="*/ 2147483646 h 874"/>
                  <a:gd name="T10" fmla="*/ 2147483646 w 994"/>
                  <a:gd name="T11" fmla="*/ 0 h 874"/>
                  <a:gd name="T12" fmla="*/ 2147483646 w 994"/>
                  <a:gd name="T13" fmla="*/ 0 h 8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4" h="874" extrusionOk="0">
                    <a:moveTo>
                      <a:pt x="1" y="0"/>
                    </a:moveTo>
                    <a:lnTo>
                      <a:pt x="1" y="106"/>
                    </a:lnTo>
                    <a:lnTo>
                      <a:pt x="887" y="874"/>
                    </a:lnTo>
                    <a:lnTo>
                      <a:pt x="940" y="874"/>
                    </a:lnTo>
                    <a:cubicBezTo>
                      <a:pt x="993" y="874"/>
                      <a:pt x="993" y="821"/>
                      <a:pt x="940" y="768"/>
                    </a:cubicBezTo>
                    <a:lnTo>
                      <a:pt x="120"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3" name="Google Shape;783;p31">
                <a:extLst>
                  <a:ext uri="{FF2B5EF4-FFF2-40B4-BE49-F238E27FC236}">
                    <a16:creationId xmlns:a16="http://schemas.microsoft.com/office/drawing/2014/main" id="{B4C2B4A3-2227-4DB5-AFC0-A7AEA0CD1D67}"/>
                  </a:ext>
                </a:extLst>
              </p:cNvPr>
              <p:cNvSpPr>
                <a:spLocks/>
              </p:cNvSpPr>
              <p:nvPr/>
            </p:nvSpPr>
            <p:spPr bwMode="auto">
              <a:xfrm>
                <a:off x="5604409" y="4158344"/>
                <a:ext cx="54883" cy="48361"/>
              </a:xfrm>
              <a:custGeom>
                <a:avLst/>
                <a:gdLst>
                  <a:gd name="T0" fmla="*/ 2147483646 w 993"/>
                  <a:gd name="T1" fmla="*/ 2147483646 h 875"/>
                  <a:gd name="T2" fmla="*/ 2147483646 w 993"/>
                  <a:gd name="T3" fmla="*/ 2147483646 h 875"/>
                  <a:gd name="T4" fmla="*/ 2147483646 w 993"/>
                  <a:gd name="T5" fmla="*/ 2147483646 h 875"/>
                  <a:gd name="T6" fmla="*/ 2147483646 w 993"/>
                  <a:gd name="T7" fmla="*/ 2147483646 h 875"/>
                  <a:gd name="T8" fmla="*/ 2147483646 w 993"/>
                  <a:gd name="T9" fmla="*/ 2147483646 h 875"/>
                  <a:gd name="T10" fmla="*/ 2147483646 w 993"/>
                  <a:gd name="T11" fmla="*/ 2147483646 h 875"/>
                  <a:gd name="T12" fmla="*/ 2147483646 w 993"/>
                  <a:gd name="T13" fmla="*/ 2147483646 h 8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3" h="875" extrusionOk="0">
                    <a:moveTo>
                      <a:pt x="66" y="1"/>
                    </a:moveTo>
                    <a:cubicBezTo>
                      <a:pt x="0" y="54"/>
                      <a:pt x="0" y="54"/>
                      <a:pt x="66" y="106"/>
                    </a:cubicBezTo>
                    <a:lnTo>
                      <a:pt x="887" y="874"/>
                    </a:lnTo>
                    <a:lnTo>
                      <a:pt x="993" y="874"/>
                    </a:lnTo>
                    <a:lnTo>
                      <a:pt x="993" y="768"/>
                    </a:lnTo>
                    <a:lnTo>
                      <a:pt x="119" y="1"/>
                    </a:lnTo>
                    <a:lnTo>
                      <a:pt x="66"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4" name="Google Shape;784;p31">
                <a:extLst>
                  <a:ext uri="{FF2B5EF4-FFF2-40B4-BE49-F238E27FC236}">
                    <a16:creationId xmlns:a16="http://schemas.microsoft.com/office/drawing/2014/main" id="{59AE97BA-BB66-478C-A4C1-00F5DBA8E793}"/>
                  </a:ext>
                </a:extLst>
              </p:cNvPr>
              <p:cNvSpPr>
                <a:spLocks/>
              </p:cNvSpPr>
              <p:nvPr/>
            </p:nvSpPr>
            <p:spPr bwMode="auto">
              <a:xfrm>
                <a:off x="5564891" y="4198580"/>
                <a:ext cx="54938" cy="50517"/>
              </a:xfrm>
              <a:custGeom>
                <a:avLst/>
                <a:gdLst>
                  <a:gd name="T0" fmla="*/ 2147483646 w 994"/>
                  <a:gd name="T1" fmla="*/ 2147483646 h 914"/>
                  <a:gd name="T2" fmla="*/ 2147483646 w 994"/>
                  <a:gd name="T3" fmla="*/ 2147483646 h 914"/>
                  <a:gd name="T4" fmla="*/ 2147483646 w 994"/>
                  <a:gd name="T5" fmla="*/ 2147483646 h 914"/>
                  <a:gd name="T6" fmla="*/ 2147483646 w 994"/>
                  <a:gd name="T7" fmla="*/ 2147483646 h 914"/>
                  <a:gd name="T8" fmla="*/ 2147483646 w 994"/>
                  <a:gd name="T9" fmla="*/ 2147483646 h 914"/>
                  <a:gd name="T10" fmla="*/ 2147483646 w 994"/>
                  <a:gd name="T11" fmla="*/ 2147483646 h 914"/>
                  <a:gd name="T12" fmla="*/ 2147483646 w 994"/>
                  <a:gd name="T13" fmla="*/ 2147483646 h 914"/>
                  <a:gd name="T14" fmla="*/ 2147483646 w 994"/>
                  <a:gd name="T15" fmla="*/ 2147483646 h 914"/>
                  <a:gd name="T16" fmla="*/ 2147483646 w 994"/>
                  <a:gd name="T17" fmla="*/ 2147483646 h 9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5" name="Google Shape;785;p31">
                <a:extLst>
                  <a:ext uri="{FF2B5EF4-FFF2-40B4-BE49-F238E27FC236}">
                    <a16:creationId xmlns:a16="http://schemas.microsoft.com/office/drawing/2014/main" id="{31FB1C5A-3ACA-4658-81E0-3C2C6BF0101A}"/>
                  </a:ext>
                </a:extLst>
              </p:cNvPr>
              <p:cNvSpPr>
                <a:spLocks/>
              </p:cNvSpPr>
              <p:nvPr/>
            </p:nvSpPr>
            <p:spPr bwMode="auto">
              <a:xfrm>
                <a:off x="5525373" y="4240254"/>
                <a:ext cx="54938" cy="49080"/>
              </a:xfrm>
              <a:custGeom>
                <a:avLst/>
                <a:gdLst>
                  <a:gd name="T0" fmla="*/ 2147483646 w 994"/>
                  <a:gd name="T1" fmla="*/ 2147483646 h 888"/>
                  <a:gd name="T2" fmla="*/ 2147483646 w 994"/>
                  <a:gd name="T3" fmla="*/ 2147483646 h 888"/>
                  <a:gd name="T4" fmla="*/ 2147483646 w 994"/>
                  <a:gd name="T5" fmla="*/ 2147483646 h 888"/>
                  <a:gd name="T6" fmla="*/ 2147483646 w 994"/>
                  <a:gd name="T7" fmla="*/ 2147483646 h 888"/>
                  <a:gd name="T8" fmla="*/ 2147483646 w 994"/>
                  <a:gd name="T9" fmla="*/ 2147483646 h 888"/>
                  <a:gd name="T10" fmla="*/ 2147483646 w 994"/>
                  <a:gd name="T11" fmla="*/ 2147483646 h 888"/>
                  <a:gd name="T12" fmla="*/ 2147483646 w 994"/>
                  <a:gd name="T13" fmla="*/ 2147483646 h 8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4" h="888" extrusionOk="0">
                    <a:moveTo>
                      <a:pt x="1" y="1"/>
                    </a:moveTo>
                    <a:lnTo>
                      <a:pt x="1" y="120"/>
                    </a:lnTo>
                    <a:lnTo>
                      <a:pt x="888" y="888"/>
                    </a:lnTo>
                    <a:lnTo>
                      <a:pt x="994" y="888"/>
                    </a:lnTo>
                    <a:cubicBezTo>
                      <a:pt x="994" y="888"/>
                      <a:pt x="994" y="835"/>
                      <a:pt x="941" y="782"/>
                    </a:cubicBezTo>
                    <a:lnTo>
                      <a:pt x="107" y="1"/>
                    </a:lnTo>
                    <a:lnTo>
                      <a:pt x="1"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6" name="Google Shape;786;p31">
                <a:extLst>
                  <a:ext uri="{FF2B5EF4-FFF2-40B4-BE49-F238E27FC236}">
                    <a16:creationId xmlns:a16="http://schemas.microsoft.com/office/drawing/2014/main" id="{383EF215-1710-4AD7-AB75-9EDB24F6EE1B}"/>
                  </a:ext>
                </a:extLst>
              </p:cNvPr>
              <p:cNvSpPr>
                <a:spLocks/>
              </p:cNvSpPr>
              <p:nvPr/>
            </p:nvSpPr>
            <p:spPr bwMode="auto">
              <a:xfrm>
                <a:off x="5433956" y="4331726"/>
                <a:ext cx="57868" cy="49080"/>
              </a:xfrm>
              <a:custGeom>
                <a:avLst/>
                <a:gdLst>
                  <a:gd name="T0" fmla="*/ 2147483646 w 1047"/>
                  <a:gd name="T1" fmla="*/ 0 h 888"/>
                  <a:gd name="T2" fmla="*/ 2147483646 w 1047"/>
                  <a:gd name="T3" fmla="*/ 2147483646 h 888"/>
                  <a:gd name="T4" fmla="*/ 2147483646 w 1047"/>
                  <a:gd name="T5" fmla="*/ 2147483646 h 888"/>
                  <a:gd name="T6" fmla="*/ 2147483646 w 1047"/>
                  <a:gd name="T7" fmla="*/ 2147483646 h 888"/>
                  <a:gd name="T8" fmla="*/ 2147483646 w 1047"/>
                  <a:gd name="T9" fmla="*/ 2147483646 h 888"/>
                  <a:gd name="T10" fmla="*/ 2147483646 w 1047"/>
                  <a:gd name="T11" fmla="*/ 0 h 888"/>
                  <a:gd name="T12" fmla="*/ 2147483646 w 1047"/>
                  <a:gd name="T13" fmla="*/ 0 h 8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7" h="888" extrusionOk="0">
                    <a:moveTo>
                      <a:pt x="53" y="0"/>
                    </a:moveTo>
                    <a:cubicBezTo>
                      <a:pt x="0" y="53"/>
                      <a:pt x="0" y="53"/>
                      <a:pt x="53" y="119"/>
                    </a:cubicBezTo>
                    <a:lnTo>
                      <a:pt x="940" y="887"/>
                    </a:lnTo>
                    <a:lnTo>
                      <a:pt x="993" y="887"/>
                    </a:lnTo>
                    <a:cubicBezTo>
                      <a:pt x="1046" y="887"/>
                      <a:pt x="1046" y="834"/>
                      <a:pt x="993" y="781"/>
                    </a:cubicBezTo>
                    <a:lnTo>
                      <a:pt x="173" y="0"/>
                    </a:lnTo>
                    <a:lnTo>
                      <a:pt x="53"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7" name="Google Shape;787;p31">
                <a:extLst>
                  <a:ext uri="{FF2B5EF4-FFF2-40B4-BE49-F238E27FC236}">
                    <a16:creationId xmlns:a16="http://schemas.microsoft.com/office/drawing/2014/main" id="{13F0C8B8-9D81-4B3E-BAAD-07931DDDF4FC}"/>
                  </a:ext>
                </a:extLst>
              </p:cNvPr>
              <p:cNvSpPr>
                <a:spLocks/>
              </p:cNvSpPr>
              <p:nvPr/>
            </p:nvSpPr>
            <p:spPr bwMode="auto">
              <a:xfrm>
                <a:off x="5394438" y="4372128"/>
                <a:ext cx="54938" cy="50351"/>
              </a:xfrm>
              <a:custGeom>
                <a:avLst/>
                <a:gdLst>
                  <a:gd name="T0" fmla="*/ 2147483646 w 994"/>
                  <a:gd name="T1" fmla="*/ 2147483646 h 911"/>
                  <a:gd name="T2" fmla="*/ 2147483646 w 994"/>
                  <a:gd name="T3" fmla="*/ 2147483646 h 911"/>
                  <a:gd name="T4" fmla="*/ 2147483646 w 994"/>
                  <a:gd name="T5" fmla="*/ 2147483646 h 911"/>
                  <a:gd name="T6" fmla="*/ 2147483646 w 994"/>
                  <a:gd name="T7" fmla="*/ 2147483646 h 911"/>
                  <a:gd name="T8" fmla="*/ 2147483646 w 994"/>
                  <a:gd name="T9" fmla="*/ 2147483646 h 911"/>
                  <a:gd name="T10" fmla="*/ 2147483646 w 994"/>
                  <a:gd name="T11" fmla="*/ 2147483646 h 911"/>
                  <a:gd name="T12" fmla="*/ 2147483646 w 994"/>
                  <a:gd name="T13" fmla="*/ 2147483646 h 911"/>
                  <a:gd name="T14" fmla="*/ 2147483646 w 994"/>
                  <a:gd name="T15" fmla="*/ 2147483646 h 911"/>
                  <a:gd name="T16" fmla="*/ 2147483646 w 994"/>
                  <a:gd name="T17" fmla="*/ 2147483646 h 9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8" name="Google Shape;788;p31">
                <a:extLst>
                  <a:ext uri="{FF2B5EF4-FFF2-40B4-BE49-F238E27FC236}">
                    <a16:creationId xmlns:a16="http://schemas.microsoft.com/office/drawing/2014/main" id="{180FCF13-20F5-4BE9-B215-BCDC1053F741}"/>
                  </a:ext>
                </a:extLst>
              </p:cNvPr>
              <p:cNvSpPr>
                <a:spLocks/>
              </p:cNvSpPr>
              <p:nvPr/>
            </p:nvSpPr>
            <p:spPr bwMode="auto">
              <a:xfrm>
                <a:off x="5354975" y="4414354"/>
                <a:ext cx="54883" cy="48361"/>
              </a:xfrm>
              <a:custGeom>
                <a:avLst/>
                <a:gdLst>
                  <a:gd name="T0" fmla="*/ 0 w 993"/>
                  <a:gd name="T1" fmla="*/ 2147483646 h 875"/>
                  <a:gd name="T2" fmla="*/ 2147483646 w 993"/>
                  <a:gd name="T3" fmla="*/ 2147483646 h 875"/>
                  <a:gd name="T4" fmla="*/ 2147483646 w 993"/>
                  <a:gd name="T5" fmla="*/ 2147483646 h 875"/>
                  <a:gd name="T6" fmla="*/ 2147483646 w 993"/>
                  <a:gd name="T7" fmla="*/ 2147483646 h 875"/>
                  <a:gd name="T8" fmla="*/ 2147483646 w 993"/>
                  <a:gd name="T9" fmla="*/ 2147483646 h 875"/>
                  <a:gd name="T10" fmla="*/ 2147483646 w 993"/>
                  <a:gd name="T11" fmla="*/ 2147483646 h 875"/>
                  <a:gd name="T12" fmla="*/ 0 w 993"/>
                  <a:gd name="T13" fmla="*/ 2147483646 h 8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3" h="875" extrusionOk="0">
                    <a:moveTo>
                      <a:pt x="0" y="1"/>
                    </a:moveTo>
                    <a:cubicBezTo>
                      <a:pt x="0" y="54"/>
                      <a:pt x="0" y="54"/>
                      <a:pt x="53" y="107"/>
                    </a:cubicBezTo>
                    <a:lnTo>
                      <a:pt x="874" y="874"/>
                    </a:lnTo>
                    <a:lnTo>
                      <a:pt x="993" y="874"/>
                    </a:lnTo>
                    <a:lnTo>
                      <a:pt x="993" y="769"/>
                    </a:lnTo>
                    <a:lnTo>
                      <a:pt x="106" y="1"/>
                    </a:lnTo>
                    <a:lnTo>
                      <a:pt x="0"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9" name="Google Shape;789;p31">
                <a:extLst>
                  <a:ext uri="{FF2B5EF4-FFF2-40B4-BE49-F238E27FC236}">
                    <a16:creationId xmlns:a16="http://schemas.microsoft.com/office/drawing/2014/main" id="{4DF24598-1EC3-45AC-B39C-26FD0486F694}"/>
                  </a:ext>
                </a:extLst>
              </p:cNvPr>
              <p:cNvSpPr>
                <a:spLocks/>
              </p:cNvSpPr>
              <p:nvPr/>
            </p:nvSpPr>
            <p:spPr bwMode="auto">
              <a:xfrm>
                <a:off x="5266433" y="4505826"/>
                <a:ext cx="54938" cy="48306"/>
              </a:xfrm>
              <a:custGeom>
                <a:avLst/>
                <a:gdLst>
                  <a:gd name="T0" fmla="*/ 2147483646 w 994"/>
                  <a:gd name="T1" fmla="*/ 0 h 874"/>
                  <a:gd name="T2" fmla="*/ 2147483646 w 994"/>
                  <a:gd name="T3" fmla="*/ 2147483646 h 874"/>
                  <a:gd name="T4" fmla="*/ 2147483646 w 994"/>
                  <a:gd name="T5" fmla="*/ 2147483646 h 874"/>
                  <a:gd name="T6" fmla="*/ 2147483646 w 994"/>
                  <a:gd name="T7" fmla="*/ 2147483646 h 874"/>
                  <a:gd name="T8" fmla="*/ 2147483646 w 994"/>
                  <a:gd name="T9" fmla="*/ 2147483646 h 874"/>
                  <a:gd name="T10" fmla="*/ 2147483646 w 994"/>
                  <a:gd name="T11" fmla="*/ 0 h 874"/>
                  <a:gd name="T12" fmla="*/ 2147483646 w 994"/>
                  <a:gd name="T13" fmla="*/ 0 h 8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4" h="874" extrusionOk="0">
                    <a:moveTo>
                      <a:pt x="1" y="0"/>
                    </a:moveTo>
                    <a:lnTo>
                      <a:pt x="1" y="106"/>
                    </a:lnTo>
                    <a:lnTo>
                      <a:pt x="887" y="874"/>
                    </a:lnTo>
                    <a:lnTo>
                      <a:pt x="940" y="874"/>
                    </a:lnTo>
                    <a:cubicBezTo>
                      <a:pt x="993" y="874"/>
                      <a:pt x="993" y="821"/>
                      <a:pt x="940" y="768"/>
                    </a:cubicBezTo>
                    <a:lnTo>
                      <a:pt x="106"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0" name="Google Shape;790;p31">
                <a:extLst>
                  <a:ext uri="{FF2B5EF4-FFF2-40B4-BE49-F238E27FC236}">
                    <a16:creationId xmlns:a16="http://schemas.microsoft.com/office/drawing/2014/main" id="{41812BC0-F8CE-4589-B1A9-BA1E009581E5}"/>
                  </a:ext>
                </a:extLst>
              </p:cNvPr>
              <p:cNvSpPr>
                <a:spLocks/>
              </p:cNvSpPr>
              <p:nvPr/>
            </p:nvSpPr>
            <p:spPr bwMode="auto">
              <a:xfrm>
                <a:off x="5223986" y="4546063"/>
                <a:ext cx="57868" cy="50517"/>
              </a:xfrm>
              <a:custGeom>
                <a:avLst/>
                <a:gdLst>
                  <a:gd name="T0" fmla="*/ 2147483646 w 1047"/>
                  <a:gd name="T1" fmla="*/ 0 h 914"/>
                  <a:gd name="T2" fmla="*/ 2147483646 w 1047"/>
                  <a:gd name="T3" fmla="*/ 2147483646 h 914"/>
                  <a:gd name="T4" fmla="*/ 2147483646 w 1047"/>
                  <a:gd name="T5" fmla="*/ 2147483646 h 914"/>
                  <a:gd name="T6" fmla="*/ 2147483646 w 1047"/>
                  <a:gd name="T7" fmla="*/ 2147483646 h 914"/>
                  <a:gd name="T8" fmla="*/ 2147483646 w 1047"/>
                  <a:gd name="T9" fmla="*/ 2147483646 h 914"/>
                  <a:gd name="T10" fmla="*/ 2147483646 w 1047"/>
                  <a:gd name="T11" fmla="*/ 2147483646 h 914"/>
                  <a:gd name="T12" fmla="*/ 2147483646 w 1047"/>
                  <a:gd name="T13" fmla="*/ 2147483646 h 914"/>
                  <a:gd name="T14" fmla="*/ 2147483646 w 1047"/>
                  <a:gd name="T15" fmla="*/ 2147483646 h 914"/>
                  <a:gd name="T16" fmla="*/ 2147483646 w 1047"/>
                  <a:gd name="T17" fmla="*/ 0 h 9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1" name="Google Shape;791;p31">
                <a:extLst>
                  <a:ext uri="{FF2B5EF4-FFF2-40B4-BE49-F238E27FC236}">
                    <a16:creationId xmlns:a16="http://schemas.microsoft.com/office/drawing/2014/main" id="{EF5A8EE8-08D2-49FF-B7CD-25C52C01FFF1}"/>
                  </a:ext>
                </a:extLst>
              </p:cNvPr>
              <p:cNvSpPr>
                <a:spLocks/>
              </p:cNvSpPr>
              <p:nvPr/>
            </p:nvSpPr>
            <p:spPr bwMode="auto">
              <a:xfrm>
                <a:off x="5183804" y="4587736"/>
                <a:ext cx="54883" cy="49080"/>
              </a:xfrm>
              <a:custGeom>
                <a:avLst/>
                <a:gdLst>
                  <a:gd name="T0" fmla="*/ 2147483646 w 993"/>
                  <a:gd name="T1" fmla="*/ 2147483646 h 888"/>
                  <a:gd name="T2" fmla="*/ 2147483646 w 993"/>
                  <a:gd name="T3" fmla="*/ 2147483646 h 888"/>
                  <a:gd name="T4" fmla="*/ 2147483646 w 993"/>
                  <a:gd name="T5" fmla="*/ 2147483646 h 888"/>
                  <a:gd name="T6" fmla="*/ 2147483646 w 993"/>
                  <a:gd name="T7" fmla="*/ 2147483646 h 888"/>
                  <a:gd name="T8" fmla="*/ 2147483646 w 993"/>
                  <a:gd name="T9" fmla="*/ 2147483646 h 888"/>
                  <a:gd name="T10" fmla="*/ 2147483646 w 993"/>
                  <a:gd name="T11" fmla="*/ 2147483646 h 888"/>
                  <a:gd name="T12" fmla="*/ 2147483646 w 993"/>
                  <a:gd name="T13" fmla="*/ 2147483646 h 8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3" h="888" extrusionOk="0">
                    <a:moveTo>
                      <a:pt x="66" y="1"/>
                    </a:moveTo>
                    <a:cubicBezTo>
                      <a:pt x="0" y="54"/>
                      <a:pt x="0" y="120"/>
                      <a:pt x="66" y="120"/>
                    </a:cubicBezTo>
                    <a:lnTo>
                      <a:pt x="887" y="887"/>
                    </a:lnTo>
                    <a:lnTo>
                      <a:pt x="993" y="887"/>
                    </a:lnTo>
                    <a:lnTo>
                      <a:pt x="993" y="782"/>
                    </a:lnTo>
                    <a:lnTo>
                      <a:pt x="119" y="1"/>
                    </a:lnTo>
                    <a:lnTo>
                      <a:pt x="66"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2" name="Google Shape;792;p31">
                <a:extLst>
                  <a:ext uri="{FF2B5EF4-FFF2-40B4-BE49-F238E27FC236}">
                    <a16:creationId xmlns:a16="http://schemas.microsoft.com/office/drawing/2014/main" id="{58A2882E-357E-42FB-88B5-88C1C858269D}"/>
                  </a:ext>
                </a:extLst>
              </p:cNvPr>
              <p:cNvSpPr>
                <a:spLocks/>
              </p:cNvSpPr>
              <p:nvPr/>
            </p:nvSpPr>
            <p:spPr bwMode="auto">
              <a:xfrm>
                <a:off x="5095980" y="4679208"/>
                <a:ext cx="54938" cy="49024"/>
              </a:xfrm>
              <a:custGeom>
                <a:avLst/>
                <a:gdLst>
                  <a:gd name="T0" fmla="*/ 2147483646 w 994"/>
                  <a:gd name="T1" fmla="*/ 0 h 887"/>
                  <a:gd name="T2" fmla="*/ 2147483646 w 994"/>
                  <a:gd name="T3" fmla="*/ 2147483646 h 887"/>
                  <a:gd name="T4" fmla="*/ 2147483646 w 994"/>
                  <a:gd name="T5" fmla="*/ 2147483646 h 887"/>
                  <a:gd name="T6" fmla="*/ 2147483646 w 994"/>
                  <a:gd name="T7" fmla="*/ 2147483646 h 887"/>
                  <a:gd name="T8" fmla="*/ 2147483646 w 994"/>
                  <a:gd name="T9" fmla="*/ 2147483646 h 887"/>
                  <a:gd name="T10" fmla="*/ 2147483646 w 994"/>
                  <a:gd name="T11" fmla="*/ 0 h 887"/>
                  <a:gd name="T12" fmla="*/ 2147483646 w 994"/>
                  <a:gd name="T13" fmla="*/ 0 h 8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4" h="887" extrusionOk="0">
                    <a:moveTo>
                      <a:pt x="1" y="0"/>
                    </a:moveTo>
                    <a:lnTo>
                      <a:pt x="1" y="119"/>
                    </a:lnTo>
                    <a:lnTo>
                      <a:pt x="874" y="887"/>
                    </a:lnTo>
                    <a:lnTo>
                      <a:pt x="993" y="887"/>
                    </a:lnTo>
                    <a:cubicBezTo>
                      <a:pt x="993" y="887"/>
                      <a:pt x="993" y="834"/>
                      <a:pt x="927" y="781"/>
                    </a:cubicBezTo>
                    <a:lnTo>
                      <a:pt x="107"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3" name="Google Shape;793;p31">
                <a:extLst>
                  <a:ext uri="{FF2B5EF4-FFF2-40B4-BE49-F238E27FC236}">
                    <a16:creationId xmlns:a16="http://schemas.microsoft.com/office/drawing/2014/main" id="{0BB7FF71-90A0-4716-8975-BF22D6FF17C3}"/>
                  </a:ext>
                </a:extLst>
              </p:cNvPr>
              <p:cNvSpPr>
                <a:spLocks/>
              </p:cNvSpPr>
              <p:nvPr/>
            </p:nvSpPr>
            <p:spPr bwMode="auto">
              <a:xfrm>
                <a:off x="5055744" y="4719611"/>
                <a:ext cx="54938" cy="50351"/>
              </a:xfrm>
              <a:custGeom>
                <a:avLst/>
                <a:gdLst>
                  <a:gd name="T0" fmla="*/ 2147483646 w 994"/>
                  <a:gd name="T1" fmla="*/ 0 h 911"/>
                  <a:gd name="T2" fmla="*/ 2147483646 w 994"/>
                  <a:gd name="T3" fmla="*/ 2147483646 h 911"/>
                  <a:gd name="T4" fmla="*/ 2147483646 w 994"/>
                  <a:gd name="T5" fmla="*/ 2147483646 h 911"/>
                  <a:gd name="T6" fmla="*/ 2147483646 w 994"/>
                  <a:gd name="T7" fmla="*/ 2147483646 h 911"/>
                  <a:gd name="T8" fmla="*/ 2147483646 w 994"/>
                  <a:gd name="T9" fmla="*/ 2147483646 h 911"/>
                  <a:gd name="T10" fmla="*/ 2147483646 w 994"/>
                  <a:gd name="T11" fmla="*/ 2147483646 h 911"/>
                  <a:gd name="T12" fmla="*/ 2147483646 w 994"/>
                  <a:gd name="T13" fmla="*/ 2147483646 h 911"/>
                  <a:gd name="T14" fmla="*/ 2147483646 w 994"/>
                  <a:gd name="T15" fmla="*/ 2147483646 h 911"/>
                  <a:gd name="T16" fmla="*/ 2147483646 w 994"/>
                  <a:gd name="T17" fmla="*/ 0 h 9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4" name="Google Shape;794;p31">
                <a:extLst>
                  <a:ext uri="{FF2B5EF4-FFF2-40B4-BE49-F238E27FC236}">
                    <a16:creationId xmlns:a16="http://schemas.microsoft.com/office/drawing/2014/main" id="{90BCF8F2-9CF8-416E-87D9-CD2606097A86}"/>
                  </a:ext>
                </a:extLst>
              </p:cNvPr>
              <p:cNvSpPr>
                <a:spLocks/>
              </p:cNvSpPr>
              <p:nvPr/>
            </p:nvSpPr>
            <p:spPr bwMode="auto">
              <a:xfrm>
                <a:off x="5013352" y="4761837"/>
                <a:ext cx="54883" cy="48361"/>
              </a:xfrm>
              <a:custGeom>
                <a:avLst/>
                <a:gdLst>
                  <a:gd name="T0" fmla="*/ 2147483646 w 993"/>
                  <a:gd name="T1" fmla="*/ 2147483646 h 875"/>
                  <a:gd name="T2" fmla="*/ 2147483646 w 993"/>
                  <a:gd name="T3" fmla="*/ 2147483646 h 875"/>
                  <a:gd name="T4" fmla="*/ 2147483646 w 993"/>
                  <a:gd name="T5" fmla="*/ 2147483646 h 875"/>
                  <a:gd name="T6" fmla="*/ 2147483646 w 993"/>
                  <a:gd name="T7" fmla="*/ 2147483646 h 875"/>
                  <a:gd name="T8" fmla="*/ 2147483646 w 993"/>
                  <a:gd name="T9" fmla="*/ 2147483646 h 875"/>
                  <a:gd name="T10" fmla="*/ 2147483646 w 993"/>
                  <a:gd name="T11" fmla="*/ 2147483646 h 875"/>
                  <a:gd name="T12" fmla="*/ 2147483646 w 993"/>
                  <a:gd name="T13" fmla="*/ 2147483646 h 8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3" h="875" extrusionOk="0">
                    <a:moveTo>
                      <a:pt x="53" y="1"/>
                    </a:moveTo>
                    <a:cubicBezTo>
                      <a:pt x="0" y="54"/>
                      <a:pt x="0" y="107"/>
                      <a:pt x="53" y="107"/>
                    </a:cubicBezTo>
                    <a:lnTo>
                      <a:pt x="887" y="874"/>
                    </a:lnTo>
                    <a:lnTo>
                      <a:pt x="993" y="874"/>
                    </a:lnTo>
                    <a:lnTo>
                      <a:pt x="993" y="768"/>
                    </a:lnTo>
                    <a:lnTo>
                      <a:pt x="106" y="1"/>
                    </a:lnTo>
                    <a:lnTo>
                      <a:pt x="53"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5" name="Google Shape;795;p31">
                <a:extLst>
                  <a:ext uri="{FF2B5EF4-FFF2-40B4-BE49-F238E27FC236}">
                    <a16:creationId xmlns:a16="http://schemas.microsoft.com/office/drawing/2014/main" id="{A30ABAA9-CAE7-48CF-A2AE-5C4D3C5246C6}"/>
                  </a:ext>
                </a:extLst>
              </p:cNvPr>
              <p:cNvSpPr>
                <a:spLocks/>
              </p:cNvSpPr>
              <p:nvPr/>
            </p:nvSpPr>
            <p:spPr bwMode="auto">
              <a:xfrm>
                <a:off x="4924809" y="4853309"/>
                <a:ext cx="54938" cy="48306"/>
              </a:xfrm>
              <a:custGeom>
                <a:avLst/>
                <a:gdLst>
                  <a:gd name="T0" fmla="*/ 2147483646 w 994"/>
                  <a:gd name="T1" fmla="*/ 0 h 874"/>
                  <a:gd name="T2" fmla="*/ 2147483646 w 994"/>
                  <a:gd name="T3" fmla="*/ 2147483646 h 874"/>
                  <a:gd name="T4" fmla="*/ 2147483646 w 994"/>
                  <a:gd name="T5" fmla="*/ 2147483646 h 874"/>
                  <a:gd name="T6" fmla="*/ 2147483646 w 994"/>
                  <a:gd name="T7" fmla="*/ 2147483646 h 874"/>
                  <a:gd name="T8" fmla="*/ 2147483646 w 994"/>
                  <a:gd name="T9" fmla="*/ 2147483646 h 874"/>
                  <a:gd name="T10" fmla="*/ 2147483646 w 994"/>
                  <a:gd name="T11" fmla="*/ 0 h 874"/>
                  <a:gd name="T12" fmla="*/ 2147483646 w 994"/>
                  <a:gd name="T13" fmla="*/ 0 h 8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4" h="874" extrusionOk="0">
                    <a:moveTo>
                      <a:pt x="1" y="0"/>
                    </a:moveTo>
                    <a:lnTo>
                      <a:pt x="1" y="106"/>
                    </a:lnTo>
                    <a:lnTo>
                      <a:pt x="887" y="874"/>
                    </a:lnTo>
                    <a:lnTo>
                      <a:pt x="993" y="874"/>
                    </a:lnTo>
                    <a:lnTo>
                      <a:pt x="993" y="768"/>
                    </a:lnTo>
                    <a:lnTo>
                      <a:pt x="120"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6" name="Google Shape;796;p31">
                <a:extLst>
                  <a:ext uri="{FF2B5EF4-FFF2-40B4-BE49-F238E27FC236}">
                    <a16:creationId xmlns:a16="http://schemas.microsoft.com/office/drawing/2014/main" id="{51F31431-0E9A-4DB8-B5E6-12A66D75E02C}"/>
                  </a:ext>
                </a:extLst>
              </p:cNvPr>
              <p:cNvSpPr>
                <a:spLocks/>
              </p:cNvSpPr>
              <p:nvPr/>
            </p:nvSpPr>
            <p:spPr bwMode="auto">
              <a:xfrm>
                <a:off x="4885346" y="4893490"/>
                <a:ext cx="54883" cy="51291"/>
              </a:xfrm>
              <a:custGeom>
                <a:avLst/>
                <a:gdLst>
                  <a:gd name="T0" fmla="*/ 2147483646 w 993"/>
                  <a:gd name="T1" fmla="*/ 2147483646 h 928"/>
                  <a:gd name="T2" fmla="*/ 0 w 993"/>
                  <a:gd name="T3" fmla="*/ 2147483646 h 928"/>
                  <a:gd name="T4" fmla="*/ 0 w 993"/>
                  <a:gd name="T5" fmla="*/ 2147483646 h 928"/>
                  <a:gd name="T6" fmla="*/ 2147483646 w 993"/>
                  <a:gd name="T7" fmla="*/ 2147483646 h 928"/>
                  <a:gd name="T8" fmla="*/ 2147483646 w 993"/>
                  <a:gd name="T9" fmla="*/ 2147483646 h 928"/>
                  <a:gd name="T10" fmla="*/ 2147483646 w 993"/>
                  <a:gd name="T11" fmla="*/ 2147483646 h 928"/>
                  <a:gd name="T12" fmla="*/ 2147483646 w 993"/>
                  <a:gd name="T13" fmla="*/ 2147483646 h 928"/>
                  <a:gd name="T14" fmla="*/ 2147483646 w 993"/>
                  <a:gd name="T15" fmla="*/ 2147483646 h 92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7" name="Google Shape;797;p31">
                <a:extLst>
                  <a:ext uri="{FF2B5EF4-FFF2-40B4-BE49-F238E27FC236}">
                    <a16:creationId xmlns:a16="http://schemas.microsoft.com/office/drawing/2014/main" id="{C19BF553-0967-4F9B-B654-DB64D874C90E}"/>
                  </a:ext>
                </a:extLst>
              </p:cNvPr>
              <p:cNvSpPr>
                <a:spLocks/>
              </p:cNvSpPr>
              <p:nvPr/>
            </p:nvSpPr>
            <p:spPr bwMode="auto">
              <a:xfrm>
                <a:off x="5480051" y="4287068"/>
                <a:ext cx="76107" cy="68645"/>
              </a:xfrm>
              <a:custGeom>
                <a:avLst/>
                <a:gdLst>
                  <a:gd name="T0" fmla="*/ 2147483646 w 1377"/>
                  <a:gd name="T1" fmla="*/ 2147483646 h 1242"/>
                  <a:gd name="T2" fmla="*/ 0 w 1377"/>
                  <a:gd name="T3" fmla="*/ 2147483646 h 1242"/>
                  <a:gd name="T4" fmla="*/ 0 w 1377"/>
                  <a:gd name="T5" fmla="*/ 2147483646 h 1242"/>
                  <a:gd name="T6" fmla="*/ 2147483646 w 1377"/>
                  <a:gd name="T7" fmla="*/ 2147483646 h 1242"/>
                  <a:gd name="T8" fmla="*/ 2147483646 w 1377"/>
                  <a:gd name="T9" fmla="*/ 2147483646 h 1242"/>
                  <a:gd name="T10" fmla="*/ 2147483646 w 1377"/>
                  <a:gd name="T11" fmla="*/ 2147483646 h 1242"/>
                  <a:gd name="T12" fmla="*/ 2147483646 w 1377"/>
                  <a:gd name="T13" fmla="*/ 2147483646 h 1242"/>
                  <a:gd name="T14" fmla="*/ 2147483646 w 1377"/>
                  <a:gd name="T15" fmla="*/ 2147483646 h 1242"/>
                  <a:gd name="T16" fmla="*/ 2147483646 w 1377"/>
                  <a:gd name="T17" fmla="*/ 2147483646 h 12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8" name="Google Shape;798;p31">
                <a:extLst>
                  <a:ext uri="{FF2B5EF4-FFF2-40B4-BE49-F238E27FC236}">
                    <a16:creationId xmlns:a16="http://schemas.microsoft.com/office/drawing/2014/main" id="{A9E30BE7-5B1D-472A-82CD-409D8B7DF7D5}"/>
                  </a:ext>
                </a:extLst>
              </p:cNvPr>
              <p:cNvSpPr>
                <a:spLocks/>
              </p:cNvSpPr>
              <p:nvPr/>
            </p:nvSpPr>
            <p:spPr bwMode="auto">
              <a:xfrm>
                <a:off x="5308880" y="4459731"/>
                <a:ext cx="76107" cy="69530"/>
              </a:xfrm>
              <a:custGeom>
                <a:avLst/>
                <a:gdLst>
                  <a:gd name="T0" fmla="*/ 2147483646 w 1377"/>
                  <a:gd name="T1" fmla="*/ 0 h 1258"/>
                  <a:gd name="T2" fmla="*/ 2147483646 w 1377"/>
                  <a:gd name="T3" fmla="*/ 2147483646 h 1258"/>
                  <a:gd name="T4" fmla="*/ 2147483646 w 1377"/>
                  <a:gd name="T5" fmla="*/ 2147483646 h 1258"/>
                  <a:gd name="T6" fmla="*/ 2147483646 w 1377"/>
                  <a:gd name="T7" fmla="*/ 2147483646 h 1258"/>
                  <a:gd name="T8" fmla="*/ 2147483646 w 1377"/>
                  <a:gd name="T9" fmla="*/ 2147483646 h 1258"/>
                  <a:gd name="T10" fmla="*/ 2147483646 w 1377"/>
                  <a:gd name="T11" fmla="*/ 2147483646 h 1258"/>
                  <a:gd name="T12" fmla="*/ 2147483646 w 1377"/>
                  <a:gd name="T13" fmla="*/ 0 h 1258"/>
                  <a:gd name="T14" fmla="*/ 2147483646 w 1377"/>
                  <a:gd name="T15" fmla="*/ 0 h 125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lnTo>
                      <a:pt x="53"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9" name="Google Shape;799;p31">
                <a:extLst>
                  <a:ext uri="{FF2B5EF4-FFF2-40B4-BE49-F238E27FC236}">
                    <a16:creationId xmlns:a16="http://schemas.microsoft.com/office/drawing/2014/main" id="{BBA8D931-19D6-48B5-9C2F-6E4D1B5A2259}"/>
                  </a:ext>
                </a:extLst>
              </p:cNvPr>
              <p:cNvSpPr>
                <a:spLocks/>
              </p:cNvSpPr>
              <p:nvPr/>
            </p:nvSpPr>
            <p:spPr bwMode="auto">
              <a:xfrm>
                <a:off x="5138428" y="4631621"/>
                <a:ext cx="79036" cy="68811"/>
              </a:xfrm>
              <a:custGeom>
                <a:avLst/>
                <a:gdLst>
                  <a:gd name="T0" fmla="*/ 2147483646 w 1430"/>
                  <a:gd name="T1" fmla="*/ 2147483646 h 1245"/>
                  <a:gd name="T2" fmla="*/ 2147483646 w 1430"/>
                  <a:gd name="T3" fmla="*/ 2147483646 h 1245"/>
                  <a:gd name="T4" fmla="*/ 2147483646 w 1430"/>
                  <a:gd name="T5" fmla="*/ 2147483646 h 1245"/>
                  <a:gd name="T6" fmla="*/ 2147483646 w 1430"/>
                  <a:gd name="T7" fmla="*/ 2147483646 h 1245"/>
                  <a:gd name="T8" fmla="*/ 2147483646 w 1430"/>
                  <a:gd name="T9" fmla="*/ 2147483646 h 1245"/>
                  <a:gd name="T10" fmla="*/ 2147483646 w 1430"/>
                  <a:gd name="T11" fmla="*/ 2147483646 h 1245"/>
                  <a:gd name="T12" fmla="*/ 2147483646 w 1430"/>
                  <a:gd name="T13" fmla="*/ 2147483646 h 1245"/>
                  <a:gd name="T14" fmla="*/ 2147483646 w 1430"/>
                  <a:gd name="T15" fmla="*/ 2147483646 h 124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0" name="Google Shape;800;p31">
                <a:extLst>
                  <a:ext uri="{FF2B5EF4-FFF2-40B4-BE49-F238E27FC236}">
                    <a16:creationId xmlns:a16="http://schemas.microsoft.com/office/drawing/2014/main" id="{894047F8-C572-45AA-BED3-22D3909022D7}"/>
                  </a:ext>
                </a:extLst>
              </p:cNvPr>
              <p:cNvSpPr>
                <a:spLocks/>
              </p:cNvSpPr>
              <p:nvPr/>
            </p:nvSpPr>
            <p:spPr bwMode="auto">
              <a:xfrm>
                <a:off x="4970904" y="4805003"/>
                <a:ext cx="76107" cy="68811"/>
              </a:xfrm>
              <a:custGeom>
                <a:avLst/>
                <a:gdLst>
                  <a:gd name="T0" fmla="*/ 2147483646 w 1377"/>
                  <a:gd name="T1" fmla="*/ 2147483646 h 1245"/>
                  <a:gd name="T2" fmla="*/ 2147483646 w 1377"/>
                  <a:gd name="T3" fmla="*/ 2147483646 h 1245"/>
                  <a:gd name="T4" fmla="*/ 2147483646 w 1377"/>
                  <a:gd name="T5" fmla="*/ 2147483646 h 1245"/>
                  <a:gd name="T6" fmla="*/ 2147483646 w 1377"/>
                  <a:gd name="T7" fmla="*/ 2147483646 h 1245"/>
                  <a:gd name="T8" fmla="*/ 2147483646 w 1377"/>
                  <a:gd name="T9" fmla="*/ 2147483646 h 1245"/>
                  <a:gd name="T10" fmla="*/ 2147483646 w 1377"/>
                  <a:gd name="T11" fmla="*/ 2147483646 h 1245"/>
                  <a:gd name="T12" fmla="*/ 2147483646 w 1377"/>
                  <a:gd name="T13" fmla="*/ 2147483646 h 1245"/>
                  <a:gd name="T14" fmla="*/ 2147483646 w 1377"/>
                  <a:gd name="T15" fmla="*/ 2147483646 h 1245"/>
                  <a:gd name="T16" fmla="*/ 2147483646 w 1377"/>
                  <a:gd name="T17" fmla="*/ 2147483646 h 12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1" name="Google Shape;801;p31">
                <a:extLst>
                  <a:ext uri="{FF2B5EF4-FFF2-40B4-BE49-F238E27FC236}">
                    <a16:creationId xmlns:a16="http://schemas.microsoft.com/office/drawing/2014/main" id="{EF145057-0F2F-4043-B69E-6DE6E93E2CCD}"/>
                  </a:ext>
                </a:extLst>
              </p:cNvPr>
              <p:cNvSpPr/>
              <p:nvPr/>
            </p:nvSpPr>
            <p:spPr>
              <a:xfrm>
                <a:off x="5819450" y="4746787"/>
                <a:ext cx="1120679" cy="305304"/>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82" name="Google Shape;802;p31">
                <a:extLst>
                  <a:ext uri="{FF2B5EF4-FFF2-40B4-BE49-F238E27FC236}">
                    <a16:creationId xmlns:a16="http://schemas.microsoft.com/office/drawing/2014/main" id="{8DE25460-84E9-47FD-A1C1-9277AFF9BDB9}"/>
                  </a:ext>
                </a:extLst>
              </p:cNvPr>
              <p:cNvSpPr/>
              <p:nvPr/>
            </p:nvSpPr>
            <p:spPr>
              <a:xfrm>
                <a:off x="5980989" y="4746787"/>
                <a:ext cx="1120679" cy="305304"/>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83" name="Google Shape;803;p31">
                <a:extLst>
                  <a:ext uri="{FF2B5EF4-FFF2-40B4-BE49-F238E27FC236}">
                    <a16:creationId xmlns:a16="http://schemas.microsoft.com/office/drawing/2014/main" id="{43A4EF4B-6B50-4B06-9FD9-881E7889E244}"/>
                  </a:ext>
                </a:extLst>
              </p:cNvPr>
              <p:cNvSpPr>
                <a:spLocks/>
              </p:cNvSpPr>
              <p:nvPr/>
            </p:nvSpPr>
            <p:spPr bwMode="auto">
              <a:xfrm>
                <a:off x="6052814" y="4807214"/>
                <a:ext cx="1011717" cy="182944"/>
              </a:xfrm>
              <a:custGeom>
                <a:avLst/>
                <a:gdLst>
                  <a:gd name="T0" fmla="*/ 2147483646 w 18305"/>
                  <a:gd name="T1" fmla="*/ 0 h 3310"/>
                  <a:gd name="T2" fmla="*/ 2147483646 w 18305"/>
                  <a:gd name="T3" fmla="*/ 2147483646 h 3310"/>
                  <a:gd name="T4" fmla="*/ 2147483646 w 18305"/>
                  <a:gd name="T5" fmla="*/ 2147483646 h 3310"/>
                  <a:gd name="T6" fmla="*/ 2147483646 w 18305"/>
                  <a:gd name="T7" fmla="*/ 2147483646 h 3310"/>
                  <a:gd name="T8" fmla="*/ 2147483646 w 18305"/>
                  <a:gd name="T9" fmla="*/ 2147483646 h 3310"/>
                  <a:gd name="T10" fmla="*/ 2147483646 w 18305"/>
                  <a:gd name="T11" fmla="*/ 0 h 3310"/>
                  <a:gd name="T12" fmla="*/ 2147483646 w 18305"/>
                  <a:gd name="T13" fmla="*/ 0 h 33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lnTo>
                      <a:pt x="821"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4" name="Google Shape;804;p31">
                <a:extLst>
                  <a:ext uri="{FF2B5EF4-FFF2-40B4-BE49-F238E27FC236}">
                    <a16:creationId xmlns:a16="http://schemas.microsoft.com/office/drawing/2014/main" id="{A83D14DC-2B8A-4EFE-AB8A-6793CC2B1D49}"/>
                  </a:ext>
                </a:extLst>
              </p:cNvPr>
              <p:cNvSpPr>
                <a:spLocks/>
              </p:cNvSpPr>
              <p:nvPr/>
            </p:nvSpPr>
            <p:spPr bwMode="auto">
              <a:xfrm>
                <a:off x="6052814" y="4898630"/>
                <a:ext cx="1011717" cy="91527"/>
              </a:xfrm>
              <a:custGeom>
                <a:avLst/>
                <a:gdLst>
                  <a:gd name="T0" fmla="*/ 2147483646 w 18305"/>
                  <a:gd name="T1" fmla="*/ 2147483646 h 1656"/>
                  <a:gd name="T2" fmla="*/ 2147483646 w 18305"/>
                  <a:gd name="T3" fmla="*/ 2147483646 h 1656"/>
                  <a:gd name="T4" fmla="*/ 2147483646 w 18305"/>
                  <a:gd name="T5" fmla="*/ 2147483646 h 1656"/>
                  <a:gd name="T6" fmla="*/ 2147483646 w 18305"/>
                  <a:gd name="T7" fmla="*/ 2147483646 h 1656"/>
                  <a:gd name="T8" fmla="*/ 2147483646 w 18305"/>
                  <a:gd name="T9" fmla="*/ 2147483646 h 1656"/>
                  <a:gd name="T10" fmla="*/ 2147483646 w 18305"/>
                  <a:gd name="T11" fmla="*/ 2147483646 h 16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305" h="1656" extrusionOk="0">
                    <a:moveTo>
                      <a:pt x="1" y="1"/>
                    </a:moveTo>
                    <a:lnTo>
                      <a:pt x="1" y="715"/>
                    </a:lnTo>
                    <a:cubicBezTo>
                      <a:pt x="1" y="1218"/>
                      <a:pt x="331" y="1655"/>
                      <a:pt x="821" y="1655"/>
                    </a:cubicBezTo>
                    <a:lnTo>
                      <a:pt x="18305" y="1655"/>
                    </a:lnTo>
                    <a:lnTo>
                      <a:pt x="18305" y="1"/>
                    </a:lnTo>
                    <a:lnTo>
                      <a:pt x="1" y="1"/>
                    </a:lnTo>
                    <a:close/>
                  </a:path>
                </a:pathLst>
              </a:custGeom>
              <a:solidFill>
                <a:srgbClr val="E3E8D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5" name="Google Shape;805;p31">
                <a:extLst>
                  <a:ext uri="{FF2B5EF4-FFF2-40B4-BE49-F238E27FC236}">
                    <a16:creationId xmlns:a16="http://schemas.microsoft.com/office/drawing/2014/main" id="{112F3E8A-4227-47F9-A7E1-0A7CDE1F7286}"/>
                  </a:ext>
                </a:extLst>
              </p:cNvPr>
              <p:cNvSpPr>
                <a:spLocks/>
              </p:cNvSpPr>
              <p:nvPr/>
            </p:nvSpPr>
            <p:spPr bwMode="auto">
              <a:xfrm>
                <a:off x="5818028" y="4137120"/>
                <a:ext cx="1121428" cy="304372"/>
              </a:xfrm>
              <a:custGeom>
                <a:avLst/>
                <a:gdLst>
                  <a:gd name="T0" fmla="*/ 2147483646 w 20290"/>
                  <a:gd name="T1" fmla="*/ 2147483646 h 5507"/>
                  <a:gd name="T2" fmla="*/ 0 w 20290"/>
                  <a:gd name="T3" fmla="*/ 2147483646 h 5507"/>
                  <a:gd name="T4" fmla="*/ 0 w 20290"/>
                  <a:gd name="T5" fmla="*/ 2147483646 h 5507"/>
                  <a:gd name="T6" fmla="*/ 2147483646 w 20290"/>
                  <a:gd name="T7" fmla="*/ 2147483646 h 5507"/>
                  <a:gd name="T8" fmla="*/ 2147483646 w 20290"/>
                  <a:gd name="T9" fmla="*/ 2147483646 h 5507"/>
                  <a:gd name="T10" fmla="*/ 2147483646 w 20290"/>
                  <a:gd name="T11" fmla="*/ 2147483646 h 5507"/>
                  <a:gd name="T12" fmla="*/ 2147483646 w 20290"/>
                  <a:gd name="T13" fmla="*/ 2147483646 h 5507"/>
                  <a:gd name="T14" fmla="*/ 2147483646 w 20290"/>
                  <a:gd name="T15" fmla="*/ 2147483646 h 5507"/>
                  <a:gd name="T16" fmla="*/ 2147483646 w 20290"/>
                  <a:gd name="T17" fmla="*/ 2147483646 h 55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lnTo>
                      <a:pt x="2316" y="1"/>
                    </a:lnTo>
                    <a:close/>
                  </a:path>
                </a:pathLst>
              </a:custGeom>
              <a:solidFill>
                <a:srgbClr val="3FB6D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6" name="Google Shape;806;p31">
                <a:extLst>
                  <a:ext uri="{FF2B5EF4-FFF2-40B4-BE49-F238E27FC236}">
                    <a16:creationId xmlns:a16="http://schemas.microsoft.com/office/drawing/2014/main" id="{0429CA50-DBF6-4CF4-B105-C223EAB1F0F4}"/>
                  </a:ext>
                </a:extLst>
              </p:cNvPr>
              <p:cNvSpPr>
                <a:spLocks/>
              </p:cNvSpPr>
              <p:nvPr/>
            </p:nvSpPr>
            <p:spPr bwMode="auto">
              <a:xfrm>
                <a:off x="5979692" y="4137120"/>
                <a:ext cx="1121428" cy="304372"/>
              </a:xfrm>
              <a:custGeom>
                <a:avLst/>
                <a:gdLst>
                  <a:gd name="T0" fmla="*/ 2147483646 w 20290"/>
                  <a:gd name="T1" fmla="*/ 2147483646 h 5507"/>
                  <a:gd name="T2" fmla="*/ 0 w 20290"/>
                  <a:gd name="T3" fmla="*/ 2147483646 h 5507"/>
                  <a:gd name="T4" fmla="*/ 0 w 20290"/>
                  <a:gd name="T5" fmla="*/ 2147483646 h 5507"/>
                  <a:gd name="T6" fmla="*/ 2147483646 w 20290"/>
                  <a:gd name="T7" fmla="*/ 2147483646 h 5507"/>
                  <a:gd name="T8" fmla="*/ 2147483646 w 20290"/>
                  <a:gd name="T9" fmla="*/ 2147483646 h 5507"/>
                  <a:gd name="T10" fmla="*/ 2147483646 w 20290"/>
                  <a:gd name="T11" fmla="*/ 2147483646 h 5507"/>
                  <a:gd name="T12" fmla="*/ 2147483646 w 20290"/>
                  <a:gd name="T13" fmla="*/ 2147483646 h 5507"/>
                  <a:gd name="T14" fmla="*/ 2147483646 w 20290"/>
                  <a:gd name="T15" fmla="*/ 2147483646 h 5507"/>
                  <a:gd name="T16" fmla="*/ 2147483646 w 20290"/>
                  <a:gd name="T17" fmla="*/ 2147483646 h 5507"/>
                  <a:gd name="T18" fmla="*/ 2147483646 w 20290"/>
                  <a:gd name="T19" fmla="*/ 2147483646 h 5507"/>
                  <a:gd name="T20" fmla="*/ 2147483646 w 20290"/>
                  <a:gd name="T21" fmla="*/ 2147483646 h 5507"/>
                  <a:gd name="T22" fmla="*/ 2147483646 w 20290"/>
                  <a:gd name="T23" fmla="*/ 2147483646 h 5507"/>
                  <a:gd name="T24" fmla="*/ 2147483646 w 20290"/>
                  <a:gd name="T25" fmla="*/ 2147483646 h 55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lnTo>
                      <a:pt x="2263"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7" name="Google Shape;807;p31">
                <a:extLst>
                  <a:ext uri="{FF2B5EF4-FFF2-40B4-BE49-F238E27FC236}">
                    <a16:creationId xmlns:a16="http://schemas.microsoft.com/office/drawing/2014/main" id="{575002BA-617D-4B67-88ED-C0C57D5B5E25}"/>
                  </a:ext>
                </a:extLst>
              </p:cNvPr>
              <p:cNvSpPr>
                <a:spLocks/>
              </p:cNvSpPr>
              <p:nvPr/>
            </p:nvSpPr>
            <p:spPr bwMode="auto">
              <a:xfrm>
                <a:off x="6052814" y="4197862"/>
                <a:ext cx="1011717" cy="182944"/>
              </a:xfrm>
              <a:custGeom>
                <a:avLst/>
                <a:gdLst>
                  <a:gd name="T0" fmla="*/ 2147483646 w 18305"/>
                  <a:gd name="T1" fmla="*/ 0 h 3310"/>
                  <a:gd name="T2" fmla="*/ 2147483646 w 18305"/>
                  <a:gd name="T3" fmla="*/ 2147483646 h 3310"/>
                  <a:gd name="T4" fmla="*/ 2147483646 w 18305"/>
                  <a:gd name="T5" fmla="*/ 2147483646 h 3310"/>
                  <a:gd name="T6" fmla="*/ 2147483646 w 18305"/>
                  <a:gd name="T7" fmla="*/ 2147483646 h 3310"/>
                  <a:gd name="T8" fmla="*/ 2147483646 w 18305"/>
                  <a:gd name="T9" fmla="*/ 2147483646 h 3310"/>
                  <a:gd name="T10" fmla="*/ 2147483646 w 18305"/>
                  <a:gd name="T11" fmla="*/ 0 h 3310"/>
                  <a:gd name="T12" fmla="*/ 2147483646 w 18305"/>
                  <a:gd name="T13" fmla="*/ 0 h 33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lnTo>
                      <a:pt x="821"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8" name="Google Shape;808;p31">
                <a:extLst>
                  <a:ext uri="{FF2B5EF4-FFF2-40B4-BE49-F238E27FC236}">
                    <a16:creationId xmlns:a16="http://schemas.microsoft.com/office/drawing/2014/main" id="{74B8B33F-F890-41B9-8473-0AC265636A40}"/>
                  </a:ext>
                </a:extLst>
              </p:cNvPr>
              <p:cNvSpPr>
                <a:spLocks/>
              </p:cNvSpPr>
              <p:nvPr/>
            </p:nvSpPr>
            <p:spPr bwMode="auto">
              <a:xfrm>
                <a:off x="6052814" y="4289278"/>
                <a:ext cx="1011717" cy="91527"/>
              </a:xfrm>
              <a:custGeom>
                <a:avLst/>
                <a:gdLst>
                  <a:gd name="T0" fmla="*/ 2147483646 w 18305"/>
                  <a:gd name="T1" fmla="*/ 2147483646 h 1656"/>
                  <a:gd name="T2" fmla="*/ 2147483646 w 18305"/>
                  <a:gd name="T3" fmla="*/ 2147483646 h 1656"/>
                  <a:gd name="T4" fmla="*/ 2147483646 w 18305"/>
                  <a:gd name="T5" fmla="*/ 2147483646 h 1656"/>
                  <a:gd name="T6" fmla="*/ 2147483646 w 18305"/>
                  <a:gd name="T7" fmla="*/ 2147483646 h 1656"/>
                  <a:gd name="T8" fmla="*/ 2147483646 w 18305"/>
                  <a:gd name="T9" fmla="*/ 2147483646 h 1656"/>
                  <a:gd name="T10" fmla="*/ 2147483646 w 18305"/>
                  <a:gd name="T11" fmla="*/ 2147483646 h 16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305" h="1656" extrusionOk="0">
                    <a:moveTo>
                      <a:pt x="1" y="1"/>
                    </a:moveTo>
                    <a:lnTo>
                      <a:pt x="1" y="715"/>
                    </a:lnTo>
                    <a:cubicBezTo>
                      <a:pt x="1" y="1218"/>
                      <a:pt x="331" y="1655"/>
                      <a:pt x="821" y="1655"/>
                    </a:cubicBezTo>
                    <a:lnTo>
                      <a:pt x="18305" y="1655"/>
                    </a:lnTo>
                    <a:lnTo>
                      <a:pt x="18305" y="1"/>
                    </a:lnTo>
                    <a:lnTo>
                      <a:pt x="1" y="1"/>
                    </a:lnTo>
                    <a:close/>
                  </a:path>
                </a:pathLst>
              </a:custGeom>
              <a:solidFill>
                <a:srgbClr val="E3E8D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9" name="Google Shape;809;p31">
                <a:extLst>
                  <a:ext uri="{FF2B5EF4-FFF2-40B4-BE49-F238E27FC236}">
                    <a16:creationId xmlns:a16="http://schemas.microsoft.com/office/drawing/2014/main" id="{CA65B3F9-15E0-43C8-AFCD-AFD78BB86BFB}"/>
                  </a:ext>
                </a:extLst>
              </p:cNvPr>
              <p:cNvSpPr/>
              <p:nvPr/>
            </p:nvSpPr>
            <p:spPr>
              <a:xfrm>
                <a:off x="5880027" y="4441485"/>
                <a:ext cx="1120679" cy="305302"/>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90" name="Google Shape;810;p31">
                <a:extLst>
                  <a:ext uri="{FF2B5EF4-FFF2-40B4-BE49-F238E27FC236}">
                    <a16:creationId xmlns:a16="http://schemas.microsoft.com/office/drawing/2014/main" id="{FFD25904-25AE-4F5F-8812-20D83BAEE40E}"/>
                  </a:ext>
                </a:extLst>
              </p:cNvPr>
              <p:cNvSpPr>
                <a:spLocks/>
              </p:cNvSpPr>
              <p:nvPr/>
            </p:nvSpPr>
            <p:spPr bwMode="auto">
              <a:xfrm>
                <a:off x="5723626" y="4441437"/>
                <a:ext cx="1121484" cy="305090"/>
              </a:xfrm>
              <a:custGeom>
                <a:avLst/>
                <a:gdLst>
                  <a:gd name="T0" fmla="*/ 2147483646 w 20291"/>
                  <a:gd name="T1" fmla="*/ 2147483646 h 5520"/>
                  <a:gd name="T2" fmla="*/ 2147483646 w 20291"/>
                  <a:gd name="T3" fmla="*/ 2147483646 h 5520"/>
                  <a:gd name="T4" fmla="*/ 2147483646 w 20291"/>
                  <a:gd name="T5" fmla="*/ 2147483646 h 5520"/>
                  <a:gd name="T6" fmla="*/ 2147483646 w 20291"/>
                  <a:gd name="T7" fmla="*/ 2147483646 h 5520"/>
                  <a:gd name="T8" fmla="*/ 2147483646 w 20291"/>
                  <a:gd name="T9" fmla="*/ 2147483646 h 5520"/>
                  <a:gd name="T10" fmla="*/ 2147483646 w 20291"/>
                  <a:gd name="T11" fmla="*/ 2147483646 h 5520"/>
                  <a:gd name="T12" fmla="*/ 2147483646 w 20291"/>
                  <a:gd name="T13" fmla="*/ 2147483646 h 5520"/>
                  <a:gd name="T14" fmla="*/ 2147483646 w 20291"/>
                  <a:gd name="T15" fmla="*/ 2147483646 h 5520"/>
                  <a:gd name="T16" fmla="*/ 2147483646 w 20291"/>
                  <a:gd name="T17" fmla="*/ 2147483646 h 5520"/>
                  <a:gd name="T18" fmla="*/ 2147483646 w 20291"/>
                  <a:gd name="T19" fmla="*/ 2147483646 h 5520"/>
                  <a:gd name="T20" fmla="*/ 2147483646 w 20291"/>
                  <a:gd name="T21" fmla="*/ 2147483646 h 5520"/>
                  <a:gd name="T22" fmla="*/ 2147483646 w 20291"/>
                  <a:gd name="T23" fmla="*/ 2147483646 h 5520"/>
                  <a:gd name="T24" fmla="*/ 2147483646 w 20291"/>
                  <a:gd name="T25" fmla="*/ 2147483646 h 55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lnTo>
                      <a:pt x="1" y="1"/>
                    </a:lnTo>
                    <a:close/>
                  </a:path>
                </a:pathLst>
              </a:custGeom>
              <a:solidFill>
                <a:srgbClr val="EE1D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1" name="Google Shape;811;p31">
                <a:extLst>
                  <a:ext uri="{FF2B5EF4-FFF2-40B4-BE49-F238E27FC236}">
                    <a16:creationId xmlns:a16="http://schemas.microsoft.com/office/drawing/2014/main" id="{171A0B55-5681-4F79-B1F7-51EA79384179}"/>
                  </a:ext>
                </a:extLst>
              </p:cNvPr>
              <p:cNvSpPr>
                <a:spLocks/>
              </p:cNvSpPr>
              <p:nvPr/>
            </p:nvSpPr>
            <p:spPr bwMode="auto">
              <a:xfrm>
                <a:off x="5760215" y="4502897"/>
                <a:ext cx="1011717" cy="182944"/>
              </a:xfrm>
              <a:custGeom>
                <a:avLst/>
                <a:gdLst>
                  <a:gd name="T0" fmla="*/ 0 w 18305"/>
                  <a:gd name="T1" fmla="*/ 0 h 3310"/>
                  <a:gd name="T2" fmla="*/ 0 w 18305"/>
                  <a:gd name="T3" fmla="*/ 2147483646 h 3310"/>
                  <a:gd name="T4" fmla="*/ 2147483646 w 18305"/>
                  <a:gd name="T5" fmla="*/ 2147483646 h 3310"/>
                  <a:gd name="T6" fmla="*/ 2147483646 w 18305"/>
                  <a:gd name="T7" fmla="*/ 2147483646 h 3310"/>
                  <a:gd name="T8" fmla="*/ 2147483646 w 18305"/>
                  <a:gd name="T9" fmla="*/ 2147483646 h 3310"/>
                  <a:gd name="T10" fmla="*/ 2147483646 w 18305"/>
                  <a:gd name="T11" fmla="*/ 0 h 3310"/>
                  <a:gd name="T12" fmla="*/ 0 w 18305"/>
                  <a:gd name="T13" fmla="*/ 0 h 33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lnTo>
                      <a:pt x="0"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2" name="Google Shape;812;p31">
                <a:extLst>
                  <a:ext uri="{FF2B5EF4-FFF2-40B4-BE49-F238E27FC236}">
                    <a16:creationId xmlns:a16="http://schemas.microsoft.com/office/drawing/2014/main" id="{6FA7AFEF-4660-40B0-91D6-63AFAF118D8F}"/>
                  </a:ext>
                </a:extLst>
              </p:cNvPr>
              <p:cNvSpPr>
                <a:spLocks/>
              </p:cNvSpPr>
              <p:nvPr/>
            </p:nvSpPr>
            <p:spPr bwMode="auto">
              <a:xfrm>
                <a:off x="5760215" y="4594314"/>
                <a:ext cx="1011717" cy="91527"/>
              </a:xfrm>
              <a:custGeom>
                <a:avLst/>
                <a:gdLst>
                  <a:gd name="T0" fmla="*/ 0 w 18305"/>
                  <a:gd name="T1" fmla="*/ 2147483646 h 1656"/>
                  <a:gd name="T2" fmla="*/ 0 w 18305"/>
                  <a:gd name="T3" fmla="*/ 2147483646 h 1656"/>
                  <a:gd name="T4" fmla="*/ 2147483646 w 18305"/>
                  <a:gd name="T5" fmla="*/ 2147483646 h 1656"/>
                  <a:gd name="T6" fmla="*/ 2147483646 w 18305"/>
                  <a:gd name="T7" fmla="*/ 2147483646 h 1656"/>
                  <a:gd name="T8" fmla="*/ 2147483646 w 18305"/>
                  <a:gd name="T9" fmla="*/ 2147483646 h 1656"/>
                  <a:gd name="T10" fmla="*/ 0 w 18305"/>
                  <a:gd name="T11" fmla="*/ 2147483646 h 16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305" h="1656" extrusionOk="0">
                    <a:moveTo>
                      <a:pt x="0" y="1"/>
                    </a:moveTo>
                    <a:lnTo>
                      <a:pt x="0" y="1655"/>
                    </a:lnTo>
                    <a:lnTo>
                      <a:pt x="17537" y="1655"/>
                    </a:lnTo>
                    <a:cubicBezTo>
                      <a:pt x="18027" y="1655"/>
                      <a:pt x="18305" y="1205"/>
                      <a:pt x="18305" y="715"/>
                    </a:cubicBezTo>
                    <a:lnTo>
                      <a:pt x="18305" y="1"/>
                    </a:lnTo>
                    <a:lnTo>
                      <a:pt x="0" y="1"/>
                    </a:lnTo>
                    <a:close/>
                  </a:path>
                </a:pathLst>
              </a:custGeom>
              <a:solidFill>
                <a:srgbClr val="E3E8D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3" name="Google Shape;813;p31">
                <a:extLst>
                  <a:ext uri="{FF2B5EF4-FFF2-40B4-BE49-F238E27FC236}">
                    <a16:creationId xmlns:a16="http://schemas.microsoft.com/office/drawing/2014/main" id="{7C84D51E-9B10-4F0C-AE66-9922C8732902}"/>
                  </a:ext>
                </a:extLst>
              </p:cNvPr>
              <p:cNvSpPr>
                <a:spLocks/>
              </p:cNvSpPr>
              <p:nvPr/>
            </p:nvSpPr>
            <p:spPr bwMode="auto">
              <a:xfrm>
                <a:off x="5485910" y="4847726"/>
                <a:ext cx="200077" cy="203836"/>
              </a:xfrm>
              <a:custGeom>
                <a:avLst/>
                <a:gdLst>
                  <a:gd name="T0" fmla="*/ 2147483646 w 3620"/>
                  <a:gd name="T1" fmla="*/ 0 h 3688"/>
                  <a:gd name="T2" fmla="*/ 0 w 3620"/>
                  <a:gd name="T3" fmla="*/ 2147483646 h 3688"/>
                  <a:gd name="T4" fmla="*/ 2147483646 w 3620"/>
                  <a:gd name="T5" fmla="*/ 2147483646 h 3688"/>
                  <a:gd name="T6" fmla="*/ 2147483646 w 3620"/>
                  <a:gd name="T7" fmla="*/ 2147483646 h 3688"/>
                  <a:gd name="T8" fmla="*/ 2147483646 w 3620"/>
                  <a:gd name="T9" fmla="*/ 0 h 36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4" name="Google Shape;814;p31">
                <a:extLst>
                  <a:ext uri="{FF2B5EF4-FFF2-40B4-BE49-F238E27FC236}">
                    <a16:creationId xmlns:a16="http://schemas.microsoft.com/office/drawing/2014/main" id="{FB1D5024-9B29-4841-A14A-B9EDB52C1A54}"/>
                  </a:ext>
                </a:extLst>
              </p:cNvPr>
              <p:cNvSpPr>
                <a:spLocks/>
              </p:cNvSpPr>
              <p:nvPr/>
            </p:nvSpPr>
            <p:spPr bwMode="auto">
              <a:xfrm>
                <a:off x="5528302" y="4988168"/>
                <a:ext cx="64445" cy="63395"/>
              </a:xfrm>
              <a:custGeom>
                <a:avLst/>
                <a:gdLst>
                  <a:gd name="T0" fmla="*/ 2147483646 w 1166"/>
                  <a:gd name="T1" fmla="*/ 0 h 1147"/>
                  <a:gd name="T2" fmla="*/ 2147483646 w 1166"/>
                  <a:gd name="T3" fmla="*/ 2147483646 h 1147"/>
                  <a:gd name="T4" fmla="*/ 2147483646 w 1166"/>
                  <a:gd name="T5" fmla="*/ 2147483646 h 1147"/>
                  <a:gd name="T6" fmla="*/ 2147483646 w 1166"/>
                  <a:gd name="T7" fmla="*/ 2147483646 h 1147"/>
                  <a:gd name="T8" fmla="*/ 2147483646 w 1166"/>
                  <a:gd name="T9" fmla="*/ 2147483646 h 1147"/>
                  <a:gd name="T10" fmla="*/ 2147483646 w 1166"/>
                  <a:gd name="T11" fmla="*/ 0 h 114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5" name="Google Shape;815;p31">
                <a:extLst>
                  <a:ext uri="{FF2B5EF4-FFF2-40B4-BE49-F238E27FC236}">
                    <a16:creationId xmlns:a16="http://schemas.microsoft.com/office/drawing/2014/main" id="{9334F2FE-264E-416D-9B58-B6405C06F928}"/>
                  </a:ext>
                </a:extLst>
              </p:cNvPr>
              <p:cNvSpPr>
                <a:spLocks/>
              </p:cNvSpPr>
              <p:nvPr/>
            </p:nvSpPr>
            <p:spPr bwMode="auto">
              <a:xfrm>
                <a:off x="5644646" y="4085222"/>
                <a:ext cx="228265" cy="152158"/>
              </a:xfrm>
              <a:custGeom>
                <a:avLst/>
                <a:gdLst>
                  <a:gd name="T0" fmla="*/ 2147483646 w 4130"/>
                  <a:gd name="T1" fmla="*/ 0 h 2753"/>
                  <a:gd name="T2" fmla="*/ 2147483646 w 4130"/>
                  <a:gd name="T3" fmla="*/ 2147483646 h 2753"/>
                  <a:gd name="T4" fmla="*/ 2147483646 w 4130"/>
                  <a:gd name="T5" fmla="*/ 2147483646 h 2753"/>
                  <a:gd name="T6" fmla="*/ 2147483646 w 4130"/>
                  <a:gd name="T7" fmla="*/ 2147483646 h 2753"/>
                  <a:gd name="T8" fmla="*/ 2147483646 w 4130"/>
                  <a:gd name="T9" fmla="*/ 2147483646 h 2753"/>
                  <a:gd name="T10" fmla="*/ 2147483646 w 4130"/>
                  <a:gd name="T11" fmla="*/ 2147483646 h 2753"/>
                  <a:gd name="T12" fmla="*/ 2147483646 w 4130"/>
                  <a:gd name="T13" fmla="*/ 2147483646 h 2753"/>
                  <a:gd name="T14" fmla="*/ 2147483646 w 4130"/>
                  <a:gd name="T15" fmla="*/ 2147483646 h 2753"/>
                  <a:gd name="T16" fmla="*/ 2147483646 w 4130"/>
                  <a:gd name="T17" fmla="*/ 2147483646 h 2753"/>
                  <a:gd name="T18" fmla="*/ 2147483646 w 4130"/>
                  <a:gd name="T19" fmla="*/ 2147483646 h 2753"/>
                  <a:gd name="T20" fmla="*/ 2147483646 w 4130"/>
                  <a:gd name="T21" fmla="*/ 2147483646 h 2753"/>
                  <a:gd name="T22" fmla="*/ 2147483646 w 4130"/>
                  <a:gd name="T23" fmla="*/ 0 h 275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6" name="Google Shape;816;p31">
                <a:extLst>
                  <a:ext uri="{FF2B5EF4-FFF2-40B4-BE49-F238E27FC236}">
                    <a16:creationId xmlns:a16="http://schemas.microsoft.com/office/drawing/2014/main" id="{1075E201-6C40-4246-AED8-12BF609AC506}"/>
                  </a:ext>
                </a:extLst>
              </p:cNvPr>
              <p:cNvSpPr>
                <a:spLocks/>
              </p:cNvSpPr>
              <p:nvPr/>
            </p:nvSpPr>
            <p:spPr bwMode="auto">
              <a:xfrm>
                <a:off x="5644646" y="4137120"/>
                <a:ext cx="215829" cy="100260"/>
              </a:xfrm>
              <a:custGeom>
                <a:avLst/>
                <a:gdLst>
                  <a:gd name="T0" fmla="*/ 2147483646 w 3905"/>
                  <a:gd name="T1" fmla="*/ 2147483646 h 1814"/>
                  <a:gd name="T2" fmla="*/ 2147483646 w 3905"/>
                  <a:gd name="T3" fmla="*/ 2147483646 h 1814"/>
                  <a:gd name="T4" fmla="*/ 2147483646 w 3905"/>
                  <a:gd name="T5" fmla="*/ 2147483646 h 1814"/>
                  <a:gd name="T6" fmla="*/ 2147483646 w 3905"/>
                  <a:gd name="T7" fmla="*/ 2147483646 h 1814"/>
                  <a:gd name="T8" fmla="*/ 2147483646 w 3905"/>
                  <a:gd name="T9" fmla="*/ 2147483646 h 1814"/>
                  <a:gd name="T10" fmla="*/ 2147483646 w 3905"/>
                  <a:gd name="T11" fmla="*/ 2147483646 h 1814"/>
                  <a:gd name="T12" fmla="*/ 2147483646 w 3905"/>
                  <a:gd name="T13" fmla="*/ 2147483646 h 1814"/>
                  <a:gd name="T14" fmla="*/ 2147483646 w 3905"/>
                  <a:gd name="T15" fmla="*/ 2147483646 h 1814"/>
                  <a:gd name="T16" fmla="*/ 2147483646 w 3905"/>
                  <a:gd name="T17" fmla="*/ 2147483646 h 1814"/>
                  <a:gd name="T18" fmla="*/ 2147483646 w 3905"/>
                  <a:gd name="T19" fmla="*/ 2147483646 h 18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7" name="Google Shape;817;p31">
                <a:extLst>
                  <a:ext uri="{FF2B5EF4-FFF2-40B4-BE49-F238E27FC236}">
                    <a16:creationId xmlns:a16="http://schemas.microsoft.com/office/drawing/2014/main" id="{8121B71E-E8CC-4B2A-A6A0-B9158ED06AA6}"/>
                  </a:ext>
                </a:extLst>
              </p:cNvPr>
              <p:cNvSpPr>
                <a:spLocks/>
              </p:cNvSpPr>
              <p:nvPr/>
            </p:nvSpPr>
            <p:spPr bwMode="auto">
              <a:xfrm>
                <a:off x="5629280" y="4231521"/>
                <a:ext cx="209971" cy="688388"/>
              </a:xfrm>
              <a:custGeom>
                <a:avLst/>
                <a:gdLst>
                  <a:gd name="T0" fmla="*/ 2147483646 w 3799"/>
                  <a:gd name="T1" fmla="*/ 0 h 12455"/>
                  <a:gd name="T2" fmla="*/ 0 w 3799"/>
                  <a:gd name="T3" fmla="*/ 2147483646 h 12455"/>
                  <a:gd name="T4" fmla="*/ 2147483646 w 3799"/>
                  <a:gd name="T5" fmla="*/ 2147483646 h 12455"/>
                  <a:gd name="T6" fmla="*/ 2147483646 w 3799"/>
                  <a:gd name="T7" fmla="*/ 2147483646 h 12455"/>
                  <a:gd name="T8" fmla="*/ 2147483646 w 3799"/>
                  <a:gd name="T9" fmla="*/ 0 h 124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99" h="12455" extrusionOk="0">
                    <a:moveTo>
                      <a:pt x="2753" y="0"/>
                    </a:moveTo>
                    <a:lnTo>
                      <a:pt x="0" y="11528"/>
                    </a:lnTo>
                    <a:lnTo>
                      <a:pt x="874" y="12454"/>
                    </a:lnTo>
                    <a:lnTo>
                      <a:pt x="3799" y="278"/>
                    </a:lnTo>
                    <a:lnTo>
                      <a:pt x="2753" y="0"/>
                    </a:lnTo>
                    <a:close/>
                  </a:path>
                </a:pathLst>
              </a:custGeom>
              <a:solidFill>
                <a:srgbClr val="309AB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8" name="Google Shape;818;p31">
                <a:extLst>
                  <a:ext uri="{FF2B5EF4-FFF2-40B4-BE49-F238E27FC236}">
                    <a16:creationId xmlns:a16="http://schemas.microsoft.com/office/drawing/2014/main" id="{41F6FC89-A7C7-46A5-A9BF-A062D2D5A657}"/>
                  </a:ext>
                </a:extLst>
              </p:cNvPr>
              <p:cNvSpPr>
                <a:spLocks/>
              </p:cNvSpPr>
              <p:nvPr/>
            </p:nvSpPr>
            <p:spPr bwMode="auto">
              <a:xfrm>
                <a:off x="5559032" y="4216156"/>
                <a:ext cx="222462" cy="685459"/>
              </a:xfrm>
              <a:custGeom>
                <a:avLst/>
                <a:gdLst>
                  <a:gd name="T0" fmla="*/ 2147483646 w 4025"/>
                  <a:gd name="T1" fmla="*/ 0 h 12402"/>
                  <a:gd name="T2" fmla="*/ 2147483646 w 4025"/>
                  <a:gd name="T3" fmla="*/ 2147483646 h 12402"/>
                  <a:gd name="T4" fmla="*/ 2147483646 w 4025"/>
                  <a:gd name="T5" fmla="*/ 2147483646 h 12402"/>
                  <a:gd name="T6" fmla="*/ 2147483646 w 4025"/>
                  <a:gd name="T7" fmla="*/ 2147483646 h 12402"/>
                  <a:gd name="T8" fmla="*/ 2147483646 w 4025"/>
                  <a:gd name="T9" fmla="*/ 2147483646 h 12402"/>
                  <a:gd name="T10" fmla="*/ 2147483646 w 4025"/>
                  <a:gd name="T11" fmla="*/ 0 h 1240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9" name="Google Shape;819;p31">
                <a:extLst>
                  <a:ext uri="{FF2B5EF4-FFF2-40B4-BE49-F238E27FC236}">
                    <a16:creationId xmlns:a16="http://schemas.microsoft.com/office/drawing/2014/main" id="{9597DDEC-F9C7-42E1-9560-90FDE3D92765}"/>
                  </a:ext>
                </a:extLst>
              </p:cNvPr>
              <p:cNvSpPr>
                <a:spLocks/>
              </p:cNvSpPr>
              <p:nvPr/>
            </p:nvSpPr>
            <p:spPr bwMode="auto">
              <a:xfrm>
                <a:off x="5485910" y="4200791"/>
                <a:ext cx="225336" cy="673741"/>
              </a:xfrm>
              <a:custGeom>
                <a:avLst/>
                <a:gdLst>
                  <a:gd name="T0" fmla="*/ 2147483646 w 4077"/>
                  <a:gd name="T1" fmla="*/ 0 h 12190"/>
                  <a:gd name="T2" fmla="*/ 0 w 4077"/>
                  <a:gd name="T3" fmla="*/ 2147483646 h 12190"/>
                  <a:gd name="T4" fmla="*/ 0 w 4077"/>
                  <a:gd name="T5" fmla="*/ 2147483646 h 12190"/>
                  <a:gd name="T6" fmla="*/ 2147483646 w 4077"/>
                  <a:gd name="T7" fmla="*/ 2147483646 h 12190"/>
                  <a:gd name="T8" fmla="*/ 2147483646 w 4077"/>
                  <a:gd name="T9" fmla="*/ 2147483646 h 12190"/>
                  <a:gd name="T10" fmla="*/ 2147483646 w 4077"/>
                  <a:gd name="T11" fmla="*/ 0 h 1219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77" h="12190" extrusionOk="0">
                    <a:moveTo>
                      <a:pt x="2925" y="0"/>
                    </a:moveTo>
                    <a:lnTo>
                      <a:pt x="0" y="12190"/>
                    </a:lnTo>
                    <a:lnTo>
                      <a:pt x="1324" y="11753"/>
                    </a:lnTo>
                    <a:lnTo>
                      <a:pt x="4077" y="278"/>
                    </a:lnTo>
                    <a:lnTo>
                      <a:pt x="2925" y="0"/>
                    </a:lnTo>
                    <a:close/>
                  </a:path>
                </a:pathLst>
              </a:custGeom>
              <a:solidFill>
                <a:srgbClr val="309AB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0" name="Google Shape;820;p31">
                <a:extLst>
                  <a:ext uri="{FF2B5EF4-FFF2-40B4-BE49-F238E27FC236}">
                    <a16:creationId xmlns:a16="http://schemas.microsoft.com/office/drawing/2014/main" id="{48ABB0EF-EEF7-4788-9FE2-30C123F6074F}"/>
                  </a:ext>
                </a:extLst>
              </p:cNvPr>
              <p:cNvSpPr>
                <a:spLocks/>
              </p:cNvSpPr>
              <p:nvPr/>
            </p:nvSpPr>
            <p:spPr bwMode="auto">
              <a:xfrm>
                <a:off x="5616845" y="4167132"/>
                <a:ext cx="240701" cy="161720"/>
              </a:xfrm>
              <a:custGeom>
                <a:avLst/>
                <a:gdLst>
                  <a:gd name="T0" fmla="*/ 2147483646 w 4355"/>
                  <a:gd name="T1" fmla="*/ 0 h 2926"/>
                  <a:gd name="T2" fmla="*/ 2147483646 w 4355"/>
                  <a:gd name="T3" fmla="*/ 2147483646 h 2926"/>
                  <a:gd name="T4" fmla="*/ 2147483646 w 4355"/>
                  <a:gd name="T5" fmla="*/ 2147483646 h 2926"/>
                  <a:gd name="T6" fmla="*/ 2147483646 w 4355"/>
                  <a:gd name="T7" fmla="*/ 2147483646 h 2926"/>
                  <a:gd name="T8" fmla="*/ 2147483646 w 4355"/>
                  <a:gd name="T9" fmla="*/ 2147483646 h 2926"/>
                  <a:gd name="T10" fmla="*/ 2147483646 w 4355"/>
                  <a:gd name="T11" fmla="*/ 2147483646 h 2926"/>
                  <a:gd name="T12" fmla="*/ 2147483646 w 4355"/>
                  <a:gd name="T13" fmla="*/ 2147483646 h 2926"/>
                  <a:gd name="T14" fmla="*/ 2147483646 w 4355"/>
                  <a:gd name="T15" fmla="*/ 2147483646 h 2926"/>
                  <a:gd name="T16" fmla="*/ 2147483646 w 4355"/>
                  <a:gd name="T17" fmla="*/ 2147483646 h 2926"/>
                  <a:gd name="T18" fmla="*/ 2147483646 w 4355"/>
                  <a:gd name="T19" fmla="*/ 2147483646 h 2926"/>
                  <a:gd name="T20" fmla="*/ 2147483646 w 4355"/>
                  <a:gd name="T21" fmla="*/ 2147483646 h 2926"/>
                  <a:gd name="T22" fmla="*/ 2147483646 w 4355"/>
                  <a:gd name="T23" fmla="*/ 0 h 29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1" name="Google Shape;821;p31">
                <a:extLst>
                  <a:ext uri="{FF2B5EF4-FFF2-40B4-BE49-F238E27FC236}">
                    <a16:creationId xmlns:a16="http://schemas.microsoft.com/office/drawing/2014/main" id="{9FDE1B26-9684-4BA0-8FDA-E49E49EACD08}"/>
                  </a:ext>
                </a:extLst>
              </p:cNvPr>
              <p:cNvSpPr>
                <a:spLocks/>
              </p:cNvSpPr>
              <p:nvPr/>
            </p:nvSpPr>
            <p:spPr bwMode="auto">
              <a:xfrm>
                <a:off x="5629280" y="4167132"/>
                <a:ext cx="228265" cy="106837"/>
              </a:xfrm>
              <a:custGeom>
                <a:avLst/>
                <a:gdLst>
                  <a:gd name="T0" fmla="*/ 2147483646 w 4130"/>
                  <a:gd name="T1" fmla="*/ 0 h 1933"/>
                  <a:gd name="T2" fmla="*/ 2147483646 w 4130"/>
                  <a:gd name="T3" fmla="*/ 2147483646 h 1933"/>
                  <a:gd name="T4" fmla="*/ 2147483646 w 4130"/>
                  <a:gd name="T5" fmla="*/ 2147483646 h 1933"/>
                  <a:gd name="T6" fmla="*/ 0 w 4130"/>
                  <a:gd name="T7" fmla="*/ 2147483646 h 1933"/>
                  <a:gd name="T8" fmla="*/ 2147483646 w 4130"/>
                  <a:gd name="T9" fmla="*/ 2147483646 h 1933"/>
                  <a:gd name="T10" fmla="*/ 2147483646 w 4130"/>
                  <a:gd name="T11" fmla="*/ 2147483646 h 1933"/>
                  <a:gd name="T12" fmla="*/ 2147483646 w 4130"/>
                  <a:gd name="T13" fmla="*/ 2147483646 h 1933"/>
                  <a:gd name="T14" fmla="*/ 2147483646 w 4130"/>
                  <a:gd name="T15" fmla="*/ 2147483646 h 1933"/>
                  <a:gd name="T16" fmla="*/ 2147483646 w 4130"/>
                  <a:gd name="T17" fmla="*/ 2147483646 h 1933"/>
                  <a:gd name="T18" fmla="*/ 2147483646 w 4130"/>
                  <a:gd name="T19" fmla="*/ 0 h 19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2" name="Google Shape;822;p31">
                <a:extLst>
                  <a:ext uri="{FF2B5EF4-FFF2-40B4-BE49-F238E27FC236}">
                    <a16:creationId xmlns:a16="http://schemas.microsoft.com/office/drawing/2014/main" id="{86DAD1CD-7A6B-49CA-9FDF-7F0B33B8241E}"/>
                  </a:ext>
                </a:extLst>
              </p:cNvPr>
              <p:cNvSpPr>
                <a:spLocks/>
              </p:cNvSpPr>
              <p:nvPr/>
            </p:nvSpPr>
            <p:spPr bwMode="auto">
              <a:xfrm>
                <a:off x="5626351" y="4160499"/>
                <a:ext cx="243630" cy="80584"/>
              </a:xfrm>
              <a:custGeom>
                <a:avLst/>
                <a:gdLst>
                  <a:gd name="T0" fmla="*/ 2147483646 w 4408"/>
                  <a:gd name="T1" fmla="*/ 0 h 1458"/>
                  <a:gd name="T2" fmla="*/ 2147483646 w 4408"/>
                  <a:gd name="T3" fmla="*/ 2147483646 h 1458"/>
                  <a:gd name="T4" fmla="*/ 2147483646 w 4408"/>
                  <a:gd name="T5" fmla="*/ 2147483646 h 1458"/>
                  <a:gd name="T6" fmla="*/ 2147483646 w 4408"/>
                  <a:gd name="T7" fmla="*/ 2147483646 h 1458"/>
                  <a:gd name="T8" fmla="*/ 2147483646 w 4408"/>
                  <a:gd name="T9" fmla="*/ 2147483646 h 1458"/>
                  <a:gd name="T10" fmla="*/ 2147483646 w 4408"/>
                  <a:gd name="T11" fmla="*/ 2147483646 h 1458"/>
                  <a:gd name="T12" fmla="*/ 2147483646 w 4408"/>
                  <a:gd name="T13" fmla="*/ 2147483646 h 1458"/>
                  <a:gd name="T14" fmla="*/ 2147483646 w 4408"/>
                  <a:gd name="T15" fmla="*/ 2147483646 h 1458"/>
                  <a:gd name="T16" fmla="*/ 2147483646 w 4408"/>
                  <a:gd name="T17" fmla="*/ 0 h 14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3" name="Google Shape;823;p31">
                <a:extLst>
                  <a:ext uri="{FF2B5EF4-FFF2-40B4-BE49-F238E27FC236}">
                    <a16:creationId xmlns:a16="http://schemas.microsoft.com/office/drawing/2014/main" id="{6E8CDD6A-B37E-4A8E-BDBB-EFCD3B3AC604}"/>
                  </a:ext>
                </a:extLst>
              </p:cNvPr>
              <p:cNvSpPr>
                <a:spLocks/>
              </p:cNvSpPr>
              <p:nvPr/>
            </p:nvSpPr>
            <p:spPr bwMode="auto">
              <a:xfrm>
                <a:off x="5604409" y="4252690"/>
                <a:ext cx="244349" cy="79865"/>
              </a:xfrm>
              <a:custGeom>
                <a:avLst/>
                <a:gdLst>
                  <a:gd name="T0" fmla="*/ 2147483646 w 4421"/>
                  <a:gd name="T1" fmla="*/ 2147483646 h 1445"/>
                  <a:gd name="T2" fmla="*/ 2147483646 w 4421"/>
                  <a:gd name="T3" fmla="*/ 2147483646 h 1445"/>
                  <a:gd name="T4" fmla="*/ 2147483646 w 4421"/>
                  <a:gd name="T5" fmla="*/ 2147483646 h 1445"/>
                  <a:gd name="T6" fmla="*/ 2147483646 w 4421"/>
                  <a:gd name="T7" fmla="*/ 2147483646 h 1445"/>
                  <a:gd name="T8" fmla="*/ 2147483646 w 4421"/>
                  <a:gd name="T9" fmla="*/ 2147483646 h 1445"/>
                  <a:gd name="T10" fmla="*/ 2147483646 w 4421"/>
                  <a:gd name="T11" fmla="*/ 2147483646 h 1445"/>
                  <a:gd name="T12" fmla="*/ 2147483646 w 4421"/>
                  <a:gd name="T13" fmla="*/ 2147483646 h 1445"/>
                  <a:gd name="T14" fmla="*/ 2147483646 w 4421"/>
                  <a:gd name="T15" fmla="*/ 2147483646 h 144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4" name="Google Shape;824;p31">
                <a:extLst>
                  <a:ext uri="{FF2B5EF4-FFF2-40B4-BE49-F238E27FC236}">
                    <a16:creationId xmlns:a16="http://schemas.microsoft.com/office/drawing/2014/main" id="{A5588DD4-71A8-4B79-9D39-0925EE62CAAB}"/>
                  </a:ext>
                </a:extLst>
              </p:cNvPr>
              <p:cNvSpPr>
                <a:spLocks/>
              </p:cNvSpPr>
              <p:nvPr/>
            </p:nvSpPr>
            <p:spPr bwMode="auto">
              <a:xfrm>
                <a:off x="6376144" y="3457797"/>
                <a:ext cx="158072" cy="233903"/>
              </a:xfrm>
              <a:custGeom>
                <a:avLst/>
                <a:gdLst>
                  <a:gd name="T0" fmla="*/ 2147483646 w 2860"/>
                  <a:gd name="T1" fmla="*/ 0 h 4232"/>
                  <a:gd name="T2" fmla="*/ 2147483646 w 2860"/>
                  <a:gd name="T3" fmla="*/ 2147483646 h 4232"/>
                  <a:gd name="T4" fmla="*/ 2147483646 w 2860"/>
                  <a:gd name="T5" fmla="*/ 2147483646 h 4232"/>
                  <a:gd name="T6" fmla="*/ 2147483646 w 2860"/>
                  <a:gd name="T7" fmla="*/ 2147483646 h 4232"/>
                  <a:gd name="T8" fmla="*/ 2147483646 w 2860"/>
                  <a:gd name="T9" fmla="*/ 2147483646 h 4232"/>
                  <a:gd name="T10" fmla="*/ 2147483646 w 2860"/>
                  <a:gd name="T11" fmla="*/ 2147483646 h 4232"/>
                  <a:gd name="T12" fmla="*/ 2147483646 w 2860"/>
                  <a:gd name="T13" fmla="*/ 2147483646 h 4232"/>
                  <a:gd name="T14" fmla="*/ 2147483646 w 2860"/>
                  <a:gd name="T15" fmla="*/ 2147483646 h 4232"/>
                  <a:gd name="T16" fmla="*/ 2147483646 w 2860"/>
                  <a:gd name="T17" fmla="*/ 0 h 42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5" name="Google Shape;825;p31">
                <a:extLst>
                  <a:ext uri="{FF2B5EF4-FFF2-40B4-BE49-F238E27FC236}">
                    <a16:creationId xmlns:a16="http://schemas.microsoft.com/office/drawing/2014/main" id="{B71B41BE-D2E7-4F12-B92B-99C47BE7E6BC}"/>
                  </a:ext>
                </a:extLst>
              </p:cNvPr>
              <p:cNvSpPr/>
              <p:nvPr/>
            </p:nvSpPr>
            <p:spPr>
              <a:xfrm>
                <a:off x="6179549" y="3608840"/>
                <a:ext cx="528367" cy="527341"/>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206" name="Google Shape;826;p31">
                <a:extLst>
                  <a:ext uri="{FF2B5EF4-FFF2-40B4-BE49-F238E27FC236}">
                    <a16:creationId xmlns:a16="http://schemas.microsoft.com/office/drawing/2014/main" id="{77A8D300-ABF7-48B5-9C1F-7CBF0ACFB423}"/>
                  </a:ext>
                </a:extLst>
              </p:cNvPr>
              <p:cNvSpPr/>
              <p:nvPr/>
            </p:nvSpPr>
            <p:spPr>
              <a:xfrm>
                <a:off x="6243490" y="3659304"/>
                <a:ext cx="205290" cy="146344"/>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207" name="Google Shape;827;p31">
                <a:extLst>
                  <a:ext uri="{FF2B5EF4-FFF2-40B4-BE49-F238E27FC236}">
                    <a16:creationId xmlns:a16="http://schemas.microsoft.com/office/drawing/2014/main" id="{057ED5A6-3E99-4188-AEE4-DF4A5CC093A4}"/>
                  </a:ext>
                </a:extLst>
              </p:cNvPr>
              <p:cNvSpPr/>
              <p:nvPr/>
            </p:nvSpPr>
            <p:spPr>
              <a:xfrm>
                <a:off x="6189644" y="3719860"/>
                <a:ext cx="518271" cy="41632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sp>
          <p:nvSpPr>
            <p:cNvPr id="98" name="Google Shape;828;p31">
              <a:extLst>
                <a:ext uri="{FF2B5EF4-FFF2-40B4-BE49-F238E27FC236}">
                  <a16:creationId xmlns:a16="http://schemas.microsoft.com/office/drawing/2014/main" id="{D9DB41F9-CA1C-4F49-ABF6-51B9CD29B51A}"/>
                </a:ext>
              </a:extLst>
            </p:cNvPr>
            <p:cNvSpPr>
              <a:spLocks/>
            </p:cNvSpPr>
            <p:nvPr/>
          </p:nvSpPr>
          <p:spPr bwMode="auto">
            <a:xfrm>
              <a:off x="5641385" y="4715193"/>
              <a:ext cx="204624" cy="152288"/>
            </a:xfrm>
            <a:custGeom>
              <a:avLst/>
              <a:gdLst>
                <a:gd name="T0" fmla="*/ 2147483646 w 6588"/>
                <a:gd name="T1" fmla="*/ 2147483646 h 4903"/>
                <a:gd name="T2" fmla="*/ 2147483646 w 6588"/>
                <a:gd name="T3" fmla="*/ 2147483646 h 4903"/>
                <a:gd name="T4" fmla="*/ 2147483646 w 6588"/>
                <a:gd name="T5" fmla="*/ 2147483646 h 4903"/>
                <a:gd name="T6" fmla="*/ 2147483646 w 6588"/>
                <a:gd name="T7" fmla="*/ 2147483646 h 4903"/>
                <a:gd name="T8" fmla="*/ 2147483646 w 6588"/>
                <a:gd name="T9" fmla="*/ 2147483646 h 4903"/>
                <a:gd name="T10" fmla="*/ 2147483646 w 6588"/>
                <a:gd name="T11" fmla="*/ 2147483646 h 4903"/>
                <a:gd name="T12" fmla="*/ 2147483646 w 6588"/>
                <a:gd name="T13" fmla="*/ 2147483646 h 4903"/>
                <a:gd name="T14" fmla="*/ 2147483646 w 6588"/>
                <a:gd name="T15" fmla="*/ 2147483646 h 4903"/>
                <a:gd name="T16" fmla="*/ 2147483646 w 6588"/>
                <a:gd name="T17" fmla="*/ 2147483646 h 490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9" name="Google Shape;829;p31">
              <a:extLst>
                <a:ext uri="{FF2B5EF4-FFF2-40B4-BE49-F238E27FC236}">
                  <a16:creationId xmlns:a16="http://schemas.microsoft.com/office/drawing/2014/main" id="{AE2D74DC-0E21-4DDF-ACAD-ECCCAEC7BB54}"/>
                </a:ext>
              </a:extLst>
            </p:cNvPr>
            <p:cNvSpPr>
              <a:spLocks/>
            </p:cNvSpPr>
            <p:nvPr/>
          </p:nvSpPr>
          <p:spPr bwMode="auto">
            <a:xfrm>
              <a:off x="5767676" y="4250752"/>
              <a:ext cx="622196" cy="512492"/>
            </a:xfrm>
            <a:custGeom>
              <a:avLst/>
              <a:gdLst>
                <a:gd name="T0" fmla="*/ 2147483646 w 20032"/>
                <a:gd name="T1" fmla="*/ 2147483646 h 16500"/>
                <a:gd name="T2" fmla="*/ 2147483646 w 20032"/>
                <a:gd name="T3" fmla="*/ 2147483646 h 16500"/>
                <a:gd name="T4" fmla="*/ 2147483646 w 20032"/>
                <a:gd name="T5" fmla="*/ 2147483646 h 16500"/>
                <a:gd name="T6" fmla="*/ 2147483646 w 20032"/>
                <a:gd name="T7" fmla="*/ 2147483646 h 16500"/>
                <a:gd name="T8" fmla="*/ 2147483646 w 20032"/>
                <a:gd name="T9" fmla="*/ 2147483646 h 16500"/>
                <a:gd name="T10" fmla="*/ 2147483646 w 20032"/>
                <a:gd name="T11" fmla="*/ 2147483646 h 16500"/>
                <a:gd name="T12" fmla="*/ 2147483646 w 20032"/>
                <a:gd name="T13" fmla="*/ 2147483646 h 16500"/>
                <a:gd name="T14" fmla="*/ 2147483646 w 20032"/>
                <a:gd name="T15" fmla="*/ 2147483646 h 16500"/>
                <a:gd name="T16" fmla="*/ 2147483646 w 20032"/>
                <a:gd name="T17" fmla="*/ 2147483646 h 16500"/>
                <a:gd name="T18" fmla="*/ 2147483646 w 20032"/>
                <a:gd name="T19" fmla="*/ 2147483646 h 16500"/>
                <a:gd name="T20" fmla="*/ 2147483646 w 20032"/>
                <a:gd name="T21" fmla="*/ 2147483646 h 16500"/>
                <a:gd name="T22" fmla="*/ 2147483646 w 20032"/>
                <a:gd name="T23" fmla="*/ 2147483646 h 16500"/>
                <a:gd name="T24" fmla="*/ 2147483646 w 20032"/>
                <a:gd name="T25" fmla="*/ 2147483646 h 16500"/>
                <a:gd name="T26" fmla="*/ 2147483646 w 20032"/>
                <a:gd name="T27" fmla="*/ 2147483646 h 16500"/>
                <a:gd name="T28" fmla="*/ 2147483646 w 20032"/>
                <a:gd name="T29" fmla="*/ 2147483646 h 165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0" name="Google Shape;830;p31">
              <a:extLst>
                <a:ext uri="{FF2B5EF4-FFF2-40B4-BE49-F238E27FC236}">
                  <a16:creationId xmlns:a16="http://schemas.microsoft.com/office/drawing/2014/main" id="{D3AB6B1C-2247-4D5E-92BF-2B3EA21FA9FC}"/>
                </a:ext>
              </a:extLst>
            </p:cNvPr>
            <p:cNvSpPr>
              <a:spLocks/>
            </p:cNvSpPr>
            <p:nvPr/>
          </p:nvSpPr>
          <p:spPr bwMode="auto">
            <a:xfrm>
              <a:off x="5767676" y="4250752"/>
              <a:ext cx="622196" cy="512492"/>
            </a:xfrm>
            <a:custGeom>
              <a:avLst/>
              <a:gdLst>
                <a:gd name="T0" fmla="*/ 2147483646 w 20032"/>
                <a:gd name="T1" fmla="*/ 2147483646 h 16500"/>
                <a:gd name="T2" fmla="*/ 2147483646 w 20032"/>
                <a:gd name="T3" fmla="*/ 2147483646 h 16500"/>
                <a:gd name="T4" fmla="*/ 2147483646 w 20032"/>
                <a:gd name="T5" fmla="*/ 2147483646 h 16500"/>
                <a:gd name="T6" fmla="*/ 2147483646 w 20032"/>
                <a:gd name="T7" fmla="*/ 2147483646 h 16500"/>
                <a:gd name="T8" fmla="*/ 2147483646 w 20032"/>
                <a:gd name="T9" fmla="*/ 2147483646 h 16500"/>
                <a:gd name="T10" fmla="*/ 2147483646 w 20032"/>
                <a:gd name="T11" fmla="*/ 2147483646 h 16500"/>
                <a:gd name="T12" fmla="*/ 2147483646 w 20032"/>
                <a:gd name="T13" fmla="*/ 2147483646 h 16500"/>
                <a:gd name="T14" fmla="*/ 2147483646 w 20032"/>
                <a:gd name="T15" fmla="*/ 2147483646 h 16500"/>
                <a:gd name="T16" fmla="*/ 2147483646 w 20032"/>
                <a:gd name="T17" fmla="*/ 2147483646 h 16500"/>
                <a:gd name="T18" fmla="*/ 2147483646 w 20032"/>
                <a:gd name="T19" fmla="*/ 2147483646 h 16500"/>
                <a:gd name="T20" fmla="*/ 2147483646 w 20032"/>
                <a:gd name="T21" fmla="*/ 2147483646 h 16500"/>
                <a:gd name="T22" fmla="*/ 2147483646 w 20032"/>
                <a:gd name="T23" fmla="*/ 2147483646 h 16500"/>
                <a:gd name="T24" fmla="*/ 2147483646 w 20032"/>
                <a:gd name="T25" fmla="*/ 2147483646 h 16500"/>
                <a:gd name="T26" fmla="*/ 2147483646 w 20032"/>
                <a:gd name="T27" fmla="*/ 2147483646 h 16500"/>
                <a:gd name="T28" fmla="*/ 2147483646 w 20032"/>
                <a:gd name="T29" fmla="*/ 2147483646 h 16500"/>
                <a:gd name="T30" fmla="*/ 2147483646 w 20032"/>
                <a:gd name="T31" fmla="*/ 2147483646 h 16500"/>
                <a:gd name="T32" fmla="*/ 2147483646 w 20032"/>
                <a:gd name="T33" fmla="*/ 2147483646 h 165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1" name="Google Shape;831;p31">
              <a:extLst>
                <a:ext uri="{FF2B5EF4-FFF2-40B4-BE49-F238E27FC236}">
                  <a16:creationId xmlns:a16="http://schemas.microsoft.com/office/drawing/2014/main" id="{AA767475-47E4-467C-AA99-2B885B25C0DB}"/>
                </a:ext>
              </a:extLst>
            </p:cNvPr>
            <p:cNvSpPr>
              <a:spLocks/>
            </p:cNvSpPr>
            <p:nvPr/>
          </p:nvSpPr>
          <p:spPr bwMode="auto">
            <a:xfrm>
              <a:off x="5802121" y="4428136"/>
              <a:ext cx="435338" cy="335107"/>
            </a:xfrm>
            <a:custGeom>
              <a:avLst/>
              <a:gdLst>
                <a:gd name="T0" fmla="*/ 2147483646 w 14016"/>
                <a:gd name="T1" fmla="*/ 0 h 10789"/>
                <a:gd name="T2" fmla="*/ 2147483646 w 14016"/>
                <a:gd name="T3" fmla="*/ 2147483646 h 10789"/>
                <a:gd name="T4" fmla="*/ 2147483646 w 14016"/>
                <a:gd name="T5" fmla="*/ 2147483646 h 10789"/>
                <a:gd name="T6" fmla="*/ 2147483646 w 14016"/>
                <a:gd name="T7" fmla="*/ 2147483646 h 10789"/>
                <a:gd name="T8" fmla="*/ 2147483646 w 14016"/>
                <a:gd name="T9" fmla="*/ 2147483646 h 10789"/>
                <a:gd name="T10" fmla="*/ 2147483646 w 14016"/>
                <a:gd name="T11" fmla="*/ 2147483646 h 10789"/>
                <a:gd name="T12" fmla="*/ 2147483646 w 14016"/>
                <a:gd name="T13" fmla="*/ 2147483646 h 10789"/>
                <a:gd name="T14" fmla="*/ 2147483646 w 14016"/>
                <a:gd name="T15" fmla="*/ 2147483646 h 10789"/>
                <a:gd name="T16" fmla="*/ 2147483646 w 14016"/>
                <a:gd name="T17" fmla="*/ 2147483646 h 10789"/>
                <a:gd name="T18" fmla="*/ 2147483646 w 14016"/>
                <a:gd name="T19" fmla="*/ 2147483646 h 10789"/>
                <a:gd name="T20" fmla="*/ 2147483646 w 14016"/>
                <a:gd name="T21" fmla="*/ 0 h 107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2" name="Google Shape;832;p31">
              <a:extLst>
                <a:ext uri="{FF2B5EF4-FFF2-40B4-BE49-F238E27FC236}">
                  <a16:creationId xmlns:a16="http://schemas.microsoft.com/office/drawing/2014/main" id="{6EDB79D8-EF60-4AD2-821B-A66BA5A077A3}"/>
                </a:ext>
              </a:extLst>
            </p:cNvPr>
            <p:cNvSpPr>
              <a:spLocks/>
            </p:cNvSpPr>
            <p:nvPr/>
          </p:nvSpPr>
          <p:spPr bwMode="auto">
            <a:xfrm>
              <a:off x="5993172" y="3849238"/>
              <a:ext cx="435338" cy="325727"/>
            </a:xfrm>
            <a:custGeom>
              <a:avLst/>
              <a:gdLst>
                <a:gd name="T0" fmla="*/ 2147483646 w 14016"/>
                <a:gd name="T1" fmla="*/ 0 h 10487"/>
                <a:gd name="T2" fmla="*/ 2147483646 w 14016"/>
                <a:gd name="T3" fmla="*/ 2147483646 h 10487"/>
                <a:gd name="T4" fmla="*/ 2147483646 w 14016"/>
                <a:gd name="T5" fmla="*/ 2147483646 h 10487"/>
                <a:gd name="T6" fmla="*/ 2147483646 w 14016"/>
                <a:gd name="T7" fmla="*/ 2147483646 h 10487"/>
                <a:gd name="T8" fmla="*/ 0 w 14016"/>
                <a:gd name="T9" fmla="*/ 2147483646 h 10487"/>
                <a:gd name="T10" fmla="*/ 2147483646 w 14016"/>
                <a:gd name="T11" fmla="*/ 2147483646 h 10487"/>
                <a:gd name="T12" fmla="*/ 2147483646 w 14016"/>
                <a:gd name="T13" fmla="*/ 2147483646 h 10487"/>
                <a:gd name="T14" fmla="*/ 2147483646 w 14016"/>
                <a:gd name="T15" fmla="*/ 2147483646 h 10487"/>
                <a:gd name="T16" fmla="*/ 2147483646 w 14016"/>
                <a:gd name="T17" fmla="*/ 2147483646 h 10487"/>
                <a:gd name="T18" fmla="*/ 2147483646 w 14016"/>
                <a:gd name="T19" fmla="*/ 2147483646 h 10487"/>
                <a:gd name="T20" fmla="*/ 2147483646 w 14016"/>
                <a:gd name="T21" fmla="*/ 0 h 1048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3" name="Google Shape;833;p31">
              <a:extLst>
                <a:ext uri="{FF2B5EF4-FFF2-40B4-BE49-F238E27FC236}">
                  <a16:creationId xmlns:a16="http://schemas.microsoft.com/office/drawing/2014/main" id="{624A89F9-0E78-4578-882D-2DEF2286FF38}"/>
                </a:ext>
              </a:extLst>
            </p:cNvPr>
            <p:cNvSpPr>
              <a:spLocks/>
            </p:cNvSpPr>
            <p:nvPr/>
          </p:nvSpPr>
          <p:spPr bwMode="auto">
            <a:xfrm>
              <a:off x="6106945" y="3870700"/>
              <a:ext cx="178533" cy="304824"/>
            </a:xfrm>
            <a:custGeom>
              <a:avLst/>
              <a:gdLst>
                <a:gd name="T0" fmla="*/ 2147483646 w 5748"/>
                <a:gd name="T1" fmla="*/ 0 h 9814"/>
                <a:gd name="T2" fmla="*/ 2147483646 w 5748"/>
                <a:gd name="T3" fmla="*/ 0 h 9814"/>
                <a:gd name="T4" fmla="*/ 2147483646 w 5748"/>
                <a:gd name="T5" fmla="*/ 2147483646 h 9814"/>
                <a:gd name="T6" fmla="*/ 2147483646 w 5748"/>
                <a:gd name="T7" fmla="*/ 2147483646 h 9814"/>
                <a:gd name="T8" fmla="*/ 2147483646 w 5748"/>
                <a:gd name="T9" fmla="*/ 2147483646 h 9814"/>
                <a:gd name="T10" fmla="*/ 2147483646 w 5748"/>
                <a:gd name="T11" fmla="*/ 2147483646 h 9814"/>
                <a:gd name="T12" fmla="*/ 2147483646 w 5748"/>
                <a:gd name="T13" fmla="*/ 2147483646 h 9814"/>
                <a:gd name="T14" fmla="*/ 2147483646 w 5748"/>
                <a:gd name="T15" fmla="*/ 2147483646 h 9814"/>
                <a:gd name="T16" fmla="*/ 2147483646 w 5748"/>
                <a:gd name="T17" fmla="*/ 2147483646 h 9814"/>
                <a:gd name="T18" fmla="*/ 2147483646 w 5748"/>
                <a:gd name="T19" fmla="*/ 0 h 98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4" name="Google Shape;834;p31">
              <a:extLst>
                <a:ext uri="{FF2B5EF4-FFF2-40B4-BE49-F238E27FC236}">
                  <a16:creationId xmlns:a16="http://schemas.microsoft.com/office/drawing/2014/main" id="{70A13BF1-2ACB-4CAD-B045-DE463E16D540}"/>
                </a:ext>
              </a:extLst>
            </p:cNvPr>
            <p:cNvSpPr>
              <a:spLocks/>
            </p:cNvSpPr>
            <p:nvPr/>
          </p:nvSpPr>
          <p:spPr bwMode="auto">
            <a:xfrm>
              <a:off x="6175836" y="3779880"/>
              <a:ext cx="439532" cy="506031"/>
            </a:xfrm>
            <a:custGeom>
              <a:avLst/>
              <a:gdLst>
                <a:gd name="T0" fmla="*/ 2147483646 w 14151"/>
                <a:gd name="T1" fmla="*/ 0 h 16292"/>
                <a:gd name="T2" fmla="*/ 2147483646 w 14151"/>
                <a:gd name="T3" fmla="*/ 2147483646 h 16292"/>
                <a:gd name="T4" fmla="*/ 2147483646 w 14151"/>
                <a:gd name="T5" fmla="*/ 2147483646 h 16292"/>
                <a:gd name="T6" fmla="*/ 2147483646 w 14151"/>
                <a:gd name="T7" fmla="*/ 2147483646 h 16292"/>
                <a:gd name="T8" fmla="*/ 2147483646 w 14151"/>
                <a:gd name="T9" fmla="*/ 2147483646 h 16292"/>
                <a:gd name="T10" fmla="*/ 2147483646 w 14151"/>
                <a:gd name="T11" fmla="*/ 2147483646 h 16292"/>
                <a:gd name="T12" fmla="*/ 2147483646 w 14151"/>
                <a:gd name="T13" fmla="*/ 2147483646 h 16292"/>
                <a:gd name="T14" fmla="*/ 2147483646 w 14151"/>
                <a:gd name="T15" fmla="*/ 2147483646 h 16292"/>
                <a:gd name="T16" fmla="*/ 2147483646 w 14151"/>
                <a:gd name="T17" fmla="*/ 2147483646 h 16292"/>
                <a:gd name="T18" fmla="*/ 2147483646 w 14151"/>
                <a:gd name="T19" fmla="*/ 0 h 162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5" name="Google Shape;835;p31">
              <a:extLst>
                <a:ext uri="{FF2B5EF4-FFF2-40B4-BE49-F238E27FC236}">
                  <a16:creationId xmlns:a16="http://schemas.microsoft.com/office/drawing/2014/main" id="{53D6EE1B-E5C6-41F1-8BE4-BA8EC7E9A4BB}"/>
                </a:ext>
              </a:extLst>
            </p:cNvPr>
            <p:cNvSpPr>
              <a:spLocks/>
            </p:cNvSpPr>
            <p:nvPr/>
          </p:nvSpPr>
          <p:spPr bwMode="auto">
            <a:xfrm>
              <a:off x="6446215" y="3823706"/>
              <a:ext cx="169153" cy="460404"/>
            </a:xfrm>
            <a:custGeom>
              <a:avLst/>
              <a:gdLst>
                <a:gd name="T0" fmla="*/ 2147483646 w 5446"/>
                <a:gd name="T1" fmla="*/ 2147483646 h 14823"/>
                <a:gd name="T2" fmla="*/ 2147483646 w 5446"/>
                <a:gd name="T3" fmla="*/ 2147483646 h 14823"/>
                <a:gd name="T4" fmla="*/ 2147483646 w 5446"/>
                <a:gd name="T5" fmla="*/ 2147483646 h 14823"/>
                <a:gd name="T6" fmla="*/ 2147483646 w 5446"/>
                <a:gd name="T7" fmla="*/ 2147483646 h 14823"/>
                <a:gd name="T8" fmla="*/ 2147483646 w 5446"/>
                <a:gd name="T9" fmla="*/ 2147483646 h 14823"/>
                <a:gd name="T10" fmla="*/ 2147483646 w 5446"/>
                <a:gd name="T11" fmla="*/ 2147483646 h 14823"/>
                <a:gd name="T12" fmla="*/ 2147483646 w 5446"/>
                <a:gd name="T13" fmla="*/ 2147483646 h 14823"/>
                <a:gd name="T14" fmla="*/ 2147483646 w 5446"/>
                <a:gd name="T15" fmla="*/ 2147483646 h 1482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6" name="Google Shape;836;p31">
              <a:extLst>
                <a:ext uri="{FF2B5EF4-FFF2-40B4-BE49-F238E27FC236}">
                  <a16:creationId xmlns:a16="http://schemas.microsoft.com/office/drawing/2014/main" id="{2C541FCE-34B8-49C1-AE82-5AC273CFEEF7}"/>
                </a:ext>
              </a:extLst>
            </p:cNvPr>
            <p:cNvSpPr>
              <a:spLocks/>
            </p:cNvSpPr>
            <p:nvPr/>
          </p:nvSpPr>
          <p:spPr bwMode="auto">
            <a:xfrm>
              <a:off x="6123655" y="4195040"/>
              <a:ext cx="501093" cy="361229"/>
            </a:xfrm>
            <a:custGeom>
              <a:avLst/>
              <a:gdLst>
                <a:gd name="T0" fmla="*/ 2147483646 w 16133"/>
                <a:gd name="T1" fmla="*/ 2147483646 h 11630"/>
                <a:gd name="T2" fmla="*/ 2147483646 w 16133"/>
                <a:gd name="T3" fmla="*/ 2147483646 h 11630"/>
                <a:gd name="T4" fmla="*/ 2147483646 w 16133"/>
                <a:gd name="T5" fmla="*/ 2147483646 h 11630"/>
                <a:gd name="T6" fmla="*/ 2147483646 w 16133"/>
                <a:gd name="T7" fmla="*/ 2147483646 h 11630"/>
                <a:gd name="T8" fmla="*/ 2147483646 w 16133"/>
                <a:gd name="T9" fmla="*/ 2147483646 h 11630"/>
                <a:gd name="T10" fmla="*/ 2147483646 w 16133"/>
                <a:gd name="T11" fmla="*/ 2147483646 h 11630"/>
                <a:gd name="T12" fmla="*/ 2147483646 w 16133"/>
                <a:gd name="T13" fmla="*/ 2147483646 h 11630"/>
                <a:gd name="T14" fmla="*/ 2147483646 w 16133"/>
                <a:gd name="T15" fmla="*/ 2147483646 h 11630"/>
                <a:gd name="T16" fmla="*/ 2147483646 w 16133"/>
                <a:gd name="T17" fmla="*/ 2147483646 h 11630"/>
                <a:gd name="T18" fmla="*/ 2147483646 w 16133"/>
                <a:gd name="T19" fmla="*/ 2147483646 h 11630"/>
                <a:gd name="T20" fmla="*/ 2147483646 w 16133"/>
                <a:gd name="T21" fmla="*/ 2147483646 h 11630"/>
                <a:gd name="T22" fmla="*/ 2147483646 w 16133"/>
                <a:gd name="T23" fmla="*/ 2147483646 h 116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7" name="Google Shape;837;p31">
              <a:extLst>
                <a:ext uri="{FF2B5EF4-FFF2-40B4-BE49-F238E27FC236}">
                  <a16:creationId xmlns:a16="http://schemas.microsoft.com/office/drawing/2014/main" id="{CBCC161F-FD6D-41A0-9D76-DFCF335CBCC3}"/>
                </a:ext>
              </a:extLst>
            </p:cNvPr>
            <p:cNvSpPr>
              <a:spLocks/>
            </p:cNvSpPr>
            <p:nvPr/>
          </p:nvSpPr>
          <p:spPr bwMode="auto">
            <a:xfrm>
              <a:off x="6319893" y="3623306"/>
              <a:ext cx="143063" cy="253078"/>
            </a:xfrm>
            <a:custGeom>
              <a:avLst/>
              <a:gdLst>
                <a:gd name="T0" fmla="*/ 2147483646 w 4606"/>
                <a:gd name="T1" fmla="*/ 0 h 8148"/>
                <a:gd name="T2" fmla="*/ 2147483646 w 4606"/>
                <a:gd name="T3" fmla="*/ 2147483646 h 8148"/>
                <a:gd name="T4" fmla="*/ 2147483646 w 4606"/>
                <a:gd name="T5" fmla="*/ 2147483646 h 8148"/>
                <a:gd name="T6" fmla="*/ 2147483646 w 4606"/>
                <a:gd name="T7" fmla="*/ 2147483646 h 8148"/>
                <a:gd name="T8" fmla="*/ 2147483646 w 4606"/>
                <a:gd name="T9" fmla="*/ 2147483646 h 8148"/>
                <a:gd name="T10" fmla="*/ 2147483646 w 4606"/>
                <a:gd name="T11" fmla="*/ 2147483646 h 8148"/>
                <a:gd name="T12" fmla="*/ 2147483646 w 4606"/>
                <a:gd name="T13" fmla="*/ 2147483646 h 8148"/>
                <a:gd name="T14" fmla="*/ 2147483646 w 4606"/>
                <a:gd name="T15" fmla="*/ 2147483646 h 8148"/>
                <a:gd name="T16" fmla="*/ 2147483646 w 4606"/>
                <a:gd name="T17" fmla="*/ 0 h 8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8" name="Google Shape;838;p31">
              <a:extLst>
                <a:ext uri="{FF2B5EF4-FFF2-40B4-BE49-F238E27FC236}">
                  <a16:creationId xmlns:a16="http://schemas.microsoft.com/office/drawing/2014/main" id="{10BB3AE1-4095-4E6E-80D7-21F9A10F5B7D}"/>
                </a:ext>
              </a:extLst>
            </p:cNvPr>
            <p:cNvSpPr>
              <a:spLocks/>
            </p:cNvSpPr>
            <p:nvPr/>
          </p:nvSpPr>
          <p:spPr bwMode="auto">
            <a:xfrm>
              <a:off x="5802125" y="4764263"/>
              <a:ext cx="234920" cy="138872"/>
            </a:xfrm>
            <a:custGeom>
              <a:avLst/>
              <a:gdLst>
                <a:gd name="T0" fmla="*/ 2147483646 w 6420"/>
                <a:gd name="T1" fmla="*/ 2147483646 h 4389"/>
                <a:gd name="T2" fmla="*/ 2147483646 w 6420"/>
                <a:gd name="T3" fmla="*/ 2147483646 h 4389"/>
                <a:gd name="T4" fmla="*/ 2147483646 w 6420"/>
                <a:gd name="T5" fmla="*/ 2147483646 h 4389"/>
                <a:gd name="T6" fmla="*/ 2147483646 w 6420"/>
                <a:gd name="T7" fmla="*/ 2147483646 h 4389"/>
                <a:gd name="T8" fmla="*/ 2147483646 w 6420"/>
                <a:gd name="T9" fmla="*/ 2147483646 h 4389"/>
                <a:gd name="T10" fmla="*/ 2147483646 w 6420"/>
                <a:gd name="T11" fmla="*/ 2147483646 h 4389"/>
                <a:gd name="T12" fmla="*/ 2147483646 w 6420"/>
                <a:gd name="T13" fmla="*/ 2147483646 h 4389"/>
                <a:gd name="T14" fmla="*/ 2147483646 w 6420"/>
                <a:gd name="T15" fmla="*/ 2147483646 h 4389"/>
                <a:gd name="T16" fmla="*/ 2147483646 w 6420"/>
                <a:gd name="T17" fmla="*/ 2147483646 h 43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9" name="Google Shape;839;p31">
              <a:extLst>
                <a:ext uri="{FF2B5EF4-FFF2-40B4-BE49-F238E27FC236}">
                  <a16:creationId xmlns:a16="http://schemas.microsoft.com/office/drawing/2014/main" id="{3F4D733D-4DEF-43C3-8CE2-C06E7C20DF58}"/>
                </a:ext>
              </a:extLst>
            </p:cNvPr>
            <p:cNvSpPr>
              <a:spLocks/>
            </p:cNvSpPr>
            <p:nvPr/>
          </p:nvSpPr>
          <p:spPr bwMode="auto">
            <a:xfrm>
              <a:off x="5950371" y="4370395"/>
              <a:ext cx="674377" cy="457578"/>
            </a:xfrm>
            <a:custGeom>
              <a:avLst/>
              <a:gdLst>
                <a:gd name="T0" fmla="*/ 2147483646 w 21712"/>
                <a:gd name="T1" fmla="*/ 2147483646 h 14732"/>
                <a:gd name="T2" fmla="*/ 2147483646 w 21712"/>
                <a:gd name="T3" fmla="*/ 2147483646 h 14732"/>
                <a:gd name="T4" fmla="*/ 2147483646 w 21712"/>
                <a:gd name="T5" fmla="*/ 2147483646 h 14732"/>
                <a:gd name="T6" fmla="*/ 2147483646 w 21712"/>
                <a:gd name="T7" fmla="*/ 2147483646 h 14732"/>
                <a:gd name="T8" fmla="*/ 2147483646 w 21712"/>
                <a:gd name="T9" fmla="*/ 2147483646 h 14732"/>
                <a:gd name="T10" fmla="*/ 2147483646 w 21712"/>
                <a:gd name="T11" fmla="*/ 2147483646 h 14732"/>
                <a:gd name="T12" fmla="*/ 0 w 21712"/>
                <a:gd name="T13" fmla="*/ 2147483646 h 14732"/>
                <a:gd name="T14" fmla="*/ 2147483646 w 21712"/>
                <a:gd name="T15" fmla="*/ 2147483646 h 14732"/>
                <a:gd name="T16" fmla="*/ 2147483646 w 21712"/>
                <a:gd name="T17" fmla="*/ 2147483646 h 14732"/>
                <a:gd name="T18" fmla="*/ 2147483646 w 21712"/>
                <a:gd name="T19" fmla="*/ 2147483646 h 14732"/>
                <a:gd name="T20" fmla="*/ 2147483646 w 21712"/>
                <a:gd name="T21" fmla="*/ 2147483646 h 14732"/>
                <a:gd name="T22" fmla="*/ 2147483646 w 21712"/>
                <a:gd name="T23" fmla="*/ 2147483646 h 14732"/>
                <a:gd name="T24" fmla="*/ 2147483646 w 21712"/>
                <a:gd name="T25" fmla="*/ 2147483646 h 14732"/>
                <a:gd name="T26" fmla="*/ 2147483646 w 21712"/>
                <a:gd name="T27" fmla="*/ 2147483646 h 14732"/>
                <a:gd name="T28" fmla="*/ 2147483646 w 21712"/>
                <a:gd name="T29" fmla="*/ 2147483646 h 147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0" name="Google Shape;840;p31">
              <a:extLst>
                <a:ext uri="{FF2B5EF4-FFF2-40B4-BE49-F238E27FC236}">
                  <a16:creationId xmlns:a16="http://schemas.microsoft.com/office/drawing/2014/main" id="{E26870F1-DEDE-4896-BEEF-4B0DB5B89754}"/>
                </a:ext>
              </a:extLst>
            </p:cNvPr>
            <p:cNvSpPr>
              <a:spLocks/>
            </p:cNvSpPr>
            <p:nvPr/>
          </p:nvSpPr>
          <p:spPr bwMode="auto">
            <a:xfrm>
              <a:off x="6428479" y="4371762"/>
              <a:ext cx="196269" cy="273515"/>
            </a:xfrm>
            <a:custGeom>
              <a:avLst/>
              <a:gdLst>
                <a:gd name="T0" fmla="*/ 2147483646 w 6319"/>
                <a:gd name="T1" fmla="*/ 0 h 8806"/>
                <a:gd name="T2" fmla="*/ 2147483646 w 6319"/>
                <a:gd name="T3" fmla="*/ 2147483646 h 8806"/>
                <a:gd name="T4" fmla="*/ 2147483646 w 6319"/>
                <a:gd name="T5" fmla="*/ 2147483646 h 8806"/>
                <a:gd name="T6" fmla="*/ 2147483646 w 6319"/>
                <a:gd name="T7" fmla="*/ 2147483646 h 8806"/>
                <a:gd name="T8" fmla="*/ 0 w 6319"/>
                <a:gd name="T9" fmla="*/ 2147483646 h 8806"/>
                <a:gd name="T10" fmla="*/ 0 w 6319"/>
                <a:gd name="T11" fmla="*/ 2147483646 h 8806"/>
                <a:gd name="T12" fmla="*/ 2147483646 w 6319"/>
                <a:gd name="T13" fmla="*/ 2147483646 h 8806"/>
                <a:gd name="T14" fmla="*/ 2147483646 w 6319"/>
                <a:gd name="T15" fmla="*/ 2147483646 h 8806"/>
                <a:gd name="T16" fmla="*/ 2147483646 w 6319"/>
                <a:gd name="T17" fmla="*/ 2147483646 h 8806"/>
                <a:gd name="T18" fmla="*/ 2147483646 w 6319"/>
                <a:gd name="T19" fmla="*/ 2147483646 h 8806"/>
                <a:gd name="T20" fmla="*/ 2147483646 w 6319"/>
                <a:gd name="T21" fmla="*/ 2147483646 h 8806"/>
                <a:gd name="T22" fmla="*/ 2147483646 w 6319"/>
                <a:gd name="T23" fmla="*/ 2147483646 h 8806"/>
                <a:gd name="T24" fmla="*/ 2147483646 w 6319"/>
                <a:gd name="T25" fmla="*/ 0 h 8806"/>
                <a:gd name="T26" fmla="*/ 2147483646 w 6319"/>
                <a:gd name="T27" fmla="*/ 0 h 880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lnTo>
                    <a:pt x="2790" y="0"/>
                  </a:lnTo>
                  <a:close/>
                </a:path>
              </a:pathLst>
            </a:custGeom>
            <a:solidFill>
              <a:srgbClr val="8D7D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1" name="Google Shape;841;p31">
              <a:extLst>
                <a:ext uri="{FF2B5EF4-FFF2-40B4-BE49-F238E27FC236}">
                  <a16:creationId xmlns:a16="http://schemas.microsoft.com/office/drawing/2014/main" id="{CBD84E59-D040-44F0-BC3F-5D692CFF51A2}"/>
                </a:ext>
              </a:extLst>
            </p:cNvPr>
            <p:cNvSpPr>
              <a:spLocks/>
            </p:cNvSpPr>
            <p:nvPr/>
          </p:nvSpPr>
          <p:spPr bwMode="auto">
            <a:xfrm>
              <a:off x="6476498" y="3874086"/>
              <a:ext cx="226552" cy="540508"/>
            </a:xfrm>
            <a:custGeom>
              <a:avLst/>
              <a:gdLst>
                <a:gd name="T0" fmla="*/ 2147483646 w 7294"/>
                <a:gd name="T1" fmla="*/ 0 h 17402"/>
                <a:gd name="T2" fmla="*/ 2147483646 w 7294"/>
                <a:gd name="T3" fmla="*/ 2147483646 h 17402"/>
                <a:gd name="T4" fmla="*/ 2147483646 w 7294"/>
                <a:gd name="T5" fmla="*/ 2147483646 h 17402"/>
                <a:gd name="T6" fmla="*/ 2147483646 w 7294"/>
                <a:gd name="T7" fmla="*/ 2147483646 h 17402"/>
                <a:gd name="T8" fmla="*/ 2147483646 w 7294"/>
                <a:gd name="T9" fmla="*/ 2147483646 h 17402"/>
                <a:gd name="T10" fmla="*/ 2147483646 w 7294"/>
                <a:gd name="T11" fmla="*/ 2147483646 h 17402"/>
                <a:gd name="T12" fmla="*/ 2147483646 w 7294"/>
                <a:gd name="T13" fmla="*/ 2147483646 h 17402"/>
                <a:gd name="T14" fmla="*/ 2147483646 w 7294"/>
                <a:gd name="T15" fmla="*/ 0 h 1740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2" name="Google Shape;842;p31">
              <a:extLst>
                <a:ext uri="{FF2B5EF4-FFF2-40B4-BE49-F238E27FC236}">
                  <a16:creationId xmlns:a16="http://schemas.microsoft.com/office/drawing/2014/main" id="{8DC0A5CD-02CE-459C-A2D8-1301FD53D82A}"/>
                </a:ext>
              </a:extLst>
            </p:cNvPr>
            <p:cNvSpPr>
              <a:spLocks/>
            </p:cNvSpPr>
            <p:nvPr/>
          </p:nvSpPr>
          <p:spPr bwMode="auto">
            <a:xfrm>
              <a:off x="6645590" y="4402045"/>
              <a:ext cx="148281" cy="95013"/>
            </a:xfrm>
            <a:custGeom>
              <a:avLst/>
              <a:gdLst>
                <a:gd name="T0" fmla="*/ 2147483646 w 4774"/>
                <a:gd name="T1" fmla="*/ 0 h 3059"/>
                <a:gd name="T2" fmla="*/ 2147483646 w 4774"/>
                <a:gd name="T3" fmla="*/ 2147483646 h 3059"/>
                <a:gd name="T4" fmla="*/ 2147483646 w 4774"/>
                <a:gd name="T5" fmla="*/ 2147483646 h 3059"/>
                <a:gd name="T6" fmla="*/ 2147483646 w 4774"/>
                <a:gd name="T7" fmla="*/ 2147483646 h 3059"/>
                <a:gd name="T8" fmla="*/ 2147483646 w 4774"/>
                <a:gd name="T9" fmla="*/ 2147483646 h 3059"/>
                <a:gd name="T10" fmla="*/ 2147483646 w 4774"/>
                <a:gd name="T11" fmla="*/ 2147483646 h 3059"/>
                <a:gd name="T12" fmla="*/ 2147483646 w 4774"/>
                <a:gd name="T13" fmla="*/ 2147483646 h 3059"/>
                <a:gd name="T14" fmla="*/ 2147483646 w 4774"/>
                <a:gd name="T15" fmla="*/ 0 h 305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3" name="Google Shape;843;p31">
              <a:extLst>
                <a:ext uri="{FF2B5EF4-FFF2-40B4-BE49-F238E27FC236}">
                  <a16:creationId xmlns:a16="http://schemas.microsoft.com/office/drawing/2014/main" id="{E57AEF9F-035C-4201-B1B0-0E1B6FCA04E0}"/>
                </a:ext>
              </a:extLst>
            </p:cNvPr>
            <p:cNvSpPr>
              <a:spLocks/>
            </p:cNvSpPr>
            <p:nvPr/>
          </p:nvSpPr>
          <p:spPr bwMode="auto">
            <a:xfrm>
              <a:off x="6454570" y="3753790"/>
              <a:ext cx="4193" cy="26122"/>
            </a:xfrm>
            <a:custGeom>
              <a:avLst/>
              <a:gdLst>
                <a:gd name="T0" fmla="*/ 0 w 135"/>
                <a:gd name="T1" fmla="*/ 0 h 841"/>
                <a:gd name="T2" fmla="*/ 0 w 135"/>
                <a:gd name="T3" fmla="*/ 0 h 841"/>
                <a:gd name="T4" fmla="*/ 2147483646 w 135"/>
                <a:gd name="T5" fmla="*/ 2147483646 h 841"/>
                <a:gd name="T6" fmla="*/ 2147483646 w 135"/>
                <a:gd name="T7" fmla="*/ 2147483646 h 841"/>
                <a:gd name="T8" fmla="*/ 2147483646 w 135"/>
                <a:gd name="T9" fmla="*/ 2147483646 h 841"/>
                <a:gd name="T10" fmla="*/ 0 w 135"/>
                <a:gd name="T11" fmla="*/ 0 h 8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5" h="841" extrusionOk="0">
                  <a:moveTo>
                    <a:pt x="0" y="0"/>
                  </a:moveTo>
                  <a:lnTo>
                    <a:pt x="0" y="0"/>
                  </a:lnTo>
                  <a:lnTo>
                    <a:pt x="135" y="840"/>
                  </a:lnTo>
                  <a:lnTo>
                    <a:pt x="0" y="0"/>
                  </a:lnTo>
                  <a:close/>
                </a:path>
              </a:pathLst>
            </a:custGeom>
            <a:solidFill>
              <a:srgbClr val="D2BDA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4" name="Google Shape;844;p31">
              <a:extLst>
                <a:ext uri="{FF2B5EF4-FFF2-40B4-BE49-F238E27FC236}">
                  <a16:creationId xmlns:a16="http://schemas.microsoft.com/office/drawing/2014/main" id="{6F89E3A0-DA03-4AC6-BBFF-7B153A5B7F2C}"/>
                </a:ext>
              </a:extLst>
            </p:cNvPr>
            <p:cNvSpPr>
              <a:spLocks/>
            </p:cNvSpPr>
            <p:nvPr/>
          </p:nvSpPr>
          <p:spPr bwMode="auto">
            <a:xfrm>
              <a:off x="6458732" y="3779880"/>
              <a:ext cx="31" cy="31"/>
            </a:xfrm>
            <a:custGeom>
              <a:avLst/>
              <a:gdLst>
                <a:gd name="T0" fmla="*/ 2147483646 w 1"/>
                <a:gd name="T1" fmla="*/ 0 h 1"/>
                <a:gd name="T2" fmla="*/ 2147483646 w 1"/>
                <a:gd name="T3" fmla="*/ 0 h 1"/>
                <a:gd name="T4" fmla="*/ 2147483646 w 1"/>
                <a:gd name="T5" fmla="*/ 0 h 1"/>
                <a:gd name="T6" fmla="*/ 0 60000 65536"/>
                <a:gd name="T7" fmla="*/ 0 60000 65536"/>
                <a:gd name="T8" fmla="*/ 0 60000 65536"/>
              </a:gdLst>
              <a:ahLst/>
              <a:cxnLst>
                <a:cxn ang="T6">
                  <a:pos x="T0" y="T1"/>
                </a:cxn>
                <a:cxn ang="T7">
                  <a:pos x="T2" y="T3"/>
                </a:cxn>
                <a:cxn ang="T8">
                  <a:pos x="T4" y="T5"/>
                </a:cxn>
              </a:cxnLst>
              <a:rect l="0" t="0" r="r" b="b"/>
              <a:pathLst>
                <a:path w="1" h="1" extrusionOk="0">
                  <a:moveTo>
                    <a:pt x="1" y="0"/>
                  </a:moveTo>
                  <a:lnTo>
                    <a:pt x="1" y="0"/>
                  </a:lnTo>
                  <a:close/>
                </a:path>
              </a:pathLst>
            </a:custGeom>
            <a:solidFill>
              <a:srgbClr val="CBAA7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5" name="Google Shape;845;p31">
              <a:extLst>
                <a:ext uri="{FF2B5EF4-FFF2-40B4-BE49-F238E27FC236}">
                  <a16:creationId xmlns:a16="http://schemas.microsoft.com/office/drawing/2014/main" id="{310CDFBF-137C-4BA9-8D9F-55B5498C8FB6}"/>
                </a:ext>
              </a:extLst>
            </p:cNvPr>
            <p:cNvSpPr>
              <a:spLocks/>
            </p:cNvSpPr>
            <p:nvPr/>
          </p:nvSpPr>
          <p:spPr bwMode="auto">
            <a:xfrm>
              <a:off x="6328248" y="3762114"/>
              <a:ext cx="4224" cy="21959"/>
            </a:xfrm>
            <a:custGeom>
              <a:avLst/>
              <a:gdLst>
                <a:gd name="T0" fmla="*/ 2147483646 w 136"/>
                <a:gd name="T1" fmla="*/ 2147483646 h 707"/>
                <a:gd name="T2" fmla="*/ 2147483646 w 136"/>
                <a:gd name="T3" fmla="*/ 2147483646 h 707"/>
                <a:gd name="T4" fmla="*/ 2147483646 w 136"/>
                <a:gd name="T5" fmla="*/ 2147483646 h 707"/>
                <a:gd name="T6" fmla="*/ 2147483646 w 136"/>
                <a:gd name="T7" fmla="*/ 2147483646 h 70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6" h="707" extrusionOk="0">
                  <a:moveTo>
                    <a:pt x="1" y="1"/>
                  </a:moveTo>
                  <a:lnTo>
                    <a:pt x="135" y="707"/>
                  </a:lnTo>
                  <a:lnTo>
                    <a:pt x="1" y="1"/>
                  </a:lnTo>
                  <a:close/>
                </a:path>
              </a:pathLst>
            </a:custGeom>
            <a:solidFill>
              <a:srgbClr val="D2BDA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6" name="Google Shape;846;p31">
              <a:extLst>
                <a:ext uri="{FF2B5EF4-FFF2-40B4-BE49-F238E27FC236}">
                  <a16:creationId xmlns:a16="http://schemas.microsoft.com/office/drawing/2014/main" id="{76835BA3-4D76-4019-AFEE-5ABFA880126F}"/>
                </a:ext>
              </a:extLst>
            </p:cNvPr>
            <p:cNvSpPr>
              <a:spLocks/>
            </p:cNvSpPr>
            <p:nvPr/>
          </p:nvSpPr>
          <p:spPr bwMode="auto">
            <a:xfrm>
              <a:off x="6328248" y="3753790"/>
              <a:ext cx="130515" cy="56374"/>
            </a:xfrm>
            <a:custGeom>
              <a:avLst/>
              <a:gdLst>
                <a:gd name="T0" fmla="*/ 2147483646 w 4202"/>
                <a:gd name="T1" fmla="*/ 0 h 1815"/>
                <a:gd name="T2" fmla="*/ 2147483646 w 4202"/>
                <a:gd name="T3" fmla="*/ 2147483646 h 1815"/>
                <a:gd name="T4" fmla="*/ 2147483646 w 4202"/>
                <a:gd name="T5" fmla="*/ 2147483646 h 1815"/>
                <a:gd name="T6" fmla="*/ 2147483646 w 4202"/>
                <a:gd name="T7" fmla="*/ 2147483646 h 1815"/>
                <a:gd name="T8" fmla="*/ 2147483646 w 4202"/>
                <a:gd name="T9" fmla="*/ 2147483646 h 1815"/>
                <a:gd name="T10" fmla="*/ 2147483646 w 4202"/>
                <a:gd name="T11" fmla="*/ 2147483646 h 1815"/>
                <a:gd name="T12" fmla="*/ 2147483646 w 4202"/>
                <a:gd name="T13" fmla="*/ 0 h 18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7" name="Google Shape;847;p31">
              <a:extLst>
                <a:ext uri="{FF2B5EF4-FFF2-40B4-BE49-F238E27FC236}">
                  <a16:creationId xmlns:a16="http://schemas.microsoft.com/office/drawing/2014/main" id="{4F1CE3B4-080C-4759-B6B8-2E0332070656}"/>
                </a:ext>
              </a:extLst>
            </p:cNvPr>
            <p:cNvSpPr>
              <a:spLocks/>
            </p:cNvSpPr>
            <p:nvPr/>
          </p:nvSpPr>
          <p:spPr bwMode="auto">
            <a:xfrm>
              <a:off x="5797959" y="2518871"/>
              <a:ext cx="1226595" cy="1243460"/>
            </a:xfrm>
            <a:custGeom>
              <a:avLst/>
              <a:gdLst>
                <a:gd name="T0" fmla="*/ 2147483646 w 39491"/>
                <a:gd name="T1" fmla="*/ 0 h 40034"/>
                <a:gd name="T2" fmla="*/ 2147483646 w 39491"/>
                <a:gd name="T3" fmla="*/ 2147483646 h 40034"/>
                <a:gd name="T4" fmla="*/ 2147483646 w 39491"/>
                <a:gd name="T5" fmla="*/ 2147483646 h 40034"/>
                <a:gd name="T6" fmla="*/ 2147483646 w 39491"/>
                <a:gd name="T7" fmla="*/ 2147483646 h 40034"/>
                <a:gd name="T8" fmla="*/ 2147483646 w 39491"/>
                <a:gd name="T9" fmla="*/ 2147483646 h 40034"/>
                <a:gd name="T10" fmla="*/ 2147483646 w 39491"/>
                <a:gd name="T11" fmla="*/ 2147483646 h 40034"/>
                <a:gd name="T12" fmla="*/ 2147483646 w 39491"/>
                <a:gd name="T13" fmla="*/ 2147483646 h 40034"/>
                <a:gd name="T14" fmla="*/ 2147483646 w 39491"/>
                <a:gd name="T15" fmla="*/ 2147483646 h 40034"/>
                <a:gd name="T16" fmla="*/ 2147483646 w 39491"/>
                <a:gd name="T17" fmla="*/ 2147483646 h 40034"/>
                <a:gd name="T18" fmla="*/ 2147483646 w 39491"/>
                <a:gd name="T19" fmla="*/ 2147483646 h 40034"/>
                <a:gd name="T20" fmla="*/ 2147483646 w 39491"/>
                <a:gd name="T21" fmla="*/ 2147483646 h 40034"/>
                <a:gd name="T22" fmla="*/ 2147483646 w 39491"/>
                <a:gd name="T23" fmla="*/ 2147483646 h 40034"/>
                <a:gd name="T24" fmla="*/ 2147483646 w 39491"/>
                <a:gd name="T25" fmla="*/ 2147483646 h 40034"/>
                <a:gd name="T26" fmla="*/ 2147483646 w 39491"/>
                <a:gd name="T27" fmla="*/ 2147483646 h 40034"/>
                <a:gd name="T28" fmla="*/ 2147483646 w 39491"/>
                <a:gd name="T29" fmla="*/ 0 h 400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8" name="Google Shape;848;p31">
              <a:extLst>
                <a:ext uri="{FF2B5EF4-FFF2-40B4-BE49-F238E27FC236}">
                  <a16:creationId xmlns:a16="http://schemas.microsoft.com/office/drawing/2014/main" id="{7B7AEA02-37A2-4C4B-959E-28F1494BA804}"/>
                </a:ext>
              </a:extLst>
            </p:cNvPr>
            <p:cNvSpPr>
              <a:spLocks/>
            </p:cNvSpPr>
            <p:nvPr/>
          </p:nvSpPr>
          <p:spPr bwMode="auto">
            <a:xfrm>
              <a:off x="5854333" y="3348735"/>
              <a:ext cx="1026164" cy="330945"/>
            </a:xfrm>
            <a:custGeom>
              <a:avLst/>
              <a:gdLst>
                <a:gd name="T0" fmla="*/ 2147483646 w 33038"/>
                <a:gd name="T1" fmla="*/ 2147483646 h 10655"/>
                <a:gd name="T2" fmla="*/ 2147483646 w 33038"/>
                <a:gd name="T3" fmla="*/ 2147483646 h 10655"/>
                <a:gd name="T4" fmla="*/ 2147483646 w 33038"/>
                <a:gd name="T5" fmla="*/ 2147483646 h 10655"/>
                <a:gd name="T6" fmla="*/ 2147483646 w 33038"/>
                <a:gd name="T7" fmla="*/ 2147483646 h 10655"/>
                <a:gd name="T8" fmla="*/ 2147483646 w 33038"/>
                <a:gd name="T9" fmla="*/ 2147483646 h 10655"/>
                <a:gd name="T10" fmla="*/ 2147483646 w 33038"/>
                <a:gd name="T11" fmla="*/ 2147483646 h 10655"/>
                <a:gd name="T12" fmla="*/ 2147483646 w 33038"/>
                <a:gd name="T13" fmla="*/ 2147483646 h 10655"/>
                <a:gd name="T14" fmla="*/ 2147483646 w 33038"/>
                <a:gd name="T15" fmla="*/ 2147483646 h 10655"/>
                <a:gd name="T16" fmla="*/ 0 w 33038"/>
                <a:gd name="T17" fmla="*/ 2147483646 h 10655"/>
                <a:gd name="T18" fmla="*/ 0 w 33038"/>
                <a:gd name="T19" fmla="*/ 2147483646 h 10655"/>
                <a:gd name="T20" fmla="*/ 2147483646 w 33038"/>
                <a:gd name="T21" fmla="*/ 2147483646 h 10655"/>
                <a:gd name="T22" fmla="*/ 2147483646 w 33038"/>
                <a:gd name="T23" fmla="*/ 2147483646 h 10655"/>
                <a:gd name="T24" fmla="*/ 2147483646 w 33038"/>
                <a:gd name="T25" fmla="*/ 2147483646 h 10655"/>
                <a:gd name="T26" fmla="*/ 0 w 33038"/>
                <a:gd name="T27" fmla="*/ 2147483646 h 1065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9" name="Google Shape;849;p31">
              <a:extLst>
                <a:ext uri="{FF2B5EF4-FFF2-40B4-BE49-F238E27FC236}">
                  <a16:creationId xmlns:a16="http://schemas.microsoft.com/office/drawing/2014/main" id="{E3736E27-E21B-408E-946A-C1CE386DBED9}"/>
                </a:ext>
              </a:extLst>
            </p:cNvPr>
            <p:cNvSpPr>
              <a:spLocks/>
            </p:cNvSpPr>
            <p:nvPr/>
          </p:nvSpPr>
          <p:spPr bwMode="auto">
            <a:xfrm>
              <a:off x="5854333" y="3127432"/>
              <a:ext cx="1122202" cy="552249"/>
            </a:xfrm>
            <a:custGeom>
              <a:avLst/>
              <a:gdLst>
                <a:gd name="T0" fmla="*/ 2147483646 w 36130"/>
                <a:gd name="T1" fmla="*/ 2147483646 h 17780"/>
                <a:gd name="T2" fmla="*/ 2147483646 w 36130"/>
                <a:gd name="T3" fmla="*/ 2147483646 h 17780"/>
                <a:gd name="T4" fmla="*/ 2147483646 w 36130"/>
                <a:gd name="T5" fmla="*/ 2147483646 h 17780"/>
                <a:gd name="T6" fmla="*/ 0 w 36130"/>
                <a:gd name="T7" fmla="*/ 2147483646 h 17780"/>
                <a:gd name="T8" fmla="*/ 2147483646 w 36130"/>
                <a:gd name="T9" fmla="*/ 2147483646 h 17780"/>
                <a:gd name="T10" fmla="*/ 2147483646 w 36130"/>
                <a:gd name="T11" fmla="*/ 2147483646 h 17780"/>
                <a:gd name="T12" fmla="*/ 2147483646 w 36130"/>
                <a:gd name="T13" fmla="*/ 2147483646 h 17780"/>
                <a:gd name="T14" fmla="*/ 2147483646 w 36130"/>
                <a:gd name="T15" fmla="*/ 2147483646 h 17780"/>
                <a:gd name="T16" fmla="*/ 2147483646 w 36130"/>
                <a:gd name="T17" fmla="*/ 2147483646 h 17780"/>
                <a:gd name="T18" fmla="*/ 2147483646 w 36130"/>
                <a:gd name="T19" fmla="*/ 2147483646 h 17780"/>
                <a:gd name="T20" fmla="*/ 2147483646 w 36130"/>
                <a:gd name="T21" fmla="*/ 2147483646 h 17780"/>
                <a:gd name="T22" fmla="*/ 2147483646 w 36130"/>
                <a:gd name="T23" fmla="*/ 2147483646 h 17780"/>
                <a:gd name="T24" fmla="*/ 2147483646 w 36130"/>
                <a:gd name="T25" fmla="*/ 2147483646 h 17780"/>
                <a:gd name="T26" fmla="*/ 2147483646 w 36130"/>
                <a:gd name="T27" fmla="*/ 2147483646 h 17780"/>
                <a:gd name="T28" fmla="*/ 2147483646 w 36130"/>
                <a:gd name="T29" fmla="*/ 2147483646 h 17780"/>
                <a:gd name="T30" fmla="*/ 2147483646 w 36130"/>
                <a:gd name="T31" fmla="*/ 2147483646 h 17780"/>
                <a:gd name="T32" fmla="*/ 2147483646 w 36130"/>
                <a:gd name="T33" fmla="*/ 2147483646 h 17780"/>
                <a:gd name="T34" fmla="*/ 2147483646 w 36130"/>
                <a:gd name="T35" fmla="*/ 2147483646 h 17780"/>
                <a:gd name="T36" fmla="*/ 2147483646 w 36130"/>
                <a:gd name="T37" fmla="*/ 2147483646 h 17780"/>
                <a:gd name="T38" fmla="*/ 2147483646 w 36130"/>
                <a:gd name="T39" fmla="*/ 2147483646 h 17780"/>
                <a:gd name="T40" fmla="*/ 2147483646 w 36130"/>
                <a:gd name="T41" fmla="*/ 2147483646 h 17780"/>
                <a:gd name="T42" fmla="*/ 2147483646 w 36130"/>
                <a:gd name="T43" fmla="*/ 2147483646 h 17780"/>
                <a:gd name="T44" fmla="*/ 2147483646 w 36130"/>
                <a:gd name="T45" fmla="*/ 2147483646 h 17780"/>
                <a:gd name="T46" fmla="*/ 2147483646 w 36130"/>
                <a:gd name="T47" fmla="*/ 2147483646 h 17780"/>
                <a:gd name="T48" fmla="*/ 2147483646 w 36130"/>
                <a:gd name="T49" fmla="*/ 2147483646 h 17780"/>
                <a:gd name="T50" fmla="*/ 2147483646 w 36130"/>
                <a:gd name="T51" fmla="*/ 2147483646 h 17780"/>
                <a:gd name="T52" fmla="*/ 2147483646 w 36130"/>
                <a:gd name="T53" fmla="*/ 2147483646 h 17780"/>
                <a:gd name="T54" fmla="*/ 2147483646 w 36130"/>
                <a:gd name="T55" fmla="*/ 2147483646 h 17780"/>
                <a:gd name="T56" fmla="*/ 2147483646 w 36130"/>
                <a:gd name="T57" fmla="*/ 2147483646 h 1778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cubicBezTo>
                    <a:pt x="25072" y="2085"/>
                    <a:pt x="24367" y="2522"/>
                    <a:pt x="23392" y="2522"/>
                  </a:cubicBezTo>
                  <a:cubicBezTo>
                    <a:pt x="21980" y="2522"/>
                    <a:pt x="20166" y="1681"/>
                    <a:pt x="20166" y="270"/>
                  </a:cubicBezTo>
                  <a:lnTo>
                    <a:pt x="20166" y="1"/>
                  </a:lnTo>
                  <a:close/>
                </a:path>
              </a:pathLst>
            </a:custGeom>
            <a:solidFill>
              <a:srgbClr val="895C3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0" name="Google Shape;850;p31">
              <a:extLst>
                <a:ext uri="{FF2B5EF4-FFF2-40B4-BE49-F238E27FC236}">
                  <a16:creationId xmlns:a16="http://schemas.microsoft.com/office/drawing/2014/main" id="{244AD66C-2FAB-4609-B672-16E8219BF6A7}"/>
                </a:ext>
              </a:extLst>
            </p:cNvPr>
            <p:cNvSpPr/>
            <p:nvPr/>
          </p:nvSpPr>
          <p:spPr>
            <a:xfrm>
              <a:off x="5641385" y="2381306"/>
              <a:ext cx="1492354" cy="1007780"/>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21" name="Google Shape;851;p31">
              <a:extLst>
                <a:ext uri="{FF2B5EF4-FFF2-40B4-BE49-F238E27FC236}">
                  <a16:creationId xmlns:a16="http://schemas.microsoft.com/office/drawing/2014/main" id="{8D38BE8D-8C97-42F2-91F8-43BAAC702C88}"/>
                </a:ext>
              </a:extLst>
            </p:cNvPr>
            <p:cNvSpPr>
              <a:spLocks/>
            </p:cNvSpPr>
            <p:nvPr/>
          </p:nvSpPr>
          <p:spPr bwMode="auto">
            <a:xfrm>
              <a:off x="5715495" y="3061677"/>
              <a:ext cx="8386" cy="5249"/>
            </a:xfrm>
            <a:custGeom>
              <a:avLst/>
              <a:gdLst>
                <a:gd name="T0" fmla="*/ 2147483646 w 270"/>
                <a:gd name="T1" fmla="*/ 2147483646 h 169"/>
                <a:gd name="T2" fmla="*/ 0 w 270"/>
                <a:gd name="T3" fmla="*/ 2147483646 h 169"/>
                <a:gd name="T4" fmla="*/ 2147483646 w 270"/>
                <a:gd name="T5" fmla="*/ 2147483646 h 169"/>
                <a:gd name="T6" fmla="*/ 0 60000 65536"/>
                <a:gd name="T7" fmla="*/ 0 60000 65536"/>
                <a:gd name="T8" fmla="*/ 0 60000 65536"/>
              </a:gdLst>
              <a:ahLst/>
              <a:cxnLst>
                <a:cxn ang="T6">
                  <a:pos x="T0" y="T1"/>
                </a:cxn>
                <a:cxn ang="T7">
                  <a:pos x="T2" y="T3"/>
                </a:cxn>
                <a:cxn ang="T8">
                  <a:pos x="T4" y="T5"/>
                </a:cxn>
              </a:cxnLst>
              <a:rect l="0" t="0"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2" name="Google Shape;852;p31">
              <a:extLst>
                <a:ext uri="{FF2B5EF4-FFF2-40B4-BE49-F238E27FC236}">
                  <a16:creationId xmlns:a16="http://schemas.microsoft.com/office/drawing/2014/main" id="{1E590490-384B-488A-A8E3-AA8EA19AEA36}"/>
                </a:ext>
              </a:extLst>
            </p:cNvPr>
            <p:cNvSpPr>
              <a:spLocks/>
            </p:cNvSpPr>
            <p:nvPr/>
          </p:nvSpPr>
          <p:spPr bwMode="auto">
            <a:xfrm>
              <a:off x="6324086" y="3197379"/>
              <a:ext cx="96069" cy="52243"/>
            </a:xfrm>
            <a:custGeom>
              <a:avLst/>
              <a:gdLst>
                <a:gd name="T0" fmla="*/ 2147483646 w 3093"/>
                <a:gd name="T1" fmla="*/ 2147483646 h 1682"/>
                <a:gd name="T2" fmla="*/ 2147483646 w 3093"/>
                <a:gd name="T3" fmla="*/ 2147483646 h 1682"/>
                <a:gd name="T4" fmla="*/ 0 w 3093"/>
                <a:gd name="T5" fmla="*/ 2147483646 h 1682"/>
                <a:gd name="T6" fmla="*/ 2147483646 w 3093"/>
                <a:gd name="T7" fmla="*/ 2147483646 h 16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3" name="Google Shape;853;p31">
              <a:extLst>
                <a:ext uri="{FF2B5EF4-FFF2-40B4-BE49-F238E27FC236}">
                  <a16:creationId xmlns:a16="http://schemas.microsoft.com/office/drawing/2014/main" id="{4229D6D7-2812-439F-A102-E7DCFC24090E}"/>
                </a:ext>
              </a:extLst>
            </p:cNvPr>
            <p:cNvSpPr>
              <a:spLocks/>
            </p:cNvSpPr>
            <p:nvPr/>
          </p:nvSpPr>
          <p:spPr bwMode="auto">
            <a:xfrm>
              <a:off x="6420124" y="3127432"/>
              <a:ext cx="221334" cy="78334"/>
            </a:xfrm>
            <a:custGeom>
              <a:avLst/>
              <a:gdLst>
                <a:gd name="T0" fmla="*/ 2147483646 w 7126"/>
                <a:gd name="T1" fmla="*/ 2147483646 h 2522"/>
                <a:gd name="T2" fmla="*/ 2147483646 w 7126"/>
                <a:gd name="T3" fmla="*/ 2147483646 h 2522"/>
                <a:gd name="T4" fmla="*/ 2147483646 w 7126"/>
                <a:gd name="T5" fmla="*/ 2147483646 h 2522"/>
                <a:gd name="T6" fmla="*/ 2147483646 w 7126"/>
                <a:gd name="T7" fmla="*/ 2147483646 h 2522"/>
                <a:gd name="T8" fmla="*/ 2147483646 w 7126"/>
                <a:gd name="T9" fmla="*/ 2147483646 h 2522"/>
                <a:gd name="T10" fmla="*/ 2147483646 w 7126"/>
                <a:gd name="T11" fmla="*/ 2147483646 h 2522"/>
                <a:gd name="T12" fmla="*/ 2147483646 w 7126"/>
                <a:gd name="T13" fmla="*/ 2147483646 h 2522"/>
                <a:gd name="T14" fmla="*/ 0 w 7126"/>
                <a:gd name="T15" fmla="*/ 2147483646 h 2522"/>
                <a:gd name="T16" fmla="*/ 0 w 7126"/>
                <a:gd name="T17" fmla="*/ 2147483646 h 2522"/>
                <a:gd name="T18" fmla="*/ 2147483646 w 7126"/>
                <a:gd name="T19" fmla="*/ 2147483646 h 25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126" h="2522" extrusionOk="0">
                  <a:moveTo>
                    <a:pt x="1950" y="270"/>
                  </a:moveTo>
                  <a:cubicBezTo>
                    <a:pt x="1950" y="1681"/>
                    <a:pt x="3764" y="2522"/>
                    <a:pt x="5176" y="2522"/>
                  </a:cubicBezTo>
                  <a:cubicBezTo>
                    <a:pt x="6151" y="2522"/>
                    <a:pt x="6856" y="2085"/>
                    <a:pt x="7125" y="1412"/>
                  </a:cubicBezTo>
                  <a:cubicBezTo>
                    <a:pt x="6856" y="2085"/>
                    <a:pt x="6151" y="2522"/>
                    <a:pt x="5176" y="2522"/>
                  </a:cubicBezTo>
                  <a:cubicBezTo>
                    <a:pt x="3764" y="2522"/>
                    <a:pt x="1950" y="1681"/>
                    <a:pt x="1950" y="270"/>
                  </a:cubicBezTo>
                  <a:close/>
                  <a:moveTo>
                    <a:pt x="1950" y="1"/>
                  </a:moveTo>
                  <a:cubicBezTo>
                    <a:pt x="1378" y="841"/>
                    <a:pt x="706" y="1547"/>
                    <a:pt x="0" y="2253"/>
                  </a:cubicBezTo>
                  <a:cubicBezTo>
                    <a:pt x="706" y="1547"/>
                    <a:pt x="1378" y="841"/>
                    <a:pt x="1950" y="1"/>
                  </a:cubicBezTo>
                  <a:close/>
                </a:path>
              </a:pathLst>
            </a:custGeom>
            <a:solidFill>
              <a:srgbClr val="6E472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4" name="Google Shape;854;p31">
              <a:extLst>
                <a:ext uri="{FF2B5EF4-FFF2-40B4-BE49-F238E27FC236}">
                  <a16:creationId xmlns:a16="http://schemas.microsoft.com/office/drawing/2014/main" id="{AE81B469-ED48-4BD1-9675-9C93E3D0D57E}"/>
                </a:ext>
              </a:extLst>
            </p:cNvPr>
            <p:cNvSpPr>
              <a:spLocks/>
            </p:cNvSpPr>
            <p:nvPr/>
          </p:nvSpPr>
          <p:spPr bwMode="auto">
            <a:xfrm>
              <a:off x="6119462" y="3187999"/>
              <a:ext cx="126353" cy="61623"/>
            </a:xfrm>
            <a:custGeom>
              <a:avLst/>
              <a:gdLst>
                <a:gd name="T0" fmla="*/ 2147483646 w 4068"/>
                <a:gd name="T1" fmla="*/ 0 h 1984"/>
                <a:gd name="T2" fmla="*/ 2147483646 w 4068"/>
                <a:gd name="T3" fmla="*/ 2147483646 h 1984"/>
                <a:gd name="T4" fmla="*/ 2147483646 w 4068"/>
                <a:gd name="T5" fmla="*/ 0 h 1984"/>
                <a:gd name="T6" fmla="*/ 2147483646 w 4068"/>
                <a:gd name="T7" fmla="*/ 0 h 19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068" h="1984" extrusionOk="0">
                  <a:moveTo>
                    <a:pt x="3933" y="0"/>
                  </a:moveTo>
                  <a:cubicBezTo>
                    <a:pt x="3093" y="1143"/>
                    <a:pt x="1413" y="1983"/>
                    <a:pt x="1" y="1983"/>
                  </a:cubicBezTo>
                  <a:cubicBezTo>
                    <a:pt x="1413" y="1983"/>
                    <a:pt x="3093" y="1143"/>
                    <a:pt x="4068" y="0"/>
                  </a:cubicBezTo>
                  <a:lnTo>
                    <a:pt x="3933" y="0"/>
                  </a:lnTo>
                  <a:close/>
                </a:path>
              </a:pathLst>
            </a:custGeom>
            <a:solidFill>
              <a:srgbClr val="865F4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5" name="Google Shape;855;p31">
              <a:extLst>
                <a:ext uri="{FF2B5EF4-FFF2-40B4-BE49-F238E27FC236}">
                  <a16:creationId xmlns:a16="http://schemas.microsoft.com/office/drawing/2014/main" id="{0BAF7047-2D5D-44FC-819A-73251A28B398}"/>
                </a:ext>
              </a:extLst>
            </p:cNvPr>
            <p:cNvSpPr>
              <a:spLocks/>
            </p:cNvSpPr>
            <p:nvPr/>
          </p:nvSpPr>
          <p:spPr bwMode="auto">
            <a:xfrm>
              <a:off x="5854333" y="3344573"/>
              <a:ext cx="31" cy="4193"/>
            </a:xfrm>
            <a:custGeom>
              <a:avLst/>
              <a:gdLst>
                <a:gd name="T0" fmla="*/ 0 w 1"/>
                <a:gd name="T1" fmla="*/ 0 h 135"/>
                <a:gd name="T2" fmla="*/ 0 w 1"/>
                <a:gd name="T3" fmla="*/ 0 h 135"/>
                <a:gd name="T4" fmla="*/ 0 w 1"/>
                <a:gd name="T5" fmla="*/ 2147483646 h 135"/>
                <a:gd name="T6" fmla="*/ 0 w 1"/>
                <a:gd name="T7" fmla="*/ 2147483646 h 135"/>
                <a:gd name="T8" fmla="*/ 0 w 1"/>
                <a:gd name="T9" fmla="*/ 0 h 1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135" extrusionOk="0">
                  <a:moveTo>
                    <a:pt x="0" y="0"/>
                  </a:moveTo>
                  <a:lnTo>
                    <a:pt x="0" y="0"/>
                  </a:lnTo>
                  <a:lnTo>
                    <a:pt x="0" y="135"/>
                  </a:lnTo>
                  <a:lnTo>
                    <a:pt x="0" y="0"/>
                  </a:lnTo>
                  <a:close/>
                </a:path>
              </a:pathLst>
            </a:custGeom>
            <a:solidFill>
              <a:srgbClr val="A9928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6" name="Google Shape;856;p31">
              <a:extLst>
                <a:ext uri="{FF2B5EF4-FFF2-40B4-BE49-F238E27FC236}">
                  <a16:creationId xmlns:a16="http://schemas.microsoft.com/office/drawing/2014/main" id="{B9E39AB9-9514-4B44-9B7C-06207A5E4400}"/>
                </a:ext>
              </a:extLst>
            </p:cNvPr>
            <p:cNvSpPr>
              <a:spLocks/>
            </p:cNvSpPr>
            <p:nvPr/>
          </p:nvSpPr>
          <p:spPr bwMode="auto">
            <a:xfrm>
              <a:off x="5854333" y="3276272"/>
              <a:ext cx="43639" cy="72494"/>
            </a:xfrm>
            <a:custGeom>
              <a:avLst/>
              <a:gdLst>
                <a:gd name="T0" fmla="*/ 2147483646 w 1405"/>
                <a:gd name="T1" fmla="*/ 2147483646 h 2334"/>
                <a:gd name="T2" fmla="*/ 2147483646 w 1405"/>
                <a:gd name="T3" fmla="*/ 2147483646 h 2334"/>
                <a:gd name="T4" fmla="*/ 0 w 1405"/>
                <a:gd name="T5" fmla="*/ 2147483646 h 2334"/>
                <a:gd name="T6" fmla="*/ 0 w 1405"/>
                <a:gd name="T7" fmla="*/ 2147483646 h 2334"/>
                <a:gd name="T8" fmla="*/ 2147483646 w 1405"/>
                <a:gd name="T9" fmla="*/ 2147483646 h 23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7" name="Google Shape;857;p31">
              <a:extLst>
                <a:ext uri="{FF2B5EF4-FFF2-40B4-BE49-F238E27FC236}">
                  <a16:creationId xmlns:a16="http://schemas.microsoft.com/office/drawing/2014/main" id="{BEFD94C4-A56E-4A3A-8D13-28E596CD731C}"/>
                </a:ext>
              </a:extLst>
            </p:cNvPr>
            <p:cNvSpPr>
              <a:spLocks/>
            </p:cNvSpPr>
            <p:nvPr/>
          </p:nvSpPr>
          <p:spPr bwMode="auto">
            <a:xfrm>
              <a:off x="5659120" y="3179644"/>
              <a:ext cx="1465664" cy="208817"/>
            </a:xfrm>
            <a:custGeom>
              <a:avLst/>
              <a:gdLst>
                <a:gd name="T0" fmla="*/ 2147483646 w 47188"/>
                <a:gd name="T1" fmla="*/ 2147483646 h 6723"/>
                <a:gd name="T2" fmla="*/ 2147483646 w 47188"/>
                <a:gd name="T3" fmla="*/ 2147483646 h 6723"/>
                <a:gd name="T4" fmla="*/ 2147483646 w 47188"/>
                <a:gd name="T5" fmla="*/ 2147483646 h 6723"/>
                <a:gd name="T6" fmla="*/ 2147483646 w 47188"/>
                <a:gd name="T7" fmla="*/ 2147483646 h 6723"/>
                <a:gd name="T8" fmla="*/ 2147483646 w 47188"/>
                <a:gd name="T9" fmla="*/ 2147483646 h 6723"/>
                <a:gd name="T10" fmla="*/ 2147483646 w 47188"/>
                <a:gd name="T11" fmla="*/ 2147483646 h 6723"/>
                <a:gd name="T12" fmla="*/ 2147483646 w 47188"/>
                <a:gd name="T13" fmla="*/ 2147483646 h 6723"/>
                <a:gd name="T14" fmla="*/ 2147483646 w 47188"/>
                <a:gd name="T15" fmla="*/ 2147483646 h 6723"/>
                <a:gd name="T16" fmla="*/ 2147483646 w 47188"/>
                <a:gd name="T17" fmla="*/ 2147483646 h 6723"/>
                <a:gd name="T18" fmla="*/ 2147483646 w 47188"/>
                <a:gd name="T19" fmla="*/ 2147483646 h 6723"/>
                <a:gd name="T20" fmla="*/ 2147483646 w 47188"/>
                <a:gd name="T21" fmla="*/ 2147483646 h 6723"/>
                <a:gd name="T22" fmla="*/ 2147483646 w 47188"/>
                <a:gd name="T23" fmla="*/ 2147483646 h 6723"/>
                <a:gd name="T24" fmla="*/ 2147483646 w 47188"/>
                <a:gd name="T25" fmla="*/ 2147483646 h 6723"/>
                <a:gd name="T26" fmla="*/ 2147483646 w 47188"/>
                <a:gd name="T27" fmla="*/ 2147483646 h 6723"/>
                <a:gd name="T28" fmla="*/ 2147483646 w 47188"/>
                <a:gd name="T29" fmla="*/ 2147483646 h 6723"/>
                <a:gd name="T30" fmla="*/ 2147483646 w 47188"/>
                <a:gd name="T31" fmla="*/ 2147483646 h 6723"/>
                <a:gd name="T32" fmla="*/ 2147483646 w 47188"/>
                <a:gd name="T33" fmla="*/ 2147483646 h 6723"/>
                <a:gd name="T34" fmla="*/ 2147483646 w 47188"/>
                <a:gd name="T35" fmla="*/ 2147483646 h 6723"/>
                <a:gd name="T36" fmla="*/ 2147483646 w 47188"/>
                <a:gd name="T37" fmla="*/ 0 h 6723"/>
                <a:gd name="T38" fmla="*/ 2147483646 w 47188"/>
                <a:gd name="T39" fmla="*/ 2147483646 h 6723"/>
                <a:gd name="T40" fmla="*/ 2147483646 w 47188"/>
                <a:gd name="T41" fmla="*/ 2147483646 h 6723"/>
                <a:gd name="T42" fmla="*/ 2147483646 w 47188"/>
                <a:gd name="T43" fmla="*/ 0 h 672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7188" h="6723" extrusionOk="0">
                  <a:moveTo>
                    <a:pt x="45372" y="4470"/>
                  </a:moveTo>
                  <a:cubicBezTo>
                    <a:pt x="45204" y="5613"/>
                    <a:pt x="44095" y="6722"/>
                    <a:pt x="42986" y="6722"/>
                  </a:cubicBezTo>
                  <a:lnTo>
                    <a:pt x="42683" y="6722"/>
                  </a:lnTo>
                  <a:cubicBezTo>
                    <a:pt x="42549" y="6722"/>
                    <a:pt x="42280" y="6722"/>
                    <a:pt x="42146" y="6588"/>
                  </a:cubicBez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cubicBezTo>
                    <a:pt x="46347" y="2924"/>
                    <a:pt x="47053" y="1412"/>
                    <a:pt x="47187" y="0"/>
                  </a:cubicBezTo>
                  <a:close/>
                </a:path>
              </a:pathLst>
            </a:custGeom>
            <a:solidFill>
              <a:srgbClr val="CDC4C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8" name="Google Shape;858;p31">
              <a:extLst>
                <a:ext uri="{FF2B5EF4-FFF2-40B4-BE49-F238E27FC236}">
                  <a16:creationId xmlns:a16="http://schemas.microsoft.com/office/drawing/2014/main" id="{B3E83341-C65C-4A06-AC66-498AE951AE5A}"/>
                </a:ext>
              </a:extLst>
            </p:cNvPr>
            <p:cNvSpPr>
              <a:spLocks/>
            </p:cNvSpPr>
            <p:nvPr/>
          </p:nvSpPr>
          <p:spPr bwMode="auto">
            <a:xfrm>
              <a:off x="6968149" y="3384237"/>
              <a:ext cx="31" cy="31"/>
            </a:xfrm>
            <a:custGeom>
              <a:avLst/>
              <a:gdLst>
                <a:gd name="T0" fmla="*/ 2147483646 w 1"/>
                <a:gd name="T1" fmla="*/ 2147483646 h 1"/>
                <a:gd name="T2" fmla="*/ 2147483646 w 1"/>
                <a:gd name="T3" fmla="*/ 2147483646 h 1"/>
                <a:gd name="T4" fmla="*/ 2147483646 w 1"/>
                <a:gd name="T5" fmla="*/ 2147483646 h 1"/>
                <a:gd name="T6" fmla="*/ 2147483646 w 1"/>
                <a:gd name="T7" fmla="*/ 2147483646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extrusionOk="0">
                  <a:moveTo>
                    <a:pt x="1" y="1"/>
                  </a:moveTo>
                  <a:lnTo>
                    <a:pt x="1" y="1"/>
                  </a:lnTo>
                  <a:close/>
                </a:path>
              </a:pathLst>
            </a:custGeom>
            <a:solidFill>
              <a:srgbClr val="865F4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9" name="Google Shape;859;p31">
              <a:extLst>
                <a:ext uri="{FF2B5EF4-FFF2-40B4-BE49-F238E27FC236}">
                  <a16:creationId xmlns:a16="http://schemas.microsoft.com/office/drawing/2014/main" id="{60BCF630-BA24-4322-ABB6-839D91161297}"/>
                </a:ext>
              </a:extLst>
            </p:cNvPr>
            <p:cNvSpPr>
              <a:spLocks/>
            </p:cNvSpPr>
            <p:nvPr/>
          </p:nvSpPr>
          <p:spPr bwMode="auto">
            <a:xfrm>
              <a:off x="6880497" y="3314289"/>
              <a:ext cx="87683" cy="69978"/>
            </a:xfrm>
            <a:custGeom>
              <a:avLst/>
              <a:gdLst>
                <a:gd name="T0" fmla="*/ 0 w 2823"/>
                <a:gd name="T1" fmla="*/ 2147483646 h 2253"/>
                <a:gd name="T2" fmla="*/ 2147483646 w 2823"/>
                <a:gd name="T3" fmla="*/ 2147483646 h 2253"/>
                <a:gd name="T4" fmla="*/ 0 w 2823"/>
                <a:gd name="T5" fmla="*/ 2147483646 h 2253"/>
                <a:gd name="T6" fmla="*/ 0 60000 65536"/>
                <a:gd name="T7" fmla="*/ 0 60000 65536"/>
                <a:gd name="T8" fmla="*/ 0 60000 65536"/>
              </a:gdLst>
              <a:ahLst/>
              <a:cxnLst>
                <a:cxn ang="T6">
                  <a:pos x="T0" y="T1"/>
                </a:cxn>
                <a:cxn ang="T7">
                  <a:pos x="T2" y="T3"/>
                </a:cxn>
                <a:cxn ang="T8">
                  <a:pos x="T4" y="T5"/>
                </a:cxn>
              </a:cxnLst>
              <a:rect l="0" t="0"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0" name="Google Shape;860;p31">
              <a:extLst>
                <a:ext uri="{FF2B5EF4-FFF2-40B4-BE49-F238E27FC236}">
                  <a16:creationId xmlns:a16="http://schemas.microsoft.com/office/drawing/2014/main" id="{0F6DEA03-3D87-4BF6-8EE5-EEB350E8E984}"/>
                </a:ext>
              </a:extLst>
            </p:cNvPr>
            <p:cNvSpPr/>
            <p:nvPr/>
          </p:nvSpPr>
          <p:spPr>
            <a:xfrm>
              <a:off x="5658320" y="2836791"/>
              <a:ext cx="1466952" cy="552295"/>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31" name="Google Shape;861;p31">
              <a:extLst>
                <a:ext uri="{FF2B5EF4-FFF2-40B4-BE49-F238E27FC236}">
                  <a16:creationId xmlns:a16="http://schemas.microsoft.com/office/drawing/2014/main" id="{D6A3A4B0-C9B2-4234-B9A1-D3F54C0F5579}"/>
                </a:ext>
              </a:extLst>
            </p:cNvPr>
            <p:cNvSpPr>
              <a:spLocks/>
            </p:cNvSpPr>
            <p:nvPr/>
          </p:nvSpPr>
          <p:spPr bwMode="auto">
            <a:xfrm>
              <a:off x="6133036" y="3492792"/>
              <a:ext cx="178533" cy="122190"/>
            </a:xfrm>
            <a:custGeom>
              <a:avLst/>
              <a:gdLst>
                <a:gd name="T0" fmla="*/ 2147483646 w 5748"/>
                <a:gd name="T1" fmla="*/ 2147483646 h 3934"/>
                <a:gd name="T2" fmla="*/ 2147483646 w 5748"/>
                <a:gd name="T3" fmla="*/ 2147483646 h 3934"/>
                <a:gd name="T4" fmla="*/ 2147483646 w 5748"/>
                <a:gd name="T5" fmla="*/ 2147483646 h 3934"/>
                <a:gd name="T6" fmla="*/ 2147483646 w 5748"/>
                <a:gd name="T7" fmla="*/ 2147483646 h 3934"/>
                <a:gd name="T8" fmla="*/ 2147483646 w 5748"/>
                <a:gd name="T9" fmla="*/ 2147483646 h 3934"/>
                <a:gd name="T10" fmla="*/ 2147483646 w 5748"/>
                <a:gd name="T11" fmla="*/ 2147483646 h 3934"/>
                <a:gd name="T12" fmla="*/ 2147483646 w 5748"/>
                <a:gd name="T13" fmla="*/ 2147483646 h 3934"/>
                <a:gd name="T14" fmla="*/ 2147483646 w 5748"/>
                <a:gd name="T15" fmla="*/ 2147483646 h 3934"/>
                <a:gd name="T16" fmla="*/ 2147483646 w 5748"/>
                <a:gd name="T17" fmla="*/ 2147483646 h 3934"/>
                <a:gd name="T18" fmla="*/ 2147483646 w 5748"/>
                <a:gd name="T19" fmla="*/ 2147483646 h 3934"/>
                <a:gd name="T20" fmla="*/ 2147483646 w 5748"/>
                <a:gd name="T21" fmla="*/ 2147483646 h 3934"/>
                <a:gd name="T22" fmla="*/ 2147483646 w 5748"/>
                <a:gd name="T23" fmla="*/ 2147483646 h 39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2" name="Google Shape;862;p31">
              <a:extLst>
                <a:ext uri="{FF2B5EF4-FFF2-40B4-BE49-F238E27FC236}">
                  <a16:creationId xmlns:a16="http://schemas.microsoft.com/office/drawing/2014/main" id="{8331892F-B426-47D4-8F9A-EFD87923C558}"/>
                </a:ext>
              </a:extLst>
            </p:cNvPr>
            <p:cNvSpPr>
              <a:spLocks/>
            </p:cNvSpPr>
            <p:nvPr/>
          </p:nvSpPr>
          <p:spPr bwMode="auto">
            <a:xfrm>
              <a:off x="6337660" y="3256735"/>
              <a:ext cx="234908" cy="209376"/>
            </a:xfrm>
            <a:custGeom>
              <a:avLst/>
              <a:gdLst>
                <a:gd name="T0" fmla="*/ 2147483646 w 7563"/>
                <a:gd name="T1" fmla="*/ 0 h 6741"/>
                <a:gd name="T2" fmla="*/ 2147483646 w 7563"/>
                <a:gd name="T3" fmla="*/ 2147483646 h 6741"/>
                <a:gd name="T4" fmla="*/ 2147483646 w 7563"/>
                <a:gd name="T5" fmla="*/ 2147483646 h 6741"/>
                <a:gd name="T6" fmla="*/ 2147483646 w 7563"/>
                <a:gd name="T7" fmla="*/ 2147483646 h 6741"/>
                <a:gd name="T8" fmla="*/ 2147483646 w 7563"/>
                <a:gd name="T9" fmla="*/ 2147483646 h 6741"/>
                <a:gd name="T10" fmla="*/ 2147483646 w 7563"/>
                <a:gd name="T11" fmla="*/ 2147483646 h 6741"/>
                <a:gd name="T12" fmla="*/ 2147483646 w 7563"/>
                <a:gd name="T13" fmla="*/ 0 h 67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3" name="Google Shape;863;p31">
              <a:extLst>
                <a:ext uri="{FF2B5EF4-FFF2-40B4-BE49-F238E27FC236}">
                  <a16:creationId xmlns:a16="http://schemas.microsoft.com/office/drawing/2014/main" id="{301A9EBE-5BB1-42A7-90DE-E8D24F85A24F}"/>
                </a:ext>
              </a:extLst>
            </p:cNvPr>
            <p:cNvSpPr/>
            <p:nvPr/>
          </p:nvSpPr>
          <p:spPr>
            <a:xfrm>
              <a:off x="6384387" y="3439871"/>
              <a:ext cx="266718" cy="134899"/>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34" name="Google Shape;864;p31">
              <a:extLst>
                <a:ext uri="{FF2B5EF4-FFF2-40B4-BE49-F238E27FC236}">
                  <a16:creationId xmlns:a16="http://schemas.microsoft.com/office/drawing/2014/main" id="{153B3280-D979-4BA5-86EB-3DD0D751B53A}"/>
                </a:ext>
              </a:extLst>
            </p:cNvPr>
            <p:cNvSpPr>
              <a:spLocks/>
            </p:cNvSpPr>
            <p:nvPr/>
          </p:nvSpPr>
          <p:spPr bwMode="auto">
            <a:xfrm>
              <a:off x="5893997" y="3288416"/>
              <a:ext cx="217172" cy="192914"/>
            </a:xfrm>
            <a:custGeom>
              <a:avLst/>
              <a:gdLst>
                <a:gd name="T0" fmla="*/ 2147483646 w 6992"/>
                <a:gd name="T1" fmla="*/ 2147483646 h 6211"/>
                <a:gd name="T2" fmla="*/ 2147483646 w 6992"/>
                <a:gd name="T3" fmla="*/ 2147483646 h 6211"/>
                <a:gd name="T4" fmla="*/ 2147483646 w 6992"/>
                <a:gd name="T5" fmla="*/ 2147483646 h 6211"/>
                <a:gd name="T6" fmla="*/ 2147483646 w 6992"/>
                <a:gd name="T7" fmla="*/ 2147483646 h 6211"/>
                <a:gd name="T8" fmla="*/ 2147483646 w 6992"/>
                <a:gd name="T9" fmla="*/ 2147483646 h 6211"/>
                <a:gd name="T10" fmla="*/ 2147483646 w 6992"/>
                <a:gd name="T11" fmla="*/ 2147483646 h 6211"/>
                <a:gd name="T12" fmla="*/ 2147483646 w 6992"/>
                <a:gd name="T13" fmla="*/ 2147483646 h 62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5" name="Google Shape;865;p31">
              <a:extLst>
                <a:ext uri="{FF2B5EF4-FFF2-40B4-BE49-F238E27FC236}">
                  <a16:creationId xmlns:a16="http://schemas.microsoft.com/office/drawing/2014/main" id="{261809AE-9BD0-4C87-95CF-9621099F6C09}"/>
                </a:ext>
              </a:extLst>
            </p:cNvPr>
            <p:cNvSpPr/>
            <p:nvPr/>
          </p:nvSpPr>
          <p:spPr>
            <a:xfrm>
              <a:off x="5880586" y="3458916"/>
              <a:ext cx="182046" cy="120616"/>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36" name="Google Shape;866;p31">
              <a:extLst>
                <a:ext uri="{FF2B5EF4-FFF2-40B4-BE49-F238E27FC236}">
                  <a16:creationId xmlns:a16="http://schemas.microsoft.com/office/drawing/2014/main" id="{2623E464-C48C-4E29-BC9E-A0EB32E85B45}"/>
                </a:ext>
              </a:extLst>
            </p:cNvPr>
            <p:cNvSpPr>
              <a:spLocks/>
            </p:cNvSpPr>
            <p:nvPr/>
          </p:nvSpPr>
          <p:spPr bwMode="auto">
            <a:xfrm>
              <a:off x="5858495" y="3818488"/>
              <a:ext cx="248481" cy="358775"/>
            </a:xfrm>
            <a:custGeom>
              <a:avLst/>
              <a:gdLst>
                <a:gd name="T0" fmla="*/ 2147483646 w 8000"/>
                <a:gd name="T1" fmla="*/ 2147483646 h 11551"/>
                <a:gd name="T2" fmla="*/ 2147483646 w 8000"/>
                <a:gd name="T3" fmla="*/ 2147483646 h 11551"/>
                <a:gd name="T4" fmla="*/ 2147483646 w 8000"/>
                <a:gd name="T5" fmla="*/ 2147483646 h 11551"/>
                <a:gd name="T6" fmla="*/ 2147483646 w 8000"/>
                <a:gd name="T7" fmla="*/ 2147483646 h 11551"/>
                <a:gd name="T8" fmla="*/ 2147483646 w 8000"/>
                <a:gd name="T9" fmla="*/ 2147483646 h 11551"/>
                <a:gd name="T10" fmla="*/ 2147483646 w 8000"/>
                <a:gd name="T11" fmla="*/ 2147483646 h 11551"/>
                <a:gd name="T12" fmla="*/ 2147483646 w 8000"/>
                <a:gd name="T13" fmla="*/ 2147483646 h 11551"/>
                <a:gd name="T14" fmla="*/ 2147483646 w 8000"/>
                <a:gd name="T15" fmla="*/ 2147483646 h 11551"/>
                <a:gd name="T16" fmla="*/ 2147483646 w 8000"/>
                <a:gd name="T17" fmla="*/ 2147483646 h 115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7" name="Google Shape;867;p31">
              <a:extLst>
                <a:ext uri="{FF2B5EF4-FFF2-40B4-BE49-F238E27FC236}">
                  <a16:creationId xmlns:a16="http://schemas.microsoft.com/office/drawing/2014/main" id="{0FA65678-2AB1-42C3-84D4-8C0770F10664}"/>
                </a:ext>
              </a:extLst>
            </p:cNvPr>
            <p:cNvSpPr>
              <a:spLocks/>
            </p:cNvSpPr>
            <p:nvPr/>
          </p:nvSpPr>
          <p:spPr bwMode="auto">
            <a:xfrm>
              <a:off x="5858495" y="3818488"/>
              <a:ext cx="248481" cy="357036"/>
            </a:xfrm>
            <a:custGeom>
              <a:avLst/>
              <a:gdLst>
                <a:gd name="T0" fmla="*/ 2147483646 w 8000"/>
                <a:gd name="T1" fmla="*/ 2147483646 h 11495"/>
                <a:gd name="T2" fmla="*/ 2147483646 w 8000"/>
                <a:gd name="T3" fmla="*/ 2147483646 h 11495"/>
                <a:gd name="T4" fmla="*/ 2147483646 w 8000"/>
                <a:gd name="T5" fmla="*/ 2147483646 h 11495"/>
                <a:gd name="T6" fmla="*/ 2147483646 w 8000"/>
                <a:gd name="T7" fmla="*/ 2147483646 h 11495"/>
                <a:gd name="T8" fmla="*/ 2147483646 w 8000"/>
                <a:gd name="T9" fmla="*/ 2147483646 h 11495"/>
                <a:gd name="T10" fmla="*/ 2147483646 w 8000"/>
                <a:gd name="T11" fmla="*/ 2147483646 h 11495"/>
                <a:gd name="T12" fmla="*/ 2147483646 w 8000"/>
                <a:gd name="T13" fmla="*/ 2147483646 h 11495"/>
                <a:gd name="T14" fmla="*/ 2147483646 w 8000"/>
                <a:gd name="T15" fmla="*/ 2147483646 h 11495"/>
                <a:gd name="T16" fmla="*/ 2147483646 w 8000"/>
                <a:gd name="T17" fmla="*/ 2147483646 h 11495"/>
                <a:gd name="T18" fmla="*/ 2147483646 w 8000"/>
                <a:gd name="T19" fmla="*/ 2147483646 h 11495"/>
                <a:gd name="T20" fmla="*/ 2147483646 w 8000"/>
                <a:gd name="T21" fmla="*/ 2147483646 h 11495"/>
                <a:gd name="T22" fmla="*/ 2147483646 w 8000"/>
                <a:gd name="T23" fmla="*/ 2147483646 h 11495"/>
                <a:gd name="T24" fmla="*/ 2147483646 w 8000"/>
                <a:gd name="T25" fmla="*/ 2147483646 h 11495"/>
                <a:gd name="T26" fmla="*/ 2147483646 w 8000"/>
                <a:gd name="T27" fmla="*/ 2147483646 h 11495"/>
                <a:gd name="T28" fmla="*/ 2147483646 w 8000"/>
                <a:gd name="T29" fmla="*/ 2147483646 h 11495"/>
                <a:gd name="T30" fmla="*/ 2147483646 w 8000"/>
                <a:gd name="T31" fmla="*/ 2147483646 h 11495"/>
                <a:gd name="T32" fmla="*/ 2147483646 w 8000"/>
                <a:gd name="T33" fmla="*/ 2147483646 h 11495"/>
                <a:gd name="T34" fmla="*/ 2147483646 w 8000"/>
                <a:gd name="T35" fmla="*/ 2147483646 h 11495"/>
                <a:gd name="T36" fmla="*/ 2147483646 w 8000"/>
                <a:gd name="T37" fmla="*/ 2147483646 h 1149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000" h="11495" extrusionOk="0">
                  <a:moveTo>
                    <a:pt x="8000" y="1"/>
                  </a:moveTo>
                  <a:lnTo>
                    <a:pt x="8000" y="1"/>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8" name="Google Shape;868;p31">
              <a:extLst>
                <a:ext uri="{FF2B5EF4-FFF2-40B4-BE49-F238E27FC236}">
                  <a16:creationId xmlns:a16="http://schemas.microsoft.com/office/drawing/2014/main" id="{05E2CA46-1030-4DE3-A49E-4807D46DEF63}"/>
                </a:ext>
              </a:extLst>
            </p:cNvPr>
            <p:cNvSpPr>
              <a:spLocks/>
            </p:cNvSpPr>
            <p:nvPr/>
          </p:nvSpPr>
          <p:spPr bwMode="auto">
            <a:xfrm>
              <a:off x="6106945" y="3980311"/>
              <a:ext cx="31" cy="138870"/>
            </a:xfrm>
            <a:custGeom>
              <a:avLst/>
              <a:gdLst>
                <a:gd name="T0" fmla="*/ 2147483646 w 1"/>
                <a:gd name="T1" fmla="*/ 0 h 4471"/>
                <a:gd name="T2" fmla="*/ 2147483646 w 1"/>
                <a:gd name="T3" fmla="*/ 2147483646 h 4471"/>
                <a:gd name="T4" fmla="*/ 2147483646 w 1"/>
                <a:gd name="T5" fmla="*/ 2147483646 h 4471"/>
                <a:gd name="T6" fmla="*/ 2147483646 w 1"/>
                <a:gd name="T7" fmla="*/ 0 h 447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4471" extrusionOk="0">
                  <a:moveTo>
                    <a:pt x="1" y="0"/>
                  </a:moveTo>
                  <a:lnTo>
                    <a:pt x="1" y="4470"/>
                  </a:lnTo>
                  <a:lnTo>
                    <a:pt x="1" y="0"/>
                  </a:lnTo>
                  <a:close/>
                </a:path>
              </a:pathLst>
            </a:custGeom>
            <a:solidFill>
              <a:srgbClr val="DB9F5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9" name="Google Shape;869;p31">
              <a:extLst>
                <a:ext uri="{FF2B5EF4-FFF2-40B4-BE49-F238E27FC236}">
                  <a16:creationId xmlns:a16="http://schemas.microsoft.com/office/drawing/2014/main" id="{245D52D2-08B9-4100-96FE-F51F02C1474F}"/>
                </a:ext>
              </a:extLst>
            </p:cNvPr>
            <p:cNvSpPr>
              <a:spLocks/>
            </p:cNvSpPr>
            <p:nvPr/>
          </p:nvSpPr>
          <p:spPr bwMode="auto">
            <a:xfrm>
              <a:off x="6080855" y="3827899"/>
              <a:ext cx="26122" cy="12548"/>
            </a:xfrm>
            <a:custGeom>
              <a:avLst/>
              <a:gdLst>
                <a:gd name="T0" fmla="*/ 2147483646 w 841"/>
                <a:gd name="T1" fmla="*/ 0 h 404"/>
                <a:gd name="T2" fmla="*/ 2147483646 w 841"/>
                <a:gd name="T3" fmla="*/ 2147483646 h 404"/>
                <a:gd name="T4" fmla="*/ 2147483646 w 841"/>
                <a:gd name="T5" fmla="*/ 2147483646 h 404"/>
                <a:gd name="T6" fmla="*/ 2147483646 w 841"/>
                <a:gd name="T7" fmla="*/ 0 h 404"/>
                <a:gd name="T8" fmla="*/ 2147483646 w 841"/>
                <a:gd name="T9" fmla="*/ 2147483646 h 404"/>
                <a:gd name="T10" fmla="*/ 2147483646 w 841"/>
                <a:gd name="T11" fmla="*/ 2147483646 h 404"/>
                <a:gd name="T12" fmla="*/ 2147483646 w 841"/>
                <a:gd name="T13" fmla="*/ 2147483646 h 404"/>
                <a:gd name="T14" fmla="*/ 2147483646 w 841"/>
                <a:gd name="T15" fmla="*/ 2147483646 h 404"/>
                <a:gd name="T16" fmla="*/ 2147483646 w 841"/>
                <a:gd name="T17" fmla="*/ 2147483646 h 404"/>
                <a:gd name="T18" fmla="*/ 2147483646 w 841"/>
                <a:gd name="T19" fmla="*/ 2147483646 h 404"/>
                <a:gd name="T20" fmla="*/ 2147483646 w 841"/>
                <a:gd name="T21" fmla="*/ 2147483646 h 404"/>
                <a:gd name="T22" fmla="*/ 0 w 841"/>
                <a:gd name="T23" fmla="*/ 2147483646 h 404"/>
                <a:gd name="T24" fmla="*/ 2147483646 w 841"/>
                <a:gd name="T25" fmla="*/ 2147483646 h 40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41" h="404" extrusionOk="0">
                  <a:moveTo>
                    <a:pt x="841" y="0"/>
                  </a:moveTo>
                  <a:cubicBezTo>
                    <a:pt x="841" y="0"/>
                    <a:pt x="730" y="0"/>
                    <a:pt x="709" y="101"/>
                  </a:cubicBezTo>
                  <a:cubicBezTo>
                    <a:pt x="763" y="68"/>
                    <a:pt x="807" y="34"/>
                    <a:pt x="841" y="0"/>
                  </a:cubicBezTo>
                  <a:close/>
                  <a:moveTo>
                    <a:pt x="709" y="101"/>
                  </a:moveTo>
                  <a:lnTo>
                    <a:pt x="709" y="101"/>
                  </a:lnTo>
                  <a:cubicBezTo>
                    <a:pt x="609" y="164"/>
                    <a:pt x="476" y="227"/>
                    <a:pt x="317" y="289"/>
                  </a:cubicBez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0" name="Google Shape;870;p31">
              <a:extLst>
                <a:ext uri="{FF2B5EF4-FFF2-40B4-BE49-F238E27FC236}">
                  <a16:creationId xmlns:a16="http://schemas.microsoft.com/office/drawing/2014/main" id="{05D37D29-51E3-4D9F-8E89-369D8A21236A}"/>
                </a:ext>
              </a:extLst>
            </p:cNvPr>
            <p:cNvSpPr>
              <a:spLocks/>
            </p:cNvSpPr>
            <p:nvPr/>
          </p:nvSpPr>
          <p:spPr bwMode="auto">
            <a:xfrm>
              <a:off x="5858495" y="3827899"/>
              <a:ext cx="248481" cy="347625"/>
            </a:xfrm>
            <a:custGeom>
              <a:avLst/>
              <a:gdLst>
                <a:gd name="T0" fmla="*/ 2147483646 w 8000"/>
                <a:gd name="T1" fmla="*/ 0 h 11192"/>
                <a:gd name="T2" fmla="*/ 2147483646 w 8000"/>
                <a:gd name="T3" fmla="*/ 2147483646 h 11192"/>
                <a:gd name="T4" fmla="*/ 2147483646 w 8000"/>
                <a:gd name="T5" fmla="*/ 2147483646 h 11192"/>
                <a:gd name="T6" fmla="*/ 2147483646 w 8000"/>
                <a:gd name="T7" fmla="*/ 2147483646 h 11192"/>
                <a:gd name="T8" fmla="*/ 2147483646 w 8000"/>
                <a:gd name="T9" fmla="*/ 2147483646 h 11192"/>
                <a:gd name="T10" fmla="*/ 2147483646 w 8000"/>
                <a:gd name="T11" fmla="*/ 2147483646 h 11192"/>
                <a:gd name="T12" fmla="*/ 2147483646 w 8000"/>
                <a:gd name="T13" fmla="*/ 2147483646 h 11192"/>
                <a:gd name="T14" fmla="*/ 2147483646 w 8000"/>
                <a:gd name="T15" fmla="*/ 2147483646 h 11192"/>
                <a:gd name="T16" fmla="*/ 2147483646 w 8000"/>
                <a:gd name="T17" fmla="*/ 0 h 11192"/>
                <a:gd name="T18" fmla="*/ 2147483646 w 8000"/>
                <a:gd name="T19" fmla="*/ 2147483646 h 11192"/>
                <a:gd name="T20" fmla="*/ 2147483646 w 8000"/>
                <a:gd name="T21" fmla="*/ 2147483646 h 11192"/>
                <a:gd name="T22" fmla="*/ 2147483646 w 8000"/>
                <a:gd name="T23" fmla="*/ 2147483646 h 11192"/>
                <a:gd name="T24" fmla="*/ 2147483646 w 8000"/>
                <a:gd name="T25" fmla="*/ 2147483646 h 11192"/>
                <a:gd name="T26" fmla="*/ 2147483646 w 8000"/>
                <a:gd name="T27" fmla="*/ 2147483646 h 11192"/>
                <a:gd name="T28" fmla="*/ 2147483646 w 8000"/>
                <a:gd name="T29" fmla="*/ 2147483646 h 11192"/>
                <a:gd name="T30" fmla="*/ 2147483646 w 8000"/>
                <a:gd name="T31" fmla="*/ 2147483646 h 11192"/>
                <a:gd name="T32" fmla="*/ 2147483646 w 8000"/>
                <a:gd name="T33" fmla="*/ 2147483646 h 11192"/>
                <a:gd name="T34" fmla="*/ 2147483646 w 8000"/>
                <a:gd name="T35" fmla="*/ 2147483646 h 11192"/>
                <a:gd name="T36" fmla="*/ 2147483646 w 8000"/>
                <a:gd name="T37" fmla="*/ 2147483646 h 11192"/>
                <a:gd name="T38" fmla="*/ 2147483646 w 8000"/>
                <a:gd name="T39" fmla="*/ 2147483646 h 11192"/>
                <a:gd name="T40" fmla="*/ 2147483646 w 8000"/>
                <a:gd name="T41" fmla="*/ 0 h 1119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1" name="Google Shape;871;p31">
              <a:extLst>
                <a:ext uri="{FF2B5EF4-FFF2-40B4-BE49-F238E27FC236}">
                  <a16:creationId xmlns:a16="http://schemas.microsoft.com/office/drawing/2014/main" id="{5862F6D0-CD4D-4884-AFDF-9394D50156F9}"/>
                </a:ext>
              </a:extLst>
            </p:cNvPr>
            <p:cNvSpPr>
              <a:spLocks/>
            </p:cNvSpPr>
            <p:nvPr/>
          </p:nvSpPr>
          <p:spPr bwMode="auto">
            <a:xfrm>
              <a:off x="5858495" y="3784042"/>
              <a:ext cx="248481" cy="69978"/>
            </a:xfrm>
            <a:custGeom>
              <a:avLst/>
              <a:gdLst>
                <a:gd name="T0" fmla="*/ 2147483646 w 8000"/>
                <a:gd name="T1" fmla="*/ 2147483646 h 2253"/>
                <a:gd name="T2" fmla="*/ 2147483646 w 8000"/>
                <a:gd name="T3" fmla="*/ 2147483646 h 2253"/>
                <a:gd name="T4" fmla="*/ 2147483646 w 8000"/>
                <a:gd name="T5" fmla="*/ 2147483646 h 2253"/>
                <a:gd name="T6" fmla="*/ 2147483646 w 8000"/>
                <a:gd name="T7" fmla="*/ 2147483646 h 2253"/>
                <a:gd name="T8" fmla="*/ 2147483646 w 8000"/>
                <a:gd name="T9" fmla="*/ 2147483646 h 2253"/>
                <a:gd name="T10" fmla="*/ 2147483646 w 8000"/>
                <a:gd name="T11" fmla="*/ 2147483646 h 2253"/>
                <a:gd name="T12" fmla="*/ 2147483646 w 8000"/>
                <a:gd name="T13" fmla="*/ 2147483646 h 2253"/>
                <a:gd name="T14" fmla="*/ 2147483646 w 8000"/>
                <a:gd name="T15" fmla="*/ 2147483646 h 2253"/>
                <a:gd name="T16" fmla="*/ 2147483646 w 8000"/>
                <a:gd name="T17" fmla="*/ 2147483646 h 2253"/>
                <a:gd name="T18" fmla="*/ 2147483646 w 8000"/>
                <a:gd name="T19" fmla="*/ 2147483646 h 2253"/>
                <a:gd name="T20" fmla="*/ 2147483646 w 8000"/>
                <a:gd name="T21" fmla="*/ 2147483646 h 22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2" name="Google Shape;872;p31">
              <a:extLst>
                <a:ext uri="{FF2B5EF4-FFF2-40B4-BE49-F238E27FC236}">
                  <a16:creationId xmlns:a16="http://schemas.microsoft.com/office/drawing/2014/main" id="{FAD3B862-248D-4311-AB77-5822A2C37D44}"/>
                </a:ext>
              </a:extLst>
            </p:cNvPr>
            <p:cNvSpPr>
              <a:spLocks/>
            </p:cNvSpPr>
            <p:nvPr/>
          </p:nvSpPr>
          <p:spPr bwMode="auto">
            <a:xfrm>
              <a:off x="5872069" y="3797616"/>
              <a:ext cx="221334" cy="42832"/>
            </a:xfrm>
            <a:custGeom>
              <a:avLst/>
              <a:gdLst>
                <a:gd name="T0" fmla="*/ 2147483646 w 7126"/>
                <a:gd name="T1" fmla="*/ 2147483646 h 1379"/>
                <a:gd name="T2" fmla="*/ 2147483646 w 7126"/>
                <a:gd name="T3" fmla="*/ 2147483646 h 1379"/>
                <a:gd name="T4" fmla="*/ 2147483646 w 7126"/>
                <a:gd name="T5" fmla="*/ 2147483646 h 1379"/>
                <a:gd name="T6" fmla="*/ 2147483646 w 7126"/>
                <a:gd name="T7" fmla="*/ 2147483646 h 1379"/>
                <a:gd name="T8" fmla="*/ 2147483646 w 7126"/>
                <a:gd name="T9" fmla="*/ 2147483646 h 1379"/>
                <a:gd name="T10" fmla="*/ 2147483646 w 7126"/>
                <a:gd name="T11" fmla="*/ 2147483646 h 1379"/>
                <a:gd name="T12" fmla="*/ 2147483646 w 7126"/>
                <a:gd name="T13" fmla="*/ 2147483646 h 1379"/>
                <a:gd name="T14" fmla="*/ 2147483646 w 7126"/>
                <a:gd name="T15" fmla="*/ 2147483646 h 1379"/>
                <a:gd name="T16" fmla="*/ 2147483646 w 7126"/>
                <a:gd name="T17" fmla="*/ 2147483646 h 1379"/>
                <a:gd name="T18" fmla="*/ 2147483646 w 7126"/>
                <a:gd name="T19" fmla="*/ 2147483646 h 1379"/>
                <a:gd name="T20" fmla="*/ 2147483646 w 7126"/>
                <a:gd name="T21" fmla="*/ 2147483646 h 137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lnTo>
                    <a:pt x="3630" y="1"/>
                  </a:ln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3" name="Google Shape;873;p31">
              <a:extLst>
                <a:ext uri="{FF2B5EF4-FFF2-40B4-BE49-F238E27FC236}">
                  <a16:creationId xmlns:a16="http://schemas.microsoft.com/office/drawing/2014/main" id="{7AB743E9-E47E-4664-9FE9-D7309803FF6C}"/>
                </a:ext>
              </a:extLst>
            </p:cNvPr>
            <p:cNvSpPr>
              <a:spLocks/>
            </p:cNvSpPr>
            <p:nvPr/>
          </p:nvSpPr>
          <p:spPr bwMode="auto">
            <a:xfrm>
              <a:off x="5888779" y="3814326"/>
              <a:ext cx="187914" cy="39695"/>
            </a:xfrm>
            <a:custGeom>
              <a:avLst/>
              <a:gdLst>
                <a:gd name="T0" fmla="*/ 2147483646 w 6050"/>
                <a:gd name="T1" fmla="*/ 0 h 1278"/>
                <a:gd name="T2" fmla="*/ 0 w 6050"/>
                <a:gd name="T3" fmla="*/ 2147483646 h 1278"/>
                <a:gd name="T4" fmla="*/ 0 w 6050"/>
                <a:gd name="T5" fmla="*/ 2147483646 h 1278"/>
                <a:gd name="T6" fmla="*/ 2147483646 w 6050"/>
                <a:gd name="T7" fmla="*/ 2147483646 h 1278"/>
                <a:gd name="T8" fmla="*/ 2147483646 w 6050"/>
                <a:gd name="T9" fmla="*/ 2147483646 h 1278"/>
                <a:gd name="T10" fmla="*/ 2147483646 w 6050"/>
                <a:gd name="T11" fmla="*/ 2147483646 h 1278"/>
                <a:gd name="T12" fmla="*/ 2147483646 w 6050"/>
                <a:gd name="T13" fmla="*/ 0 h 127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4" name="Google Shape;874;p31">
              <a:extLst>
                <a:ext uri="{FF2B5EF4-FFF2-40B4-BE49-F238E27FC236}">
                  <a16:creationId xmlns:a16="http://schemas.microsoft.com/office/drawing/2014/main" id="{5CC2B005-1589-450E-9A3D-56AD9313196F}"/>
                </a:ext>
              </a:extLst>
            </p:cNvPr>
            <p:cNvSpPr>
              <a:spLocks/>
            </p:cNvSpPr>
            <p:nvPr/>
          </p:nvSpPr>
          <p:spPr bwMode="auto">
            <a:xfrm>
              <a:off x="5737423" y="3468130"/>
              <a:ext cx="217141" cy="311781"/>
            </a:xfrm>
            <a:custGeom>
              <a:avLst/>
              <a:gdLst>
                <a:gd name="T0" fmla="*/ 2147483646 w 6991"/>
                <a:gd name="T1" fmla="*/ 2147483646 h 10038"/>
                <a:gd name="T2" fmla="*/ 2147483646 w 6991"/>
                <a:gd name="T3" fmla="*/ 2147483646 h 10038"/>
                <a:gd name="T4" fmla="*/ 2147483646 w 6991"/>
                <a:gd name="T5" fmla="*/ 2147483646 h 10038"/>
                <a:gd name="T6" fmla="*/ 2147483646 w 6991"/>
                <a:gd name="T7" fmla="*/ 2147483646 h 10038"/>
                <a:gd name="T8" fmla="*/ 2147483646 w 6991"/>
                <a:gd name="T9" fmla="*/ 2147483646 h 10038"/>
                <a:gd name="T10" fmla="*/ 2147483646 w 6991"/>
                <a:gd name="T11" fmla="*/ 2147483646 h 10038"/>
                <a:gd name="T12" fmla="*/ 2147483646 w 6991"/>
                <a:gd name="T13" fmla="*/ 2147483646 h 10038"/>
                <a:gd name="T14" fmla="*/ 2147483646 w 6991"/>
                <a:gd name="T15" fmla="*/ 2147483646 h 10038"/>
                <a:gd name="T16" fmla="*/ 2147483646 w 6991"/>
                <a:gd name="T17" fmla="*/ 2147483646 h 10038"/>
                <a:gd name="T18" fmla="*/ 2147483646 w 6991"/>
                <a:gd name="T19" fmla="*/ 2147483646 h 10038"/>
                <a:gd name="T20" fmla="*/ 2147483646 w 6991"/>
                <a:gd name="T21" fmla="*/ 2147483646 h 10038"/>
                <a:gd name="T22" fmla="*/ 2147483646 w 6991"/>
                <a:gd name="T23" fmla="*/ 2147483646 h 10038"/>
                <a:gd name="T24" fmla="*/ 2147483646 w 6991"/>
                <a:gd name="T25" fmla="*/ 2147483646 h 10038"/>
                <a:gd name="T26" fmla="*/ 2147483646 w 6991"/>
                <a:gd name="T27" fmla="*/ 2147483646 h 10038"/>
                <a:gd name="T28" fmla="*/ 2147483646 w 6991"/>
                <a:gd name="T29" fmla="*/ 2147483646 h 10038"/>
                <a:gd name="T30" fmla="*/ 2147483646 w 6991"/>
                <a:gd name="T31" fmla="*/ 2147483646 h 10038"/>
                <a:gd name="T32" fmla="*/ 2147483646 w 6991"/>
                <a:gd name="T33" fmla="*/ 2147483646 h 10038"/>
                <a:gd name="T34" fmla="*/ 2147483646 w 6991"/>
                <a:gd name="T35" fmla="*/ 2147483646 h 10038"/>
                <a:gd name="T36" fmla="*/ 2147483646 w 6991"/>
                <a:gd name="T37" fmla="*/ 2147483646 h 100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5" name="Google Shape;875;p31">
              <a:extLst>
                <a:ext uri="{FF2B5EF4-FFF2-40B4-BE49-F238E27FC236}">
                  <a16:creationId xmlns:a16="http://schemas.microsoft.com/office/drawing/2014/main" id="{3B0F8707-EC05-410C-8B6D-6C5361B02DE9}"/>
                </a:ext>
              </a:extLst>
            </p:cNvPr>
            <p:cNvSpPr>
              <a:spLocks/>
            </p:cNvSpPr>
            <p:nvPr/>
          </p:nvSpPr>
          <p:spPr bwMode="auto">
            <a:xfrm>
              <a:off x="5771869" y="3709933"/>
              <a:ext cx="143032" cy="43888"/>
            </a:xfrm>
            <a:custGeom>
              <a:avLst/>
              <a:gdLst>
                <a:gd name="T0" fmla="*/ 2147483646 w 4605"/>
                <a:gd name="T1" fmla="*/ 2147483646 h 1413"/>
                <a:gd name="T2" fmla="*/ 2147483646 w 4605"/>
                <a:gd name="T3" fmla="*/ 2147483646 h 1413"/>
                <a:gd name="T4" fmla="*/ 2147483646 w 4605"/>
                <a:gd name="T5" fmla="*/ 2147483646 h 1413"/>
                <a:gd name="T6" fmla="*/ 2147483646 w 4605"/>
                <a:gd name="T7" fmla="*/ 2147483646 h 1413"/>
                <a:gd name="T8" fmla="*/ 2147483646 w 4605"/>
                <a:gd name="T9" fmla="*/ 2147483646 h 1413"/>
                <a:gd name="T10" fmla="*/ 2147483646 w 4605"/>
                <a:gd name="T11" fmla="*/ 2147483646 h 1413"/>
                <a:gd name="T12" fmla="*/ 2147483646 w 4605"/>
                <a:gd name="T13" fmla="*/ 2147483646 h 1413"/>
                <a:gd name="T14" fmla="*/ 2147483646 w 4605"/>
                <a:gd name="T15" fmla="*/ 2147483646 h 1413"/>
                <a:gd name="T16" fmla="*/ 2147483646 w 4605"/>
                <a:gd name="T17" fmla="*/ 2147483646 h 1413"/>
                <a:gd name="T18" fmla="*/ 2147483646 w 4605"/>
                <a:gd name="T19" fmla="*/ 2147483646 h 1413"/>
                <a:gd name="T20" fmla="*/ 2147483646 w 4605"/>
                <a:gd name="T21" fmla="*/ 2147483646 h 1413"/>
                <a:gd name="T22" fmla="*/ 2147483646 w 4605"/>
                <a:gd name="T23" fmla="*/ 2147483646 h 1413"/>
                <a:gd name="T24" fmla="*/ 2147483646 w 4605"/>
                <a:gd name="T25" fmla="*/ 2147483646 h 1413"/>
                <a:gd name="T26" fmla="*/ 2147483646 w 4605"/>
                <a:gd name="T27" fmla="*/ 2147483646 h 1413"/>
                <a:gd name="T28" fmla="*/ 2147483646 w 4605"/>
                <a:gd name="T29" fmla="*/ 2147483646 h 1413"/>
                <a:gd name="T30" fmla="*/ 2147483646 w 4605"/>
                <a:gd name="T31" fmla="*/ 2147483646 h 1413"/>
                <a:gd name="T32" fmla="*/ 2147483646 w 4605"/>
                <a:gd name="T33" fmla="*/ 2147483646 h 1413"/>
                <a:gd name="T34" fmla="*/ 0 w 4605"/>
                <a:gd name="T35" fmla="*/ 2147483646 h 1413"/>
                <a:gd name="T36" fmla="*/ 2147483646 w 4605"/>
                <a:gd name="T37" fmla="*/ 2147483646 h 1413"/>
                <a:gd name="T38" fmla="*/ 0 w 4605"/>
                <a:gd name="T39" fmla="*/ 2147483646 h 141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605" h="1413" extrusionOk="0">
                  <a:moveTo>
                    <a:pt x="1815" y="437"/>
                  </a:moveTo>
                  <a:lnTo>
                    <a:pt x="1815" y="437"/>
                  </a:lnTo>
                  <a:close/>
                  <a:moveTo>
                    <a:pt x="3227" y="303"/>
                  </a:moveTo>
                  <a:lnTo>
                    <a:pt x="3227" y="303"/>
                  </a:lnTo>
                  <a:close/>
                  <a:moveTo>
                    <a:pt x="3227" y="303"/>
                  </a:moveTo>
                  <a:lnTo>
                    <a:pt x="3227" y="303"/>
                  </a:lnTo>
                  <a:close/>
                  <a:moveTo>
                    <a:pt x="3630" y="303"/>
                  </a:moveTo>
                  <a:cubicBezTo>
                    <a:pt x="4201" y="303"/>
                    <a:pt x="4605" y="706"/>
                    <a:pt x="4605" y="1412"/>
                  </a:cubicBezTo>
                  <a:cubicBezTo>
                    <a:pt x="4605" y="706"/>
                    <a:pt x="4201" y="303"/>
                    <a:pt x="3630" y="303"/>
                  </a:cubicBezTo>
                  <a:close/>
                  <a:moveTo>
                    <a:pt x="3630" y="303"/>
                  </a:move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6" name="Google Shape;876;p31">
              <a:extLst>
                <a:ext uri="{FF2B5EF4-FFF2-40B4-BE49-F238E27FC236}">
                  <a16:creationId xmlns:a16="http://schemas.microsoft.com/office/drawing/2014/main" id="{8C5C1EC6-0D6C-4AA1-A9A7-DF84720C0B66}"/>
                </a:ext>
              </a:extLst>
            </p:cNvPr>
            <p:cNvSpPr>
              <a:spLocks/>
            </p:cNvSpPr>
            <p:nvPr/>
          </p:nvSpPr>
          <p:spPr bwMode="auto">
            <a:xfrm>
              <a:off x="5749940" y="3583612"/>
              <a:ext cx="191051" cy="196300"/>
            </a:xfrm>
            <a:custGeom>
              <a:avLst/>
              <a:gdLst>
                <a:gd name="T0" fmla="*/ 2147483646 w 6151"/>
                <a:gd name="T1" fmla="*/ 2147483646 h 6320"/>
                <a:gd name="T2" fmla="*/ 2147483646 w 6151"/>
                <a:gd name="T3" fmla="*/ 2147483646 h 6320"/>
                <a:gd name="T4" fmla="*/ 2147483646 w 6151"/>
                <a:gd name="T5" fmla="*/ 2147483646 h 6320"/>
                <a:gd name="T6" fmla="*/ 2147483646 w 6151"/>
                <a:gd name="T7" fmla="*/ 2147483646 h 6320"/>
                <a:gd name="T8" fmla="*/ 2147483646 w 6151"/>
                <a:gd name="T9" fmla="*/ 2147483646 h 6320"/>
                <a:gd name="T10" fmla="*/ 2147483646 w 6151"/>
                <a:gd name="T11" fmla="*/ 2147483646 h 6320"/>
                <a:gd name="T12" fmla="*/ 2147483646 w 6151"/>
                <a:gd name="T13" fmla="*/ 2147483646 h 6320"/>
                <a:gd name="T14" fmla="*/ 2147483646 w 6151"/>
                <a:gd name="T15" fmla="*/ 2147483646 h 6320"/>
                <a:gd name="T16" fmla="*/ 2147483646 w 6151"/>
                <a:gd name="T17" fmla="*/ 2147483646 h 6320"/>
                <a:gd name="T18" fmla="*/ 2147483646 w 6151"/>
                <a:gd name="T19" fmla="*/ 2147483646 h 6320"/>
                <a:gd name="T20" fmla="*/ 2147483646 w 6151"/>
                <a:gd name="T21" fmla="*/ 2147483646 h 6320"/>
                <a:gd name="T22" fmla="*/ 2147483646 w 6151"/>
                <a:gd name="T23" fmla="*/ 2147483646 h 6320"/>
                <a:gd name="T24" fmla="*/ 2147483646 w 6151"/>
                <a:gd name="T25" fmla="*/ 2147483646 h 6320"/>
                <a:gd name="T26" fmla="*/ 2147483646 w 6151"/>
                <a:gd name="T27" fmla="*/ 2147483646 h 6320"/>
                <a:gd name="T28" fmla="*/ 2147483646 w 6151"/>
                <a:gd name="T29" fmla="*/ 2147483646 h 63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7" name="Google Shape;877;p31">
              <a:extLst>
                <a:ext uri="{FF2B5EF4-FFF2-40B4-BE49-F238E27FC236}">
                  <a16:creationId xmlns:a16="http://schemas.microsoft.com/office/drawing/2014/main" id="{6F3C8246-F21C-4DE1-8083-520C2951E02A}"/>
                </a:ext>
              </a:extLst>
            </p:cNvPr>
            <p:cNvSpPr>
              <a:spLocks/>
            </p:cNvSpPr>
            <p:nvPr/>
          </p:nvSpPr>
          <p:spPr bwMode="auto">
            <a:xfrm>
              <a:off x="5984817" y="3614951"/>
              <a:ext cx="91876" cy="199406"/>
            </a:xfrm>
            <a:custGeom>
              <a:avLst/>
              <a:gdLst>
                <a:gd name="T0" fmla="*/ 2147483646 w 2958"/>
                <a:gd name="T1" fmla="*/ 0 h 6420"/>
                <a:gd name="T2" fmla="*/ 2147483646 w 2958"/>
                <a:gd name="T3" fmla="*/ 2147483646 h 6420"/>
                <a:gd name="T4" fmla="*/ 2147483646 w 2958"/>
                <a:gd name="T5" fmla="*/ 2147483646 h 6420"/>
                <a:gd name="T6" fmla="*/ 2147483646 w 2958"/>
                <a:gd name="T7" fmla="*/ 2147483646 h 6420"/>
                <a:gd name="T8" fmla="*/ 2147483646 w 2958"/>
                <a:gd name="T9" fmla="*/ 2147483646 h 6420"/>
                <a:gd name="T10" fmla="*/ 2147483646 w 2958"/>
                <a:gd name="T11" fmla="*/ 2147483646 h 6420"/>
                <a:gd name="T12" fmla="*/ 0 w 2958"/>
                <a:gd name="T13" fmla="*/ 2147483646 h 6420"/>
                <a:gd name="T14" fmla="*/ 2147483646 w 2958"/>
                <a:gd name="T15" fmla="*/ 2147483646 h 6420"/>
                <a:gd name="T16" fmla="*/ 2147483646 w 2958"/>
                <a:gd name="T17" fmla="*/ 2147483646 h 6420"/>
                <a:gd name="T18" fmla="*/ 2147483646 w 2958"/>
                <a:gd name="T19" fmla="*/ 2147483646 h 6420"/>
                <a:gd name="T20" fmla="*/ 2147483646 w 2958"/>
                <a:gd name="T21" fmla="*/ 2147483646 h 6420"/>
                <a:gd name="T22" fmla="*/ 2147483646 w 2958"/>
                <a:gd name="T23" fmla="*/ 0 h 64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8" name="Google Shape;878;p31">
              <a:extLst>
                <a:ext uri="{FF2B5EF4-FFF2-40B4-BE49-F238E27FC236}">
                  <a16:creationId xmlns:a16="http://schemas.microsoft.com/office/drawing/2014/main" id="{FC0AC5AD-BCA7-48C6-958C-F08B3ADAAE61}"/>
                </a:ext>
              </a:extLst>
            </p:cNvPr>
            <p:cNvSpPr>
              <a:spLocks/>
            </p:cNvSpPr>
            <p:nvPr/>
          </p:nvSpPr>
          <p:spPr bwMode="auto">
            <a:xfrm>
              <a:off x="5984817" y="3645204"/>
              <a:ext cx="74140" cy="169153"/>
            </a:xfrm>
            <a:custGeom>
              <a:avLst/>
              <a:gdLst>
                <a:gd name="T0" fmla="*/ 2147483646 w 2387"/>
                <a:gd name="T1" fmla="*/ 2147483646 h 5446"/>
                <a:gd name="T2" fmla="*/ 2147483646 w 2387"/>
                <a:gd name="T3" fmla="*/ 2147483646 h 5446"/>
                <a:gd name="T4" fmla="*/ 2147483646 w 2387"/>
                <a:gd name="T5" fmla="*/ 2147483646 h 5446"/>
                <a:gd name="T6" fmla="*/ 2147483646 w 2387"/>
                <a:gd name="T7" fmla="*/ 2147483646 h 5446"/>
                <a:gd name="T8" fmla="*/ 2147483646 w 2387"/>
                <a:gd name="T9" fmla="*/ 2147483646 h 5446"/>
                <a:gd name="T10" fmla="*/ 2147483646 w 2387"/>
                <a:gd name="T11" fmla="*/ 2147483646 h 5446"/>
                <a:gd name="T12" fmla="*/ 2147483646 w 2387"/>
                <a:gd name="T13" fmla="*/ 2147483646 h 5446"/>
                <a:gd name="T14" fmla="*/ 2147483646 w 2387"/>
                <a:gd name="T15" fmla="*/ 2147483646 h 5446"/>
                <a:gd name="T16" fmla="*/ 2147483646 w 2387"/>
                <a:gd name="T17" fmla="*/ 2147483646 h 5446"/>
                <a:gd name="T18" fmla="*/ 2147483646 w 2387"/>
                <a:gd name="T19" fmla="*/ 2147483646 h 5446"/>
                <a:gd name="T20" fmla="*/ 2147483646 w 2387"/>
                <a:gd name="T21" fmla="*/ 2147483646 h 5446"/>
                <a:gd name="T22" fmla="*/ 2147483646 w 2387"/>
                <a:gd name="T23" fmla="*/ 2147483646 h 5446"/>
                <a:gd name="T24" fmla="*/ 2147483646 w 2387"/>
                <a:gd name="T25" fmla="*/ 2147483646 h 5446"/>
                <a:gd name="T26" fmla="*/ 0 w 2387"/>
                <a:gd name="T27" fmla="*/ 2147483646 h 5446"/>
                <a:gd name="T28" fmla="*/ 2147483646 w 2387"/>
                <a:gd name="T29" fmla="*/ 2147483646 h 5446"/>
                <a:gd name="T30" fmla="*/ 2147483646 w 2387"/>
                <a:gd name="T31" fmla="*/ 2147483646 h 5446"/>
                <a:gd name="T32" fmla="*/ 2147483646 w 2387"/>
                <a:gd name="T33" fmla="*/ 2147483646 h 5446"/>
                <a:gd name="T34" fmla="*/ 2147483646 w 2387"/>
                <a:gd name="T35" fmla="*/ 2147483646 h 54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87" h="5446" extrusionOk="0">
                  <a:moveTo>
                    <a:pt x="572" y="1"/>
                  </a:moveTo>
                  <a:lnTo>
                    <a:pt x="572" y="1"/>
                  </a:lnTo>
                  <a:cubicBezTo>
                    <a:pt x="568" y="24"/>
                    <a:pt x="565" y="47"/>
                    <a:pt x="561" y="70"/>
                  </a:cubicBez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9" name="Google Shape;879;p31">
              <a:extLst>
                <a:ext uri="{FF2B5EF4-FFF2-40B4-BE49-F238E27FC236}">
                  <a16:creationId xmlns:a16="http://schemas.microsoft.com/office/drawing/2014/main" id="{D5079EBD-CF59-4298-B619-B57AC09E6EA4}"/>
                </a:ext>
              </a:extLst>
            </p:cNvPr>
            <p:cNvSpPr>
              <a:spLocks/>
            </p:cNvSpPr>
            <p:nvPr/>
          </p:nvSpPr>
          <p:spPr bwMode="auto">
            <a:xfrm>
              <a:off x="5972300" y="3370663"/>
              <a:ext cx="73084" cy="78334"/>
            </a:xfrm>
            <a:custGeom>
              <a:avLst/>
              <a:gdLst>
                <a:gd name="T0" fmla="*/ 2147483646 w 2353"/>
                <a:gd name="T1" fmla="*/ 2147483646 h 2522"/>
                <a:gd name="T2" fmla="*/ 0 w 2353"/>
                <a:gd name="T3" fmla="*/ 2147483646 h 2522"/>
                <a:gd name="T4" fmla="*/ 2147483646 w 2353"/>
                <a:gd name="T5" fmla="*/ 2147483646 h 2522"/>
                <a:gd name="T6" fmla="*/ 2147483646 w 2353"/>
                <a:gd name="T7" fmla="*/ 2147483646 h 2522"/>
                <a:gd name="T8" fmla="*/ 2147483646 w 2353"/>
                <a:gd name="T9" fmla="*/ 2147483646 h 25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0" name="Google Shape;880;p31">
              <a:extLst>
                <a:ext uri="{FF2B5EF4-FFF2-40B4-BE49-F238E27FC236}">
                  <a16:creationId xmlns:a16="http://schemas.microsoft.com/office/drawing/2014/main" id="{87AF3882-F28B-4FD4-9B4E-7A264EBD0DA0}"/>
                </a:ext>
              </a:extLst>
            </p:cNvPr>
            <p:cNvSpPr>
              <a:spLocks/>
            </p:cNvSpPr>
            <p:nvPr/>
          </p:nvSpPr>
          <p:spPr bwMode="auto">
            <a:xfrm>
              <a:off x="6398196" y="3353953"/>
              <a:ext cx="74140" cy="73115"/>
            </a:xfrm>
            <a:custGeom>
              <a:avLst/>
              <a:gdLst>
                <a:gd name="T0" fmla="*/ 2147483646 w 2387"/>
                <a:gd name="T1" fmla="*/ 2147483646 h 2354"/>
                <a:gd name="T2" fmla="*/ 0 w 2387"/>
                <a:gd name="T3" fmla="*/ 2147483646 h 2354"/>
                <a:gd name="T4" fmla="*/ 2147483646 w 2387"/>
                <a:gd name="T5" fmla="*/ 2147483646 h 2354"/>
                <a:gd name="T6" fmla="*/ 2147483646 w 2387"/>
                <a:gd name="T7" fmla="*/ 2147483646 h 2354"/>
                <a:gd name="T8" fmla="*/ 2147483646 w 2387"/>
                <a:gd name="T9" fmla="*/ 2147483646 h 23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1" name="Google Shape;881;p31">
              <a:extLst>
                <a:ext uri="{FF2B5EF4-FFF2-40B4-BE49-F238E27FC236}">
                  <a16:creationId xmlns:a16="http://schemas.microsoft.com/office/drawing/2014/main" id="{E703A552-6AB2-46EC-A6DE-725CC50DF4DD}"/>
                </a:ext>
              </a:extLst>
            </p:cNvPr>
            <p:cNvSpPr/>
            <p:nvPr/>
          </p:nvSpPr>
          <p:spPr>
            <a:xfrm>
              <a:off x="5950440" y="4373059"/>
              <a:ext cx="673146" cy="457071"/>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sp>
        <p:nvSpPr>
          <p:cNvPr id="208" name="TextBox 207">
            <a:extLst>
              <a:ext uri="{FF2B5EF4-FFF2-40B4-BE49-F238E27FC236}">
                <a16:creationId xmlns:a16="http://schemas.microsoft.com/office/drawing/2014/main" id="{D3567DE7-D844-4646-BD60-A06FEE914F00}"/>
              </a:ext>
            </a:extLst>
          </p:cNvPr>
          <p:cNvSpPr txBox="1"/>
          <p:nvPr userDrawn="1"/>
        </p:nvSpPr>
        <p:spPr>
          <a:xfrm>
            <a:off x="4334934" y="1571626"/>
            <a:ext cx="3725333" cy="2747963"/>
          </a:xfrm>
          <a:prstGeom prst="rect">
            <a:avLst/>
          </a:prstGeom>
          <a:noFill/>
        </p:spPr>
        <p:txBody>
          <a:bodyPr>
            <a:spAutoFit/>
          </a:bodyPr>
          <a:lstStyle/>
          <a:p>
            <a:pPr algn="ctr" eaLnBrk="1" fontAlgn="auto" hangingPunct="1">
              <a:spcBef>
                <a:spcPts val="0"/>
              </a:spcBef>
              <a:spcAft>
                <a:spcPts val="0"/>
              </a:spcAft>
              <a:defRPr/>
            </a:pPr>
            <a:r>
              <a:rPr lang="vi-VN" sz="8625" b="0" dirty="0">
                <a:solidFill>
                  <a:srgbClr val="F79646">
                    <a:lumMod val="50000"/>
                  </a:srgbClr>
                </a:solidFill>
                <a:latin typeface="UTM Cookies"/>
              </a:rPr>
              <a:t>KHÁM PHÁ</a:t>
            </a:r>
          </a:p>
        </p:txBody>
      </p:sp>
    </p:spTree>
    <p:extLst>
      <p:ext uri="{BB962C8B-B14F-4D97-AF65-F5344CB8AC3E}">
        <p14:creationId xmlns:p14="http://schemas.microsoft.com/office/powerpoint/2010/main" val="2666652186"/>
      </p:ext>
    </p:extLst>
  </p:cSld>
  <p:clrMapOvr>
    <a:masterClrMapping/>
  </p:clrMapOvr>
  <p:transition spd="slow" advClick="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73"/>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90"/>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92"/>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87"/>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91"/>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76"/>
                                        </p:tgtEl>
                                      </p:cBhvr>
                                      <p:by x="150000" y="150000"/>
                                    </p:animScale>
                                  </p:childTnLst>
                                </p:cTn>
                              </p:par>
                              <p:par>
                                <p:cTn id="17" presetID="16" presetClass="entr" presetSubtype="21" fill="hold" nodeType="withEffect">
                                  <p:stCondLst>
                                    <p:cond delay="0"/>
                                  </p:stCondLst>
                                  <p:childTnLst>
                                    <p:set>
                                      <p:cBhvr>
                                        <p:cTn id="18" dur="1" fill="hold">
                                          <p:stCondLst>
                                            <p:cond delay="0"/>
                                          </p:stCondLst>
                                        </p:cTn>
                                        <p:tgtEl>
                                          <p:spTgt spid="71"/>
                                        </p:tgtEl>
                                        <p:attrNameLst>
                                          <p:attrName>style.visibility</p:attrName>
                                        </p:attrNameLst>
                                      </p:cBhvr>
                                      <p:to>
                                        <p:strVal val="visible"/>
                                      </p:to>
                                    </p:set>
                                    <p:animEffect transition="in" filter="barn(inVertical)">
                                      <p:cBhvr>
                                        <p:cTn id="19" dur="500"/>
                                        <p:tgtEl>
                                          <p:spTgt spid="71"/>
                                        </p:tgtEl>
                                      </p:cBhvr>
                                    </p:animEffect>
                                  </p:childTnLst>
                                </p:cTn>
                              </p:par>
                              <p:par>
                                <p:cTn id="20" presetID="16" presetClass="entr" presetSubtype="21" fill="hold" nodeType="withEffect">
                                  <p:stCondLst>
                                    <p:cond delay="0"/>
                                  </p:stCondLst>
                                  <p:childTnLst>
                                    <p:set>
                                      <p:cBhvr>
                                        <p:cTn id="21" dur="1" fill="hold">
                                          <p:stCondLst>
                                            <p:cond delay="0"/>
                                          </p:stCondLst>
                                        </p:cTn>
                                        <p:tgtEl>
                                          <p:spTgt spid="72"/>
                                        </p:tgtEl>
                                        <p:attrNameLst>
                                          <p:attrName>style.visibility</p:attrName>
                                        </p:attrNameLst>
                                      </p:cBhvr>
                                      <p:to>
                                        <p:strVal val="visible"/>
                                      </p:to>
                                    </p:set>
                                    <p:animEffect transition="in" filter="barn(inVertical)">
                                      <p:cBhvr>
                                        <p:cTn id="22" dur="500"/>
                                        <p:tgtEl>
                                          <p:spTgt spid="72"/>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70"/>
                                        </p:tgtEl>
                                        <p:attrNameLst>
                                          <p:attrName>style.visibility</p:attrName>
                                        </p:attrNameLst>
                                      </p:cBhvr>
                                      <p:to>
                                        <p:strVal val="visible"/>
                                      </p:to>
                                    </p:set>
                                    <p:animEffect transition="in" filter="fade">
                                      <p:cBhvr>
                                        <p:cTn id="26" dur="500"/>
                                        <p:tgtEl>
                                          <p:spTgt spid="70"/>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95"/>
                                        </p:tgtEl>
                                        <p:attrNameLst>
                                          <p:attrName>style.visibility</p:attrName>
                                        </p:attrNameLst>
                                      </p:cBhvr>
                                      <p:to>
                                        <p:strVal val="visible"/>
                                      </p:to>
                                    </p:set>
                                    <p:anim calcmode="lin" valueType="num">
                                      <p:cBhvr>
                                        <p:cTn id="30" dur="1000" fill="hold"/>
                                        <p:tgtEl>
                                          <p:spTgt spid="95"/>
                                        </p:tgtEl>
                                        <p:attrNameLst>
                                          <p:attrName>ppt_w</p:attrName>
                                        </p:attrNameLst>
                                      </p:cBhvr>
                                      <p:tavLst>
                                        <p:tav tm="0">
                                          <p:val>
                                            <p:fltVal val="0"/>
                                          </p:val>
                                        </p:tav>
                                        <p:tav tm="100000">
                                          <p:val>
                                            <p:strVal val="#ppt_w"/>
                                          </p:val>
                                        </p:tav>
                                      </p:tavLst>
                                    </p:anim>
                                    <p:anim calcmode="lin" valueType="num">
                                      <p:cBhvr>
                                        <p:cTn id="31" dur="1000" fill="hold"/>
                                        <p:tgtEl>
                                          <p:spTgt spid="95"/>
                                        </p:tgtEl>
                                        <p:attrNameLst>
                                          <p:attrName>ppt_h</p:attrName>
                                        </p:attrNameLst>
                                      </p:cBhvr>
                                      <p:tavLst>
                                        <p:tav tm="0">
                                          <p:val>
                                            <p:fltVal val="0"/>
                                          </p:val>
                                        </p:tav>
                                        <p:tav tm="100000">
                                          <p:val>
                                            <p:strVal val="#ppt_h"/>
                                          </p:val>
                                        </p:tav>
                                      </p:tavLst>
                                    </p:anim>
                                    <p:anim calcmode="lin" valueType="num">
                                      <p:cBhvr>
                                        <p:cTn id="32" dur="1000" fill="hold"/>
                                        <p:tgtEl>
                                          <p:spTgt spid="95"/>
                                        </p:tgtEl>
                                        <p:attrNameLst>
                                          <p:attrName>style.rotation</p:attrName>
                                        </p:attrNameLst>
                                      </p:cBhvr>
                                      <p:tavLst>
                                        <p:tav tm="0">
                                          <p:val>
                                            <p:fltVal val="90"/>
                                          </p:val>
                                        </p:tav>
                                        <p:tav tm="100000">
                                          <p:val>
                                            <p:fltVal val="0"/>
                                          </p:val>
                                        </p:tav>
                                      </p:tavLst>
                                    </p:anim>
                                    <p:animEffect transition="in" filter="fade">
                                      <p:cBhvr>
                                        <p:cTn id="33" dur="1000"/>
                                        <p:tgtEl>
                                          <p:spTgt spid="95"/>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08"/>
                                        </p:tgtEl>
                                        <p:attrNameLst>
                                          <p:attrName>style.visibility</p:attrName>
                                        </p:attrNameLst>
                                      </p:cBhvr>
                                      <p:to>
                                        <p:strVal val="visible"/>
                                      </p:to>
                                    </p:set>
                                    <p:animEffect transition="in" filter="randombar(horizontal)">
                                      <p:cBhvr>
                                        <p:cTn id="37" dur="500"/>
                                        <p:tgtEl>
                                          <p:spTgt spid="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208" grpId="0"/>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grpSp>
        <p:nvGrpSpPr>
          <p:cNvPr id="2" name="Google Shape;992;p14">
            <a:extLst>
              <a:ext uri="{FF2B5EF4-FFF2-40B4-BE49-F238E27FC236}">
                <a16:creationId xmlns:a16="http://schemas.microsoft.com/office/drawing/2014/main" id="{8A35D9F0-8F40-4CC7-BFF1-1EA0C0D16D5D}"/>
              </a:ext>
            </a:extLst>
          </p:cNvPr>
          <p:cNvGrpSpPr>
            <a:grpSpLocks/>
          </p:cNvGrpSpPr>
          <p:nvPr userDrawn="1"/>
        </p:nvGrpSpPr>
        <p:grpSpPr bwMode="auto">
          <a:xfrm>
            <a:off x="395818" y="219076"/>
            <a:ext cx="11614149" cy="6240463"/>
            <a:chOff x="395894" y="219519"/>
            <a:chExt cx="8518865" cy="4788281"/>
          </a:xfrm>
        </p:grpSpPr>
        <p:sp>
          <p:nvSpPr>
            <p:cNvPr id="3" name="Google Shape;993;p14">
              <a:extLst>
                <a:ext uri="{FF2B5EF4-FFF2-40B4-BE49-F238E27FC236}">
                  <a16:creationId xmlns:a16="http://schemas.microsoft.com/office/drawing/2014/main" id="{B483FB75-68E0-49E7-ACFC-88E21C48A56C}"/>
                </a:ext>
              </a:extLst>
            </p:cNvPr>
            <p:cNvSpPr>
              <a:spLocks/>
            </p:cNvSpPr>
            <p:nvPr/>
          </p:nvSpPr>
          <p:spPr bwMode="auto">
            <a:xfrm>
              <a:off x="661185" y="219519"/>
              <a:ext cx="8068819" cy="4788281"/>
            </a:xfrm>
            <a:custGeom>
              <a:avLst/>
              <a:gdLst>
                <a:gd name="T0" fmla="*/ 2147483646 w 257584"/>
                <a:gd name="T1" fmla="*/ 2147483646 h 146846"/>
                <a:gd name="T2" fmla="*/ 2147483646 w 257584"/>
                <a:gd name="T3" fmla="*/ 2147483646 h 146846"/>
                <a:gd name="T4" fmla="*/ 2147483646 w 257584"/>
                <a:gd name="T5" fmla="*/ 2147483646 h 146846"/>
                <a:gd name="T6" fmla="*/ 2147483646 w 257584"/>
                <a:gd name="T7" fmla="*/ 2147483646 h 146846"/>
                <a:gd name="T8" fmla="*/ 2147483646 w 257584"/>
                <a:gd name="T9" fmla="*/ 2147483646 h 146846"/>
                <a:gd name="T10" fmla="*/ 2147483646 w 257584"/>
                <a:gd name="T11" fmla="*/ 2147483646 h 146846"/>
                <a:gd name="T12" fmla="*/ 2147483646 w 257584"/>
                <a:gd name="T13" fmla="*/ 2147483646 h 146846"/>
                <a:gd name="T14" fmla="*/ 2147483646 w 257584"/>
                <a:gd name="T15" fmla="*/ 2147483646 h 146846"/>
                <a:gd name="T16" fmla="*/ 2147483646 w 257584"/>
                <a:gd name="T17" fmla="*/ 2147483646 h 1468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lnTo>
                    <a:pt x="7146" y="1"/>
                  </a:ln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4" name="Google Shape;994;p14">
              <a:extLst>
                <a:ext uri="{FF2B5EF4-FFF2-40B4-BE49-F238E27FC236}">
                  <a16:creationId xmlns:a16="http://schemas.microsoft.com/office/drawing/2014/main" id="{BF226480-0679-4EC7-BE6B-9A8DA48864F7}"/>
                </a:ext>
              </a:extLst>
            </p:cNvPr>
            <p:cNvGrpSpPr>
              <a:grpSpLocks/>
            </p:cNvGrpSpPr>
            <p:nvPr/>
          </p:nvGrpSpPr>
          <p:grpSpPr bwMode="auto">
            <a:xfrm>
              <a:off x="8341543" y="2282008"/>
              <a:ext cx="569676" cy="380612"/>
              <a:chOff x="8341543" y="2282008"/>
              <a:chExt cx="569676" cy="380612"/>
            </a:xfrm>
          </p:grpSpPr>
          <p:sp>
            <p:nvSpPr>
              <p:cNvPr id="23" name="Google Shape;995;p14">
                <a:extLst>
                  <a:ext uri="{FF2B5EF4-FFF2-40B4-BE49-F238E27FC236}">
                    <a16:creationId xmlns:a16="http://schemas.microsoft.com/office/drawing/2014/main" id="{F554AE59-9C1C-494E-89A5-7103741700B6}"/>
                  </a:ext>
                </a:extLst>
              </p:cNvPr>
              <p:cNvSpPr>
                <a:spLocks/>
              </p:cNvSpPr>
              <p:nvPr/>
            </p:nvSpPr>
            <p:spPr bwMode="auto">
              <a:xfrm>
                <a:off x="8341543" y="2361783"/>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4" name="Google Shape;996;p14">
                <a:extLst>
                  <a:ext uri="{FF2B5EF4-FFF2-40B4-BE49-F238E27FC236}">
                    <a16:creationId xmlns:a16="http://schemas.microsoft.com/office/drawing/2014/main" id="{1DEEDE05-70D9-4029-AA16-8807DFF0A498}"/>
                  </a:ext>
                </a:extLst>
              </p:cNvPr>
              <p:cNvSpPr>
                <a:spLocks/>
              </p:cNvSpPr>
              <p:nvPr/>
            </p:nvSpPr>
            <p:spPr bwMode="auto">
              <a:xfrm>
                <a:off x="8341543" y="2282008"/>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5" name="Google Shape;997;p14">
              <a:extLst>
                <a:ext uri="{FF2B5EF4-FFF2-40B4-BE49-F238E27FC236}">
                  <a16:creationId xmlns:a16="http://schemas.microsoft.com/office/drawing/2014/main" id="{100919A7-7E5D-4324-A7EA-16D71AB9FB51}"/>
                </a:ext>
              </a:extLst>
            </p:cNvPr>
            <p:cNvSpPr>
              <a:spLocks/>
            </p:cNvSpPr>
            <p:nvPr/>
          </p:nvSpPr>
          <p:spPr bwMode="auto">
            <a:xfrm>
              <a:off x="8341543" y="4447718"/>
              <a:ext cx="569676" cy="308239"/>
            </a:xfrm>
            <a:custGeom>
              <a:avLst/>
              <a:gdLst>
                <a:gd name="T0" fmla="*/ 0 w 18186"/>
                <a:gd name="T1" fmla="*/ 0 h 9453"/>
                <a:gd name="T2" fmla="*/ 0 w 18186"/>
                <a:gd name="T3" fmla="*/ 2147483646 h 9453"/>
                <a:gd name="T4" fmla="*/ 2147483646 w 18186"/>
                <a:gd name="T5" fmla="*/ 2147483646 h 9453"/>
                <a:gd name="T6" fmla="*/ 2147483646 w 18186"/>
                <a:gd name="T7" fmla="*/ 2147483646 h 9453"/>
                <a:gd name="T8" fmla="*/ 2147483646 w 18186"/>
                <a:gd name="T9" fmla="*/ 0 h 9453"/>
                <a:gd name="T10" fmla="*/ 0 w 18186"/>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6" name="Google Shape;998;p14">
              <a:extLst>
                <a:ext uri="{FF2B5EF4-FFF2-40B4-BE49-F238E27FC236}">
                  <a16:creationId xmlns:a16="http://schemas.microsoft.com/office/drawing/2014/main" id="{9E707C99-2E5B-4E42-B0BA-D7235105DAB7}"/>
                </a:ext>
              </a:extLst>
            </p:cNvPr>
            <p:cNvGrpSpPr>
              <a:grpSpLocks/>
            </p:cNvGrpSpPr>
            <p:nvPr/>
          </p:nvGrpSpPr>
          <p:grpSpPr bwMode="auto">
            <a:xfrm>
              <a:off x="8341543" y="1721094"/>
              <a:ext cx="569676" cy="380612"/>
              <a:chOff x="8341543" y="1721094"/>
              <a:chExt cx="569676" cy="380612"/>
            </a:xfrm>
          </p:grpSpPr>
          <p:sp>
            <p:nvSpPr>
              <p:cNvPr id="21" name="Google Shape;999;p14">
                <a:extLst>
                  <a:ext uri="{FF2B5EF4-FFF2-40B4-BE49-F238E27FC236}">
                    <a16:creationId xmlns:a16="http://schemas.microsoft.com/office/drawing/2014/main" id="{FFB865A6-8BC3-46D7-9761-48A94E410287}"/>
                  </a:ext>
                </a:extLst>
              </p:cNvPr>
              <p:cNvSpPr>
                <a:spLocks/>
              </p:cNvSpPr>
              <p:nvPr/>
            </p:nvSpPr>
            <p:spPr bwMode="auto">
              <a:xfrm>
                <a:off x="8341543" y="1800869"/>
                <a:ext cx="569676" cy="300837"/>
              </a:xfrm>
              <a:custGeom>
                <a:avLst/>
                <a:gdLst>
                  <a:gd name="T0" fmla="*/ 0 w 18186"/>
                  <a:gd name="T1" fmla="*/ 0 h 9226"/>
                  <a:gd name="T2" fmla="*/ 0 w 18186"/>
                  <a:gd name="T3" fmla="*/ 2147483646 h 9226"/>
                  <a:gd name="T4" fmla="*/ 2147483646 w 18186"/>
                  <a:gd name="T5" fmla="*/ 2147483646 h 9226"/>
                  <a:gd name="T6" fmla="*/ 2147483646 w 18186"/>
                  <a:gd name="T7" fmla="*/ 2147483646 h 9226"/>
                  <a:gd name="T8" fmla="*/ 2147483646 w 18186"/>
                  <a:gd name="T9" fmla="*/ 0 h 9226"/>
                  <a:gd name="T10" fmla="*/ 0 w 18186"/>
                  <a:gd name="T11" fmla="*/ 0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0"/>
                    </a:moveTo>
                    <a:lnTo>
                      <a:pt x="0" y="9225"/>
                    </a:lnTo>
                    <a:lnTo>
                      <a:pt x="18186" y="9225"/>
                    </a:lnTo>
                    <a:lnTo>
                      <a:pt x="16824" y="4462"/>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 name="Google Shape;1000;p14">
                <a:extLst>
                  <a:ext uri="{FF2B5EF4-FFF2-40B4-BE49-F238E27FC236}">
                    <a16:creationId xmlns:a16="http://schemas.microsoft.com/office/drawing/2014/main" id="{1A9B4945-42A7-480E-A964-1EA2335F027E}"/>
                  </a:ext>
                </a:extLst>
              </p:cNvPr>
              <p:cNvSpPr/>
              <p:nvPr/>
            </p:nvSpPr>
            <p:spPr>
              <a:xfrm>
                <a:off x="8341867" y="1721415"/>
                <a:ext cx="569787" cy="300866"/>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grpSp>
          <p:nvGrpSpPr>
            <p:cNvPr id="7" name="Google Shape;1001;p14">
              <a:extLst>
                <a:ext uri="{FF2B5EF4-FFF2-40B4-BE49-F238E27FC236}">
                  <a16:creationId xmlns:a16="http://schemas.microsoft.com/office/drawing/2014/main" id="{DE8FAA86-9BE8-42CF-ACA4-6F178522A794}"/>
                </a:ext>
              </a:extLst>
            </p:cNvPr>
            <p:cNvGrpSpPr>
              <a:grpSpLocks/>
            </p:cNvGrpSpPr>
            <p:nvPr/>
          </p:nvGrpSpPr>
          <p:grpSpPr bwMode="auto">
            <a:xfrm>
              <a:off x="8346273" y="1183592"/>
              <a:ext cx="568486" cy="388014"/>
              <a:chOff x="8346273" y="1183592"/>
              <a:chExt cx="568486" cy="388014"/>
            </a:xfrm>
          </p:grpSpPr>
          <p:sp>
            <p:nvSpPr>
              <p:cNvPr id="19" name="Google Shape;1002;p14">
                <a:extLst>
                  <a:ext uri="{FF2B5EF4-FFF2-40B4-BE49-F238E27FC236}">
                    <a16:creationId xmlns:a16="http://schemas.microsoft.com/office/drawing/2014/main" id="{9C3AAB25-A841-4DF4-BED7-8F8A623A1CE0}"/>
                  </a:ext>
                </a:extLst>
              </p:cNvPr>
              <p:cNvSpPr>
                <a:spLocks/>
              </p:cNvSpPr>
              <p:nvPr/>
            </p:nvSpPr>
            <p:spPr bwMode="auto">
              <a:xfrm>
                <a:off x="8346273" y="1263367"/>
                <a:ext cx="568486" cy="308239"/>
              </a:xfrm>
              <a:custGeom>
                <a:avLst/>
                <a:gdLst>
                  <a:gd name="T0" fmla="*/ 0 w 18148"/>
                  <a:gd name="T1" fmla="*/ 0 h 9453"/>
                  <a:gd name="T2" fmla="*/ 0 w 18148"/>
                  <a:gd name="T3" fmla="*/ 2147483646 h 9453"/>
                  <a:gd name="T4" fmla="*/ 2147483646 w 18148"/>
                  <a:gd name="T5" fmla="*/ 2147483646 h 9453"/>
                  <a:gd name="T6" fmla="*/ 2147483646 w 18148"/>
                  <a:gd name="T7" fmla="*/ 2147483646 h 9453"/>
                  <a:gd name="T8" fmla="*/ 2147483646 w 18148"/>
                  <a:gd name="T9" fmla="*/ 0 h 9453"/>
                  <a:gd name="T10" fmla="*/ 0 w 18148"/>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 name="Google Shape;1003;p14">
                <a:extLst>
                  <a:ext uri="{FF2B5EF4-FFF2-40B4-BE49-F238E27FC236}">
                    <a16:creationId xmlns:a16="http://schemas.microsoft.com/office/drawing/2014/main" id="{163756C7-D047-4443-B116-3E37A4F30C14}"/>
                  </a:ext>
                </a:extLst>
              </p:cNvPr>
              <p:cNvSpPr>
                <a:spLocks/>
              </p:cNvSpPr>
              <p:nvPr/>
            </p:nvSpPr>
            <p:spPr bwMode="auto">
              <a:xfrm>
                <a:off x="8346273" y="1183592"/>
                <a:ext cx="568486" cy="308239"/>
              </a:xfrm>
              <a:custGeom>
                <a:avLst/>
                <a:gdLst>
                  <a:gd name="T0" fmla="*/ 0 w 18148"/>
                  <a:gd name="T1" fmla="*/ 0 h 9453"/>
                  <a:gd name="T2" fmla="*/ 0 w 18148"/>
                  <a:gd name="T3" fmla="*/ 2147483646 h 9453"/>
                  <a:gd name="T4" fmla="*/ 2147483646 w 18148"/>
                  <a:gd name="T5" fmla="*/ 2147483646 h 9453"/>
                  <a:gd name="T6" fmla="*/ 2147483646 w 18148"/>
                  <a:gd name="T7" fmla="*/ 2147483646 h 9453"/>
                  <a:gd name="T8" fmla="*/ 2147483646 w 18148"/>
                  <a:gd name="T9" fmla="*/ 0 h 9453"/>
                  <a:gd name="T10" fmla="*/ 0 w 18148"/>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8" name="Google Shape;1004;p14">
              <a:extLst>
                <a:ext uri="{FF2B5EF4-FFF2-40B4-BE49-F238E27FC236}">
                  <a16:creationId xmlns:a16="http://schemas.microsoft.com/office/drawing/2014/main" id="{CA80852E-3875-4427-8E32-25B1917590C8}"/>
                </a:ext>
              </a:extLst>
            </p:cNvPr>
            <p:cNvGrpSpPr>
              <a:grpSpLocks/>
            </p:cNvGrpSpPr>
            <p:nvPr/>
          </p:nvGrpSpPr>
          <p:grpSpPr bwMode="auto">
            <a:xfrm>
              <a:off x="8341543" y="606635"/>
              <a:ext cx="569676" cy="388014"/>
              <a:chOff x="8341543" y="606635"/>
              <a:chExt cx="569676" cy="388014"/>
            </a:xfrm>
          </p:grpSpPr>
          <p:sp>
            <p:nvSpPr>
              <p:cNvPr id="17" name="Google Shape;1005;p14">
                <a:extLst>
                  <a:ext uri="{FF2B5EF4-FFF2-40B4-BE49-F238E27FC236}">
                    <a16:creationId xmlns:a16="http://schemas.microsoft.com/office/drawing/2014/main" id="{B5DC2B04-5EA0-4A8C-A2E3-10E469D2473D}"/>
                  </a:ext>
                </a:extLst>
              </p:cNvPr>
              <p:cNvSpPr>
                <a:spLocks/>
              </p:cNvSpPr>
              <p:nvPr/>
            </p:nvSpPr>
            <p:spPr bwMode="auto">
              <a:xfrm>
                <a:off x="8341543" y="686410"/>
                <a:ext cx="569676" cy="308239"/>
              </a:xfrm>
              <a:custGeom>
                <a:avLst/>
                <a:gdLst>
                  <a:gd name="T0" fmla="*/ 0 w 18186"/>
                  <a:gd name="T1" fmla="*/ 0 h 9453"/>
                  <a:gd name="T2" fmla="*/ 0 w 18186"/>
                  <a:gd name="T3" fmla="*/ 2147483646 h 9453"/>
                  <a:gd name="T4" fmla="*/ 2147483646 w 18186"/>
                  <a:gd name="T5" fmla="*/ 2147483646 h 9453"/>
                  <a:gd name="T6" fmla="*/ 2147483646 w 18186"/>
                  <a:gd name="T7" fmla="*/ 2147483646 h 9453"/>
                  <a:gd name="T8" fmla="*/ 2147483646 w 18186"/>
                  <a:gd name="T9" fmla="*/ 0 h 9453"/>
                  <a:gd name="T10" fmla="*/ 0 w 18186"/>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 name="Google Shape;1006;p14">
                <a:extLst>
                  <a:ext uri="{FF2B5EF4-FFF2-40B4-BE49-F238E27FC236}">
                    <a16:creationId xmlns:a16="http://schemas.microsoft.com/office/drawing/2014/main" id="{D73EFB47-C956-4CF7-93D6-19BFD675AA2E}"/>
                  </a:ext>
                </a:extLst>
              </p:cNvPr>
              <p:cNvSpPr/>
              <p:nvPr/>
            </p:nvSpPr>
            <p:spPr>
              <a:xfrm>
                <a:off x="8341867" y="606869"/>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grpSp>
          <p:nvGrpSpPr>
            <p:cNvPr id="9" name="Google Shape;1007;p14">
              <a:extLst>
                <a:ext uri="{FF2B5EF4-FFF2-40B4-BE49-F238E27FC236}">
                  <a16:creationId xmlns:a16="http://schemas.microsoft.com/office/drawing/2014/main" id="{D7F5F6AF-4CD1-41B0-8F5B-E35AC14381FF}"/>
                </a:ext>
              </a:extLst>
            </p:cNvPr>
            <p:cNvGrpSpPr>
              <a:grpSpLocks/>
            </p:cNvGrpSpPr>
            <p:nvPr/>
          </p:nvGrpSpPr>
          <p:grpSpPr bwMode="auto">
            <a:xfrm>
              <a:off x="8341543" y="2842933"/>
              <a:ext cx="569676" cy="380612"/>
              <a:chOff x="8341543" y="2282008"/>
              <a:chExt cx="569676" cy="380612"/>
            </a:xfrm>
          </p:grpSpPr>
          <p:sp>
            <p:nvSpPr>
              <p:cNvPr id="15" name="Google Shape;1008;p14">
                <a:extLst>
                  <a:ext uri="{FF2B5EF4-FFF2-40B4-BE49-F238E27FC236}">
                    <a16:creationId xmlns:a16="http://schemas.microsoft.com/office/drawing/2014/main" id="{D2DA849C-BE29-423D-ADF0-30B147560AFF}"/>
                  </a:ext>
                </a:extLst>
              </p:cNvPr>
              <p:cNvSpPr>
                <a:spLocks/>
              </p:cNvSpPr>
              <p:nvPr/>
            </p:nvSpPr>
            <p:spPr bwMode="auto">
              <a:xfrm>
                <a:off x="8341543" y="2361783"/>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 name="Google Shape;1009;p14">
                <a:extLst>
                  <a:ext uri="{FF2B5EF4-FFF2-40B4-BE49-F238E27FC236}">
                    <a16:creationId xmlns:a16="http://schemas.microsoft.com/office/drawing/2014/main" id="{0F0D0F51-1EF2-4D48-B648-B093E537FD60}"/>
                  </a:ext>
                </a:extLst>
              </p:cNvPr>
              <p:cNvSpPr>
                <a:spLocks/>
              </p:cNvSpPr>
              <p:nvPr/>
            </p:nvSpPr>
            <p:spPr bwMode="auto">
              <a:xfrm>
                <a:off x="8341543" y="2282008"/>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10" name="Google Shape;1010;p14">
              <a:extLst>
                <a:ext uri="{FF2B5EF4-FFF2-40B4-BE49-F238E27FC236}">
                  <a16:creationId xmlns:a16="http://schemas.microsoft.com/office/drawing/2014/main" id="{280DF54D-875B-42DA-97D0-5514B8106F67}"/>
                </a:ext>
              </a:extLst>
            </p:cNvPr>
            <p:cNvGrpSpPr>
              <a:grpSpLocks/>
            </p:cNvGrpSpPr>
            <p:nvPr/>
          </p:nvGrpSpPr>
          <p:grpSpPr bwMode="auto">
            <a:xfrm>
              <a:off x="8341543" y="3403858"/>
              <a:ext cx="569676" cy="380612"/>
              <a:chOff x="8341543" y="2282008"/>
              <a:chExt cx="569676" cy="380612"/>
            </a:xfrm>
          </p:grpSpPr>
          <p:sp>
            <p:nvSpPr>
              <p:cNvPr id="13" name="Google Shape;1011;p14">
                <a:extLst>
                  <a:ext uri="{FF2B5EF4-FFF2-40B4-BE49-F238E27FC236}">
                    <a16:creationId xmlns:a16="http://schemas.microsoft.com/office/drawing/2014/main" id="{2A0F84E7-8329-4F28-B3BA-E34DC9E7FDE6}"/>
                  </a:ext>
                </a:extLst>
              </p:cNvPr>
              <p:cNvSpPr>
                <a:spLocks/>
              </p:cNvSpPr>
              <p:nvPr/>
            </p:nvSpPr>
            <p:spPr bwMode="auto">
              <a:xfrm>
                <a:off x="8341543" y="2361783"/>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 name="Google Shape;1012;p14">
                <a:extLst>
                  <a:ext uri="{FF2B5EF4-FFF2-40B4-BE49-F238E27FC236}">
                    <a16:creationId xmlns:a16="http://schemas.microsoft.com/office/drawing/2014/main" id="{60E28688-DCB3-4D4F-8860-314B6E19B4BC}"/>
                  </a:ext>
                </a:extLst>
              </p:cNvPr>
              <p:cNvSpPr/>
              <p:nvPr/>
            </p:nvSpPr>
            <p:spPr>
              <a:xfrm>
                <a:off x="8341867" y="2281736"/>
                <a:ext cx="569787" cy="30086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sp>
          <p:nvSpPr>
            <p:cNvPr id="11" name="Google Shape;1013;p14">
              <a:extLst>
                <a:ext uri="{FF2B5EF4-FFF2-40B4-BE49-F238E27FC236}">
                  <a16:creationId xmlns:a16="http://schemas.microsoft.com/office/drawing/2014/main" id="{A4F7BB3E-3A73-4470-A7E8-064FCC36F042}"/>
                </a:ext>
              </a:extLst>
            </p:cNvPr>
            <p:cNvSpPr/>
            <p:nvPr/>
          </p:nvSpPr>
          <p:spPr>
            <a:xfrm>
              <a:off x="8341867" y="4368307"/>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2" name="Google Shape;1014;p14">
              <a:extLst>
                <a:ext uri="{FF2B5EF4-FFF2-40B4-BE49-F238E27FC236}">
                  <a16:creationId xmlns:a16="http://schemas.microsoft.com/office/drawing/2014/main" id="{8AED180C-866E-4180-85B0-09DA03C8270A}"/>
                </a:ext>
              </a:extLst>
            </p:cNvPr>
            <p:cNvSpPr>
              <a:spLocks/>
            </p:cNvSpPr>
            <p:nvPr/>
          </p:nvSpPr>
          <p:spPr bwMode="auto">
            <a:xfrm>
              <a:off x="395894" y="219519"/>
              <a:ext cx="8053438" cy="4788281"/>
            </a:xfrm>
            <a:custGeom>
              <a:avLst/>
              <a:gdLst>
                <a:gd name="T0" fmla="*/ 2147483646 w 257093"/>
                <a:gd name="T1" fmla="*/ 2147483646 h 146846"/>
                <a:gd name="T2" fmla="*/ 2147483646 w 257093"/>
                <a:gd name="T3" fmla="*/ 2147483646 h 146846"/>
                <a:gd name="T4" fmla="*/ 2147483646 w 257093"/>
                <a:gd name="T5" fmla="*/ 2147483646 h 146846"/>
                <a:gd name="T6" fmla="*/ 2147483646 w 257093"/>
                <a:gd name="T7" fmla="*/ 2147483646 h 146846"/>
                <a:gd name="T8" fmla="*/ 2147483646 w 257093"/>
                <a:gd name="T9" fmla="*/ 2147483646 h 146846"/>
                <a:gd name="T10" fmla="*/ 2147483646 w 257093"/>
                <a:gd name="T11" fmla="*/ 2147483646 h 146846"/>
                <a:gd name="T12" fmla="*/ 2147483646 w 257093"/>
                <a:gd name="T13" fmla="*/ 2147483646 h 146846"/>
                <a:gd name="T14" fmla="*/ 2147483646 w 257093"/>
                <a:gd name="T15" fmla="*/ 2147483646 h 146846"/>
                <a:gd name="T16" fmla="*/ 2147483646 w 257093"/>
                <a:gd name="T17" fmla="*/ 2147483646 h 1468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lnTo>
                    <a:pt x="7146" y="1"/>
                  </a:lnTo>
                  <a:close/>
                </a:path>
              </a:pathLst>
            </a:custGeom>
            <a:solidFill>
              <a:srgbClr val="FCFAF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25" name="Google Shape;1082;p14">
            <a:extLst>
              <a:ext uri="{FF2B5EF4-FFF2-40B4-BE49-F238E27FC236}">
                <a16:creationId xmlns:a16="http://schemas.microsoft.com/office/drawing/2014/main" id="{C73EE0F1-154C-461D-A702-290C04C4DAB7}"/>
              </a:ext>
            </a:extLst>
          </p:cNvPr>
          <p:cNvSpPr>
            <a:spLocks/>
          </p:cNvSpPr>
          <p:nvPr userDrawn="1"/>
        </p:nvSpPr>
        <p:spPr bwMode="auto">
          <a:xfrm>
            <a:off x="465667" y="882651"/>
            <a:ext cx="110067" cy="176213"/>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6" name="Google Shape;1083;p14">
            <a:extLst>
              <a:ext uri="{FF2B5EF4-FFF2-40B4-BE49-F238E27FC236}">
                <a16:creationId xmlns:a16="http://schemas.microsoft.com/office/drawing/2014/main" id="{F5648E25-267E-4966-82B4-530437CEDF4C}"/>
              </a:ext>
            </a:extLst>
          </p:cNvPr>
          <p:cNvSpPr>
            <a:spLocks/>
          </p:cNvSpPr>
          <p:nvPr userDrawn="1"/>
        </p:nvSpPr>
        <p:spPr bwMode="auto">
          <a:xfrm>
            <a:off x="201084" y="906463"/>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7" name="Google Shape;1084;p14">
            <a:extLst>
              <a:ext uri="{FF2B5EF4-FFF2-40B4-BE49-F238E27FC236}">
                <a16:creationId xmlns:a16="http://schemas.microsoft.com/office/drawing/2014/main" id="{540BEFCD-6FC6-4E38-ABEB-AE14BB6657BE}"/>
              </a:ext>
            </a:extLst>
          </p:cNvPr>
          <p:cNvSpPr>
            <a:spLocks/>
          </p:cNvSpPr>
          <p:nvPr userDrawn="1"/>
        </p:nvSpPr>
        <p:spPr bwMode="auto">
          <a:xfrm>
            <a:off x="224367" y="989014"/>
            <a:ext cx="44451"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8" name="Google Shape;1085;p14">
            <a:extLst>
              <a:ext uri="{FF2B5EF4-FFF2-40B4-BE49-F238E27FC236}">
                <a16:creationId xmlns:a16="http://schemas.microsoft.com/office/drawing/2014/main" id="{42312E47-1EEF-4388-8599-85E045F93D6C}"/>
              </a:ext>
            </a:extLst>
          </p:cNvPr>
          <p:cNvSpPr>
            <a:spLocks/>
          </p:cNvSpPr>
          <p:nvPr userDrawn="1"/>
        </p:nvSpPr>
        <p:spPr bwMode="auto">
          <a:xfrm>
            <a:off x="524934" y="947739"/>
            <a:ext cx="46567" cy="46037"/>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9" name="Google Shape;1086;p14">
            <a:extLst>
              <a:ext uri="{FF2B5EF4-FFF2-40B4-BE49-F238E27FC236}">
                <a16:creationId xmlns:a16="http://schemas.microsoft.com/office/drawing/2014/main" id="{99E935DB-A260-46FC-AA2A-A601E311A66B}"/>
              </a:ext>
            </a:extLst>
          </p:cNvPr>
          <p:cNvSpPr>
            <a:spLocks/>
          </p:cNvSpPr>
          <p:nvPr userDrawn="1"/>
        </p:nvSpPr>
        <p:spPr bwMode="auto">
          <a:xfrm>
            <a:off x="201084" y="917575"/>
            <a:ext cx="448733" cy="96838"/>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0" name="Google Shape;1082;p14">
            <a:extLst>
              <a:ext uri="{FF2B5EF4-FFF2-40B4-BE49-F238E27FC236}">
                <a16:creationId xmlns:a16="http://schemas.microsoft.com/office/drawing/2014/main" id="{C9162E2C-D43B-408E-92AE-6CB511F77BC8}"/>
              </a:ext>
            </a:extLst>
          </p:cNvPr>
          <p:cNvSpPr>
            <a:spLocks/>
          </p:cNvSpPr>
          <p:nvPr userDrawn="1"/>
        </p:nvSpPr>
        <p:spPr bwMode="auto">
          <a:xfrm>
            <a:off x="463550" y="1495425"/>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1" name="Google Shape;1083;p14">
            <a:extLst>
              <a:ext uri="{FF2B5EF4-FFF2-40B4-BE49-F238E27FC236}">
                <a16:creationId xmlns:a16="http://schemas.microsoft.com/office/drawing/2014/main" id="{9F230B42-E509-4EB5-9EAE-FFC7B79B6B0A}"/>
              </a:ext>
            </a:extLst>
          </p:cNvPr>
          <p:cNvSpPr>
            <a:spLocks/>
          </p:cNvSpPr>
          <p:nvPr userDrawn="1"/>
        </p:nvSpPr>
        <p:spPr bwMode="auto">
          <a:xfrm>
            <a:off x="198967" y="1520826"/>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2" name="Google Shape;1084;p14">
            <a:extLst>
              <a:ext uri="{FF2B5EF4-FFF2-40B4-BE49-F238E27FC236}">
                <a16:creationId xmlns:a16="http://schemas.microsoft.com/office/drawing/2014/main" id="{C06EFD02-B748-4688-B82C-F3AD89D2B1A1}"/>
              </a:ext>
            </a:extLst>
          </p:cNvPr>
          <p:cNvSpPr>
            <a:spLocks/>
          </p:cNvSpPr>
          <p:nvPr userDrawn="1"/>
        </p:nvSpPr>
        <p:spPr bwMode="auto">
          <a:xfrm>
            <a:off x="222251" y="1603375"/>
            <a:ext cx="46567" cy="46038"/>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3" name="Google Shape;1085;p14">
            <a:extLst>
              <a:ext uri="{FF2B5EF4-FFF2-40B4-BE49-F238E27FC236}">
                <a16:creationId xmlns:a16="http://schemas.microsoft.com/office/drawing/2014/main" id="{86111985-8C6D-4F7A-9AD4-B46DF6E7C083}"/>
              </a:ext>
            </a:extLst>
          </p:cNvPr>
          <p:cNvSpPr>
            <a:spLocks/>
          </p:cNvSpPr>
          <p:nvPr userDrawn="1"/>
        </p:nvSpPr>
        <p:spPr bwMode="auto">
          <a:xfrm>
            <a:off x="522818" y="1562100"/>
            <a:ext cx="46567" cy="44450"/>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4" name="Google Shape;1086;p14">
            <a:extLst>
              <a:ext uri="{FF2B5EF4-FFF2-40B4-BE49-F238E27FC236}">
                <a16:creationId xmlns:a16="http://schemas.microsoft.com/office/drawing/2014/main" id="{F5A7CAFC-A0CD-45E3-9277-C5593E0155EE}"/>
              </a:ext>
            </a:extLst>
          </p:cNvPr>
          <p:cNvSpPr>
            <a:spLocks/>
          </p:cNvSpPr>
          <p:nvPr userDrawn="1"/>
        </p:nvSpPr>
        <p:spPr bwMode="auto">
          <a:xfrm>
            <a:off x="201084" y="1531938"/>
            <a:ext cx="446616"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5" name="Google Shape;1082;p14">
            <a:extLst>
              <a:ext uri="{FF2B5EF4-FFF2-40B4-BE49-F238E27FC236}">
                <a16:creationId xmlns:a16="http://schemas.microsoft.com/office/drawing/2014/main" id="{7DEEB757-97C7-4C3F-AA7B-A560A7E95DA9}"/>
              </a:ext>
            </a:extLst>
          </p:cNvPr>
          <p:cNvSpPr>
            <a:spLocks/>
          </p:cNvSpPr>
          <p:nvPr userDrawn="1"/>
        </p:nvSpPr>
        <p:spPr bwMode="auto">
          <a:xfrm>
            <a:off x="463550" y="2109788"/>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6" name="Google Shape;1083;p14">
            <a:extLst>
              <a:ext uri="{FF2B5EF4-FFF2-40B4-BE49-F238E27FC236}">
                <a16:creationId xmlns:a16="http://schemas.microsoft.com/office/drawing/2014/main" id="{7A886CE0-2B9F-44FF-AA02-188CA1719C1A}"/>
              </a:ext>
            </a:extLst>
          </p:cNvPr>
          <p:cNvSpPr>
            <a:spLocks/>
          </p:cNvSpPr>
          <p:nvPr userDrawn="1"/>
        </p:nvSpPr>
        <p:spPr bwMode="auto">
          <a:xfrm>
            <a:off x="198967" y="2135189"/>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7" name="Google Shape;1084;p14">
            <a:extLst>
              <a:ext uri="{FF2B5EF4-FFF2-40B4-BE49-F238E27FC236}">
                <a16:creationId xmlns:a16="http://schemas.microsoft.com/office/drawing/2014/main" id="{680DBBA6-0388-4582-8502-3AE032481194}"/>
              </a:ext>
            </a:extLst>
          </p:cNvPr>
          <p:cNvSpPr>
            <a:spLocks/>
          </p:cNvSpPr>
          <p:nvPr userDrawn="1"/>
        </p:nvSpPr>
        <p:spPr bwMode="auto">
          <a:xfrm>
            <a:off x="222251" y="2217738"/>
            <a:ext cx="44449" cy="44450"/>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8" name="Google Shape;1085;p14">
            <a:extLst>
              <a:ext uri="{FF2B5EF4-FFF2-40B4-BE49-F238E27FC236}">
                <a16:creationId xmlns:a16="http://schemas.microsoft.com/office/drawing/2014/main" id="{5883C231-45FC-4665-A915-0D5F9D688742}"/>
              </a:ext>
            </a:extLst>
          </p:cNvPr>
          <p:cNvSpPr>
            <a:spLocks/>
          </p:cNvSpPr>
          <p:nvPr userDrawn="1"/>
        </p:nvSpPr>
        <p:spPr bwMode="auto">
          <a:xfrm>
            <a:off x="522818" y="2174875"/>
            <a:ext cx="44449"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9" name="Google Shape;1086;p14">
            <a:extLst>
              <a:ext uri="{FF2B5EF4-FFF2-40B4-BE49-F238E27FC236}">
                <a16:creationId xmlns:a16="http://schemas.microsoft.com/office/drawing/2014/main" id="{A9B98C67-D4A4-4327-9716-FA567767A45D}"/>
              </a:ext>
            </a:extLst>
          </p:cNvPr>
          <p:cNvSpPr>
            <a:spLocks/>
          </p:cNvSpPr>
          <p:nvPr userDrawn="1"/>
        </p:nvSpPr>
        <p:spPr bwMode="auto">
          <a:xfrm>
            <a:off x="198967" y="2146300"/>
            <a:ext cx="448733"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0" name="Google Shape;1082;p14">
            <a:extLst>
              <a:ext uri="{FF2B5EF4-FFF2-40B4-BE49-F238E27FC236}">
                <a16:creationId xmlns:a16="http://schemas.microsoft.com/office/drawing/2014/main" id="{E8132F6D-DD57-46D0-8087-B6E237E70A6F}"/>
              </a:ext>
            </a:extLst>
          </p:cNvPr>
          <p:cNvSpPr>
            <a:spLocks/>
          </p:cNvSpPr>
          <p:nvPr userDrawn="1"/>
        </p:nvSpPr>
        <p:spPr bwMode="auto">
          <a:xfrm>
            <a:off x="461433" y="2724151"/>
            <a:ext cx="110067" cy="176213"/>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1" name="Google Shape;1083;p14">
            <a:extLst>
              <a:ext uri="{FF2B5EF4-FFF2-40B4-BE49-F238E27FC236}">
                <a16:creationId xmlns:a16="http://schemas.microsoft.com/office/drawing/2014/main" id="{032D756E-2DE1-46E9-97C3-277096032D07}"/>
              </a:ext>
            </a:extLst>
          </p:cNvPr>
          <p:cNvSpPr>
            <a:spLocks/>
          </p:cNvSpPr>
          <p:nvPr userDrawn="1"/>
        </p:nvSpPr>
        <p:spPr bwMode="auto">
          <a:xfrm>
            <a:off x="196851" y="2747964"/>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2" name="Google Shape;1084;p14">
            <a:extLst>
              <a:ext uri="{FF2B5EF4-FFF2-40B4-BE49-F238E27FC236}">
                <a16:creationId xmlns:a16="http://schemas.microsoft.com/office/drawing/2014/main" id="{08B766A1-6869-4371-8804-76AA9CBAE035}"/>
              </a:ext>
            </a:extLst>
          </p:cNvPr>
          <p:cNvSpPr>
            <a:spLocks/>
          </p:cNvSpPr>
          <p:nvPr userDrawn="1"/>
        </p:nvSpPr>
        <p:spPr bwMode="auto">
          <a:xfrm>
            <a:off x="220134" y="2830514"/>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3" name="Google Shape;1085;p14">
            <a:extLst>
              <a:ext uri="{FF2B5EF4-FFF2-40B4-BE49-F238E27FC236}">
                <a16:creationId xmlns:a16="http://schemas.microsoft.com/office/drawing/2014/main" id="{958B494A-19DB-42D5-B34E-4E3E119BE33B}"/>
              </a:ext>
            </a:extLst>
          </p:cNvPr>
          <p:cNvSpPr>
            <a:spLocks/>
          </p:cNvSpPr>
          <p:nvPr userDrawn="1"/>
        </p:nvSpPr>
        <p:spPr bwMode="auto">
          <a:xfrm>
            <a:off x="520701" y="2789239"/>
            <a:ext cx="46567" cy="46037"/>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4" name="Google Shape;1086;p14">
            <a:extLst>
              <a:ext uri="{FF2B5EF4-FFF2-40B4-BE49-F238E27FC236}">
                <a16:creationId xmlns:a16="http://schemas.microsoft.com/office/drawing/2014/main" id="{3F3B3906-A32A-4AA3-A2B7-E552191A66A0}"/>
              </a:ext>
            </a:extLst>
          </p:cNvPr>
          <p:cNvSpPr>
            <a:spLocks/>
          </p:cNvSpPr>
          <p:nvPr userDrawn="1"/>
        </p:nvSpPr>
        <p:spPr bwMode="auto">
          <a:xfrm>
            <a:off x="198968" y="2759075"/>
            <a:ext cx="446617" cy="96838"/>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5" name="Google Shape;1082;p14">
            <a:extLst>
              <a:ext uri="{FF2B5EF4-FFF2-40B4-BE49-F238E27FC236}">
                <a16:creationId xmlns:a16="http://schemas.microsoft.com/office/drawing/2014/main" id="{746FBFB5-E1B4-40C3-8B76-DA70CEE48811}"/>
              </a:ext>
            </a:extLst>
          </p:cNvPr>
          <p:cNvSpPr>
            <a:spLocks/>
          </p:cNvSpPr>
          <p:nvPr userDrawn="1"/>
        </p:nvSpPr>
        <p:spPr bwMode="auto">
          <a:xfrm>
            <a:off x="461433" y="3336925"/>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6" name="Google Shape;1083;p14">
            <a:extLst>
              <a:ext uri="{FF2B5EF4-FFF2-40B4-BE49-F238E27FC236}">
                <a16:creationId xmlns:a16="http://schemas.microsoft.com/office/drawing/2014/main" id="{776EE66A-7074-4873-8960-2E32618F659E}"/>
              </a:ext>
            </a:extLst>
          </p:cNvPr>
          <p:cNvSpPr>
            <a:spLocks/>
          </p:cNvSpPr>
          <p:nvPr userDrawn="1"/>
        </p:nvSpPr>
        <p:spPr bwMode="auto">
          <a:xfrm>
            <a:off x="194733" y="3362326"/>
            <a:ext cx="450851"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7" name="Google Shape;1084;p14">
            <a:extLst>
              <a:ext uri="{FF2B5EF4-FFF2-40B4-BE49-F238E27FC236}">
                <a16:creationId xmlns:a16="http://schemas.microsoft.com/office/drawing/2014/main" id="{993C5A1C-7F7E-4181-8049-382E7F927EBF}"/>
              </a:ext>
            </a:extLst>
          </p:cNvPr>
          <p:cNvSpPr>
            <a:spLocks/>
          </p:cNvSpPr>
          <p:nvPr userDrawn="1"/>
        </p:nvSpPr>
        <p:spPr bwMode="auto">
          <a:xfrm>
            <a:off x="220133" y="3444875"/>
            <a:ext cx="44451" cy="46038"/>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8" name="Google Shape;1085;p14">
            <a:extLst>
              <a:ext uri="{FF2B5EF4-FFF2-40B4-BE49-F238E27FC236}">
                <a16:creationId xmlns:a16="http://schemas.microsoft.com/office/drawing/2014/main" id="{B7122D08-2018-4D86-B706-C111D7725468}"/>
              </a:ext>
            </a:extLst>
          </p:cNvPr>
          <p:cNvSpPr>
            <a:spLocks/>
          </p:cNvSpPr>
          <p:nvPr userDrawn="1"/>
        </p:nvSpPr>
        <p:spPr bwMode="auto">
          <a:xfrm>
            <a:off x="520700" y="3403600"/>
            <a:ext cx="44451" cy="44450"/>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9" name="Google Shape;1086;p14">
            <a:extLst>
              <a:ext uri="{FF2B5EF4-FFF2-40B4-BE49-F238E27FC236}">
                <a16:creationId xmlns:a16="http://schemas.microsoft.com/office/drawing/2014/main" id="{C68EA8F7-166D-48F1-840E-693A5D9CA1D9}"/>
              </a:ext>
            </a:extLst>
          </p:cNvPr>
          <p:cNvSpPr>
            <a:spLocks/>
          </p:cNvSpPr>
          <p:nvPr userDrawn="1"/>
        </p:nvSpPr>
        <p:spPr bwMode="auto">
          <a:xfrm>
            <a:off x="196851" y="3373439"/>
            <a:ext cx="448733" cy="96837"/>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0" name="Google Shape;1082;p14">
            <a:extLst>
              <a:ext uri="{FF2B5EF4-FFF2-40B4-BE49-F238E27FC236}">
                <a16:creationId xmlns:a16="http://schemas.microsoft.com/office/drawing/2014/main" id="{2C47FA9D-F2A3-4558-AA57-4A387FB0C1E3}"/>
              </a:ext>
            </a:extLst>
          </p:cNvPr>
          <p:cNvSpPr>
            <a:spLocks/>
          </p:cNvSpPr>
          <p:nvPr userDrawn="1"/>
        </p:nvSpPr>
        <p:spPr bwMode="auto">
          <a:xfrm>
            <a:off x="459317" y="3951288"/>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1" name="Google Shape;1083;p14">
            <a:extLst>
              <a:ext uri="{FF2B5EF4-FFF2-40B4-BE49-F238E27FC236}">
                <a16:creationId xmlns:a16="http://schemas.microsoft.com/office/drawing/2014/main" id="{D5964C69-AACD-4A72-A637-B9A8BFBE5B54}"/>
              </a:ext>
            </a:extLst>
          </p:cNvPr>
          <p:cNvSpPr>
            <a:spLocks/>
          </p:cNvSpPr>
          <p:nvPr userDrawn="1"/>
        </p:nvSpPr>
        <p:spPr bwMode="auto">
          <a:xfrm>
            <a:off x="194734" y="3976689"/>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2" name="Google Shape;1084;p14">
            <a:extLst>
              <a:ext uri="{FF2B5EF4-FFF2-40B4-BE49-F238E27FC236}">
                <a16:creationId xmlns:a16="http://schemas.microsoft.com/office/drawing/2014/main" id="{13BFE041-DF23-4FD9-A779-44A2F308F472}"/>
              </a:ext>
            </a:extLst>
          </p:cNvPr>
          <p:cNvSpPr>
            <a:spLocks/>
          </p:cNvSpPr>
          <p:nvPr userDrawn="1"/>
        </p:nvSpPr>
        <p:spPr bwMode="auto">
          <a:xfrm>
            <a:off x="218018" y="4059239"/>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3" name="Google Shape;1085;p14">
            <a:extLst>
              <a:ext uri="{FF2B5EF4-FFF2-40B4-BE49-F238E27FC236}">
                <a16:creationId xmlns:a16="http://schemas.microsoft.com/office/drawing/2014/main" id="{F869D0DA-093E-4F79-9A59-04EA2987CE11}"/>
              </a:ext>
            </a:extLst>
          </p:cNvPr>
          <p:cNvSpPr>
            <a:spLocks/>
          </p:cNvSpPr>
          <p:nvPr userDrawn="1"/>
        </p:nvSpPr>
        <p:spPr bwMode="auto">
          <a:xfrm>
            <a:off x="518585" y="4016375"/>
            <a:ext cx="46567"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4" name="Google Shape;1086;p14">
            <a:extLst>
              <a:ext uri="{FF2B5EF4-FFF2-40B4-BE49-F238E27FC236}">
                <a16:creationId xmlns:a16="http://schemas.microsoft.com/office/drawing/2014/main" id="{BA7AAB63-980F-4A1B-9856-4278F9FC1195}"/>
              </a:ext>
            </a:extLst>
          </p:cNvPr>
          <p:cNvSpPr>
            <a:spLocks/>
          </p:cNvSpPr>
          <p:nvPr userDrawn="1"/>
        </p:nvSpPr>
        <p:spPr bwMode="auto">
          <a:xfrm>
            <a:off x="194734" y="3987800"/>
            <a:ext cx="448733"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5" name="Google Shape;1082;p14">
            <a:extLst>
              <a:ext uri="{FF2B5EF4-FFF2-40B4-BE49-F238E27FC236}">
                <a16:creationId xmlns:a16="http://schemas.microsoft.com/office/drawing/2014/main" id="{D1B75B52-3B83-4DE8-AB22-55F729DDB2FC}"/>
              </a:ext>
            </a:extLst>
          </p:cNvPr>
          <p:cNvSpPr>
            <a:spLocks/>
          </p:cNvSpPr>
          <p:nvPr userDrawn="1"/>
        </p:nvSpPr>
        <p:spPr bwMode="auto">
          <a:xfrm>
            <a:off x="459317" y="4565650"/>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6" name="Google Shape;1083;p14">
            <a:extLst>
              <a:ext uri="{FF2B5EF4-FFF2-40B4-BE49-F238E27FC236}">
                <a16:creationId xmlns:a16="http://schemas.microsoft.com/office/drawing/2014/main" id="{BB694BE3-D3AF-482E-826E-9BBCE447ED71}"/>
              </a:ext>
            </a:extLst>
          </p:cNvPr>
          <p:cNvSpPr>
            <a:spLocks/>
          </p:cNvSpPr>
          <p:nvPr userDrawn="1"/>
        </p:nvSpPr>
        <p:spPr bwMode="auto">
          <a:xfrm>
            <a:off x="192618" y="4589464"/>
            <a:ext cx="450849"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7" name="Google Shape;1084;p14">
            <a:extLst>
              <a:ext uri="{FF2B5EF4-FFF2-40B4-BE49-F238E27FC236}">
                <a16:creationId xmlns:a16="http://schemas.microsoft.com/office/drawing/2014/main" id="{00B0AE4E-DCE9-445A-8B6C-23EFD39EDCE5}"/>
              </a:ext>
            </a:extLst>
          </p:cNvPr>
          <p:cNvSpPr>
            <a:spLocks/>
          </p:cNvSpPr>
          <p:nvPr userDrawn="1"/>
        </p:nvSpPr>
        <p:spPr bwMode="auto">
          <a:xfrm>
            <a:off x="215901" y="4672014"/>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8" name="Google Shape;1085;p14">
            <a:extLst>
              <a:ext uri="{FF2B5EF4-FFF2-40B4-BE49-F238E27FC236}">
                <a16:creationId xmlns:a16="http://schemas.microsoft.com/office/drawing/2014/main" id="{824B350C-48B2-4A76-88A9-09CE295EACB9}"/>
              </a:ext>
            </a:extLst>
          </p:cNvPr>
          <p:cNvSpPr>
            <a:spLocks/>
          </p:cNvSpPr>
          <p:nvPr userDrawn="1"/>
        </p:nvSpPr>
        <p:spPr bwMode="auto">
          <a:xfrm>
            <a:off x="518585" y="4630739"/>
            <a:ext cx="44449" cy="46037"/>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9" name="Google Shape;1086;p14">
            <a:extLst>
              <a:ext uri="{FF2B5EF4-FFF2-40B4-BE49-F238E27FC236}">
                <a16:creationId xmlns:a16="http://schemas.microsoft.com/office/drawing/2014/main" id="{D08F8D88-019A-4E2D-A51F-A5385183E259}"/>
              </a:ext>
            </a:extLst>
          </p:cNvPr>
          <p:cNvSpPr>
            <a:spLocks/>
          </p:cNvSpPr>
          <p:nvPr userDrawn="1"/>
        </p:nvSpPr>
        <p:spPr bwMode="auto">
          <a:xfrm>
            <a:off x="194734" y="4600575"/>
            <a:ext cx="446617" cy="96838"/>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0" name="Google Shape;1082;p14">
            <a:extLst>
              <a:ext uri="{FF2B5EF4-FFF2-40B4-BE49-F238E27FC236}">
                <a16:creationId xmlns:a16="http://schemas.microsoft.com/office/drawing/2014/main" id="{B3DC8F5F-6A2F-420C-A0F2-C02D1133A33C}"/>
              </a:ext>
            </a:extLst>
          </p:cNvPr>
          <p:cNvSpPr>
            <a:spLocks/>
          </p:cNvSpPr>
          <p:nvPr userDrawn="1"/>
        </p:nvSpPr>
        <p:spPr bwMode="auto">
          <a:xfrm>
            <a:off x="457200" y="5180013"/>
            <a:ext cx="110067" cy="176212"/>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1" name="Google Shape;1083;p14">
            <a:extLst>
              <a:ext uri="{FF2B5EF4-FFF2-40B4-BE49-F238E27FC236}">
                <a16:creationId xmlns:a16="http://schemas.microsoft.com/office/drawing/2014/main" id="{03123E28-FDD2-43C9-A600-656399826AE7}"/>
              </a:ext>
            </a:extLst>
          </p:cNvPr>
          <p:cNvSpPr>
            <a:spLocks/>
          </p:cNvSpPr>
          <p:nvPr userDrawn="1"/>
        </p:nvSpPr>
        <p:spPr bwMode="auto">
          <a:xfrm>
            <a:off x="192618" y="5203826"/>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2" name="Google Shape;1084;p14">
            <a:extLst>
              <a:ext uri="{FF2B5EF4-FFF2-40B4-BE49-F238E27FC236}">
                <a16:creationId xmlns:a16="http://schemas.microsoft.com/office/drawing/2014/main" id="{F6968C92-F879-4538-951C-F190153806A7}"/>
              </a:ext>
            </a:extLst>
          </p:cNvPr>
          <p:cNvSpPr>
            <a:spLocks/>
          </p:cNvSpPr>
          <p:nvPr userDrawn="1"/>
        </p:nvSpPr>
        <p:spPr bwMode="auto">
          <a:xfrm>
            <a:off x="215901" y="5286375"/>
            <a:ext cx="46567" cy="46038"/>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3" name="Google Shape;1085;p14">
            <a:extLst>
              <a:ext uri="{FF2B5EF4-FFF2-40B4-BE49-F238E27FC236}">
                <a16:creationId xmlns:a16="http://schemas.microsoft.com/office/drawing/2014/main" id="{5323D9B6-29DF-4A1A-BFFF-22961EA6A7CB}"/>
              </a:ext>
            </a:extLst>
          </p:cNvPr>
          <p:cNvSpPr>
            <a:spLocks/>
          </p:cNvSpPr>
          <p:nvPr userDrawn="1"/>
        </p:nvSpPr>
        <p:spPr bwMode="auto">
          <a:xfrm>
            <a:off x="516467" y="5245100"/>
            <a:ext cx="46567"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4" name="Google Shape;1086;p14">
            <a:extLst>
              <a:ext uri="{FF2B5EF4-FFF2-40B4-BE49-F238E27FC236}">
                <a16:creationId xmlns:a16="http://schemas.microsoft.com/office/drawing/2014/main" id="{E8E681DC-7F64-4673-A15B-2E28EB74EAF4}"/>
              </a:ext>
            </a:extLst>
          </p:cNvPr>
          <p:cNvSpPr>
            <a:spLocks/>
          </p:cNvSpPr>
          <p:nvPr userDrawn="1"/>
        </p:nvSpPr>
        <p:spPr bwMode="auto">
          <a:xfrm>
            <a:off x="192618" y="5214939"/>
            <a:ext cx="448733" cy="96837"/>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5" name="Google Shape;1082;p14">
            <a:extLst>
              <a:ext uri="{FF2B5EF4-FFF2-40B4-BE49-F238E27FC236}">
                <a16:creationId xmlns:a16="http://schemas.microsoft.com/office/drawing/2014/main" id="{02C4584D-41FB-48C4-A2F0-1C74AD3ECC08}"/>
              </a:ext>
            </a:extLst>
          </p:cNvPr>
          <p:cNvSpPr>
            <a:spLocks/>
          </p:cNvSpPr>
          <p:nvPr userDrawn="1"/>
        </p:nvSpPr>
        <p:spPr bwMode="auto">
          <a:xfrm>
            <a:off x="457200" y="5792788"/>
            <a:ext cx="107951"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6" name="Google Shape;1083;p14">
            <a:extLst>
              <a:ext uri="{FF2B5EF4-FFF2-40B4-BE49-F238E27FC236}">
                <a16:creationId xmlns:a16="http://schemas.microsoft.com/office/drawing/2014/main" id="{C6CE857F-7A03-4F40-B63F-2A5D19613715}"/>
              </a:ext>
            </a:extLst>
          </p:cNvPr>
          <p:cNvSpPr>
            <a:spLocks/>
          </p:cNvSpPr>
          <p:nvPr userDrawn="1"/>
        </p:nvSpPr>
        <p:spPr bwMode="auto">
          <a:xfrm>
            <a:off x="190500" y="5818189"/>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7" name="Google Shape;1084;p14">
            <a:extLst>
              <a:ext uri="{FF2B5EF4-FFF2-40B4-BE49-F238E27FC236}">
                <a16:creationId xmlns:a16="http://schemas.microsoft.com/office/drawing/2014/main" id="{64D43998-6779-4059-9482-06FA6FE8A4CA}"/>
              </a:ext>
            </a:extLst>
          </p:cNvPr>
          <p:cNvSpPr>
            <a:spLocks/>
          </p:cNvSpPr>
          <p:nvPr userDrawn="1"/>
        </p:nvSpPr>
        <p:spPr bwMode="auto">
          <a:xfrm>
            <a:off x="213784" y="5900739"/>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8" name="Google Shape;1085;p14">
            <a:extLst>
              <a:ext uri="{FF2B5EF4-FFF2-40B4-BE49-F238E27FC236}">
                <a16:creationId xmlns:a16="http://schemas.microsoft.com/office/drawing/2014/main" id="{30F90685-4C09-445F-A898-BD2808C69DBD}"/>
              </a:ext>
            </a:extLst>
          </p:cNvPr>
          <p:cNvSpPr>
            <a:spLocks/>
          </p:cNvSpPr>
          <p:nvPr userDrawn="1"/>
        </p:nvSpPr>
        <p:spPr bwMode="auto">
          <a:xfrm>
            <a:off x="514351" y="5857875"/>
            <a:ext cx="46567"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9" name="Google Shape;1086;p14">
            <a:extLst>
              <a:ext uri="{FF2B5EF4-FFF2-40B4-BE49-F238E27FC236}">
                <a16:creationId xmlns:a16="http://schemas.microsoft.com/office/drawing/2014/main" id="{1DC1EE33-5805-4414-A087-8DECAA719578}"/>
              </a:ext>
            </a:extLst>
          </p:cNvPr>
          <p:cNvSpPr>
            <a:spLocks/>
          </p:cNvSpPr>
          <p:nvPr userDrawn="1"/>
        </p:nvSpPr>
        <p:spPr bwMode="auto">
          <a:xfrm>
            <a:off x="192617" y="5829300"/>
            <a:ext cx="446616"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0" name="Google Shape;1765;p26">
            <a:extLst>
              <a:ext uri="{FF2B5EF4-FFF2-40B4-BE49-F238E27FC236}">
                <a16:creationId xmlns:a16="http://schemas.microsoft.com/office/drawing/2014/main" id="{A10CCC34-4DCC-4381-9920-F24C47933E10}"/>
              </a:ext>
            </a:extLst>
          </p:cNvPr>
          <p:cNvSpPr/>
          <p:nvPr userDrawn="1"/>
        </p:nvSpPr>
        <p:spPr>
          <a:xfrm rot="126755">
            <a:off x="3092451" y="1090613"/>
            <a:ext cx="5549900" cy="4730750"/>
          </a:xfrm>
          <a:prstGeom prst="rect">
            <a:avLst/>
          </a:prstGeom>
          <a:solidFill>
            <a:schemeClr val="accent6">
              <a:lumMod val="40000"/>
              <a:lumOff val="60000"/>
            </a:schemeClr>
          </a:solidFill>
          <a:ln>
            <a:noFill/>
          </a:ln>
        </p:spPr>
        <p:txBody>
          <a:bodyPr spcFirstLastPara="1" lIns="68569" tIns="68569" rIns="68569" bIns="68569" anchor="ctr"/>
          <a:lstStyle/>
          <a:p>
            <a:pPr eaLnBrk="1" fontAlgn="auto" hangingPunct="1">
              <a:spcBef>
                <a:spcPts val="0"/>
              </a:spcBef>
              <a:spcAft>
                <a:spcPts val="0"/>
              </a:spcAft>
              <a:defRPr/>
            </a:pPr>
            <a:endParaRPr sz="375" b="0" dirty="0">
              <a:solidFill>
                <a:prstClr val="black"/>
              </a:solidFill>
              <a:latin typeface="Arial"/>
            </a:endParaRPr>
          </a:p>
        </p:txBody>
      </p:sp>
      <p:sp>
        <p:nvSpPr>
          <p:cNvPr id="71" name="Google Shape;1766;p26">
            <a:extLst>
              <a:ext uri="{FF2B5EF4-FFF2-40B4-BE49-F238E27FC236}">
                <a16:creationId xmlns:a16="http://schemas.microsoft.com/office/drawing/2014/main" id="{00F86331-B7BF-4B3A-A615-0CD7CAC71E44}"/>
              </a:ext>
            </a:extLst>
          </p:cNvPr>
          <p:cNvSpPr/>
          <p:nvPr userDrawn="1"/>
        </p:nvSpPr>
        <p:spPr>
          <a:xfrm rot="21464125">
            <a:off x="2810934" y="773114"/>
            <a:ext cx="1284817" cy="1336675"/>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lIns="68569" tIns="68569" rIns="68569" bIns="68569" anchor="ctr"/>
          <a:lstStyle/>
          <a:p>
            <a:pPr eaLnBrk="1" fontAlgn="auto" hangingPunct="1">
              <a:spcBef>
                <a:spcPts val="0"/>
              </a:spcBef>
              <a:spcAft>
                <a:spcPts val="0"/>
              </a:spcAft>
              <a:defRPr/>
            </a:pPr>
            <a:endParaRPr sz="375" b="0">
              <a:solidFill>
                <a:prstClr val="black"/>
              </a:solidFill>
              <a:latin typeface="Arial"/>
            </a:endParaRPr>
          </a:p>
        </p:txBody>
      </p:sp>
      <p:sp>
        <p:nvSpPr>
          <p:cNvPr id="72" name="Google Shape;1767;p26">
            <a:extLst>
              <a:ext uri="{FF2B5EF4-FFF2-40B4-BE49-F238E27FC236}">
                <a16:creationId xmlns:a16="http://schemas.microsoft.com/office/drawing/2014/main" id="{2ED0DC3B-BD8D-4CDD-875A-B9346CEFC350}"/>
              </a:ext>
            </a:extLst>
          </p:cNvPr>
          <p:cNvSpPr/>
          <p:nvPr userDrawn="1"/>
        </p:nvSpPr>
        <p:spPr>
          <a:xfrm rot="4829593">
            <a:off x="7640638" y="1029760"/>
            <a:ext cx="1546225" cy="11091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lIns="68569" tIns="68569" rIns="68569" bIns="68569" anchor="ctr"/>
          <a:lstStyle/>
          <a:p>
            <a:pPr eaLnBrk="1" fontAlgn="auto" hangingPunct="1">
              <a:spcBef>
                <a:spcPts val="0"/>
              </a:spcBef>
              <a:spcAft>
                <a:spcPts val="0"/>
              </a:spcAft>
              <a:defRPr/>
            </a:pPr>
            <a:endParaRPr sz="375" b="0">
              <a:solidFill>
                <a:prstClr val="black"/>
              </a:solidFill>
              <a:latin typeface="Arial"/>
            </a:endParaRPr>
          </a:p>
        </p:txBody>
      </p:sp>
      <p:grpSp>
        <p:nvGrpSpPr>
          <p:cNvPr id="73" name="Google Shape;631;p30">
            <a:extLst>
              <a:ext uri="{FF2B5EF4-FFF2-40B4-BE49-F238E27FC236}">
                <a16:creationId xmlns:a16="http://schemas.microsoft.com/office/drawing/2014/main" id="{83BF4AE3-BDF4-4EA3-A286-FCFC4FB7DDFA}"/>
              </a:ext>
            </a:extLst>
          </p:cNvPr>
          <p:cNvGrpSpPr>
            <a:grpSpLocks/>
          </p:cNvGrpSpPr>
          <p:nvPr userDrawn="1"/>
        </p:nvGrpSpPr>
        <p:grpSpPr bwMode="auto">
          <a:xfrm>
            <a:off x="7672917" y="3622676"/>
            <a:ext cx="1310216" cy="2486025"/>
            <a:chOff x="961250" y="234750"/>
            <a:chExt cx="1222525" cy="2320700"/>
          </a:xfrm>
        </p:grpSpPr>
        <p:sp>
          <p:nvSpPr>
            <p:cNvPr id="74" name="Google Shape;632;p30">
              <a:extLst>
                <a:ext uri="{FF2B5EF4-FFF2-40B4-BE49-F238E27FC236}">
                  <a16:creationId xmlns:a16="http://schemas.microsoft.com/office/drawing/2014/main" id="{2E00ECEF-20B1-440E-B573-5CB8BFABA93F}"/>
                </a:ext>
              </a:extLst>
            </p:cNvPr>
            <p:cNvSpPr>
              <a:spLocks/>
            </p:cNvSpPr>
            <p:nvPr/>
          </p:nvSpPr>
          <p:spPr bwMode="auto">
            <a:xfrm>
              <a:off x="1529225" y="1558100"/>
              <a:ext cx="189075" cy="241150"/>
            </a:xfrm>
            <a:custGeom>
              <a:avLst/>
              <a:gdLst>
                <a:gd name="T0" fmla="*/ 2147483646 w 7563"/>
                <a:gd name="T1" fmla="*/ 0 h 9646"/>
                <a:gd name="T2" fmla="*/ 2147483646 w 7563"/>
                <a:gd name="T3" fmla="*/ 2147483646 h 9646"/>
                <a:gd name="T4" fmla="*/ 2147483646 w 7563"/>
                <a:gd name="T5" fmla="*/ 2147483646 h 9646"/>
                <a:gd name="T6" fmla="*/ 2147483646 w 7563"/>
                <a:gd name="T7" fmla="*/ 2147483646 h 9646"/>
                <a:gd name="T8" fmla="*/ 2147483646 w 7563"/>
                <a:gd name="T9" fmla="*/ 2147483646 h 9646"/>
                <a:gd name="T10" fmla="*/ 2147483646 w 7563"/>
                <a:gd name="T11" fmla="*/ 2147483646 h 9646"/>
                <a:gd name="T12" fmla="*/ 2147483646 w 7563"/>
                <a:gd name="T13" fmla="*/ 2147483646 h 9646"/>
                <a:gd name="T14" fmla="*/ 2147483646 w 7563"/>
                <a:gd name="T15" fmla="*/ 2147483646 h 9646"/>
                <a:gd name="T16" fmla="*/ 2147483646 w 7563"/>
                <a:gd name="T17" fmla="*/ 0 h 96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75" name="Google Shape;633;p30">
              <a:extLst>
                <a:ext uri="{FF2B5EF4-FFF2-40B4-BE49-F238E27FC236}">
                  <a16:creationId xmlns:a16="http://schemas.microsoft.com/office/drawing/2014/main" id="{4B63D390-855D-4B81-8D16-8E88EF63C931}"/>
                </a:ext>
              </a:extLst>
            </p:cNvPr>
            <p:cNvSpPr>
              <a:spLocks/>
            </p:cNvSpPr>
            <p:nvPr/>
          </p:nvSpPr>
          <p:spPr bwMode="auto">
            <a:xfrm>
              <a:off x="1647700" y="1816875"/>
              <a:ext cx="206725" cy="252400"/>
            </a:xfrm>
            <a:custGeom>
              <a:avLst/>
              <a:gdLst>
                <a:gd name="T0" fmla="*/ 2147483646 w 8269"/>
                <a:gd name="T1" fmla="*/ 2147483646 h 10096"/>
                <a:gd name="T2" fmla="*/ 0 w 8269"/>
                <a:gd name="T3" fmla="*/ 2147483646 h 10096"/>
                <a:gd name="T4" fmla="*/ 2147483646 w 8269"/>
                <a:gd name="T5" fmla="*/ 2147483646 h 10096"/>
                <a:gd name="T6" fmla="*/ 2147483646 w 8269"/>
                <a:gd name="T7" fmla="*/ 2147483646 h 10096"/>
                <a:gd name="T8" fmla="*/ 2147483646 w 8269"/>
                <a:gd name="T9" fmla="*/ 2147483646 h 10096"/>
                <a:gd name="T10" fmla="*/ 2147483646 w 8269"/>
                <a:gd name="T11" fmla="*/ 2147483646 h 10096"/>
                <a:gd name="T12" fmla="*/ 2147483646 w 8269"/>
                <a:gd name="T13" fmla="*/ 2147483646 h 10096"/>
                <a:gd name="T14" fmla="*/ 2147483646 w 8269"/>
                <a:gd name="T15" fmla="*/ 2147483646 h 10096"/>
                <a:gd name="T16" fmla="*/ 2147483646 w 8269"/>
                <a:gd name="T17" fmla="*/ 2147483646 h 100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76" name="Google Shape;634;p30">
              <a:extLst>
                <a:ext uri="{FF2B5EF4-FFF2-40B4-BE49-F238E27FC236}">
                  <a16:creationId xmlns:a16="http://schemas.microsoft.com/office/drawing/2014/main" id="{1416D53B-9C3B-4A4C-AE68-93146F23C1C5}"/>
                </a:ext>
              </a:extLst>
            </p:cNvPr>
            <p:cNvSpPr/>
            <p:nvPr/>
          </p:nvSpPr>
          <p:spPr>
            <a:xfrm>
              <a:off x="1599175" y="1737425"/>
              <a:ext cx="163926" cy="131892"/>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77" name="Google Shape;635;p30">
              <a:extLst>
                <a:ext uri="{FF2B5EF4-FFF2-40B4-BE49-F238E27FC236}">
                  <a16:creationId xmlns:a16="http://schemas.microsoft.com/office/drawing/2014/main" id="{D49F29A9-09A7-433C-9F53-72AACF6E0568}"/>
                </a:ext>
              </a:extLst>
            </p:cNvPr>
            <p:cNvSpPr>
              <a:spLocks/>
            </p:cNvSpPr>
            <p:nvPr/>
          </p:nvSpPr>
          <p:spPr bwMode="auto">
            <a:xfrm>
              <a:off x="1287250" y="1496000"/>
              <a:ext cx="392400" cy="420700"/>
            </a:xfrm>
            <a:custGeom>
              <a:avLst/>
              <a:gdLst>
                <a:gd name="T0" fmla="*/ 2147483646 w 15696"/>
                <a:gd name="T1" fmla="*/ 0 h 16828"/>
                <a:gd name="T2" fmla="*/ 2147483646 w 15696"/>
                <a:gd name="T3" fmla="*/ 2147483646 h 16828"/>
                <a:gd name="T4" fmla="*/ 2147483646 w 15696"/>
                <a:gd name="T5" fmla="*/ 2147483646 h 16828"/>
                <a:gd name="T6" fmla="*/ 0 w 15696"/>
                <a:gd name="T7" fmla="*/ 2147483646 h 16828"/>
                <a:gd name="T8" fmla="*/ 0 w 15696"/>
                <a:gd name="T9" fmla="*/ 2147483646 h 16828"/>
                <a:gd name="T10" fmla="*/ 2147483646 w 15696"/>
                <a:gd name="T11" fmla="*/ 2147483646 h 16828"/>
                <a:gd name="T12" fmla="*/ 2147483646 w 15696"/>
                <a:gd name="T13" fmla="*/ 2147483646 h 16828"/>
                <a:gd name="T14" fmla="*/ 2147483646 w 15696"/>
                <a:gd name="T15" fmla="*/ 2147483646 h 16828"/>
                <a:gd name="T16" fmla="*/ 2147483646 w 15696"/>
                <a:gd name="T17" fmla="*/ 2147483646 h 16828"/>
                <a:gd name="T18" fmla="*/ 2147483646 w 15696"/>
                <a:gd name="T19" fmla="*/ 0 h 168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78" name="Google Shape;636;p30">
              <a:extLst>
                <a:ext uri="{FF2B5EF4-FFF2-40B4-BE49-F238E27FC236}">
                  <a16:creationId xmlns:a16="http://schemas.microsoft.com/office/drawing/2014/main" id="{A4B0302F-BE5C-4D15-8CE6-3F89C7CCADA4}"/>
                </a:ext>
              </a:extLst>
            </p:cNvPr>
            <p:cNvSpPr>
              <a:spLocks/>
            </p:cNvSpPr>
            <p:nvPr/>
          </p:nvSpPr>
          <p:spPr bwMode="auto">
            <a:xfrm>
              <a:off x="1567025" y="1904250"/>
              <a:ext cx="4225" cy="25"/>
            </a:xfrm>
            <a:custGeom>
              <a:avLst/>
              <a:gdLst>
                <a:gd name="T0" fmla="*/ 2147483646 w 169"/>
                <a:gd name="T1" fmla="*/ 2147483646 h 1"/>
                <a:gd name="T2" fmla="*/ 2147483646 w 169"/>
                <a:gd name="T3" fmla="*/ 2147483646 h 1"/>
                <a:gd name="T4" fmla="*/ 2147483646 w 169"/>
                <a:gd name="T5" fmla="*/ 2147483646 h 1"/>
                <a:gd name="T6" fmla="*/ 2147483646 w 169"/>
                <a:gd name="T7" fmla="*/ 2147483646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9" h="1" extrusionOk="0">
                  <a:moveTo>
                    <a:pt x="169" y="1"/>
                  </a:moveTo>
                  <a:lnTo>
                    <a:pt x="1" y="1"/>
                  </a:lnTo>
                  <a:lnTo>
                    <a:pt x="169" y="1"/>
                  </a:lnTo>
                  <a:close/>
                </a:path>
              </a:pathLst>
            </a:custGeom>
            <a:solidFill>
              <a:srgbClr val="E3E8F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79" name="Google Shape;637;p30">
              <a:extLst>
                <a:ext uri="{FF2B5EF4-FFF2-40B4-BE49-F238E27FC236}">
                  <a16:creationId xmlns:a16="http://schemas.microsoft.com/office/drawing/2014/main" id="{1FB7925F-3ACB-4B43-B1AC-7861E6173D44}"/>
                </a:ext>
              </a:extLst>
            </p:cNvPr>
            <p:cNvSpPr>
              <a:spLocks/>
            </p:cNvSpPr>
            <p:nvPr/>
          </p:nvSpPr>
          <p:spPr bwMode="auto">
            <a:xfrm>
              <a:off x="1567025" y="1575725"/>
              <a:ext cx="7600" cy="328550"/>
            </a:xfrm>
            <a:custGeom>
              <a:avLst/>
              <a:gdLst>
                <a:gd name="T0" fmla="*/ 2147483646 w 304"/>
                <a:gd name="T1" fmla="*/ 2147483646 h 13142"/>
                <a:gd name="T2" fmla="*/ 2147483646 w 304"/>
                <a:gd name="T3" fmla="*/ 2147483646 h 13142"/>
                <a:gd name="T4" fmla="*/ 2147483646 w 304"/>
                <a:gd name="T5" fmla="*/ 2147483646 h 13142"/>
                <a:gd name="T6" fmla="*/ 2147483646 w 304"/>
                <a:gd name="T7" fmla="*/ 2147483646 h 13142"/>
                <a:gd name="T8" fmla="*/ 2147483646 w 304"/>
                <a:gd name="T9" fmla="*/ 2147483646 h 13142"/>
                <a:gd name="T10" fmla="*/ 2147483646 w 304"/>
                <a:gd name="T11" fmla="*/ 2147483646 h 13142"/>
                <a:gd name="T12" fmla="*/ 2147483646 w 304"/>
                <a:gd name="T13" fmla="*/ 2147483646 h 13142"/>
                <a:gd name="T14" fmla="*/ 2147483646 w 304"/>
                <a:gd name="T15" fmla="*/ 2147483646 h 131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0" name="Google Shape;638;p30">
              <a:extLst>
                <a:ext uri="{FF2B5EF4-FFF2-40B4-BE49-F238E27FC236}">
                  <a16:creationId xmlns:a16="http://schemas.microsoft.com/office/drawing/2014/main" id="{52878469-3C34-4718-819A-5B10F62455CE}"/>
                </a:ext>
              </a:extLst>
            </p:cNvPr>
            <p:cNvSpPr>
              <a:spLocks/>
            </p:cNvSpPr>
            <p:nvPr/>
          </p:nvSpPr>
          <p:spPr bwMode="auto">
            <a:xfrm>
              <a:off x="1462000" y="1915175"/>
              <a:ext cx="49600" cy="3400"/>
            </a:xfrm>
            <a:custGeom>
              <a:avLst/>
              <a:gdLst>
                <a:gd name="T0" fmla="*/ 2147483646 w 1984"/>
                <a:gd name="T1" fmla="*/ 2147483646 h 136"/>
                <a:gd name="T2" fmla="*/ 2147483646 w 1984"/>
                <a:gd name="T3" fmla="*/ 2147483646 h 136"/>
                <a:gd name="T4" fmla="*/ 2147483646 w 1984"/>
                <a:gd name="T5" fmla="*/ 2147483646 h 136"/>
                <a:gd name="T6" fmla="*/ 2147483646 w 1984"/>
                <a:gd name="T7" fmla="*/ 2147483646 h 136"/>
                <a:gd name="T8" fmla="*/ 2147483646 w 1984"/>
                <a:gd name="T9" fmla="*/ 2147483646 h 136"/>
                <a:gd name="T10" fmla="*/ 2147483646 w 1984"/>
                <a:gd name="T11" fmla="*/ 2147483646 h 136"/>
                <a:gd name="T12" fmla="*/ 2147483646 w 1984"/>
                <a:gd name="T13" fmla="*/ 2147483646 h 1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84" h="136" extrusionOk="0">
                  <a:moveTo>
                    <a:pt x="1" y="135"/>
                  </a:moveTo>
                  <a:lnTo>
                    <a:pt x="1" y="135"/>
                  </a:lnTo>
                  <a:close/>
                  <a:moveTo>
                    <a:pt x="1984" y="1"/>
                  </a:moveTo>
                  <a:cubicBezTo>
                    <a:pt x="1278" y="1"/>
                    <a:pt x="707" y="135"/>
                    <a:pt x="1" y="135"/>
                  </a:cubicBezTo>
                  <a:cubicBezTo>
                    <a:pt x="707" y="135"/>
                    <a:pt x="1278" y="1"/>
                    <a:pt x="1984" y="1"/>
                  </a:cubicBezTo>
                  <a:close/>
                </a:path>
              </a:pathLst>
            </a:custGeom>
            <a:solidFill>
              <a:srgbClr val="E3E8F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1" name="Google Shape;639;p30">
              <a:extLst>
                <a:ext uri="{FF2B5EF4-FFF2-40B4-BE49-F238E27FC236}">
                  <a16:creationId xmlns:a16="http://schemas.microsoft.com/office/drawing/2014/main" id="{E5E78F61-144F-43AE-86A6-4CE81F3ABDBE}"/>
                </a:ext>
              </a:extLst>
            </p:cNvPr>
            <p:cNvSpPr>
              <a:spLocks/>
            </p:cNvSpPr>
            <p:nvPr/>
          </p:nvSpPr>
          <p:spPr bwMode="auto">
            <a:xfrm>
              <a:off x="1462000" y="1533725"/>
              <a:ext cx="73975" cy="384850"/>
            </a:xfrm>
            <a:custGeom>
              <a:avLst/>
              <a:gdLst>
                <a:gd name="T0" fmla="*/ 2147483646 w 2959"/>
                <a:gd name="T1" fmla="*/ 2147483646 h 15394"/>
                <a:gd name="T2" fmla="*/ 2147483646 w 2959"/>
                <a:gd name="T3" fmla="*/ 2147483646 h 15394"/>
                <a:gd name="T4" fmla="*/ 2147483646 w 2959"/>
                <a:gd name="T5" fmla="*/ 2147483646 h 15394"/>
                <a:gd name="T6" fmla="*/ 2147483646 w 2959"/>
                <a:gd name="T7" fmla="*/ 2147483646 h 15394"/>
                <a:gd name="T8" fmla="*/ 2147483646 w 2959"/>
                <a:gd name="T9" fmla="*/ 2147483646 h 15394"/>
                <a:gd name="T10" fmla="*/ 2147483646 w 2959"/>
                <a:gd name="T11" fmla="*/ 2147483646 h 1539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2" name="Google Shape;640;p30">
              <a:extLst>
                <a:ext uri="{FF2B5EF4-FFF2-40B4-BE49-F238E27FC236}">
                  <a16:creationId xmlns:a16="http://schemas.microsoft.com/office/drawing/2014/main" id="{4BFA44C1-B874-416A-84C0-24E254C6F68C}"/>
                </a:ext>
              </a:extLst>
            </p:cNvPr>
            <p:cNvSpPr>
              <a:spLocks/>
            </p:cNvSpPr>
            <p:nvPr/>
          </p:nvSpPr>
          <p:spPr bwMode="auto">
            <a:xfrm>
              <a:off x="1602325" y="1519450"/>
              <a:ext cx="3375" cy="14300"/>
            </a:xfrm>
            <a:custGeom>
              <a:avLst/>
              <a:gdLst>
                <a:gd name="T0" fmla="*/ 2147483646 w 135"/>
                <a:gd name="T1" fmla="*/ 0 h 572"/>
                <a:gd name="T2" fmla="*/ 0 w 135"/>
                <a:gd name="T3" fmla="*/ 2147483646 h 572"/>
                <a:gd name="T4" fmla="*/ 2147483646 w 135"/>
                <a:gd name="T5" fmla="*/ 2147483646 h 572"/>
                <a:gd name="T6" fmla="*/ 2147483646 w 135"/>
                <a:gd name="T7" fmla="*/ 0 h 57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 h="572" extrusionOk="0">
                  <a:moveTo>
                    <a:pt x="135" y="0"/>
                  </a:moveTo>
                  <a:lnTo>
                    <a:pt x="0" y="572"/>
                  </a:lnTo>
                  <a:lnTo>
                    <a:pt x="135" y="572"/>
                  </a:lnTo>
                  <a:lnTo>
                    <a:pt x="135" y="0"/>
                  </a:lnTo>
                  <a:close/>
                </a:path>
              </a:pathLst>
            </a:custGeom>
            <a:solidFill>
              <a:srgbClr val="E3E8F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3" name="Google Shape;641;p30">
              <a:extLst>
                <a:ext uri="{FF2B5EF4-FFF2-40B4-BE49-F238E27FC236}">
                  <a16:creationId xmlns:a16="http://schemas.microsoft.com/office/drawing/2014/main" id="{59A7CD5B-590D-43EE-A805-1FD809EE4B5B}"/>
                </a:ext>
              </a:extLst>
            </p:cNvPr>
            <p:cNvSpPr>
              <a:spLocks/>
            </p:cNvSpPr>
            <p:nvPr/>
          </p:nvSpPr>
          <p:spPr bwMode="auto">
            <a:xfrm>
              <a:off x="1571225" y="1533725"/>
              <a:ext cx="34475" cy="370550"/>
            </a:xfrm>
            <a:custGeom>
              <a:avLst/>
              <a:gdLst>
                <a:gd name="T0" fmla="*/ 2147483646 w 1379"/>
                <a:gd name="T1" fmla="*/ 2147483646 h 14822"/>
                <a:gd name="T2" fmla="*/ 2147483646 w 1379"/>
                <a:gd name="T3" fmla="*/ 2147483646 h 14822"/>
                <a:gd name="T4" fmla="*/ 2147483646 w 1379"/>
                <a:gd name="T5" fmla="*/ 2147483646 h 14822"/>
                <a:gd name="T6" fmla="*/ 2147483646 w 1379"/>
                <a:gd name="T7" fmla="*/ 2147483646 h 14822"/>
                <a:gd name="T8" fmla="*/ 2147483646 w 1379"/>
                <a:gd name="T9" fmla="*/ 2147483646 h 14822"/>
                <a:gd name="T10" fmla="*/ 2147483646 w 1379"/>
                <a:gd name="T11" fmla="*/ 2147483646 h 148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79" h="14822" extrusionOk="0">
                  <a:moveTo>
                    <a:pt x="1244" y="1"/>
                  </a:moveTo>
                  <a:cubicBezTo>
                    <a:pt x="1244" y="841"/>
                    <a:pt x="841" y="1379"/>
                    <a:pt x="135" y="1681"/>
                  </a:cubicBezTo>
                  <a:lnTo>
                    <a:pt x="1" y="14822"/>
                  </a:lnTo>
                  <a:cubicBezTo>
                    <a:pt x="404" y="14822"/>
                    <a:pt x="841" y="14688"/>
                    <a:pt x="1379" y="14553"/>
                  </a:cubicBezTo>
                  <a:lnTo>
                    <a:pt x="1379" y="1"/>
                  </a:lnTo>
                  <a:lnTo>
                    <a:pt x="1244" y="1"/>
                  </a:lnTo>
                  <a:close/>
                </a:path>
              </a:pathLst>
            </a:custGeom>
            <a:solidFill>
              <a:srgbClr val="E3E8F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4" name="Google Shape;642;p30">
              <a:extLst>
                <a:ext uri="{FF2B5EF4-FFF2-40B4-BE49-F238E27FC236}">
                  <a16:creationId xmlns:a16="http://schemas.microsoft.com/office/drawing/2014/main" id="{53C854C4-3E47-4046-8F54-87B0D3E29A5B}"/>
                </a:ext>
              </a:extLst>
            </p:cNvPr>
            <p:cNvSpPr/>
            <p:nvPr/>
          </p:nvSpPr>
          <p:spPr>
            <a:xfrm>
              <a:off x="1518200" y="1953787"/>
              <a:ext cx="252800" cy="447542"/>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85" name="Google Shape;643;p30">
              <a:extLst>
                <a:ext uri="{FF2B5EF4-FFF2-40B4-BE49-F238E27FC236}">
                  <a16:creationId xmlns:a16="http://schemas.microsoft.com/office/drawing/2014/main" id="{1CF76D49-CA2F-45AC-9D12-65782408B756}"/>
                </a:ext>
              </a:extLst>
            </p:cNvPr>
            <p:cNvSpPr/>
            <p:nvPr/>
          </p:nvSpPr>
          <p:spPr>
            <a:xfrm>
              <a:off x="1518200" y="2272402"/>
              <a:ext cx="84924" cy="128927"/>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86" name="Google Shape;644;p30">
              <a:extLst>
                <a:ext uri="{FF2B5EF4-FFF2-40B4-BE49-F238E27FC236}">
                  <a16:creationId xmlns:a16="http://schemas.microsoft.com/office/drawing/2014/main" id="{26FF5969-B352-4BAC-9D01-AC85C685BE3B}"/>
                </a:ext>
              </a:extLst>
            </p:cNvPr>
            <p:cNvSpPr/>
            <p:nvPr/>
          </p:nvSpPr>
          <p:spPr>
            <a:xfrm>
              <a:off x="1265400" y="1989353"/>
              <a:ext cx="357475" cy="51423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87" name="Google Shape;645;p30">
              <a:extLst>
                <a:ext uri="{FF2B5EF4-FFF2-40B4-BE49-F238E27FC236}">
                  <a16:creationId xmlns:a16="http://schemas.microsoft.com/office/drawing/2014/main" id="{8A4A1C77-62F0-4DBA-850D-0EE5A990A51A}"/>
                </a:ext>
              </a:extLst>
            </p:cNvPr>
            <p:cNvSpPr/>
            <p:nvPr/>
          </p:nvSpPr>
          <p:spPr>
            <a:xfrm>
              <a:off x="1273300" y="1873763"/>
              <a:ext cx="420675" cy="226736"/>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88" name="Google Shape;646;p30">
              <a:extLst>
                <a:ext uri="{FF2B5EF4-FFF2-40B4-BE49-F238E27FC236}">
                  <a16:creationId xmlns:a16="http://schemas.microsoft.com/office/drawing/2014/main" id="{4F51BD20-20C4-464D-9AA2-41ED50494D4D}"/>
                </a:ext>
              </a:extLst>
            </p:cNvPr>
            <p:cNvSpPr/>
            <p:nvPr/>
          </p:nvSpPr>
          <p:spPr>
            <a:xfrm>
              <a:off x="1559675" y="2072341"/>
              <a:ext cx="120476" cy="200061"/>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89" name="Google Shape;647;p30">
              <a:extLst>
                <a:ext uri="{FF2B5EF4-FFF2-40B4-BE49-F238E27FC236}">
                  <a16:creationId xmlns:a16="http://schemas.microsoft.com/office/drawing/2014/main" id="{CC0B4A58-2D95-4B4A-851D-5FEEB4BA00CB}"/>
                </a:ext>
              </a:extLst>
            </p:cNvPr>
            <p:cNvSpPr/>
            <p:nvPr/>
          </p:nvSpPr>
          <p:spPr>
            <a:xfrm>
              <a:off x="1494500" y="1995281"/>
              <a:ext cx="110600" cy="108181"/>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90" name="Google Shape;648;p30">
              <a:extLst>
                <a:ext uri="{FF2B5EF4-FFF2-40B4-BE49-F238E27FC236}">
                  <a16:creationId xmlns:a16="http://schemas.microsoft.com/office/drawing/2014/main" id="{75FDE6B7-89CC-4BF6-B59E-BD2E437F5DDE}"/>
                </a:ext>
              </a:extLst>
            </p:cNvPr>
            <p:cNvSpPr/>
            <p:nvPr/>
          </p:nvSpPr>
          <p:spPr>
            <a:xfrm>
              <a:off x="1530050" y="2488764"/>
              <a:ext cx="152074" cy="66686"/>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91" name="Google Shape;649;p30">
              <a:extLst>
                <a:ext uri="{FF2B5EF4-FFF2-40B4-BE49-F238E27FC236}">
                  <a16:creationId xmlns:a16="http://schemas.microsoft.com/office/drawing/2014/main" id="{AA73DFB7-A7F2-4F80-8FBA-0B4BBC44BB39}"/>
                </a:ext>
              </a:extLst>
            </p:cNvPr>
            <p:cNvSpPr>
              <a:spLocks/>
            </p:cNvSpPr>
            <p:nvPr/>
          </p:nvSpPr>
          <p:spPr bwMode="auto">
            <a:xfrm>
              <a:off x="1500650" y="1379125"/>
              <a:ext cx="112625" cy="203350"/>
            </a:xfrm>
            <a:custGeom>
              <a:avLst/>
              <a:gdLst>
                <a:gd name="T0" fmla="*/ 2147483646 w 4505"/>
                <a:gd name="T1" fmla="*/ 2147483646 h 8134"/>
                <a:gd name="T2" fmla="*/ 2147483646 w 4505"/>
                <a:gd name="T3" fmla="*/ 2147483646 h 8134"/>
                <a:gd name="T4" fmla="*/ 2147483646 w 4505"/>
                <a:gd name="T5" fmla="*/ 2147483646 h 8134"/>
                <a:gd name="T6" fmla="*/ 2147483646 w 4505"/>
                <a:gd name="T7" fmla="*/ 2147483646 h 8134"/>
                <a:gd name="T8" fmla="*/ 2147483646 w 4505"/>
                <a:gd name="T9" fmla="*/ 2147483646 h 8134"/>
                <a:gd name="T10" fmla="*/ 2147483646 w 4505"/>
                <a:gd name="T11" fmla="*/ 2147483646 h 8134"/>
                <a:gd name="T12" fmla="*/ 2147483646 w 4505"/>
                <a:gd name="T13" fmla="*/ 2147483646 h 8134"/>
                <a:gd name="T14" fmla="*/ 2147483646 w 4505"/>
                <a:gd name="T15" fmla="*/ 2147483646 h 813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2" name="Google Shape;650;p30">
              <a:extLst>
                <a:ext uri="{FF2B5EF4-FFF2-40B4-BE49-F238E27FC236}">
                  <a16:creationId xmlns:a16="http://schemas.microsoft.com/office/drawing/2014/main" id="{AA14DEC8-6FA3-40D6-80C1-A8897699ADE5}"/>
                </a:ext>
              </a:extLst>
            </p:cNvPr>
            <p:cNvSpPr>
              <a:spLocks/>
            </p:cNvSpPr>
            <p:nvPr/>
          </p:nvSpPr>
          <p:spPr bwMode="auto">
            <a:xfrm>
              <a:off x="1059550" y="406000"/>
              <a:ext cx="1015850" cy="1068100"/>
            </a:xfrm>
            <a:custGeom>
              <a:avLst/>
              <a:gdLst>
                <a:gd name="T0" fmla="*/ 2147483646 w 40634"/>
                <a:gd name="T1" fmla="*/ 2147483646 h 42724"/>
                <a:gd name="T2" fmla="*/ 2147483646 w 40634"/>
                <a:gd name="T3" fmla="*/ 2147483646 h 42724"/>
                <a:gd name="T4" fmla="*/ 2147483646 w 40634"/>
                <a:gd name="T5" fmla="*/ 2147483646 h 42724"/>
                <a:gd name="T6" fmla="*/ 2147483646 w 40634"/>
                <a:gd name="T7" fmla="*/ 2147483646 h 42724"/>
                <a:gd name="T8" fmla="*/ 2147483646 w 40634"/>
                <a:gd name="T9" fmla="*/ 2147483646 h 42724"/>
                <a:gd name="T10" fmla="*/ 2147483646 w 40634"/>
                <a:gd name="T11" fmla="*/ 2147483646 h 42724"/>
                <a:gd name="T12" fmla="*/ 2147483646 w 40634"/>
                <a:gd name="T13" fmla="*/ 2147483646 h 42724"/>
                <a:gd name="T14" fmla="*/ 2147483646 w 40634"/>
                <a:gd name="T15" fmla="*/ 2147483646 h 42724"/>
                <a:gd name="T16" fmla="*/ 2147483646 w 40634"/>
                <a:gd name="T17" fmla="*/ 2147483646 h 42724"/>
                <a:gd name="T18" fmla="*/ 2147483646 w 40634"/>
                <a:gd name="T19" fmla="*/ 2147483646 h 42724"/>
                <a:gd name="T20" fmla="*/ 2147483646 w 40634"/>
                <a:gd name="T21" fmla="*/ 2147483646 h 42724"/>
                <a:gd name="T22" fmla="*/ 2147483646 w 40634"/>
                <a:gd name="T23" fmla="*/ 2147483646 h 42724"/>
                <a:gd name="T24" fmla="*/ 2147483646 w 40634"/>
                <a:gd name="T25" fmla="*/ 2147483646 h 427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3" name="Google Shape;651;p30">
              <a:extLst>
                <a:ext uri="{FF2B5EF4-FFF2-40B4-BE49-F238E27FC236}">
                  <a16:creationId xmlns:a16="http://schemas.microsoft.com/office/drawing/2014/main" id="{BF99DE88-666D-4C98-8F78-7E38FE58372F}"/>
                </a:ext>
              </a:extLst>
            </p:cNvPr>
            <p:cNvSpPr>
              <a:spLocks/>
            </p:cNvSpPr>
            <p:nvPr/>
          </p:nvSpPr>
          <p:spPr bwMode="auto">
            <a:xfrm>
              <a:off x="1077200" y="1176625"/>
              <a:ext cx="651175" cy="297475"/>
            </a:xfrm>
            <a:custGeom>
              <a:avLst/>
              <a:gdLst>
                <a:gd name="T0" fmla="*/ 2147483646 w 26047"/>
                <a:gd name="T1" fmla="*/ 2147483646 h 11899"/>
                <a:gd name="T2" fmla="*/ 2147483646 w 26047"/>
                <a:gd name="T3" fmla="*/ 2147483646 h 11899"/>
                <a:gd name="T4" fmla="*/ 2147483646 w 26047"/>
                <a:gd name="T5" fmla="*/ 2147483646 h 11899"/>
                <a:gd name="T6" fmla="*/ 2147483646 w 26047"/>
                <a:gd name="T7" fmla="*/ 2147483646 h 11899"/>
                <a:gd name="T8" fmla="*/ 2147483646 w 26047"/>
                <a:gd name="T9" fmla="*/ 2147483646 h 11899"/>
                <a:gd name="T10" fmla="*/ 2147483646 w 26047"/>
                <a:gd name="T11" fmla="*/ 2147483646 h 11899"/>
                <a:gd name="T12" fmla="*/ 2147483646 w 26047"/>
                <a:gd name="T13" fmla="*/ 2147483646 h 11899"/>
                <a:gd name="T14" fmla="*/ 0 w 26047"/>
                <a:gd name="T15" fmla="*/ 2147483646 h 11899"/>
                <a:gd name="T16" fmla="*/ 2147483646 w 26047"/>
                <a:gd name="T17" fmla="*/ 2147483646 h 11899"/>
                <a:gd name="T18" fmla="*/ 2147483646 w 26047"/>
                <a:gd name="T19" fmla="*/ 2147483646 h 11899"/>
                <a:gd name="T20" fmla="*/ 2147483646 w 26047"/>
                <a:gd name="T21" fmla="*/ 2147483646 h 11899"/>
                <a:gd name="T22" fmla="*/ 0 w 26047"/>
                <a:gd name="T23" fmla="*/ 2147483646 h 118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047" h="11899" extrusionOk="0">
                  <a:moveTo>
                    <a:pt x="26047" y="11764"/>
                  </a:moveTo>
                  <a:cubicBezTo>
                    <a:pt x="25207" y="11764"/>
                    <a:pt x="24366" y="11898"/>
                    <a:pt x="23392" y="11898"/>
                  </a:cubicBezTo>
                  <a:cubicBezTo>
                    <a:pt x="22686" y="11898"/>
                    <a:pt x="21980" y="11898"/>
                    <a:pt x="21274" y="11764"/>
                  </a:cubicBezTo>
                  <a:cubicBezTo>
                    <a:pt x="21980" y="11898"/>
                    <a:pt x="22686" y="11898"/>
                    <a:pt x="23392" y="11898"/>
                  </a:cubicBezTo>
                  <a:cubicBezTo>
                    <a:pt x="24366" y="11898"/>
                    <a:pt x="25207" y="11764"/>
                    <a:pt x="26047" y="11764"/>
                  </a:cubicBez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4" name="Google Shape;652;p30">
              <a:extLst>
                <a:ext uri="{FF2B5EF4-FFF2-40B4-BE49-F238E27FC236}">
                  <a16:creationId xmlns:a16="http://schemas.microsoft.com/office/drawing/2014/main" id="{88A41655-9E9F-4BAD-A5CA-63F3F1527D14}"/>
                </a:ext>
              </a:extLst>
            </p:cNvPr>
            <p:cNvSpPr>
              <a:spLocks/>
            </p:cNvSpPr>
            <p:nvPr/>
          </p:nvSpPr>
          <p:spPr bwMode="auto">
            <a:xfrm>
              <a:off x="1560325" y="1467350"/>
              <a:ext cx="48750" cy="3375"/>
            </a:xfrm>
            <a:custGeom>
              <a:avLst/>
              <a:gdLst>
                <a:gd name="T0" fmla="*/ 0 w 1950"/>
                <a:gd name="T1" fmla="*/ 0 h 135"/>
                <a:gd name="T2" fmla="*/ 2147483646 w 1950"/>
                <a:gd name="T3" fmla="*/ 2147483646 h 135"/>
                <a:gd name="T4" fmla="*/ 2147483646 w 1950"/>
                <a:gd name="T5" fmla="*/ 2147483646 h 135"/>
                <a:gd name="T6" fmla="*/ 0 w 1950"/>
                <a:gd name="T7" fmla="*/ 0 h 1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50" h="135" extrusionOk="0">
                  <a:moveTo>
                    <a:pt x="0" y="0"/>
                  </a:moveTo>
                  <a:cubicBezTo>
                    <a:pt x="571" y="135"/>
                    <a:pt x="1277" y="135"/>
                    <a:pt x="1949" y="135"/>
                  </a:cubicBezTo>
                  <a:cubicBezTo>
                    <a:pt x="1277" y="135"/>
                    <a:pt x="571" y="135"/>
                    <a:pt x="0" y="0"/>
                  </a:cubicBezTo>
                  <a:close/>
                </a:path>
              </a:pathLst>
            </a:custGeom>
            <a:solidFill>
              <a:srgbClr val="84593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5" name="Google Shape;653;p30">
              <a:extLst>
                <a:ext uri="{FF2B5EF4-FFF2-40B4-BE49-F238E27FC236}">
                  <a16:creationId xmlns:a16="http://schemas.microsoft.com/office/drawing/2014/main" id="{C653956F-9EED-48FA-A3E8-C3648C9F7788}"/>
                </a:ext>
              </a:extLst>
            </p:cNvPr>
            <p:cNvSpPr>
              <a:spLocks/>
            </p:cNvSpPr>
            <p:nvPr/>
          </p:nvSpPr>
          <p:spPr bwMode="auto">
            <a:xfrm>
              <a:off x="1077200" y="1078325"/>
              <a:ext cx="651175" cy="395775"/>
            </a:xfrm>
            <a:custGeom>
              <a:avLst/>
              <a:gdLst>
                <a:gd name="T0" fmla="*/ 2147483646 w 26047"/>
                <a:gd name="T1" fmla="*/ 2147483646 h 15831"/>
                <a:gd name="T2" fmla="*/ 2147483646 w 26047"/>
                <a:gd name="T3" fmla="*/ 2147483646 h 15831"/>
                <a:gd name="T4" fmla="*/ 0 w 26047"/>
                <a:gd name="T5" fmla="*/ 2147483646 h 15831"/>
                <a:gd name="T6" fmla="*/ 0 w 26047"/>
                <a:gd name="T7" fmla="*/ 2147483646 h 15831"/>
                <a:gd name="T8" fmla="*/ 2147483646 w 26047"/>
                <a:gd name="T9" fmla="*/ 2147483646 h 15831"/>
                <a:gd name="T10" fmla="*/ 2147483646 w 26047"/>
                <a:gd name="T11" fmla="*/ 2147483646 h 15831"/>
                <a:gd name="T12" fmla="*/ 2147483646 w 26047"/>
                <a:gd name="T13" fmla="*/ 2147483646 h 15831"/>
                <a:gd name="T14" fmla="*/ 2147483646 w 26047"/>
                <a:gd name="T15" fmla="*/ 2147483646 h 15831"/>
                <a:gd name="T16" fmla="*/ 2147483646 w 26047"/>
                <a:gd name="T17" fmla="*/ 2147483646 h 15831"/>
                <a:gd name="T18" fmla="*/ 2147483646 w 26047"/>
                <a:gd name="T19" fmla="*/ 2147483646 h 15831"/>
                <a:gd name="T20" fmla="*/ 2147483646 w 26047"/>
                <a:gd name="T21" fmla="*/ 2147483646 h 15831"/>
                <a:gd name="T22" fmla="*/ 2147483646 w 26047"/>
                <a:gd name="T23" fmla="*/ 2147483646 h 15831"/>
                <a:gd name="T24" fmla="*/ 2147483646 w 26047"/>
                <a:gd name="T25" fmla="*/ 2147483646 h 15831"/>
                <a:gd name="T26" fmla="*/ 2147483646 w 26047"/>
                <a:gd name="T27" fmla="*/ 2147483646 h 15831"/>
                <a:gd name="T28" fmla="*/ 2147483646 w 26047"/>
                <a:gd name="T29" fmla="*/ 2147483646 h 15831"/>
                <a:gd name="T30" fmla="*/ 2147483646 w 26047"/>
                <a:gd name="T31" fmla="*/ 2147483646 h 15831"/>
                <a:gd name="T32" fmla="*/ 2147483646 w 26047"/>
                <a:gd name="T33" fmla="*/ 2147483646 h 158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lnTo>
                    <a:pt x="3798" y="1"/>
                  </a:lnTo>
                  <a:close/>
                </a:path>
              </a:pathLst>
            </a:custGeom>
            <a:solidFill>
              <a:srgbClr val="94694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6" name="Google Shape;654;p30">
              <a:extLst>
                <a:ext uri="{FF2B5EF4-FFF2-40B4-BE49-F238E27FC236}">
                  <a16:creationId xmlns:a16="http://schemas.microsoft.com/office/drawing/2014/main" id="{E361C591-172B-42DA-92CB-E97FB3A98368}"/>
                </a:ext>
              </a:extLst>
            </p:cNvPr>
            <p:cNvSpPr/>
            <p:nvPr/>
          </p:nvSpPr>
          <p:spPr>
            <a:xfrm>
              <a:off x="1231825" y="1481052"/>
              <a:ext cx="280450" cy="703916"/>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97" name="Google Shape;655;p30">
              <a:extLst>
                <a:ext uri="{FF2B5EF4-FFF2-40B4-BE49-F238E27FC236}">
                  <a16:creationId xmlns:a16="http://schemas.microsoft.com/office/drawing/2014/main" id="{DD1ECDFB-FFBE-4937-80B5-04E9D17D4328}"/>
                </a:ext>
              </a:extLst>
            </p:cNvPr>
            <p:cNvSpPr/>
            <p:nvPr/>
          </p:nvSpPr>
          <p:spPr>
            <a:xfrm>
              <a:off x="1235775" y="1481052"/>
              <a:ext cx="272550" cy="689096"/>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dirty="0">
                <a:solidFill>
                  <a:prstClr val="black"/>
                </a:solidFill>
                <a:latin typeface="Arial"/>
              </a:endParaRPr>
            </a:p>
          </p:txBody>
        </p:sp>
        <p:sp>
          <p:nvSpPr>
            <p:cNvPr id="98" name="Google Shape;656;p30">
              <a:extLst>
                <a:ext uri="{FF2B5EF4-FFF2-40B4-BE49-F238E27FC236}">
                  <a16:creationId xmlns:a16="http://schemas.microsoft.com/office/drawing/2014/main" id="{BFB77C1F-8B96-4304-9D64-C8DE813EE415}"/>
                </a:ext>
              </a:extLst>
            </p:cNvPr>
            <p:cNvSpPr/>
            <p:nvPr/>
          </p:nvSpPr>
          <p:spPr>
            <a:xfrm>
              <a:off x="1605100" y="1516619"/>
              <a:ext cx="158000" cy="638711"/>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99" name="Google Shape;657;p30">
              <a:extLst>
                <a:ext uri="{FF2B5EF4-FFF2-40B4-BE49-F238E27FC236}">
                  <a16:creationId xmlns:a16="http://schemas.microsoft.com/office/drawing/2014/main" id="{69ED05F7-AFF5-4615-AFA4-1FFABE475B50}"/>
                </a:ext>
              </a:extLst>
            </p:cNvPr>
            <p:cNvSpPr>
              <a:spLocks/>
            </p:cNvSpPr>
            <p:nvPr/>
          </p:nvSpPr>
          <p:spPr bwMode="auto">
            <a:xfrm>
              <a:off x="1742650" y="1988275"/>
              <a:ext cx="25" cy="56325"/>
            </a:xfrm>
            <a:custGeom>
              <a:avLst/>
              <a:gdLst>
                <a:gd name="T0" fmla="*/ 0 w 1"/>
                <a:gd name="T1" fmla="*/ 2147483646 h 2253"/>
                <a:gd name="T2" fmla="*/ 0 w 1"/>
                <a:gd name="T3" fmla="*/ 2147483646 h 2253"/>
                <a:gd name="T4" fmla="*/ 0 w 1"/>
                <a:gd name="T5" fmla="*/ 2147483646 h 2253"/>
                <a:gd name="T6" fmla="*/ 0 w 1"/>
                <a:gd name="T7" fmla="*/ 2147483646 h 22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253" extrusionOk="0">
                  <a:moveTo>
                    <a:pt x="0" y="1"/>
                  </a:moveTo>
                  <a:lnTo>
                    <a:pt x="0" y="2253"/>
                  </a:lnTo>
                  <a:lnTo>
                    <a:pt x="0" y="1"/>
                  </a:lnTo>
                  <a:close/>
                </a:path>
              </a:pathLst>
            </a:custGeom>
            <a:solidFill>
              <a:srgbClr val="9D684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0" name="Google Shape;658;p30">
              <a:extLst>
                <a:ext uri="{FF2B5EF4-FFF2-40B4-BE49-F238E27FC236}">
                  <a16:creationId xmlns:a16="http://schemas.microsoft.com/office/drawing/2014/main" id="{22628CE7-25EE-427E-8F75-C05D46A9CE15}"/>
                </a:ext>
              </a:extLst>
            </p:cNvPr>
            <p:cNvSpPr/>
            <p:nvPr/>
          </p:nvSpPr>
          <p:spPr>
            <a:xfrm>
              <a:off x="1613000" y="1526992"/>
              <a:ext cx="128374" cy="583880"/>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01" name="Google Shape;659;p30">
              <a:extLst>
                <a:ext uri="{FF2B5EF4-FFF2-40B4-BE49-F238E27FC236}">
                  <a16:creationId xmlns:a16="http://schemas.microsoft.com/office/drawing/2014/main" id="{46589F68-AF46-4F80-BBE2-367C69CBAC0F}"/>
                </a:ext>
              </a:extLst>
            </p:cNvPr>
            <p:cNvSpPr>
              <a:spLocks/>
            </p:cNvSpPr>
            <p:nvPr/>
          </p:nvSpPr>
          <p:spPr bwMode="auto">
            <a:xfrm>
              <a:off x="1672050" y="1203050"/>
              <a:ext cx="133625" cy="120650"/>
            </a:xfrm>
            <a:custGeom>
              <a:avLst/>
              <a:gdLst>
                <a:gd name="T0" fmla="*/ 2147483646 w 5345"/>
                <a:gd name="T1" fmla="*/ 0 h 4826"/>
                <a:gd name="T2" fmla="*/ 2147483646 w 5345"/>
                <a:gd name="T3" fmla="*/ 2147483646 h 4826"/>
                <a:gd name="T4" fmla="*/ 2147483646 w 5345"/>
                <a:gd name="T5" fmla="*/ 2147483646 h 4826"/>
                <a:gd name="T6" fmla="*/ 2147483646 w 5345"/>
                <a:gd name="T7" fmla="*/ 2147483646 h 4826"/>
                <a:gd name="T8" fmla="*/ 2147483646 w 5345"/>
                <a:gd name="T9" fmla="*/ 2147483646 h 4826"/>
                <a:gd name="T10" fmla="*/ 2147483646 w 5345"/>
                <a:gd name="T11" fmla="*/ 2147483646 h 4826"/>
                <a:gd name="T12" fmla="*/ 2147483646 w 5345"/>
                <a:gd name="T13" fmla="*/ 2147483646 h 4826"/>
                <a:gd name="T14" fmla="*/ 2147483646 w 5345"/>
                <a:gd name="T15" fmla="*/ 2147483646 h 4826"/>
                <a:gd name="T16" fmla="*/ 2147483646 w 5345"/>
                <a:gd name="T17" fmla="*/ 2147483646 h 4826"/>
                <a:gd name="T18" fmla="*/ 2147483646 w 5345"/>
                <a:gd name="T19" fmla="*/ 2147483646 h 4826"/>
                <a:gd name="T20" fmla="*/ 2147483646 w 5345"/>
                <a:gd name="T21" fmla="*/ 2147483646 h 4826"/>
                <a:gd name="T22" fmla="*/ 2147483646 w 5345"/>
                <a:gd name="T23" fmla="*/ 2147483646 h 4826"/>
                <a:gd name="T24" fmla="*/ 2147483646 w 5345"/>
                <a:gd name="T25" fmla="*/ 0 h 48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2" name="Google Shape;660;p30">
              <a:extLst>
                <a:ext uri="{FF2B5EF4-FFF2-40B4-BE49-F238E27FC236}">
                  <a16:creationId xmlns:a16="http://schemas.microsoft.com/office/drawing/2014/main" id="{269B3459-9839-42E7-A33D-3C6EB4F162F6}"/>
                </a:ext>
              </a:extLst>
            </p:cNvPr>
            <p:cNvSpPr>
              <a:spLocks/>
            </p:cNvSpPr>
            <p:nvPr/>
          </p:nvSpPr>
          <p:spPr bwMode="auto">
            <a:xfrm>
              <a:off x="1511575" y="981325"/>
              <a:ext cx="189075" cy="169625"/>
            </a:xfrm>
            <a:custGeom>
              <a:avLst/>
              <a:gdLst>
                <a:gd name="T0" fmla="*/ 2147483646 w 7563"/>
                <a:gd name="T1" fmla="*/ 0 h 6785"/>
                <a:gd name="T2" fmla="*/ 2147483646 w 7563"/>
                <a:gd name="T3" fmla="*/ 2147483646 h 6785"/>
                <a:gd name="T4" fmla="*/ 2147483646 w 7563"/>
                <a:gd name="T5" fmla="*/ 2147483646 h 6785"/>
                <a:gd name="T6" fmla="*/ 2147483646 w 7563"/>
                <a:gd name="T7" fmla="*/ 2147483646 h 6785"/>
                <a:gd name="T8" fmla="*/ 2147483646 w 7563"/>
                <a:gd name="T9" fmla="*/ 2147483646 h 6785"/>
                <a:gd name="T10" fmla="*/ 2147483646 w 7563"/>
                <a:gd name="T11" fmla="*/ 2147483646 h 6785"/>
                <a:gd name="T12" fmla="*/ 2147483646 w 7563"/>
                <a:gd name="T13" fmla="*/ 0 h 67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3" name="Google Shape;661;p30">
              <a:extLst>
                <a:ext uri="{FF2B5EF4-FFF2-40B4-BE49-F238E27FC236}">
                  <a16:creationId xmlns:a16="http://schemas.microsoft.com/office/drawing/2014/main" id="{FAD06483-6497-40AD-B7F8-9C08BECC1295}"/>
                </a:ext>
              </a:extLst>
            </p:cNvPr>
            <p:cNvSpPr/>
            <p:nvPr/>
          </p:nvSpPr>
          <p:spPr>
            <a:xfrm>
              <a:off x="1417475" y="1104642"/>
              <a:ext cx="217250" cy="120036"/>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04" name="Google Shape;662;p30">
              <a:extLst>
                <a:ext uri="{FF2B5EF4-FFF2-40B4-BE49-F238E27FC236}">
                  <a16:creationId xmlns:a16="http://schemas.microsoft.com/office/drawing/2014/main" id="{F9A63AA8-02C7-40BE-BA41-30E9CA05D6B6}"/>
                </a:ext>
              </a:extLst>
            </p:cNvPr>
            <p:cNvSpPr>
              <a:spLocks/>
            </p:cNvSpPr>
            <p:nvPr/>
          </p:nvSpPr>
          <p:spPr bwMode="auto">
            <a:xfrm>
              <a:off x="1851025" y="1079925"/>
              <a:ext cx="161350" cy="143875"/>
            </a:xfrm>
            <a:custGeom>
              <a:avLst/>
              <a:gdLst>
                <a:gd name="T0" fmla="*/ 2147483646 w 6454"/>
                <a:gd name="T1" fmla="*/ 0 h 5755"/>
                <a:gd name="T2" fmla="*/ 2147483646 w 6454"/>
                <a:gd name="T3" fmla="*/ 2147483646 h 5755"/>
                <a:gd name="T4" fmla="*/ 2147483646 w 6454"/>
                <a:gd name="T5" fmla="*/ 2147483646 h 5755"/>
                <a:gd name="T6" fmla="*/ 2147483646 w 6454"/>
                <a:gd name="T7" fmla="*/ 2147483646 h 5755"/>
                <a:gd name="T8" fmla="*/ 2147483646 w 6454"/>
                <a:gd name="T9" fmla="*/ 2147483646 h 5755"/>
                <a:gd name="T10" fmla="*/ 2147483646 w 6454"/>
                <a:gd name="T11" fmla="*/ 2147483646 h 5755"/>
                <a:gd name="T12" fmla="*/ 2147483646 w 6454"/>
                <a:gd name="T13" fmla="*/ 0 h 57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5" name="Google Shape;663;p30">
              <a:extLst>
                <a:ext uri="{FF2B5EF4-FFF2-40B4-BE49-F238E27FC236}">
                  <a16:creationId xmlns:a16="http://schemas.microsoft.com/office/drawing/2014/main" id="{270A5DA3-4DE9-466F-841E-67B2FB3C5049}"/>
                </a:ext>
              </a:extLst>
            </p:cNvPr>
            <p:cNvSpPr/>
            <p:nvPr/>
          </p:nvSpPr>
          <p:spPr>
            <a:xfrm>
              <a:off x="1861850" y="1212823"/>
              <a:ext cx="130350" cy="93362"/>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06" name="Google Shape;664;p30">
              <a:extLst>
                <a:ext uri="{FF2B5EF4-FFF2-40B4-BE49-F238E27FC236}">
                  <a16:creationId xmlns:a16="http://schemas.microsoft.com/office/drawing/2014/main" id="{9911B698-776E-4D8B-90E8-27ED8AC4D08B}"/>
                </a:ext>
              </a:extLst>
            </p:cNvPr>
            <p:cNvSpPr>
              <a:spLocks/>
            </p:cNvSpPr>
            <p:nvPr/>
          </p:nvSpPr>
          <p:spPr bwMode="auto">
            <a:xfrm>
              <a:off x="1609050" y="1010500"/>
              <a:ext cx="70600" cy="61000"/>
            </a:xfrm>
            <a:custGeom>
              <a:avLst/>
              <a:gdLst>
                <a:gd name="T0" fmla="*/ 2147483646 w 2824"/>
                <a:gd name="T1" fmla="*/ 0 h 2440"/>
                <a:gd name="T2" fmla="*/ 2147483646 w 2824"/>
                <a:gd name="T3" fmla="*/ 2147483646 h 2440"/>
                <a:gd name="T4" fmla="*/ 2147483646 w 2824"/>
                <a:gd name="T5" fmla="*/ 2147483646 h 2440"/>
                <a:gd name="T6" fmla="*/ 2147483646 w 2824"/>
                <a:gd name="T7" fmla="*/ 2147483646 h 2440"/>
                <a:gd name="T8" fmla="*/ 2147483646 w 2824"/>
                <a:gd name="T9" fmla="*/ 2147483646 h 2440"/>
                <a:gd name="T10" fmla="*/ 2147483646 w 2824"/>
                <a:gd name="T11" fmla="*/ 2147483646 h 2440"/>
                <a:gd name="T12" fmla="*/ 2147483646 w 2824"/>
                <a:gd name="T13" fmla="*/ 0 h 244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7" name="Google Shape;665;p30">
              <a:extLst>
                <a:ext uri="{FF2B5EF4-FFF2-40B4-BE49-F238E27FC236}">
                  <a16:creationId xmlns:a16="http://schemas.microsoft.com/office/drawing/2014/main" id="{016160F5-7FAF-4C9C-A98D-90FA4BC741D4}"/>
                </a:ext>
              </a:extLst>
            </p:cNvPr>
            <p:cNvSpPr>
              <a:spLocks/>
            </p:cNvSpPr>
            <p:nvPr/>
          </p:nvSpPr>
          <p:spPr bwMode="auto">
            <a:xfrm>
              <a:off x="1920775" y="1096000"/>
              <a:ext cx="70600" cy="61125"/>
            </a:xfrm>
            <a:custGeom>
              <a:avLst/>
              <a:gdLst>
                <a:gd name="T0" fmla="*/ 2147483646 w 2824"/>
                <a:gd name="T1" fmla="*/ 2147483646 h 2445"/>
                <a:gd name="T2" fmla="*/ 2147483646 w 2824"/>
                <a:gd name="T3" fmla="*/ 2147483646 h 2445"/>
                <a:gd name="T4" fmla="*/ 2147483646 w 2824"/>
                <a:gd name="T5" fmla="*/ 2147483646 h 2445"/>
                <a:gd name="T6" fmla="*/ 2147483646 w 2824"/>
                <a:gd name="T7" fmla="*/ 2147483646 h 2445"/>
                <a:gd name="T8" fmla="*/ 2147483646 w 2824"/>
                <a:gd name="T9" fmla="*/ 2147483646 h 2445"/>
                <a:gd name="T10" fmla="*/ 2147483646 w 2824"/>
                <a:gd name="T11" fmla="*/ 2147483646 h 2445"/>
                <a:gd name="T12" fmla="*/ 2147483646 w 2824"/>
                <a:gd name="T13" fmla="*/ 2147483646 h 24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8" name="Google Shape;666;p30">
              <a:extLst>
                <a:ext uri="{FF2B5EF4-FFF2-40B4-BE49-F238E27FC236}">
                  <a16:creationId xmlns:a16="http://schemas.microsoft.com/office/drawing/2014/main" id="{0AEBD1DB-D1C8-4A5C-80A7-CE7FCDAA820F}"/>
                </a:ext>
              </a:extLst>
            </p:cNvPr>
            <p:cNvSpPr>
              <a:spLocks/>
            </p:cNvSpPr>
            <p:nvPr/>
          </p:nvSpPr>
          <p:spPr bwMode="auto">
            <a:xfrm>
              <a:off x="961250" y="236825"/>
              <a:ext cx="1222525" cy="946550"/>
            </a:xfrm>
            <a:custGeom>
              <a:avLst/>
              <a:gdLst>
                <a:gd name="T0" fmla="*/ 2147483646 w 48901"/>
                <a:gd name="T1" fmla="*/ 0 h 37862"/>
                <a:gd name="T2" fmla="*/ 2147483646 w 48901"/>
                <a:gd name="T3" fmla="*/ 2147483646 h 37862"/>
                <a:gd name="T4" fmla="*/ 2147483646 w 48901"/>
                <a:gd name="T5" fmla="*/ 2147483646 h 37862"/>
                <a:gd name="T6" fmla="*/ 2147483646 w 48901"/>
                <a:gd name="T7" fmla="*/ 2147483646 h 37862"/>
                <a:gd name="T8" fmla="*/ 2147483646 w 48901"/>
                <a:gd name="T9" fmla="*/ 2147483646 h 37862"/>
                <a:gd name="T10" fmla="*/ 2147483646 w 48901"/>
                <a:gd name="T11" fmla="*/ 2147483646 h 37862"/>
                <a:gd name="T12" fmla="*/ 2147483646 w 48901"/>
                <a:gd name="T13" fmla="*/ 2147483646 h 37862"/>
                <a:gd name="T14" fmla="*/ 2147483646 w 48901"/>
                <a:gd name="T15" fmla="*/ 2147483646 h 37862"/>
                <a:gd name="T16" fmla="*/ 2147483646 w 48901"/>
                <a:gd name="T17" fmla="*/ 2147483646 h 37862"/>
                <a:gd name="T18" fmla="*/ 2147483646 w 48901"/>
                <a:gd name="T19" fmla="*/ 2147483646 h 37862"/>
                <a:gd name="T20" fmla="*/ 2147483646 w 48901"/>
                <a:gd name="T21" fmla="*/ 2147483646 h 37862"/>
                <a:gd name="T22" fmla="*/ 2147483646 w 48901"/>
                <a:gd name="T23" fmla="*/ 2147483646 h 37862"/>
                <a:gd name="T24" fmla="*/ 2147483646 w 48901"/>
                <a:gd name="T25" fmla="*/ 2147483646 h 37862"/>
                <a:gd name="T26" fmla="*/ 2147483646 w 48901"/>
                <a:gd name="T27" fmla="*/ 2147483646 h 37862"/>
                <a:gd name="T28" fmla="*/ 2147483646 w 48901"/>
                <a:gd name="T29" fmla="*/ 2147483646 h 37862"/>
                <a:gd name="T30" fmla="*/ 2147483646 w 48901"/>
                <a:gd name="T31" fmla="*/ 2147483646 h 37862"/>
                <a:gd name="T32" fmla="*/ 2147483646 w 48901"/>
                <a:gd name="T33" fmla="*/ 2147483646 h 37862"/>
                <a:gd name="T34" fmla="*/ 2147483646 w 48901"/>
                <a:gd name="T35" fmla="*/ 2147483646 h 37862"/>
                <a:gd name="T36" fmla="*/ 2147483646 w 48901"/>
                <a:gd name="T37" fmla="*/ 2147483646 h 37862"/>
                <a:gd name="T38" fmla="*/ 2147483646 w 48901"/>
                <a:gd name="T39" fmla="*/ 2147483646 h 37862"/>
                <a:gd name="T40" fmla="*/ 2147483646 w 48901"/>
                <a:gd name="T41" fmla="*/ 2147483646 h 37862"/>
                <a:gd name="T42" fmla="*/ 2147483646 w 48901"/>
                <a:gd name="T43" fmla="*/ 2147483646 h 37862"/>
                <a:gd name="T44" fmla="*/ 2147483646 w 48901"/>
                <a:gd name="T45" fmla="*/ 2147483646 h 37862"/>
                <a:gd name="T46" fmla="*/ 2147483646 w 48901"/>
                <a:gd name="T47" fmla="*/ 2147483646 h 37862"/>
                <a:gd name="T48" fmla="*/ 2147483646 w 48901"/>
                <a:gd name="T49" fmla="*/ 2147483646 h 37862"/>
                <a:gd name="T50" fmla="*/ 2147483646 w 48901"/>
                <a:gd name="T51" fmla="*/ 2147483646 h 37862"/>
                <a:gd name="T52" fmla="*/ 2147483646 w 48901"/>
                <a:gd name="T53" fmla="*/ 2147483646 h 37862"/>
                <a:gd name="T54" fmla="*/ 2147483646 w 48901"/>
                <a:gd name="T55" fmla="*/ 2147483646 h 37862"/>
                <a:gd name="T56" fmla="*/ 2147483646 w 48901"/>
                <a:gd name="T57" fmla="*/ 2147483646 h 37862"/>
                <a:gd name="T58" fmla="*/ 2147483646 w 48901"/>
                <a:gd name="T59" fmla="*/ 2147483646 h 37862"/>
                <a:gd name="T60" fmla="*/ 2147483646 w 48901"/>
                <a:gd name="T61" fmla="*/ 2147483646 h 37862"/>
                <a:gd name="T62" fmla="*/ 2147483646 w 48901"/>
                <a:gd name="T63" fmla="*/ 2147483646 h 37862"/>
                <a:gd name="T64" fmla="*/ 2147483646 w 48901"/>
                <a:gd name="T65" fmla="*/ 2147483646 h 37862"/>
                <a:gd name="T66" fmla="*/ 2147483646 w 48901"/>
                <a:gd name="T67" fmla="*/ 2147483646 h 37862"/>
                <a:gd name="T68" fmla="*/ 2147483646 w 48901"/>
                <a:gd name="T69" fmla="*/ 2147483646 h 37862"/>
                <a:gd name="T70" fmla="*/ 2147483646 w 48901"/>
                <a:gd name="T71" fmla="*/ 2147483646 h 37862"/>
                <a:gd name="T72" fmla="*/ 2147483646 w 48901"/>
                <a:gd name="T73" fmla="*/ 2147483646 h 37862"/>
                <a:gd name="T74" fmla="*/ 2147483646 w 48901"/>
                <a:gd name="T75" fmla="*/ 2147483646 h 37862"/>
                <a:gd name="T76" fmla="*/ 2147483646 w 48901"/>
                <a:gd name="T77" fmla="*/ 2147483646 h 37862"/>
                <a:gd name="T78" fmla="*/ 2147483646 w 48901"/>
                <a:gd name="T79" fmla="*/ 2147483646 h 37862"/>
                <a:gd name="T80" fmla="*/ 2147483646 w 48901"/>
                <a:gd name="T81" fmla="*/ 2147483646 h 37862"/>
                <a:gd name="T82" fmla="*/ 2147483646 w 48901"/>
                <a:gd name="T83" fmla="*/ 2147483646 h 37862"/>
                <a:gd name="T84" fmla="*/ 2147483646 w 48901"/>
                <a:gd name="T85" fmla="*/ 2147483646 h 37862"/>
                <a:gd name="T86" fmla="*/ 2147483646 w 48901"/>
                <a:gd name="T87" fmla="*/ 2147483646 h 37862"/>
                <a:gd name="T88" fmla="*/ 2147483646 w 48901"/>
                <a:gd name="T89" fmla="*/ 2147483646 h 37862"/>
                <a:gd name="T90" fmla="*/ 2147483646 w 48901"/>
                <a:gd name="T91" fmla="*/ 2147483646 h 37862"/>
                <a:gd name="T92" fmla="*/ 2147483646 w 48901"/>
                <a:gd name="T93" fmla="*/ 2147483646 h 37862"/>
                <a:gd name="T94" fmla="*/ 2147483646 w 48901"/>
                <a:gd name="T95" fmla="*/ 2147483646 h 37862"/>
                <a:gd name="T96" fmla="*/ 2147483646 w 48901"/>
                <a:gd name="T97" fmla="*/ 2147483646 h 37862"/>
                <a:gd name="T98" fmla="*/ 2147483646 w 48901"/>
                <a:gd name="T99" fmla="*/ 2147483646 h 37862"/>
                <a:gd name="T100" fmla="*/ 2147483646 w 48901"/>
                <a:gd name="T101" fmla="*/ 2147483646 h 37862"/>
                <a:gd name="T102" fmla="*/ 2147483646 w 48901"/>
                <a:gd name="T103" fmla="*/ 2147483646 h 37862"/>
                <a:gd name="T104" fmla="*/ 2147483646 w 48901"/>
                <a:gd name="T105" fmla="*/ 0 h 3786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9" name="Google Shape;667;p30">
              <a:extLst>
                <a:ext uri="{FF2B5EF4-FFF2-40B4-BE49-F238E27FC236}">
                  <a16:creationId xmlns:a16="http://schemas.microsoft.com/office/drawing/2014/main" id="{B49759EA-46D0-4079-8BAB-324513F588B2}"/>
                </a:ext>
              </a:extLst>
            </p:cNvPr>
            <p:cNvSpPr>
              <a:spLocks/>
            </p:cNvSpPr>
            <p:nvPr/>
          </p:nvSpPr>
          <p:spPr bwMode="auto">
            <a:xfrm>
              <a:off x="989800" y="234750"/>
              <a:ext cx="1193975" cy="706225"/>
            </a:xfrm>
            <a:custGeom>
              <a:avLst/>
              <a:gdLst>
                <a:gd name="T0" fmla="*/ 2147483646 w 47759"/>
                <a:gd name="T1" fmla="*/ 2147483646 h 28249"/>
                <a:gd name="T2" fmla="*/ 2147483646 w 47759"/>
                <a:gd name="T3" fmla="*/ 2147483646 h 28249"/>
                <a:gd name="T4" fmla="*/ 2147483646 w 47759"/>
                <a:gd name="T5" fmla="*/ 2147483646 h 28249"/>
                <a:gd name="T6" fmla="*/ 2147483646 w 47759"/>
                <a:gd name="T7" fmla="*/ 2147483646 h 28249"/>
                <a:gd name="T8" fmla="*/ 2147483646 w 47759"/>
                <a:gd name="T9" fmla="*/ 2147483646 h 28249"/>
                <a:gd name="T10" fmla="*/ 2147483646 w 47759"/>
                <a:gd name="T11" fmla="*/ 2147483646 h 28249"/>
                <a:gd name="T12" fmla="*/ 2147483646 w 47759"/>
                <a:gd name="T13" fmla="*/ 2147483646 h 28249"/>
                <a:gd name="T14" fmla="*/ 2147483646 w 47759"/>
                <a:gd name="T15" fmla="*/ 2147483646 h 28249"/>
                <a:gd name="T16" fmla="*/ 2147483646 w 47759"/>
                <a:gd name="T17" fmla="*/ 2147483646 h 28249"/>
                <a:gd name="T18" fmla="*/ 2147483646 w 47759"/>
                <a:gd name="T19" fmla="*/ 2147483646 h 28249"/>
                <a:gd name="T20" fmla="*/ 2147483646 w 47759"/>
                <a:gd name="T21" fmla="*/ 2147483646 h 28249"/>
                <a:gd name="T22" fmla="*/ 2147483646 w 47759"/>
                <a:gd name="T23" fmla="*/ 2147483646 h 28249"/>
                <a:gd name="T24" fmla="*/ 2147483646 w 47759"/>
                <a:gd name="T25" fmla="*/ 2147483646 h 28249"/>
                <a:gd name="T26" fmla="*/ 2147483646 w 47759"/>
                <a:gd name="T27" fmla="*/ 2147483646 h 28249"/>
                <a:gd name="T28" fmla="*/ 2147483646 w 47759"/>
                <a:gd name="T29" fmla="*/ 2147483646 h 28249"/>
                <a:gd name="T30" fmla="*/ 2147483646 w 47759"/>
                <a:gd name="T31" fmla="*/ 2147483646 h 28249"/>
                <a:gd name="T32" fmla="*/ 2147483646 w 47759"/>
                <a:gd name="T33" fmla="*/ 2147483646 h 28249"/>
                <a:gd name="T34" fmla="*/ 2147483646 w 47759"/>
                <a:gd name="T35" fmla="*/ 2147483646 h 28249"/>
                <a:gd name="T36" fmla="*/ 2147483646 w 47759"/>
                <a:gd name="T37" fmla="*/ 2147483646 h 28249"/>
                <a:gd name="T38" fmla="*/ 2147483646 w 47759"/>
                <a:gd name="T39" fmla="*/ 2147483646 h 28249"/>
                <a:gd name="T40" fmla="*/ 2147483646 w 47759"/>
                <a:gd name="T41" fmla="*/ 2147483646 h 28249"/>
                <a:gd name="T42" fmla="*/ 2147483646 w 47759"/>
                <a:gd name="T43" fmla="*/ 2147483646 h 28249"/>
                <a:gd name="T44" fmla="*/ 2147483646 w 47759"/>
                <a:gd name="T45" fmla="*/ 2147483646 h 28249"/>
                <a:gd name="T46" fmla="*/ 2147483646 w 47759"/>
                <a:gd name="T47" fmla="*/ 2147483646 h 28249"/>
                <a:gd name="T48" fmla="*/ 2147483646 w 47759"/>
                <a:gd name="T49" fmla="*/ 2147483646 h 28249"/>
                <a:gd name="T50" fmla="*/ 2147483646 w 47759"/>
                <a:gd name="T51" fmla="*/ 2147483646 h 28249"/>
                <a:gd name="T52" fmla="*/ 2147483646 w 47759"/>
                <a:gd name="T53" fmla="*/ 2147483646 h 28249"/>
                <a:gd name="T54" fmla="*/ 2147483646 w 47759"/>
                <a:gd name="T55" fmla="*/ 2147483646 h 28249"/>
                <a:gd name="T56" fmla="*/ 2147483646 w 47759"/>
                <a:gd name="T57" fmla="*/ 2147483646 h 28249"/>
                <a:gd name="T58" fmla="*/ 2147483646 w 47759"/>
                <a:gd name="T59" fmla="*/ 2147483646 h 28249"/>
                <a:gd name="T60" fmla="*/ 2147483646 w 47759"/>
                <a:gd name="T61" fmla="*/ 2147483646 h 28249"/>
                <a:gd name="T62" fmla="*/ 2147483646 w 47759"/>
                <a:gd name="T63" fmla="*/ 2147483646 h 28249"/>
                <a:gd name="T64" fmla="*/ 2147483646 w 47759"/>
                <a:gd name="T65" fmla="*/ 2147483646 h 28249"/>
                <a:gd name="T66" fmla="*/ 2147483646 w 47759"/>
                <a:gd name="T67" fmla="*/ 2147483646 h 28249"/>
                <a:gd name="T68" fmla="*/ 2147483646 w 47759"/>
                <a:gd name="T69" fmla="*/ 2147483646 h 28249"/>
                <a:gd name="T70" fmla="*/ 2147483646 w 47759"/>
                <a:gd name="T71" fmla="*/ 2147483646 h 28249"/>
                <a:gd name="T72" fmla="*/ 2147483646 w 47759"/>
                <a:gd name="T73" fmla="*/ 2147483646 h 28249"/>
                <a:gd name="T74" fmla="*/ 2147483646 w 47759"/>
                <a:gd name="T75" fmla="*/ 2147483646 h 28249"/>
                <a:gd name="T76" fmla="*/ 2147483646 w 47759"/>
                <a:gd name="T77" fmla="*/ 2147483646 h 28249"/>
                <a:gd name="T78" fmla="*/ 2147483646 w 47759"/>
                <a:gd name="T79" fmla="*/ 2147483646 h 28249"/>
                <a:gd name="T80" fmla="*/ 2147483646 w 47759"/>
                <a:gd name="T81" fmla="*/ 2147483646 h 28249"/>
                <a:gd name="T82" fmla="*/ 2147483646 w 47759"/>
                <a:gd name="T83" fmla="*/ 2147483646 h 28249"/>
                <a:gd name="T84" fmla="*/ 2147483646 w 47759"/>
                <a:gd name="T85" fmla="*/ 2147483646 h 28249"/>
                <a:gd name="T86" fmla="*/ 2147483646 w 47759"/>
                <a:gd name="T87" fmla="*/ 2147483646 h 28249"/>
                <a:gd name="T88" fmla="*/ 2147483646 w 47759"/>
                <a:gd name="T89" fmla="*/ 2147483646 h 28249"/>
                <a:gd name="T90" fmla="*/ 2147483646 w 47759"/>
                <a:gd name="T91" fmla="*/ 2147483646 h 28249"/>
                <a:gd name="T92" fmla="*/ 2147483646 w 47759"/>
                <a:gd name="T93" fmla="*/ 2147483646 h 28249"/>
                <a:gd name="T94" fmla="*/ 2147483646 w 47759"/>
                <a:gd name="T95" fmla="*/ 2147483646 h 28249"/>
                <a:gd name="T96" fmla="*/ 2147483646 w 47759"/>
                <a:gd name="T97" fmla="*/ 2147483646 h 28249"/>
                <a:gd name="T98" fmla="*/ 2147483646 w 47759"/>
                <a:gd name="T99" fmla="*/ 2147483646 h 28249"/>
                <a:gd name="T100" fmla="*/ 2147483646 w 47759"/>
                <a:gd name="T101" fmla="*/ 2147483646 h 28249"/>
                <a:gd name="T102" fmla="*/ 2147483646 w 47759"/>
                <a:gd name="T103" fmla="*/ 2147483646 h 28249"/>
                <a:gd name="T104" fmla="*/ 2147483646 w 47759"/>
                <a:gd name="T105" fmla="*/ 2147483646 h 2824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7759" h="28249" extrusionOk="0">
                  <a:moveTo>
                    <a:pt x="21409" y="1"/>
                  </a:moveTo>
                  <a:cubicBezTo>
                    <a:pt x="19588" y="1"/>
                    <a:pt x="17826" y="343"/>
                    <a:pt x="16079" y="888"/>
                  </a:cubicBez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cubicBezTo>
                    <a:pt x="1" y="26854"/>
                    <a:pt x="2" y="25457"/>
                    <a:pt x="135" y="23930"/>
                  </a:cubicBezTo>
                  <a:cubicBezTo>
                    <a:pt x="705" y="20179"/>
                    <a:pt x="1674" y="16128"/>
                    <a:pt x="3909" y="13040"/>
                  </a:cubicBezTo>
                  <a:close/>
                </a:path>
              </a:pathLst>
            </a:custGeom>
            <a:solidFill>
              <a:srgbClr val="FAF2D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0" name="Google Shape;668;p30">
              <a:extLst>
                <a:ext uri="{FF2B5EF4-FFF2-40B4-BE49-F238E27FC236}">
                  <a16:creationId xmlns:a16="http://schemas.microsoft.com/office/drawing/2014/main" id="{BDE0EE7A-B7C4-4254-BA11-5E398E527402}"/>
                </a:ext>
              </a:extLst>
            </p:cNvPr>
            <p:cNvSpPr>
              <a:spLocks/>
            </p:cNvSpPr>
            <p:nvPr/>
          </p:nvSpPr>
          <p:spPr bwMode="auto">
            <a:xfrm>
              <a:off x="989800" y="238125"/>
              <a:ext cx="1193975" cy="935175"/>
            </a:xfrm>
            <a:custGeom>
              <a:avLst/>
              <a:gdLst>
                <a:gd name="T0" fmla="*/ 2147483646 w 47759"/>
                <a:gd name="T1" fmla="*/ 0 h 37407"/>
                <a:gd name="T2" fmla="*/ 2147483646 w 47759"/>
                <a:gd name="T3" fmla="*/ 2147483646 h 37407"/>
                <a:gd name="T4" fmla="*/ 2147483646 w 47759"/>
                <a:gd name="T5" fmla="*/ 2147483646 h 37407"/>
                <a:gd name="T6" fmla="*/ 2147483646 w 47759"/>
                <a:gd name="T7" fmla="*/ 2147483646 h 37407"/>
                <a:gd name="T8" fmla="*/ 2147483646 w 47759"/>
                <a:gd name="T9" fmla="*/ 2147483646 h 37407"/>
                <a:gd name="T10" fmla="*/ 2147483646 w 47759"/>
                <a:gd name="T11" fmla="*/ 2147483646 h 37407"/>
                <a:gd name="T12" fmla="*/ 2147483646 w 47759"/>
                <a:gd name="T13" fmla="*/ 2147483646 h 37407"/>
                <a:gd name="T14" fmla="*/ 2147483646 w 47759"/>
                <a:gd name="T15" fmla="*/ 2147483646 h 37407"/>
                <a:gd name="T16" fmla="*/ 2147483646 w 47759"/>
                <a:gd name="T17" fmla="*/ 2147483646 h 37407"/>
                <a:gd name="T18" fmla="*/ 2147483646 w 47759"/>
                <a:gd name="T19" fmla="*/ 2147483646 h 37407"/>
                <a:gd name="T20" fmla="*/ 2147483646 w 47759"/>
                <a:gd name="T21" fmla="*/ 2147483646 h 37407"/>
                <a:gd name="T22" fmla="*/ 2147483646 w 47759"/>
                <a:gd name="T23" fmla="*/ 2147483646 h 37407"/>
                <a:gd name="T24" fmla="*/ 2147483646 w 47759"/>
                <a:gd name="T25" fmla="*/ 2147483646 h 37407"/>
                <a:gd name="T26" fmla="*/ 2147483646 w 47759"/>
                <a:gd name="T27" fmla="*/ 2147483646 h 37407"/>
                <a:gd name="T28" fmla="*/ 2147483646 w 47759"/>
                <a:gd name="T29" fmla="*/ 2147483646 h 37407"/>
                <a:gd name="T30" fmla="*/ 2147483646 w 47759"/>
                <a:gd name="T31" fmla="*/ 2147483646 h 37407"/>
                <a:gd name="T32" fmla="*/ 2147483646 w 47759"/>
                <a:gd name="T33" fmla="*/ 2147483646 h 37407"/>
                <a:gd name="T34" fmla="*/ 2147483646 w 47759"/>
                <a:gd name="T35" fmla="*/ 2147483646 h 37407"/>
                <a:gd name="T36" fmla="*/ 2147483646 w 47759"/>
                <a:gd name="T37" fmla="*/ 2147483646 h 37407"/>
                <a:gd name="T38" fmla="*/ 2147483646 w 47759"/>
                <a:gd name="T39" fmla="*/ 2147483646 h 37407"/>
                <a:gd name="T40" fmla="*/ 2147483646 w 47759"/>
                <a:gd name="T41" fmla="*/ 2147483646 h 37407"/>
                <a:gd name="T42" fmla="*/ 2147483646 w 47759"/>
                <a:gd name="T43" fmla="*/ 2147483646 h 37407"/>
                <a:gd name="T44" fmla="*/ 2147483646 w 47759"/>
                <a:gd name="T45" fmla="*/ 2147483646 h 37407"/>
                <a:gd name="T46" fmla="*/ 2147483646 w 47759"/>
                <a:gd name="T47" fmla="*/ 2147483646 h 37407"/>
                <a:gd name="T48" fmla="*/ 2147483646 w 47759"/>
                <a:gd name="T49" fmla="*/ 2147483646 h 37407"/>
                <a:gd name="T50" fmla="*/ 2147483646 w 47759"/>
                <a:gd name="T51" fmla="*/ 2147483646 h 37407"/>
                <a:gd name="T52" fmla="*/ 2147483646 w 47759"/>
                <a:gd name="T53" fmla="*/ 2147483646 h 37407"/>
                <a:gd name="T54" fmla="*/ 2147483646 w 47759"/>
                <a:gd name="T55" fmla="*/ 2147483646 h 37407"/>
                <a:gd name="T56" fmla="*/ 2147483646 w 47759"/>
                <a:gd name="T57" fmla="*/ 2147483646 h 37407"/>
                <a:gd name="T58" fmla="*/ 2147483646 w 47759"/>
                <a:gd name="T59" fmla="*/ 2147483646 h 37407"/>
                <a:gd name="T60" fmla="*/ 2147483646 w 47759"/>
                <a:gd name="T61" fmla="*/ 2147483646 h 37407"/>
                <a:gd name="T62" fmla="*/ 2147483646 w 47759"/>
                <a:gd name="T63" fmla="*/ 2147483646 h 37407"/>
                <a:gd name="T64" fmla="*/ 2147483646 w 47759"/>
                <a:gd name="T65" fmla="*/ 2147483646 h 37407"/>
                <a:gd name="T66" fmla="*/ 2147483646 w 47759"/>
                <a:gd name="T67" fmla="*/ 2147483646 h 37407"/>
                <a:gd name="T68" fmla="*/ 2147483646 w 47759"/>
                <a:gd name="T69" fmla="*/ 2147483646 h 37407"/>
                <a:gd name="T70" fmla="*/ 2147483646 w 47759"/>
                <a:gd name="T71" fmla="*/ 2147483646 h 37407"/>
                <a:gd name="T72" fmla="*/ 2147483646 w 47759"/>
                <a:gd name="T73" fmla="*/ 2147483646 h 37407"/>
                <a:gd name="T74" fmla="*/ 2147483646 w 47759"/>
                <a:gd name="T75" fmla="*/ 2147483646 h 37407"/>
                <a:gd name="T76" fmla="*/ 2147483646 w 47759"/>
                <a:gd name="T77" fmla="*/ 0 h 3740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1" name="Google Shape;669;p30">
              <a:extLst>
                <a:ext uri="{FF2B5EF4-FFF2-40B4-BE49-F238E27FC236}">
                  <a16:creationId xmlns:a16="http://schemas.microsoft.com/office/drawing/2014/main" id="{D5FAD7A6-452D-410D-ABD7-941C195FB1FB}"/>
                </a:ext>
              </a:extLst>
            </p:cNvPr>
            <p:cNvSpPr>
              <a:spLocks/>
            </p:cNvSpPr>
            <p:nvPr/>
          </p:nvSpPr>
          <p:spPr bwMode="auto">
            <a:xfrm>
              <a:off x="1070475" y="1736225"/>
              <a:ext cx="244525" cy="252075"/>
            </a:xfrm>
            <a:custGeom>
              <a:avLst/>
              <a:gdLst>
                <a:gd name="T0" fmla="*/ 2147483646 w 9781"/>
                <a:gd name="T1" fmla="*/ 0 h 10083"/>
                <a:gd name="T2" fmla="*/ 2147483646 w 9781"/>
                <a:gd name="T3" fmla="*/ 2147483646 h 10083"/>
                <a:gd name="T4" fmla="*/ 2147483646 w 9781"/>
                <a:gd name="T5" fmla="*/ 2147483646 h 10083"/>
                <a:gd name="T6" fmla="*/ 2147483646 w 9781"/>
                <a:gd name="T7" fmla="*/ 2147483646 h 10083"/>
                <a:gd name="T8" fmla="*/ 2147483646 w 9781"/>
                <a:gd name="T9" fmla="*/ 2147483646 h 10083"/>
                <a:gd name="T10" fmla="*/ 2147483646 w 9781"/>
                <a:gd name="T11" fmla="*/ 2147483646 h 10083"/>
                <a:gd name="T12" fmla="*/ 2147483646 w 9781"/>
                <a:gd name="T13" fmla="*/ 2147483646 h 10083"/>
                <a:gd name="T14" fmla="*/ 2147483646 w 9781"/>
                <a:gd name="T15" fmla="*/ 0 h 1008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2" name="Google Shape;670;p30">
              <a:extLst>
                <a:ext uri="{FF2B5EF4-FFF2-40B4-BE49-F238E27FC236}">
                  <a16:creationId xmlns:a16="http://schemas.microsoft.com/office/drawing/2014/main" id="{44FCC6B8-1FDB-4941-AB7E-94A00C524960}"/>
                </a:ext>
              </a:extLst>
            </p:cNvPr>
            <p:cNvSpPr>
              <a:spLocks/>
            </p:cNvSpPr>
            <p:nvPr/>
          </p:nvSpPr>
          <p:spPr bwMode="auto">
            <a:xfrm>
              <a:off x="1272950" y="1526175"/>
              <a:ext cx="203375" cy="224350"/>
            </a:xfrm>
            <a:custGeom>
              <a:avLst/>
              <a:gdLst>
                <a:gd name="T0" fmla="*/ 2147483646 w 8135"/>
                <a:gd name="T1" fmla="*/ 0 h 8974"/>
                <a:gd name="T2" fmla="*/ 2147483646 w 8135"/>
                <a:gd name="T3" fmla="*/ 2147483646 h 8974"/>
                <a:gd name="T4" fmla="*/ 2147483646 w 8135"/>
                <a:gd name="T5" fmla="*/ 2147483646 h 8974"/>
                <a:gd name="T6" fmla="*/ 2147483646 w 8135"/>
                <a:gd name="T7" fmla="*/ 2147483646 h 8974"/>
                <a:gd name="T8" fmla="*/ 2147483646 w 8135"/>
                <a:gd name="T9" fmla="*/ 2147483646 h 8974"/>
                <a:gd name="T10" fmla="*/ 2147483646 w 8135"/>
                <a:gd name="T11" fmla="*/ 2147483646 h 8974"/>
                <a:gd name="T12" fmla="*/ 2147483646 w 8135"/>
                <a:gd name="T13" fmla="*/ 2147483646 h 8974"/>
                <a:gd name="T14" fmla="*/ 2147483646 w 8135"/>
                <a:gd name="T15" fmla="*/ 2147483646 h 8974"/>
                <a:gd name="T16" fmla="*/ 2147483646 w 8135"/>
                <a:gd name="T17" fmla="*/ 0 h 89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3" name="Google Shape;671;p30">
              <a:extLst>
                <a:ext uri="{FF2B5EF4-FFF2-40B4-BE49-F238E27FC236}">
                  <a16:creationId xmlns:a16="http://schemas.microsoft.com/office/drawing/2014/main" id="{C493273B-F562-4435-A8CC-C907733F184D}"/>
                </a:ext>
              </a:extLst>
            </p:cNvPr>
            <p:cNvSpPr/>
            <p:nvPr/>
          </p:nvSpPr>
          <p:spPr>
            <a:xfrm>
              <a:off x="1273300" y="1525510"/>
              <a:ext cx="199474" cy="225253"/>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14" name="Google Shape;672;p30">
              <a:extLst>
                <a:ext uri="{FF2B5EF4-FFF2-40B4-BE49-F238E27FC236}">
                  <a16:creationId xmlns:a16="http://schemas.microsoft.com/office/drawing/2014/main" id="{295D3298-3EDF-41A2-B2FC-F05A05A58372}"/>
                </a:ext>
              </a:extLst>
            </p:cNvPr>
            <p:cNvSpPr/>
            <p:nvPr/>
          </p:nvSpPr>
          <p:spPr>
            <a:xfrm>
              <a:off x="1219975" y="1658884"/>
              <a:ext cx="154050" cy="157084"/>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grpSp>
        <p:nvGrpSpPr>
          <p:cNvPr id="115" name="Google Shape;211;p3">
            <a:extLst>
              <a:ext uri="{FF2B5EF4-FFF2-40B4-BE49-F238E27FC236}">
                <a16:creationId xmlns:a16="http://schemas.microsoft.com/office/drawing/2014/main" id="{4C0B3195-FF37-41CB-8CA4-718FC4E89C1E}"/>
              </a:ext>
            </a:extLst>
          </p:cNvPr>
          <p:cNvGrpSpPr>
            <a:grpSpLocks/>
          </p:cNvGrpSpPr>
          <p:nvPr userDrawn="1"/>
        </p:nvGrpSpPr>
        <p:grpSpPr bwMode="auto">
          <a:xfrm>
            <a:off x="1030818" y="1581150"/>
            <a:ext cx="444500" cy="398463"/>
            <a:chOff x="2495125" y="2142250"/>
            <a:chExt cx="444275" cy="398525"/>
          </a:xfrm>
        </p:grpSpPr>
        <p:sp>
          <p:nvSpPr>
            <p:cNvPr id="116" name="Google Shape;212;p3">
              <a:extLst>
                <a:ext uri="{FF2B5EF4-FFF2-40B4-BE49-F238E27FC236}">
                  <a16:creationId xmlns:a16="http://schemas.microsoft.com/office/drawing/2014/main" id="{A7CF6F24-E468-4B4B-A3CA-5CA7F3D1E74C}"/>
                </a:ext>
              </a:extLst>
            </p:cNvPr>
            <p:cNvSpPr>
              <a:spLocks/>
            </p:cNvSpPr>
            <p:nvPr/>
          </p:nvSpPr>
          <p:spPr bwMode="auto">
            <a:xfrm>
              <a:off x="2495125" y="2142250"/>
              <a:ext cx="444275" cy="398525"/>
            </a:xfrm>
            <a:custGeom>
              <a:avLst/>
              <a:gdLst>
                <a:gd name="T0" fmla="*/ 2147483646 w 17771"/>
                <a:gd name="T1" fmla="*/ 2147483646 h 15941"/>
                <a:gd name="T2" fmla="*/ 2147483646 w 17771"/>
                <a:gd name="T3" fmla="*/ 2147483646 h 15941"/>
                <a:gd name="T4" fmla="*/ 2147483646 w 17771"/>
                <a:gd name="T5" fmla="*/ 2147483646 h 15941"/>
                <a:gd name="T6" fmla="*/ 2147483646 w 17771"/>
                <a:gd name="T7" fmla="*/ 2147483646 h 15941"/>
                <a:gd name="T8" fmla="*/ 2147483646 w 17771"/>
                <a:gd name="T9" fmla="*/ 2147483646 h 15941"/>
                <a:gd name="T10" fmla="*/ 2147483646 w 17771"/>
                <a:gd name="T11" fmla="*/ 2147483646 h 15941"/>
                <a:gd name="T12" fmla="*/ 2147483646 w 17771"/>
                <a:gd name="T13" fmla="*/ 2147483646 h 159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7" name="Google Shape;213;p3">
              <a:extLst>
                <a:ext uri="{FF2B5EF4-FFF2-40B4-BE49-F238E27FC236}">
                  <a16:creationId xmlns:a16="http://schemas.microsoft.com/office/drawing/2014/main" id="{4B90D387-F908-4BC5-B74D-C2AA14F08B78}"/>
                </a:ext>
              </a:extLst>
            </p:cNvPr>
            <p:cNvSpPr/>
            <p:nvPr/>
          </p:nvSpPr>
          <p:spPr>
            <a:xfrm>
              <a:off x="2655910" y="2307376"/>
              <a:ext cx="95201" cy="73036"/>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grpSp>
        <p:nvGrpSpPr>
          <p:cNvPr id="118" name="Google Shape;214;p3">
            <a:extLst>
              <a:ext uri="{FF2B5EF4-FFF2-40B4-BE49-F238E27FC236}">
                <a16:creationId xmlns:a16="http://schemas.microsoft.com/office/drawing/2014/main" id="{080500C9-0C75-43D4-8E1B-7F18040820D8}"/>
              </a:ext>
            </a:extLst>
          </p:cNvPr>
          <p:cNvGrpSpPr>
            <a:grpSpLocks/>
          </p:cNvGrpSpPr>
          <p:nvPr userDrawn="1"/>
        </p:nvGrpSpPr>
        <p:grpSpPr bwMode="auto">
          <a:xfrm>
            <a:off x="10560051" y="5038725"/>
            <a:ext cx="292100" cy="280988"/>
            <a:chOff x="3243875" y="2372825"/>
            <a:chExt cx="291375" cy="281375"/>
          </a:xfrm>
        </p:grpSpPr>
        <p:sp>
          <p:nvSpPr>
            <p:cNvPr id="119" name="Google Shape;215;p3">
              <a:extLst>
                <a:ext uri="{FF2B5EF4-FFF2-40B4-BE49-F238E27FC236}">
                  <a16:creationId xmlns:a16="http://schemas.microsoft.com/office/drawing/2014/main" id="{FF2E2519-5F69-47D0-ACC2-F0BEEB864497}"/>
                </a:ext>
              </a:extLst>
            </p:cNvPr>
            <p:cNvSpPr/>
            <p:nvPr/>
          </p:nvSpPr>
          <p:spPr>
            <a:xfrm>
              <a:off x="3286103" y="2403030"/>
              <a:ext cx="206918" cy="200300"/>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20" name="Google Shape;216;p3">
              <a:extLst>
                <a:ext uri="{FF2B5EF4-FFF2-40B4-BE49-F238E27FC236}">
                  <a16:creationId xmlns:a16="http://schemas.microsoft.com/office/drawing/2014/main" id="{C6619571-2DB7-45D6-97F7-B926BB1AA2D4}"/>
                </a:ext>
              </a:extLst>
            </p:cNvPr>
            <p:cNvSpPr/>
            <p:nvPr/>
          </p:nvSpPr>
          <p:spPr>
            <a:xfrm>
              <a:off x="3302995" y="2403030"/>
              <a:ext cx="192138" cy="211428"/>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21" name="Google Shape;217;p3">
              <a:extLst>
                <a:ext uri="{FF2B5EF4-FFF2-40B4-BE49-F238E27FC236}">
                  <a16:creationId xmlns:a16="http://schemas.microsoft.com/office/drawing/2014/main" id="{F78EAC2E-CE92-4E1B-B87F-93095CB76537}"/>
                </a:ext>
              </a:extLst>
            </p:cNvPr>
            <p:cNvSpPr/>
            <p:nvPr/>
          </p:nvSpPr>
          <p:spPr>
            <a:xfrm>
              <a:off x="3395897" y="2372825"/>
              <a:ext cx="10556"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22" name="Google Shape;218;p3">
              <a:extLst>
                <a:ext uri="{FF2B5EF4-FFF2-40B4-BE49-F238E27FC236}">
                  <a16:creationId xmlns:a16="http://schemas.microsoft.com/office/drawing/2014/main" id="{FB89D2A1-864B-4EA1-A790-1CDE4D05D70B}"/>
                </a:ext>
              </a:extLst>
            </p:cNvPr>
            <p:cNvSpPr/>
            <p:nvPr/>
          </p:nvSpPr>
          <p:spPr>
            <a:xfrm>
              <a:off x="3243875" y="2495231"/>
              <a:ext cx="285040" cy="11127"/>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23" name="Google Shape;219;p3">
              <a:extLst>
                <a:ext uri="{FF2B5EF4-FFF2-40B4-BE49-F238E27FC236}">
                  <a16:creationId xmlns:a16="http://schemas.microsoft.com/office/drawing/2014/main" id="{A276EA7F-95CD-4A99-A44C-06F16EE3D02C}"/>
                </a:ext>
              </a:extLst>
            </p:cNvPr>
            <p:cNvSpPr/>
            <p:nvPr/>
          </p:nvSpPr>
          <p:spPr>
            <a:xfrm>
              <a:off x="3341000" y="2379184"/>
              <a:ext cx="103459" cy="267067"/>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24" name="Google Shape;220;p3">
              <a:extLst>
                <a:ext uri="{FF2B5EF4-FFF2-40B4-BE49-F238E27FC236}">
                  <a16:creationId xmlns:a16="http://schemas.microsoft.com/office/drawing/2014/main" id="{C81348B7-81E1-4771-BDE1-67EBA24EC9F6}"/>
                </a:ext>
              </a:extLst>
            </p:cNvPr>
            <p:cNvSpPr/>
            <p:nvPr/>
          </p:nvSpPr>
          <p:spPr>
            <a:xfrm>
              <a:off x="3267100" y="2458668"/>
              <a:ext cx="268150" cy="93792"/>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25" name="Google Shape;221;p3">
              <a:extLst>
                <a:ext uri="{FF2B5EF4-FFF2-40B4-BE49-F238E27FC236}">
                  <a16:creationId xmlns:a16="http://schemas.microsoft.com/office/drawing/2014/main" id="{0D1386D3-B641-494B-92A5-DD0C552037EB}"/>
                </a:ext>
              </a:extLst>
            </p:cNvPr>
            <p:cNvSpPr/>
            <p:nvPr/>
          </p:nvSpPr>
          <p:spPr>
            <a:xfrm>
              <a:off x="3275546" y="2452309"/>
              <a:ext cx="257592" cy="112868"/>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dirty="0">
                <a:solidFill>
                  <a:prstClr val="black"/>
                </a:solidFill>
                <a:latin typeface="Arial"/>
              </a:endParaRPr>
            </a:p>
          </p:txBody>
        </p:sp>
        <p:sp>
          <p:nvSpPr>
            <p:cNvPr id="126" name="Google Shape;222;p3">
              <a:extLst>
                <a:ext uri="{FF2B5EF4-FFF2-40B4-BE49-F238E27FC236}">
                  <a16:creationId xmlns:a16="http://schemas.microsoft.com/office/drawing/2014/main" id="{EA6C8A39-CF10-49D5-9C35-7EF996442531}"/>
                </a:ext>
              </a:extLst>
            </p:cNvPr>
            <p:cNvSpPr/>
            <p:nvPr/>
          </p:nvSpPr>
          <p:spPr>
            <a:xfrm>
              <a:off x="3328332" y="2385542"/>
              <a:ext cx="120350" cy="259119"/>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27" name="Google Shape;223;p3">
              <a:extLst>
                <a:ext uri="{FF2B5EF4-FFF2-40B4-BE49-F238E27FC236}">
                  <a16:creationId xmlns:a16="http://schemas.microsoft.com/office/drawing/2014/main" id="{8646EA9D-720B-4163-B6A3-9088BE190F6D}"/>
                </a:ext>
              </a:extLst>
            </p:cNvPr>
            <p:cNvSpPr/>
            <p:nvPr/>
          </p:nvSpPr>
          <p:spPr>
            <a:xfrm>
              <a:off x="3328332" y="2438003"/>
              <a:ext cx="133018" cy="133534"/>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28" name="Google Shape;224;p3">
              <a:extLst>
                <a:ext uri="{FF2B5EF4-FFF2-40B4-BE49-F238E27FC236}">
                  <a16:creationId xmlns:a16="http://schemas.microsoft.com/office/drawing/2014/main" id="{4BC0C31A-6403-4E7D-9E6D-1E0475ED0224}"/>
                </a:ext>
              </a:extLst>
            </p:cNvPr>
            <p:cNvSpPr>
              <a:spLocks/>
            </p:cNvSpPr>
            <p:nvPr/>
          </p:nvSpPr>
          <p:spPr bwMode="auto">
            <a:xfrm>
              <a:off x="3358550" y="2469325"/>
              <a:ext cx="72075" cy="71450"/>
            </a:xfrm>
            <a:custGeom>
              <a:avLst/>
              <a:gdLst>
                <a:gd name="T0" fmla="*/ 2147483646 w 2883"/>
                <a:gd name="T1" fmla="*/ 2147483646 h 2858"/>
                <a:gd name="T2" fmla="*/ 2147483646 w 2883"/>
                <a:gd name="T3" fmla="*/ 2147483646 h 2858"/>
                <a:gd name="T4" fmla="*/ 2147483646 w 2883"/>
                <a:gd name="T5" fmla="*/ 2147483646 h 2858"/>
                <a:gd name="T6" fmla="*/ 2147483646 w 2883"/>
                <a:gd name="T7" fmla="*/ 2147483646 h 2858"/>
                <a:gd name="T8" fmla="*/ 2147483646 w 2883"/>
                <a:gd name="T9" fmla="*/ 2147483646 h 28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129" name="Google Shape;225;p3">
            <a:extLst>
              <a:ext uri="{FF2B5EF4-FFF2-40B4-BE49-F238E27FC236}">
                <a16:creationId xmlns:a16="http://schemas.microsoft.com/office/drawing/2014/main" id="{B1F70D72-42E7-4341-8FCB-787A19B3C3AC}"/>
              </a:ext>
            </a:extLst>
          </p:cNvPr>
          <p:cNvGrpSpPr>
            <a:grpSpLocks/>
          </p:cNvGrpSpPr>
          <p:nvPr userDrawn="1"/>
        </p:nvGrpSpPr>
        <p:grpSpPr bwMode="auto">
          <a:xfrm>
            <a:off x="10778068" y="714376"/>
            <a:ext cx="167217" cy="168275"/>
            <a:chOff x="4954425" y="2036375"/>
            <a:chExt cx="166675" cy="168575"/>
          </a:xfrm>
        </p:grpSpPr>
        <p:sp>
          <p:nvSpPr>
            <p:cNvPr id="130" name="Google Shape;226;p3">
              <a:extLst>
                <a:ext uri="{FF2B5EF4-FFF2-40B4-BE49-F238E27FC236}">
                  <a16:creationId xmlns:a16="http://schemas.microsoft.com/office/drawing/2014/main" id="{9D724A5B-F41D-4144-AD55-5DCD676A3310}"/>
                </a:ext>
              </a:extLst>
            </p:cNvPr>
            <p:cNvSpPr>
              <a:spLocks/>
            </p:cNvSpPr>
            <p:nvPr/>
          </p:nvSpPr>
          <p:spPr bwMode="auto">
            <a:xfrm>
              <a:off x="4954425" y="2036375"/>
              <a:ext cx="166675" cy="168575"/>
            </a:xfrm>
            <a:custGeom>
              <a:avLst/>
              <a:gdLst>
                <a:gd name="T0" fmla="*/ 2147483646 w 6667"/>
                <a:gd name="T1" fmla="*/ 2147483646 h 6743"/>
                <a:gd name="T2" fmla="*/ 2147483646 w 6667"/>
                <a:gd name="T3" fmla="*/ 2147483646 h 6743"/>
                <a:gd name="T4" fmla="*/ 2147483646 w 6667"/>
                <a:gd name="T5" fmla="*/ 2147483646 h 6743"/>
                <a:gd name="T6" fmla="*/ 2147483646 w 6667"/>
                <a:gd name="T7" fmla="*/ 2147483646 h 6743"/>
                <a:gd name="T8" fmla="*/ 2147483646 w 6667"/>
                <a:gd name="T9" fmla="*/ 2147483646 h 6743"/>
                <a:gd name="T10" fmla="*/ 2147483646 w 6667"/>
                <a:gd name="T11" fmla="*/ 2147483646 h 6743"/>
                <a:gd name="T12" fmla="*/ 2147483646 w 6667"/>
                <a:gd name="T13" fmla="*/ 2147483646 h 6743"/>
                <a:gd name="T14" fmla="*/ 2147483646 w 6667"/>
                <a:gd name="T15" fmla="*/ 2147483646 h 674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1" name="Google Shape;227;p3">
              <a:extLst>
                <a:ext uri="{FF2B5EF4-FFF2-40B4-BE49-F238E27FC236}">
                  <a16:creationId xmlns:a16="http://schemas.microsoft.com/office/drawing/2014/main" id="{323B40AB-672D-4602-B6CF-60DD0B4444CF}"/>
                </a:ext>
              </a:extLst>
            </p:cNvPr>
            <p:cNvSpPr/>
            <p:nvPr/>
          </p:nvSpPr>
          <p:spPr>
            <a:xfrm>
              <a:off x="5009280" y="2104760"/>
              <a:ext cx="52746" cy="41349"/>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sp>
        <p:nvSpPr>
          <p:cNvPr id="132" name="Google Shape;228;p3">
            <a:extLst>
              <a:ext uri="{FF2B5EF4-FFF2-40B4-BE49-F238E27FC236}">
                <a16:creationId xmlns:a16="http://schemas.microsoft.com/office/drawing/2014/main" id="{808C112F-1F97-462D-A8E3-6A0DE57971CF}"/>
              </a:ext>
            </a:extLst>
          </p:cNvPr>
          <p:cNvSpPr>
            <a:spLocks/>
          </p:cNvSpPr>
          <p:nvPr userDrawn="1"/>
        </p:nvSpPr>
        <p:spPr bwMode="auto">
          <a:xfrm>
            <a:off x="1576918" y="3597275"/>
            <a:ext cx="118533" cy="80963"/>
          </a:xfrm>
          <a:custGeom>
            <a:avLst/>
            <a:gdLst>
              <a:gd name="T0" fmla="*/ 2147483646 w 4765"/>
              <a:gd name="T1" fmla="*/ 2147483646 h 3248"/>
              <a:gd name="T2" fmla="*/ 2147483646 w 4765"/>
              <a:gd name="T3" fmla="*/ 2147483646 h 3248"/>
              <a:gd name="T4" fmla="*/ 2147483646 w 4765"/>
              <a:gd name="T5" fmla="*/ 2147483646 h 3248"/>
              <a:gd name="T6" fmla="*/ 2147483646 w 4765"/>
              <a:gd name="T7" fmla="*/ 2147483646 h 3248"/>
              <a:gd name="T8" fmla="*/ 2147483646 w 4765"/>
              <a:gd name="T9" fmla="*/ 2147483646 h 32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133" name="Google Shape;229;p3">
            <a:extLst>
              <a:ext uri="{FF2B5EF4-FFF2-40B4-BE49-F238E27FC236}">
                <a16:creationId xmlns:a16="http://schemas.microsoft.com/office/drawing/2014/main" id="{72ADAC50-A0A6-4AFE-B96F-B77A34DAFF09}"/>
              </a:ext>
            </a:extLst>
          </p:cNvPr>
          <p:cNvSpPr/>
          <p:nvPr userDrawn="1"/>
        </p:nvSpPr>
        <p:spPr>
          <a:xfrm>
            <a:off x="9846733" y="3887788"/>
            <a:ext cx="86784" cy="61912"/>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lIns="68569" tIns="68569" rIns="68569" bIns="68569" anchor="ctr"/>
          <a:lstStyle/>
          <a:p>
            <a:pPr eaLnBrk="1" fontAlgn="auto" hangingPunct="1">
              <a:spcBef>
                <a:spcPts val="0"/>
              </a:spcBef>
              <a:spcAft>
                <a:spcPts val="0"/>
              </a:spcAft>
              <a:defRPr/>
            </a:pPr>
            <a:endParaRPr sz="1800" b="0">
              <a:solidFill>
                <a:prstClr val="black"/>
              </a:solidFill>
              <a:latin typeface="Arial"/>
            </a:endParaRPr>
          </a:p>
        </p:txBody>
      </p:sp>
      <p:grpSp>
        <p:nvGrpSpPr>
          <p:cNvPr id="134" name="Google Shape;230;p3">
            <a:extLst>
              <a:ext uri="{FF2B5EF4-FFF2-40B4-BE49-F238E27FC236}">
                <a16:creationId xmlns:a16="http://schemas.microsoft.com/office/drawing/2014/main" id="{181084A0-0E59-47DA-BD5A-A4E83595D4C0}"/>
              </a:ext>
            </a:extLst>
          </p:cNvPr>
          <p:cNvGrpSpPr>
            <a:grpSpLocks/>
          </p:cNvGrpSpPr>
          <p:nvPr userDrawn="1"/>
        </p:nvGrpSpPr>
        <p:grpSpPr bwMode="auto">
          <a:xfrm>
            <a:off x="1274234" y="5541964"/>
            <a:ext cx="167217" cy="168275"/>
            <a:chOff x="4954425" y="2036375"/>
            <a:chExt cx="166675" cy="168575"/>
          </a:xfrm>
        </p:grpSpPr>
        <p:sp>
          <p:nvSpPr>
            <p:cNvPr id="135" name="Google Shape;231;p3">
              <a:extLst>
                <a:ext uri="{FF2B5EF4-FFF2-40B4-BE49-F238E27FC236}">
                  <a16:creationId xmlns:a16="http://schemas.microsoft.com/office/drawing/2014/main" id="{70968E8F-F773-45B5-8E22-DDC2AA3C796E}"/>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36" name="Google Shape;232;p3">
              <a:extLst>
                <a:ext uri="{FF2B5EF4-FFF2-40B4-BE49-F238E27FC236}">
                  <a16:creationId xmlns:a16="http://schemas.microsoft.com/office/drawing/2014/main" id="{30E1665D-9F22-4AE8-A37C-0850EB0F07F4}"/>
                </a:ext>
              </a:extLst>
            </p:cNvPr>
            <p:cNvSpPr/>
            <p:nvPr/>
          </p:nvSpPr>
          <p:spPr>
            <a:xfrm>
              <a:off x="5009280" y="2104759"/>
              <a:ext cx="52746" cy="41349"/>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sp>
        <p:nvSpPr>
          <p:cNvPr id="137" name="TextBox 136">
            <a:extLst>
              <a:ext uri="{FF2B5EF4-FFF2-40B4-BE49-F238E27FC236}">
                <a16:creationId xmlns:a16="http://schemas.microsoft.com/office/drawing/2014/main" id="{47F2E39B-9CF0-4EA8-B743-9EF3CA5261EB}"/>
              </a:ext>
            </a:extLst>
          </p:cNvPr>
          <p:cNvSpPr txBox="1"/>
          <p:nvPr userDrawn="1"/>
        </p:nvSpPr>
        <p:spPr>
          <a:xfrm>
            <a:off x="3558117" y="1522414"/>
            <a:ext cx="4519083" cy="2746375"/>
          </a:xfrm>
          <a:prstGeom prst="rect">
            <a:avLst/>
          </a:prstGeom>
          <a:noFill/>
        </p:spPr>
        <p:txBody>
          <a:bodyPr>
            <a:spAutoFit/>
          </a:bodyPr>
          <a:lstStyle/>
          <a:p>
            <a:pPr algn="ctr" eaLnBrk="1" fontAlgn="auto" hangingPunct="1">
              <a:spcBef>
                <a:spcPts val="0"/>
              </a:spcBef>
              <a:spcAft>
                <a:spcPts val="0"/>
              </a:spcAft>
              <a:defRPr/>
            </a:pPr>
            <a:r>
              <a:rPr lang="vi-VN" sz="8625" b="0" dirty="0">
                <a:solidFill>
                  <a:srgbClr val="C00000"/>
                </a:solidFill>
                <a:latin typeface="UTM Cookies"/>
              </a:rPr>
              <a:t>HOẠT ĐỘNG</a:t>
            </a:r>
          </a:p>
        </p:txBody>
      </p:sp>
    </p:spTree>
    <p:extLst>
      <p:ext uri="{BB962C8B-B14F-4D97-AF65-F5344CB8AC3E}">
        <p14:creationId xmlns:p14="http://schemas.microsoft.com/office/powerpoint/2010/main" val="3926019974"/>
      </p:ext>
    </p:extLst>
  </p:cSld>
  <p:clrMapOvr>
    <a:masterClrMapping/>
  </p:clrMapOvr>
  <p:transition spd="slow" advClick="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15"/>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132"/>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34"/>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29"/>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133"/>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18"/>
                                        </p:tgtEl>
                                      </p:cBhvr>
                                      <p:by x="150000" y="150000"/>
                                    </p:animScale>
                                  </p:childTnLst>
                                </p:cTn>
                              </p:par>
                              <p:par>
                                <p:cTn id="17" presetID="16" presetClass="entr" presetSubtype="21" fill="hold" nodeType="withEffect">
                                  <p:stCondLst>
                                    <p:cond delay="0"/>
                                  </p:stCondLst>
                                  <p:childTnLst>
                                    <p:set>
                                      <p:cBhvr>
                                        <p:cTn id="18" dur="1" fill="hold">
                                          <p:stCondLst>
                                            <p:cond delay="0"/>
                                          </p:stCondLst>
                                        </p:cTn>
                                        <p:tgtEl>
                                          <p:spTgt spid="71"/>
                                        </p:tgtEl>
                                        <p:attrNameLst>
                                          <p:attrName>style.visibility</p:attrName>
                                        </p:attrNameLst>
                                      </p:cBhvr>
                                      <p:to>
                                        <p:strVal val="visible"/>
                                      </p:to>
                                    </p:set>
                                    <p:animEffect transition="in" filter="barn(inVertical)">
                                      <p:cBhvr>
                                        <p:cTn id="19" dur="500"/>
                                        <p:tgtEl>
                                          <p:spTgt spid="71"/>
                                        </p:tgtEl>
                                      </p:cBhvr>
                                    </p:animEffect>
                                  </p:childTnLst>
                                </p:cTn>
                              </p:par>
                              <p:par>
                                <p:cTn id="20" presetID="16" presetClass="entr" presetSubtype="21" fill="hold" nodeType="withEffect">
                                  <p:stCondLst>
                                    <p:cond delay="0"/>
                                  </p:stCondLst>
                                  <p:childTnLst>
                                    <p:set>
                                      <p:cBhvr>
                                        <p:cTn id="21" dur="1" fill="hold">
                                          <p:stCondLst>
                                            <p:cond delay="0"/>
                                          </p:stCondLst>
                                        </p:cTn>
                                        <p:tgtEl>
                                          <p:spTgt spid="72"/>
                                        </p:tgtEl>
                                        <p:attrNameLst>
                                          <p:attrName>style.visibility</p:attrName>
                                        </p:attrNameLst>
                                      </p:cBhvr>
                                      <p:to>
                                        <p:strVal val="visible"/>
                                      </p:to>
                                    </p:set>
                                    <p:animEffect transition="in" filter="barn(inVertical)">
                                      <p:cBhvr>
                                        <p:cTn id="22" dur="500"/>
                                        <p:tgtEl>
                                          <p:spTgt spid="72"/>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70"/>
                                        </p:tgtEl>
                                        <p:attrNameLst>
                                          <p:attrName>style.visibility</p:attrName>
                                        </p:attrNameLst>
                                      </p:cBhvr>
                                      <p:to>
                                        <p:strVal val="visible"/>
                                      </p:to>
                                    </p:set>
                                    <p:animEffect transition="in" filter="fade">
                                      <p:cBhvr>
                                        <p:cTn id="26" dur="500"/>
                                        <p:tgtEl>
                                          <p:spTgt spid="70"/>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73"/>
                                        </p:tgtEl>
                                        <p:attrNameLst>
                                          <p:attrName>style.visibility</p:attrName>
                                        </p:attrNameLst>
                                      </p:cBhvr>
                                      <p:to>
                                        <p:strVal val="visible"/>
                                      </p:to>
                                    </p:set>
                                    <p:anim calcmode="lin" valueType="num">
                                      <p:cBhvr>
                                        <p:cTn id="30" dur="1000" fill="hold"/>
                                        <p:tgtEl>
                                          <p:spTgt spid="73"/>
                                        </p:tgtEl>
                                        <p:attrNameLst>
                                          <p:attrName>ppt_w</p:attrName>
                                        </p:attrNameLst>
                                      </p:cBhvr>
                                      <p:tavLst>
                                        <p:tav tm="0">
                                          <p:val>
                                            <p:fltVal val="0"/>
                                          </p:val>
                                        </p:tav>
                                        <p:tav tm="100000">
                                          <p:val>
                                            <p:strVal val="#ppt_w"/>
                                          </p:val>
                                        </p:tav>
                                      </p:tavLst>
                                    </p:anim>
                                    <p:anim calcmode="lin" valueType="num">
                                      <p:cBhvr>
                                        <p:cTn id="31" dur="1000" fill="hold"/>
                                        <p:tgtEl>
                                          <p:spTgt spid="73"/>
                                        </p:tgtEl>
                                        <p:attrNameLst>
                                          <p:attrName>ppt_h</p:attrName>
                                        </p:attrNameLst>
                                      </p:cBhvr>
                                      <p:tavLst>
                                        <p:tav tm="0">
                                          <p:val>
                                            <p:fltVal val="0"/>
                                          </p:val>
                                        </p:tav>
                                        <p:tav tm="100000">
                                          <p:val>
                                            <p:strVal val="#ppt_h"/>
                                          </p:val>
                                        </p:tav>
                                      </p:tavLst>
                                    </p:anim>
                                    <p:anim calcmode="lin" valueType="num">
                                      <p:cBhvr>
                                        <p:cTn id="32" dur="1000" fill="hold"/>
                                        <p:tgtEl>
                                          <p:spTgt spid="73"/>
                                        </p:tgtEl>
                                        <p:attrNameLst>
                                          <p:attrName>style.rotation</p:attrName>
                                        </p:attrNameLst>
                                      </p:cBhvr>
                                      <p:tavLst>
                                        <p:tav tm="0">
                                          <p:val>
                                            <p:fltVal val="90"/>
                                          </p:val>
                                        </p:tav>
                                        <p:tav tm="100000">
                                          <p:val>
                                            <p:fltVal val="0"/>
                                          </p:val>
                                        </p:tav>
                                      </p:tavLst>
                                    </p:anim>
                                    <p:animEffect transition="in" filter="fade">
                                      <p:cBhvr>
                                        <p:cTn id="33" dur="1000"/>
                                        <p:tgtEl>
                                          <p:spTgt spid="73"/>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7"/>
                                        </p:tgtEl>
                                        <p:attrNameLst>
                                          <p:attrName>style.visibility</p:attrName>
                                        </p:attrNameLst>
                                      </p:cBhvr>
                                      <p:to>
                                        <p:strVal val="visible"/>
                                      </p:to>
                                    </p:set>
                                    <p:animEffect transition="in" filter="randombar(horizontal)">
                                      <p:cBhvr>
                                        <p:cTn id="37" dur="5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137" grpId="0"/>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grpSp>
        <p:nvGrpSpPr>
          <p:cNvPr id="2" name="Google Shape;992;p14">
            <a:extLst>
              <a:ext uri="{FF2B5EF4-FFF2-40B4-BE49-F238E27FC236}">
                <a16:creationId xmlns:a16="http://schemas.microsoft.com/office/drawing/2014/main" id="{7340EDBD-F66B-4775-A33B-411BA51A86A9}"/>
              </a:ext>
            </a:extLst>
          </p:cNvPr>
          <p:cNvGrpSpPr>
            <a:grpSpLocks/>
          </p:cNvGrpSpPr>
          <p:nvPr userDrawn="1"/>
        </p:nvGrpSpPr>
        <p:grpSpPr bwMode="auto">
          <a:xfrm>
            <a:off x="395818" y="219076"/>
            <a:ext cx="11614149" cy="6240463"/>
            <a:chOff x="395894" y="219519"/>
            <a:chExt cx="8518865" cy="4788281"/>
          </a:xfrm>
        </p:grpSpPr>
        <p:sp>
          <p:nvSpPr>
            <p:cNvPr id="3" name="Google Shape;993;p14">
              <a:extLst>
                <a:ext uri="{FF2B5EF4-FFF2-40B4-BE49-F238E27FC236}">
                  <a16:creationId xmlns:a16="http://schemas.microsoft.com/office/drawing/2014/main" id="{A780B566-53F2-47B0-BCBF-A0D135C1B538}"/>
                </a:ext>
              </a:extLst>
            </p:cNvPr>
            <p:cNvSpPr>
              <a:spLocks/>
            </p:cNvSpPr>
            <p:nvPr/>
          </p:nvSpPr>
          <p:spPr bwMode="auto">
            <a:xfrm>
              <a:off x="661185" y="219519"/>
              <a:ext cx="8068819" cy="4788281"/>
            </a:xfrm>
            <a:custGeom>
              <a:avLst/>
              <a:gdLst>
                <a:gd name="T0" fmla="*/ 2147483646 w 257584"/>
                <a:gd name="T1" fmla="*/ 2147483646 h 146846"/>
                <a:gd name="T2" fmla="*/ 2147483646 w 257584"/>
                <a:gd name="T3" fmla="*/ 2147483646 h 146846"/>
                <a:gd name="T4" fmla="*/ 2147483646 w 257584"/>
                <a:gd name="T5" fmla="*/ 2147483646 h 146846"/>
                <a:gd name="T6" fmla="*/ 2147483646 w 257584"/>
                <a:gd name="T7" fmla="*/ 2147483646 h 146846"/>
                <a:gd name="T8" fmla="*/ 2147483646 w 257584"/>
                <a:gd name="T9" fmla="*/ 2147483646 h 146846"/>
                <a:gd name="T10" fmla="*/ 2147483646 w 257584"/>
                <a:gd name="T11" fmla="*/ 2147483646 h 146846"/>
                <a:gd name="T12" fmla="*/ 2147483646 w 257584"/>
                <a:gd name="T13" fmla="*/ 2147483646 h 146846"/>
                <a:gd name="T14" fmla="*/ 2147483646 w 257584"/>
                <a:gd name="T15" fmla="*/ 2147483646 h 146846"/>
                <a:gd name="T16" fmla="*/ 2147483646 w 257584"/>
                <a:gd name="T17" fmla="*/ 2147483646 h 1468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lnTo>
                    <a:pt x="7146" y="1"/>
                  </a:ln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4" name="Google Shape;994;p14">
              <a:extLst>
                <a:ext uri="{FF2B5EF4-FFF2-40B4-BE49-F238E27FC236}">
                  <a16:creationId xmlns:a16="http://schemas.microsoft.com/office/drawing/2014/main" id="{2B8A3BFD-7C06-46A8-8664-C1266D23ECAC}"/>
                </a:ext>
              </a:extLst>
            </p:cNvPr>
            <p:cNvGrpSpPr>
              <a:grpSpLocks/>
            </p:cNvGrpSpPr>
            <p:nvPr/>
          </p:nvGrpSpPr>
          <p:grpSpPr bwMode="auto">
            <a:xfrm>
              <a:off x="8341543" y="2282008"/>
              <a:ext cx="569676" cy="380612"/>
              <a:chOff x="8341543" y="2282008"/>
              <a:chExt cx="569676" cy="380612"/>
            </a:xfrm>
          </p:grpSpPr>
          <p:sp>
            <p:nvSpPr>
              <p:cNvPr id="23" name="Google Shape;995;p14">
                <a:extLst>
                  <a:ext uri="{FF2B5EF4-FFF2-40B4-BE49-F238E27FC236}">
                    <a16:creationId xmlns:a16="http://schemas.microsoft.com/office/drawing/2014/main" id="{A12EE3BF-C1EC-42E3-81EC-A94A88025521}"/>
                  </a:ext>
                </a:extLst>
              </p:cNvPr>
              <p:cNvSpPr>
                <a:spLocks/>
              </p:cNvSpPr>
              <p:nvPr/>
            </p:nvSpPr>
            <p:spPr bwMode="auto">
              <a:xfrm>
                <a:off x="8341543" y="2361783"/>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4" name="Google Shape;996;p14">
                <a:extLst>
                  <a:ext uri="{FF2B5EF4-FFF2-40B4-BE49-F238E27FC236}">
                    <a16:creationId xmlns:a16="http://schemas.microsoft.com/office/drawing/2014/main" id="{434B7586-6403-46CE-940E-4C492A9E7A4D}"/>
                  </a:ext>
                </a:extLst>
              </p:cNvPr>
              <p:cNvSpPr>
                <a:spLocks/>
              </p:cNvSpPr>
              <p:nvPr/>
            </p:nvSpPr>
            <p:spPr bwMode="auto">
              <a:xfrm>
                <a:off x="8341543" y="2282008"/>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5" name="Google Shape;997;p14">
              <a:extLst>
                <a:ext uri="{FF2B5EF4-FFF2-40B4-BE49-F238E27FC236}">
                  <a16:creationId xmlns:a16="http://schemas.microsoft.com/office/drawing/2014/main" id="{5712A783-BE32-4059-B441-4860DA05DD83}"/>
                </a:ext>
              </a:extLst>
            </p:cNvPr>
            <p:cNvSpPr>
              <a:spLocks/>
            </p:cNvSpPr>
            <p:nvPr/>
          </p:nvSpPr>
          <p:spPr bwMode="auto">
            <a:xfrm>
              <a:off x="8341543" y="4447718"/>
              <a:ext cx="569676" cy="308239"/>
            </a:xfrm>
            <a:custGeom>
              <a:avLst/>
              <a:gdLst>
                <a:gd name="T0" fmla="*/ 0 w 18186"/>
                <a:gd name="T1" fmla="*/ 0 h 9453"/>
                <a:gd name="T2" fmla="*/ 0 w 18186"/>
                <a:gd name="T3" fmla="*/ 2147483646 h 9453"/>
                <a:gd name="T4" fmla="*/ 2147483646 w 18186"/>
                <a:gd name="T5" fmla="*/ 2147483646 h 9453"/>
                <a:gd name="T6" fmla="*/ 2147483646 w 18186"/>
                <a:gd name="T7" fmla="*/ 2147483646 h 9453"/>
                <a:gd name="T8" fmla="*/ 2147483646 w 18186"/>
                <a:gd name="T9" fmla="*/ 0 h 9453"/>
                <a:gd name="T10" fmla="*/ 0 w 18186"/>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6" name="Google Shape;998;p14">
              <a:extLst>
                <a:ext uri="{FF2B5EF4-FFF2-40B4-BE49-F238E27FC236}">
                  <a16:creationId xmlns:a16="http://schemas.microsoft.com/office/drawing/2014/main" id="{682E803C-D8A9-47A8-85E3-023D6760939A}"/>
                </a:ext>
              </a:extLst>
            </p:cNvPr>
            <p:cNvGrpSpPr>
              <a:grpSpLocks/>
            </p:cNvGrpSpPr>
            <p:nvPr/>
          </p:nvGrpSpPr>
          <p:grpSpPr bwMode="auto">
            <a:xfrm>
              <a:off x="8341543" y="1721094"/>
              <a:ext cx="569676" cy="380612"/>
              <a:chOff x="8341543" y="1721094"/>
              <a:chExt cx="569676" cy="380612"/>
            </a:xfrm>
          </p:grpSpPr>
          <p:sp>
            <p:nvSpPr>
              <p:cNvPr id="21" name="Google Shape;999;p14">
                <a:extLst>
                  <a:ext uri="{FF2B5EF4-FFF2-40B4-BE49-F238E27FC236}">
                    <a16:creationId xmlns:a16="http://schemas.microsoft.com/office/drawing/2014/main" id="{51C84335-4405-4891-A294-849A70B5E10E}"/>
                  </a:ext>
                </a:extLst>
              </p:cNvPr>
              <p:cNvSpPr>
                <a:spLocks/>
              </p:cNvSpPr>
              <p:nvPr/>
            </p:nvSpPr>
            <p:spPr bwMode="auto">
              <a:xfrm>
                <a:off x="8341543" y="1800869"/>
                <a:ext cx="569676" cy="300837"/>
              </a:xfrm>
              <a:custGeom>
                <a:avLst/>
                <a:gdLst>
                  <a:gd name="T0" fmla="*/ 0 w 18186"/>
                  <a:gd name="T1" fmla="*/ 0 h 9226"/>
                  <a:gd name="T2" fmla="*/ 0 w 18186"/>
                  <a:gd name="T3" fmla="*/ 2147483646 h 9226"/>
                  <a:gd name="T4" fmla="*/ 2147483646 w 18186"/>
                  <a:gd name="T5" fmla="*/ 2147483646 h 9226"/>
                  <a:gd name="T6" fmla="*/ 2147483646 w 18186"/>
                  <a:gd name="T7" fmla="*/ 2147483646 h 9226"/>
                  <a:gd name="T8" fmla="*/ 2147483646 w 18186"/>
                  <a:gd name="T9" fmla="*/ 0 h 9226"/>
                  <a:gd name="T10" fmla="*/ 0 w 18186"/>
                  <a:gd name="T11" fmla="*/ 0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0"/>
                    </a:moveTo>
                    <a:lnTo>
                      <a:pt x="0" y="9225"/>
                    </a:lnTo>
                    <a:lnTo>
                      <a:pt x="18186" y="9225"/>
                    </a:lnTo>
                    <a:lnTo>
                      <a:pt x="16824" y="4462"/>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 name="Google Shape;1000;p14">
                <a:extLst>
                  <a:ext uri="{FF2B5EF4-FFF2-40B4-BE49-F238E27FC236}">
                    <a16:creationId xmlns:a16="http://schemas.microsoft.com/office/drawing/2014/main" id="{0C34ED54-45C1-4BE6-9C17-E9CB3DF64EE7}"/>
                  </a:ext>
                </a:extLst>
              </p:cNvPr>
              <p:cNvSpPr/>
              <p:nvPr/>
            </p:nvSpPr>
            <p:spPr>
              <a:xfrm>
                <a:off x="8341867" y="1721415"/>
                <a:ext cx="569787" cy="300866"/>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grpSp>
          <p:nvGrpSpPr>
            <p:cNvPr id="7" name="Google Shape;1001;p14">
              <a:extLst>
                <a:ext uri="{FF2B5EF4-FFF2-40B4-BE49-F238E27FC236}">
                  <a16:creationId xmlns:a16="http://schemas.microsoft.com/office/drawing/2014/main" id="{FFCB6E73-2E2C-4B63-B375-5C98DA598A23}"/>
                </a:ext>
              </a:extLst>
            </p:cNvPr>
            <p:cNvGrpSpPr>
              <a:grpSpLocks/>
            </p:cNvGrpSpPr>
            <p:nvPr/>
          </p:nvGrpSpPr>
          <p:grpSpPr bwMode="auto">
            <a:xfrm>
              <a:off x="8346273" y="1183592"/>
              <a:ext cx="568486" cy="388014"/>
              <a:chOff x="8346273" y="1183592"/>
              <a:chExt cx="568486" cy="388014"/>
            </a:xfrm>
          </p:grpSpPr>
          <p:sp>
            <p:nvSpPr>
              <p:cNvPr id="19" name="Google Shape;1002;p14">
                <a:extLst>
                  <a:ext uri="{FF2B5EF4-FFF2-40B4-BE49-F238E27FC236}">
                    <a16:creationId xmlns:a16="http://schemas.microsoft.com/office/drawing/2014/main" id="{4C28D804-2352-4587-9D0E-97BFB9766A6D}"/>
                  </a:ext>
                </a:extLst>
              </p:cNvPr>
              <p:cNvSpPr>
                <a:spLocks/>
              </p:cNvSpPr>
              <p:nvPr/>
            </p:nvSpPr>
            <p:spPr bwMode="auto">
              <a:xfrm>
                <a:off x="8346273" y="1263367"/>
                <a:ext cx="568486" cy="308239"/>
              </a:xfrm>
              <a:custGeom>
                <a:avLst/>
                <a:gdLst>
                  <a:gd name="T0" fmla="*/ 0 w 18148"/>
                  <a:gd name="T1" fmla="*/ 0 h 9453"/>
                  <a:gd name="T2" fmla="*/ 0 w 18148"/>
                  <a:gd name="T3" fmla="*/ 2147483646 h 9453"/>
                  <a:gd name="T4" fmla="*/ 2147483646 w 18148"/>
                  <a:gd name="T5" fmla="*/ 2147483646 h 9453"/>
                  <a:gd name="T6" fmla="*/ 2147483646 w 18148"/>
                  <a:gd name="T7" fmla="*/ 2147483646 h 9453"/>
                  <a:gd name="T8" fmla="*/ 2147483646 w 18148"/>
                  <a:gd name="T9" fmla="*/ 0 h 9453"/>
                  <a:gd name="T10" fmla="*/ 0 w 18148"/>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 name="Google Shape;1003;p14">
                <a:extLst>
                  <a:ext uri="{FF2B5EF4-FFF2-40B4-BE49-F238E27FC236}">
                    <a16:creationId xmlns:a16="http://schemas.microsoft.com/office/drawing/2014/main" id="{F1265BEB-5A66-4660-9CE6-674078553CBE}"/>
                  </a:ext>
                </a:extLst>
              </p:cNvPr>
              <p:cNvSpPr>
                <a:spLocks/>
              </p:cNvSpPr>
              <p:nvPr/>
            </p:nvSpPr>
            <p:spPr bwMode="auto">
              <a:xfrm>
                <a:off x="8346273" y="1183592"/>
                <a:ext cx="568486" cy="308239"/>
              </a:xfrm>
              <a:custGeom>
                <a:avLst/>
                <a:gdLst>
                  <a:gd name="T0" fmla="*/ 0 w 18148"/>
                  <a:gd name="T1" fmla="*/ 0 h 9453"/>
                  <a:gd name="T2" fmla="*/ 0 w 18148"/>
                  <a:gd name="T3" fmla="*/ 2147483646 h 9453"/>
                  <a:gd name="T4" fmla="*/ 2147483646 w 18148"/>
                  <a:gd name="T5" fmla="*/ 2147483646 h 9453"/>
                  <a:gd name="T6" fmla="*/ 2147483646 w 18148"/>
                  <a:gd name="T7" fmla="*/ 2147483646 h 9453"/>
                  <a:gd name="T8" fmla="*/ 2147483646 w 18148"/>
                  <a:gd name="T9" fmla="*/ 0 h 9453"/>
                  <a:gd name="T10" fmla="*/ 0 w 18148"/>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8" name="Google Shape;1004;p14">
              <a:extLst>
                <a:ext uri="{FF2B5EF4-FFF2-40B4-BE49-F238E27FC236}">
                  <a16:creationId xmlns:a16="http://schemas.microsoft.com/office/drawing/2014/main" id="{5C61B33F-5013-4BF8-9459-EC70DA9FE158}"/>
                </a:ext>
              </a:extLst>
            </p:cNvPr>
            <p:cNvGrpSpPr>
              <a:grpSpLocks/>
            </p:cNvGrpSpPr>
            <p:nvPr/>
          </p:nvGrpSpPr>
          <p:grpSpPr bwMode="auto">
            <a:xfrm>
              <a:off x="8341543" y="606635"/>
              <a:ext cx="569676" cy="388014"/>
              <a:chOff x="8341543" y="606635"/>
              <a:chExt cx="569676" cy="388014"/>
            </a:xfrm>
          </p:grpSpPr>
          <p:sp>
            <p:nvSpPr>
              <p:cNvPr id="17" name="Google Shape;1005;p14">
                <a:extLst>
                  <a:ext uri="{FF2B5EF4-FFF2-40B4-BE49-F238E27FC236}">
                    <a16:creationId xmlns:a16="http://schemas.microsoft.com/office/drawing/2014/main" id="{5A06C735-0384-42BF-8A4F-90A88D2345D2}"/>
                  </a:ext>
                </a:extLst>
              </p:cNvPr>
              <p:cNvSpPr>
                <a:spLocks/>
              </p:cNvSpPr>
              <p:nvPr/>
            </p:nvSpPr>
            <p:spPr bwMode="auto">
              <a:xfrm>
                <a:off x="8341543" y="686410"/>
                <a:ext cx="569676" cy="308239"/>
              </a:xfrm>
              <a:custGeom>
                <a:avLst/>
                <a:gdLst>
                  <a:gd name="T0" fmla="*/ 0 w 18186"/>
                  <a:gd name="T1" fmla="*/ 0 h 9453"/>
                  <a:gd name="T2" fmla="*/ 0 w 18186"/>
                  <a:gd name="T3" fmla="*/ 2147483646 h 9453"/>
                  <a:gd name="T4" fmla="*/ 2147483646 w 18186"/>
                  <a:gd name="T5" fmla="*/ 2147483646 h 9453"/>
                  <a:gd name="T6" fmla="*/ 2147483646 w 18186"/>
                  <a:gd name="T7" fmla="*/ 2147483646 h 9453"/>
                  <a:gd name="T8" fmla="*/ 2147483646 w 18186"/>
                  <a:gd name="T9" fmla="*/ 0 h 9453"/>
                  <a:gd name="T10" fmla="*/ 0 w 18186"/>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 name="Google Shape;1006;p14">
                <a:extLst>
                  <a:ext uri="{FF2B5EF4-FFF2-40B4-BE49-F238E27FC236}">
                    <a16:creationId xmlns:a16="http://schemas.microsoft.com/office/drawing/2014/main" id="{50C79C2A-B2F9-423E-BAFD-EBEC2768B891}"/>
                  </a:ext>
                </a:extLst>
              </p:cNvPr>
              <p:cNvSpPr/>
              <p:nvPr/>
            </p:nvSpPr>
            <p:spPr>
              <a:xfrm>
                <a:off x="8341867" y="606869"/>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grpSp>
          <p:nvGrpSpPr>
            <p:cNvPr id="9" name="Google Shape;1007;p14">
              <a:extLst>
                <a:ext uri="{FF2B5EF4-FFF2-40B4-BE49-F238E27FC236}">
                  <a16:creationId xmlns:a16="http://schemas.microsoft.com/office/drawing/2014/main" id="{42ED4816-C878-48EB-B89F-B8CFDEF44CDC}"/>
                </a:ext>
              </a:extLst>
            </p:cNvPr>
            <p:cNvGrpSpPr>
              <a:grpSpLocks/>
            </p:cNvGrpSpPr>
            <p:nvPr/>
          </p:nvGrpSpPr>
          <p:grpSpPr bwMode="auto">
            <a:xfrm>
              <a:off x="8341543" y="2842933"/>
              <a:ext cx="569676" cy="380612"/>
              <a:chOff x="8341543" y="2282008"/>
              <a:chExt cx="569676" cy="380612"/>
            </a:xfrm>
          </p:grpSpPr>
          <p:sp>
            <p:nvSpPr>
              <p:cNvPr id="15" name="Google Shape;1008;p14">
                <a:extLst>
                  <a:ext uri="{FF2B5EF4-FFF2-40B4-BE49-F238E27FC236}">
                    <a16:creationId xmlns:a16="http://schemas.microsoft.com/office/drawing/2014/main" id="{1CE4179F-4574-4A65-88D2-1E4F79995EFA}"/>
                  </a:ext>
                </a:extLst>
              </p:cNvPr>
              <p:cNvSpPr>
                <a:spLocks/>
              </p:cNvSpPr>
              <p:nvPr/>
            </p:nvSpPr>
            <p:spPr bwMode="auto">
              <a:xfrm>
                <a:off x="8341543" y="2361783"/>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 name="Google Shape;1009;p14">
                <a:extLst>
                  <a:ext uri="{FF2B5EF4-FFF2-40B4-BE49-F238E27FC236}">
                    <a16:creationId xmlns:a16="http://schemas.microsoft.com/office/drawing/2014/main" id="{192EA5E3-3D49-4AF5-BDD8-CF42B5F7260E}"/>
                  </a:ext>
                </a:extLst>
              </p:cNvPr>
              <p:cNvSpPr>
                <a:spLocks/>
              </p:cNvSpPr>
              <p:nvPr/>
            </p:nvSpPr>
            <p:spPr bwMode="auto">
              <a:xfrm>
                <a:off x="8341543" y="2282008"/>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10" name="Google Shape;1010;p14">
              <a:extLst>
                <a:ext uri="{FF2B5EF4-FFF2-40B4-BE49-F238E27FC236}">
                  <a16:creationId xmlns:a16="http://schemas.microsoft.com/office/drawing/2014/main" id="{8BF75D81-866E-40AE-920B-69DABE35EC84}"/>
                </a:ext>
              </a:extLst>
            </p:cNvPr>
            <p:cNvGrpSpPr>
              <a:grpSpLocks/>
            </p:cNvGrpSpPr>
            <p:nvPr/>
          </p:nvGrpSpPr>
          <p:grpSpPr bwMode="auto">
            <a:xfrm>
              <a:off x="8341543" y="3403858"/>
              <a:ext cx="569676" cy="380612"/>
              <a:chOff x="8341543" y="2282008"/>
              <a:chExt cx="569676" cy="380612"/>
            </a:xfrm>
          </p:grpSpPr>
          <p:sp>
            <p:nvSpPr>
              <p:cNvPr id="13" name="Google Shape;1011;p14">
                <a:extLst>
                  <a:ext uri="{FF2B5EF4-FFF2-40B4-BE49-F238E27FC236}">
                    <a16:creationId xmlns:a16="http://schemas.microsoft.com/office/drawing/2014/main" id="{EAA92854-84D2-4A39-8982-8091ADF9854F}"/>
                  </a:ext>
                </a:extLst>
              </p:cNvPr>
              <p:cNvSpPr>
                <a:spLocks/>
              </p:cNvSpPr>
              <p:nvPr/>
            </p:nvSpPr>
            <p:spPr bwMode="auto">
              <a:xfrm>
                <a:off x="8341543" y="2361783"/>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 name="Google Shape;1012;p14">
                <a:extLst>
                  <a:ext uri="{FF2B5EF4-FFF2-40B4-BE49-F238E27FC236}">
                    <a16:creationId xmlns:a16="http://schemas.microsoft.com/office/drawing/2014/main" id="{295499D0-8263-42B8-B2AB-76442D307879}"/>
                  </a:ext>
                </a:extLst>
              </p:cNvPr>
              <p:cNvSpPr/>
              <p:nvPr/>
            </p:nvSpPr>
            <p:spPr>
              <a:xfrm>
                <a:off x="8341867" y="2281736"/>
                <a:ext cx="569787" cy="30086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sp>
          <p:nvSpPr>
            <p:cNvPr id="11" name="Google Shape;1013;p14">
              <a:extLst>
                <a:ext uri="{FF2B5EF4-FFF2-40B4-BE49-F238E27FC236}">
                  <a16:creationId xmlns:a16="http://schemas.microsoft.com/office/drawing/2014/main" id="{A215D4D1-44B1-4920-BEED-9A15D4BB5C21}"/>
                </a:ext>
              </a:extLst>
            </p:cNvPr>
            <p:cNvSpPr/>
            <p:nvPr/>
          </p:nvSpPr>
          <p:spPr>
            <a:xfrm>
              <a:off x="8341867" y="4368307"/>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2" name="Google Shape;1014;p14">
              <a:extLst>
                <a:ext uri="{FF2B5EF4-FFF2-40B4-BE49-F238E27FC236}">
                  <a16:creationId xmlns:a16="http://schemas.microsoft.com/office/drawing/2014/main" id="{0445C5A7-BB3D-475C-A09B-DBAC6F433070}"/>
                </a:ext>
              </a:extLst>
            </p:cNvPr>
            <p:cNvSpPr>
              <a:spLocks/>
            </p:cNvSpPr>
            <p:nvPr/>
          </p:nvSpPr>
          <p:spPr bwMode="auto">
            <a:xfrm>
              <a:off x="395894" y="219519"/>
              <a:ext cx="8053438" cy="4788281"/>
            </a:xfrm>
            <a:custGeom>
              <a:avLst/>
              <a:gdLst>
                <a:gd name="T0" fmla="*/ 2147483646 w 257093"/>
                <a:gd name="T1" fmla="*/ 2147483646 h 146846"/>
                <a:gd name="T2" fmla="*/ 2147483646 w 257093"/>
                <a:gd name="T3" fmla="*/ 2147483646 h 146846"/>
                <a:gd name="T4" fmla="*/ 2147483646 w 257093"/>
                <a:gd name="T5" fmla="*/ 2147483646 h 146846"/>
                <a:gd name="T6" fmla="*/ 2147483646 w 257093"/>
                <a:gd name="T7" fmla="*/ 2147483646 h 146846"/>
                <a:gd name="T8" fmla="*/ 2147483646 w 257093"/>
                <a:gd name="T9" fmla="*/ 2147483646 h 146846"/>
                <a:gd name="T10" fmla="*/ 2147483646 w 257093"/>
                <a:gd name="T11" fmla="*/ 2147483646 h 146846"/>
                <a:gd name="T12" fmla="*/ 2147483646 w 257093"/>
                <a:gd name="T13" fmla="*/ 2147483646 h 146846"/>
                <a:gd name="T14" fmla="*/ 2147483646 w 257093"/>
                <a:gd name="T15" fmla="*/ 2147483646 h 146846"/>
                <a:gd name="T16" fmla="*/ 2147483646 w 257093"/>
                <a:gd name="T17" fmla="*/ 2147483646 h 1468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lnTo>
                    <a:pt x="7146" y="1"/>
                  </a:lnTo>
                  <a:close/>
                </a:path>
              </a:pathLst>
            </a:custGeom>
            <a:solidFill>
              <a:srgbClr val="FCFAF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25" name="Google Shape;1082;p14">
            <a:extLst>
              <a:ext uri="{FF2B5EF4-FFF2-40B4-BE49-F238E27FC236}">
                <a16:creationId xmlns:a16="http://schemas.microsoft.com/office/drawing/2014/main" id="{26AAD98B-0859-4B97-8033-6F37A2524AFA}"/>
              </a:ext>
            </a:extLst>
          </p:cNvPr>
          <p:cNvSpPr>
            <a:spLocks/>
          </p:cNvSpPr>
          <p:nvPr userDrawn="1"/>
        </p:nvSpPr>
        <p:spPr bwMode="auto">
          <a:xfrm>
            <a:off x="465667" y="882651"/>
            <a:ext cx="110067" cy="176213"/>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6" name="Google Shape;1083;p14">
            <a:extLst>
              <a:ext uri="{FF2B5EF4-FFF2-40B4-BE49-F238E27FC236}">
                <a16:creationId xmlns:a16="http://schemas.microsoft.com/office/drawing/2014/main" id="{75EF2168-F30F-443B-8F52-D6C60C690371}"/>
              </a:ext>
            </a:extLst>
          </p:cNvPr>
          <p:cNvSpPr>
            <a:spLocks/>
          </p:cNvSpPr>
          <p:nvPr userDrawn="1"/>
        </p:nvSpPr>
        <p:spPr bwMode="auto">
          <a:xfrm>
            <a:off x="201084" y="906463"/>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7" name="Google Shape;1084;p14">
            <a:extLst>
              <a:ext uri="{FF2B5EF4-FFF2-40B4-BE49-F238E27FC236}">
                <a16:creationId xmlns:a16="http://schemas.microsoft.com/office/drawing/2014/main" id="{729AB16B-1E74-421F-A872-435EDB1AC633}"/>
              </a:ext>
            </a:extLst>
          </p:cNvPr>
          <p:cNvSpPr>
            <a:spLocks/>
          </p:cNvSpPr>
          <p:nvPr userDrawn="1"/>
        </p:nvSpPr>
        <p:spPr bwMode="auto">
          <a:xfrm>
            <a:off x="224367" y="989014"/>
            <a:ext cx="44451"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8" name="Google Shape;1085;p14">
            <a:extLst>
              <a:ext uri="{FF2B5EF4-FFF2-40B4-BE49-F238E27FC236}">
                <a16:creationId xmlns:a16="http://schemas.microsoft.com/office/drawing/2014/main" id="{CA25296A-7B55-43B7-ADF5-77A7BD776B2A}"/>
              </a:ext>
            </a:extLst>
          </p:cNvPr>
          <p:cNvSpPr>
            <a:spLocks/>
          </p:cNvSpPr>
          <p:nvPr userDrawn="1"/>
        </p:nvSpPr>
        <p:spPr bwMode="auto">
          <a:xfrm>
            <a:off x="524934" y="947739"/>
            <a:ext cx="46567" cy="46037"/>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9" name="Google Shape;1086;p14">
            <a:extLst>
              <a:ext uri="{FF2B5EF4-FFF2-40B4-BE49-F238E27FC236}">
                <a16:creationId xmlns:a16="http://schemas.microsoft.com/office/drawing/2014/main" id="{43A16315-FA27-447E-B761-70F9BB4FE521}"/>
              </a:ext>
            </a:extLst>
          </p:cNvPr>
          <p:cNvSpPr>
            <a:spLocks/>
          </p:cNvSpPr>
          <p:nvPr userDrawn="1"/>
        </p:nvSpPr>
        <p:spPr bwMode="auto">
          <a:xfrm>
            <a:off x="201084" y="917575"/>
            <a:ext cx="448733" cy="96838"/>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0" name="Google Shape;1082;p14">
            <a:extLst>
              <a:ext uri="{FF2B5EF4-FFF2-40B4-BE49-F238E27FC236}">
                <a16:creationId xmlns:a16="http://schemas.microsoft.com/office/drawing/2014/main" id="{DDA16B11-73D2-45E3-B7C7-DFC2AB2B1329}"/>
              </a:ext>
            </a:extLst>
          </p:cNvPr>
          <p:cNvSpPr>
            <a:spLocks/>
          </p:cNvSpPr>
          <p:nvPr userDrawn="1"/>
        </p:nvSpPr>
        <p:spPr bwMode="auto">
          <a:xfrm>
            <a:off x="463550" y="1495425"/>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1" name="Google Shape;1083;p14">
            <a:extLst>
              <a:ext uri="{FF2B5EF4-FFF2-40B4-BE49-F238E27FC236}">
                <a16:creationId xmlns:a16="http://schemas.microsoft.com/office/drawing/2014/main" id="{3A4F7DA5-8F0A-49AF-98A2-572BDFDACBD5}"/>
              </a:ext>
            </a:extLst>
          </p:cNvPr>
          <p:cNvSpPr>
            <a:spLocks/>
          </p:cNvSpPr>
          <p:nvPr userDrawn="1"/>
        </p:nvSpPr>
        <p:spPr bwMode="auto">
          <a:xfrm>
            <a:off x="198967" y="1520826"/>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2" name="Google Shape;1084;p14">
            <a:extLst>
              <a:ext uri="{FF2B5EF4-FFF2-40B4-BE49-F238E27FC236}">
                <a16:creationId xmlns:a16="http://schemas.microsoft.com/office/drawing/2014/main" id="{34CD3258-916E-440A-9AF7-938187ADD9C1}"/>
              </a:ext>
            </a:extLst>
          </p:cNvPr>
          <p:cNvSpPr>
            <a:spLocks/>
          </p:cNvSpPr>
          <p:nvPr userDrawn="1"/>
        </p:nvSpPr>
        <p:spPr bwMode="auto">
          <a:xfrm>
            <a:off x="222251" y="1603375"/>
            <a:ext cx="46567" cy="46038"/>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3" name="Google Shape;1085;p14">
            <a:extLst>
              <a:ext uri="{FF2B5EF4-FFF2-40B4-BE49-F238E27FC236}">
                <a16:creationId xmlns:a16="http://schemas.microsoft.com/office/drawing/2014/main" id="{D71FE2FE-E556-4611-AC8B-4A09A11AB0A0}"/>
              </a:ext>
            </a:extLst>
          </p:cNvPr>
          <p:cNvSpPr>
            <a:spLocks/>
          </p:cNvSpPr>
          <p:nvPr userDrawn="1"/>
        </p:nvSpPr>
        <p:spPr bwMode="auto">
          <a:xfrm>
            <a:off x="522818" y="1562100"/>
            <a:ext cx="46567" cy="44450"/>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4" name="Google Shape;1086;p14">
            <a:extLst>
              <a:ext uri="{FF2B5EF4-FFF2-40B4-BE49-F238E27FC236}">
                <a16:creationId xmlns:a16="http://schemas.microsoft.com/office/drawing/2014/main" id="{F4C4AE5E-236D-46DB-B1BE-3C02F9C49262}"/>
              </a:ext>
            </a:extLst>
          </p:cNvPr>
          <p:cNvSpPr>
            <a:spLocks/>
          </p:cNvSpPr>
          <p:nvPr userDrawn="1"/>
        </p:nvSpPr>
        <p:spPr bwMode="auto">
          <a:xfrm>
            <a:off x="201084" y="1531938"/>
            <a:ext cx="446616"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5" name="Google Shape;1082;p14">
            <a:extLst>
              <a:ext uri="{FF2B5EF4-FFF2-40B4-BE49-F238E27FC236}">
                <a16:creationId xmlns:a16="http://schemas.microsoft.com/office/drawing/2014/main" id="{BA3CA4BB-CDE2-4630-9A3E-FA518A891B78}"/>
              </a:ext>
            </a:extLst>
          </p:cNvPr>
          <p:cNvSpPr>
            <a:spLocks/>
          </p:cNvSpPr>
          <p:nvPr userDrawn="1"/>
        </p:nvSpPr>
        <p:spPr bwMode="auto">
          <a:xfrm>
            <a:off x="463550" y="2109788"/>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6" name="Google Shape;1083;p14">
            <a:extLst>
              <a:ext uri="{FF2B5EF4-FFF2-40B4-BE49-F238E27FC236}">
                <a16:creationId xmlns:a16="http://schemas.microsoft.com/office/drawing/2014/main" id="{0D3E375B-7265-44A4-B270-AF7B45CDE945}"/>
              </a:ext>
            </a:extLst>
          </p:cNvPr>
          <p:cNvSpPr>
            <a:spLocks/>
          </p:cNvSpPr>
          <p:nvPr userDrawn="1"/>
        </p:nvSpPr>
        <p:spPr bwMode="auto">
          <a:xfrm>
            <a:off x="198967" y="2135189"/>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7" name="Google Shape;1084;p14">
            <a:extLst>
              <a:ext uri="{FF2B5EF4-FFF2-40B4-BE49-F238E27FC236}">
                <a16:creationId xmlns:a16="http://schemas.microsoft.com/office/drawing/2014/main" id="{EEE5FC0F-1CCF-457E-A591-E6159834749E}"/>
              </a:ext>
            </a:extLst>
          </p:cNvPr>
          <p:cNvSpPr>
            <a:spLocks/>
          </p:cNvSpPr>
          <p:nvPr userDrawn="1"/>
        </p:nvSpPr>
        <p:spPr bwMode="auto">
          <a:xfrm>
            <a:off x="222251" y="2217738"/>
            <a:ext cx="44449" cy="44450"/>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8" name="Google Shape;1085;p14">
            <a:extLst>
              <a:ext uri="{FF2B5EF4-FFF2-40B4-BE49-F238E27FC236}">
                <a16:creationId xmlns:a16="http://schemas.microsoft.com/office/drawing/2014/main" id="{CFC9EDFF-5D62-4D5A-868B-F836E4AF6D0C}"/>
              </a:ext>
            </a:extLst>
          </p:cNvPr>
          <p:cNvSpPr>
            <a:spLocks/>
          </p:cNvSpPr>
          <p:nvPr userDrawn="1"/>
        </p:nvSpPr>
        <p:spPr bwMode="auto">
          <a:xfrm>
            <a:off x="522818" y="2174875"/>
            <a:ext cx="44449"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9" name="Google Shape;1086;p14">
            <a:extLst>
              <a:ext uri="{FF2B5EF4-FFF2-40B4-BE49-F238E27FC236}">
                <a16:creationId xmlns:a16="http://schemas.microsoft.com/office/drawing/2014/main" id="{78B4A980-6679-40F0-BF76-86CF9BCEEE2D}"/>
              </a:ext>
            </a:extLst>
          </p:cNvPr>
          <p:cNvSpPr>
            <a:spLocks/>
          </p:cNvSpPr>
          <p:nvPr userDrawn="1"/>
        </p:nvSpPr>
        <p:spPr bwMode="auto">
          <a:xfrm>
            <a:off x="198967" y="2146300"/>
            <a:ext cx="448733"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0" name="Google Shape;1082;p14">
            <a:extLst>
              <a:ext uri="{FF2B5EF4-FFF2-40B4-BE49-F238E27FC236}">
                <a16:creationId xmlns:a16="http://schemas.microsoft.com/office/drawing/2014/main" id="{A38CC9D4-66FE-4467-9EE0-5590975D7EC2}"/>
              </a:ext>
            </a:extLst>
          </p:cNvPr>
          <p:cNvSpPr>
            <a:spLocks/>
          </p:cNvSpPr>
          <p:nvPr userDrawn="1"/>
        </p:nvSpPr>
        <p:spPr bwMode="auto">
          <a:xfrm>
            <a:off x="461433" y="2724151"/>
            <a:ext cx="110067" cy="176213"/>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1" name="Google Shape;1083;p14">
            <a:extLst>
              <a:ext uri="{FF2B5EF4-FFF2-40B4-BE49-F238E27FC236}">
                <a16:creationId xmlns:a16="http://schemas.microsoft.com/office/drawing/2014/main" id="{304DE5C0-8AF3-47C3-AD6B-4C322EC43013}"/>
              </a:ext>
            </a:extLst>
          </p:cNvPr>
          <p:cNvSpPr>
            <a:spLocks/>
          </p:cNvSpPr>
          <p:nvPr userDrawn="1"/>
        </p:nvSpPr>
        <p:spPr bwMode="auto">
          <a:xfrm>
            <a:off x="196851" y="2747964"/>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2" name="Google Shape;1084;p14">
            <a:extLst>
              <a:ext uri="{FF2B5EF4-FFF2-40B4-BE49-F238E27FC236}">
                <a16:creationId xmlns:a16="http://schemas.microsoft.com/office/drawing/2014/main" id="{46ED0CE4-1BD7-4AF8-AE03-FCDFDD7408BF}"/>
              </a:ext>
            </a:extLst>
          </p:cNvPr>
          <p:cNvSpPr>
            <a:spLocks/>
          </p:cNvSpPr>
          <p:nvPr userDrawn="1"/>
        </p:nvSpPr>
        <p:spPr bwMode="auto">
          <a:xfrm>
            <a:off x="220134" y="2830514"/>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3" name="Google Shape;1085;p14">
            <a:extLst>
              <a:ext uri="{FF2B5EF4-FFF2-40B4-BE49-F238E27FC236}">
                <a16:creationId xmlns:a16="http://schemas.microsoft.com/office/drawing/2014/main" id="{A6DABC2D-C3AB-4D73-A08A-7090BF25C3E6}"/>
              </a:ext>
            </a:extLst>
          </p:cNvPr>
          <p:cNvSpPr>
            <a:spLocks/>
          </p:cNvSpPr>
          <p:nvPr userDrawn="1"/>
        </p:nvSpPr>
        <p:spPr bwMode="auto">
          <a:xfrm>
            <a:off x="520701" y="2789239"/>
            <a:ext cx="46567" cy="46037"/>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4" name="Google Shape;1086;p14">
            <a:extLst>
              <a:ext uri="{FF2B5EF4-FFF2-40B4-BE49-F238E27FC236}">
                <a16:creationId xmlns:a16="http://schemas.microsoft.com/office/drawing/2014/main" id="{A42D6B7A-4155-4C1F-8A03-5E5F42D8225B}"/>
              </a:ext>
            </a:extLst>
          </p:cNvPr>
          <p:cNvSpPr>
            <a:spLocks/>
          </p:cNvSpPr>
          <p:nvPr userDrawn="1"/>
        </p:nvSpPr>
        <p:spPr bwMode="auto">
          <a:xfrm>
            <a:off x="198968" y="2759075"/>
            <a:ext cx="446617" cy="96838"/>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5" name="Google Shape;1082;p14">
            <a:extLst>
              <a:ext uri="{FF2B5EF4-FFF2-40B4-BE49-F238E27FC236}">
                <a16:creationId xmlns:a16="http://schemas.microsoft.com/office/drawing/2014/main" id="{67D94FCA-0D83-43CF-831A-F3E20FD2E00D}"/>
              </a:ext>
            </a:extLst>
          </p:cNvPr>
          <p:cNvSpPr>
            <a:spLocks/>
          </p:cNvSpPr>
          <p:nvPr userDrawn="1"/>
        </p:nvSpPr>
        <p:spPr bwMode="auto">
          <a:xfrm>
            <a:off x="461433" y="3336925"/>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6" name="Google Shape;1083;p14">
            <a:extLst>
              <a:ext uri="{FF2B5EF4-FFF2-40B4-BE49-F238E27FC236}">
                <a16:creationId xmlns:a16="http://schemas.microsoft.com/office/drawing/2014/main" id="{854C4B76-1109-436B-B6A5-192D67442DE3}"/>
              </a:ext>
            </a:extLst>
          </p:cNvPr>
          <p:cNvSpPr>
            <a:spLocks/>
          </p:cNvSpPr>
          <p:nvPr userDrawn="1"/>
        </p:nvSpPr>
        <p:spPr bwMode="auto">
          <a:xfrm>
            <a:off x="194733" y="3362326"/>
            <a:ext cx="450851"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7" name="Google Shape;1084;p14">
            <a:extLst>
              <a:ext uri="{FF2B5EF4-FFF2-40B4-BE49-F238E27FC236}">
                <a16:creationId xmlns:a16="http://schemas.microsoft.com/office/drawing/2014/main" id="{66FABE28-8949-488F-B737-B2906DF631CD}"/>
              </a:ext>
            </a:extLst>
          </p:cNvPr>
          <p:cNvSpPr>
            <a:spLocks/>
          </p:cNvSpPr>
          <p:nvPr userDrawn="1"/>
        </p:nvSpPr>
        <p:spPr bwMode="auto">
          <a:xfrm>
            <a:off x="220133" y="3444875"/>
            <a:ext cx="44451" cy="46038"/>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8" name="Google Shape;1085;p14">
            <a:extLst>
              <a:ext uri="{FF2B5EF4-FFF2-40B4-BE49-F238E27FC236}">
                <a16:creationId xmlns:a16="http://schemas.microsoft.com/office/drawing/2014/main" id="{B5C36D2C-B07E-4B73-846B-68EE365865D7}"/>
              </a:ext>
            </a:extLst>
          </p:cNvPr>
          <p:cNvSpPr>
            <a:spLocks/>
          </p:cNvSpPr>
          <p:nvPr userDrawn="1"/>
        </p:nvSpPr>
        <p:spPr bwMode="auto">
          <a:xfrm>
            <a:off x="520700" y="3403600"/>
            <a:ext cx="44451" cy="44450"/>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9" name="Google Shape;1086;p14">
            <a:extLst>
              <a:ext uri="{FF2B5EF4-FFF2-40B4-BE49-F238E27FC236}">
                <a16:creationId xmlns:a16="http://schemas.microsoft.com/office/drawing/2014/main" id="{D74F1B31-EC4D-4FBD-836F-430A6AF835C2}"/>
              </a:ext>
            </a:extLst>
          </p:cNvPr>
          <p:cNvSpPr>
            <a:spLocks/>
          </p:cNvSpPr>
          <p:nvPr userDrawn="1"/>
        </p:nvSpPr>
        <p:spPr bwMode="auto">
          <a:xfrm>
            <a:off x="196851" y="3373439"/>
            <a:ext cx="448733" cy="96837"/>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0" name="Google Shape;1082;p14">
            <a:extLst>
              <a:ext uri="{FF2B5EF4-FFF2-40B4-BE49-F238E27FC236}">
                <a16:creationId xmlns:a16="http://schemas.microsoft.com/office/drawing/2014/main" id="{0067B373-2040-445B-A4B4-7FE57B3F5082}"/>
              </a:ext>
            </a:extLst>
          </p:cNvPr>
          <p:cNvSpPr>
            <a:spLocks/>
          </p:cNvSpPr>
          <p:nvPr userDrawn="1"/>
        </p:nvSpPr>
        <p:spPr bwMode="auto">
          <a:xfrm>
            <a:off x="459317" y="3951288"/>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1" name="Google Shape;1083;p14">
            <a:extLst>
              <a:ext uri="{FF2B5EF4-FFF2-40B4-BE49-F238E27FC236}">
                <a16:creationId xmlns:a16="http://schemas.microsoft.com/office/drawing/2014/main" id="{8D15ACAE-F40B-40FF-A047-C48EE79B2FC7}"/>
              </a:ext>
            </a:extLst>
          </p:cNvPr>
          <p:cNvSpPr>
            <a:spLocks/>
          </p:cNvSpPr>
          <p:nvPr userDrawn="1"/>
        </p:nvSpPr>
        <p:spPr bwMode="auto">
          <a:xfrm>
            <a:off x="194734" y="3976689"/>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2" name="Google Shape;1084;p14">
            <a:extLst>
              <a:ext uri="{FF2B5EF4-FFF2-40B4-BE49-F238E27FC236}">
                <a16:creationId xmlns:a16="http://schemas.microsoft.com/office/drawing/2014/main" id="{2F904AF2-A7D6-417D-8C43-4E111618A4DF}"/>
              </a:ext>
            </a:extLst>
          </p:cNvPr>
          <p:cNvSpPr>
            <a:spLocks/>
          </p:cNvSpPr>
          <p:nvPr userDrawn="1"/>
        </p:nvSpPr>
        <p:spPr bwMode="auto">
          <a:xfrm>
            <a:off x="218018" y="4059239"/>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3" name="Google Shape;1085;p14">
            <a:extLst>
              <a:ext uri="{FF2B5EF4-FFF2-40B4-BE49-F238E27FC236}">
                <a16:creationId xmlns:a16="http://schemas.microsoft.com/office/drawing/2014/main" id="{9F057415-2030-461A-BC08-7560FFAA0739}"/>
              </a:ext>
            </a:extLst>
          </p:cNvPr>
          <p:cNvSpPr>
            <a:spLocks/>
          </p:cNvSpPr>
          <p:nvPr userDrawn="1"/>
        </p:nvSpPr>
        <p:spPr bwMode="auto">
          <a:xfrm>
            <a:off x="518585" y="4016375"/>
            <a:ext cx="46567"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4" name="Google Shape;1086;p14">
            <a:extLst>
              <a:ext uri="{FF2B5EF4-FFF2-40B4-BE49-F238E27FC236}">
                <a16:creationId xmlns:a16="http://schemas.microsoft.com/office/drawing/2014/main" id="{1BFEE9D2-C1E5-4E2A-93F2-1FB1A10E3FE7}"/>
              </a:ext>
            </a:extLst>
          </p:cNvPr>
          <p:cNvSpPr>
            <a:spLocks/>
          </p:cNvSpPr>
          <p:nvPr userDrawn="1"/>
        </p:nvSpPr>
        <p:spPr bwMode="auto">
          <a:xfrm>
            <a:off x="194734" y="3987800"/>
            <a:ext cx="448733"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5" name="Google Shape;1082;p14">
            <a:extLst>
              <a:ext uri="{FF2B5EF4-FFF2-40B4-BE49-F238E27FC236}">
                <a16:creationId xmlns:a16="http://schemas.microsoft.com/office/drawing/2014/main" id="{1EF6B8F5-9DE0-4C43-9839-F01ED65EB2F5}"/>
              </a:ext>
            </a:extLst>
          </p:cNvPr>
          <p:cNvSpPr>
            <a:spLocks/>
          </p:cNvSpPr>
          <p:nvPr userDrawn="1"/>
        </p:nvSpPr>
        <p:spPr bwMode="auto">
          <a:xfrm>
            <a:off x="459317" y="4565650"/>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6" name="Google Shape;1083;p14">
            <a:extLst>
              <a:ext uri="{FF2B5EF4-FFF2-40B4-BE49-F238E27FC236}">
                <a16:creationId xmlns:a16="http://schemas.microsoft.com/office/drawing/2014/main" id="{9C1F7CD0-4D51-4D3F-BEEC-77866298B74D}"/>
              </a:ext>
            </a:extLst>
          </p:cNvPr>
          <p:cNvSpPr>
            <a:spLocks/>
          </p:cNvSpPr>
          <p:nvPr userDrawn="1"/>
        </p:nvSpPr>
        <p:spPr bwMode="auto">
          <a:xfrm>
            <a:off x="192618" y="4589464"/>
            <a:ext cx="450849"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7" name="Google Shape;1084;p14">
            <a:extLst>
              <a:ext uri="{FF2B5EF4-FFF2-40B4-BE49-F238E27FC236}">
                <a16:creationId xmlns:a16="http://schemas.microsoft.com/office/drawing/2014/main" id="{258D9235-B4CC-4B0C-B91D-BA8C0D523886}"/>
              </a:ext>
            </a:extLst>
          </p:cNvPr>
          <p:cNvSpPr>
            <a:spLocks/>
          </p:cNvSpPr>
          <p:nvPr userDrawn="1"/>
        </p:nvSpPr>
        <p:spPr bwMode="auto">
          <a:xfrm>
            <a:off x="215901" y="4672014"/>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8" name="Google Shape;1085;p14">
            <a:extLst>
              <a:ext uri="{FF2B5EF4-FFF2-40B4-BE49-F238E27FC236}">
                <a16:creationId xmlns:a16="http://schemas.microsoft.com/office/drawing/2014/main" id="{35A2775D-662B-4A37-BF7C-16FC3DE1763B}"/>
              </a:ext>
            </a:extLst>
          </p:cNvPr>
          <p:cNvSpPr>
            <a:spLocks/>
          </p:cNvSpPr>
          <p:nvPr userDrawn="1"/>
        </p:nvSpPr>
        <p:spPr bwMode="auto">
          <a:xfrm>
            <a:off x="518585" y="4630739"/>
            <a:ext cx="44449" cy="46037"/>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9" name="Google Shape;1086;p14">
            <a:extLst>
              <a:ext uri="{FF2B5EF4-FFF2-40B4-BE49-F238E27FC236}">
                <a16:creationId xmlns:a16="http://schemas.microsoft.com/office/drawing/2014/main" id="{3FECF11C-936E-4014-A533-95418DE5152F}"/>
              </a:ext>
            </a:extLst>
          </p:cNvPr>
          <p:cNvSpPr>
            <a:spLocks/>
          </p:cNvSpPr>
          <p:nvPr userDrawn="1"/>
        </p:nvSpPr>
        <p:spPr bwMode="auto">
          <a:xfrm>
            <a:off x="194734" y="4600575"/>
            <a:ext cx="446617" cy="96838"/>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0" name="Google Shape;1082;p14">
            <a:extLst>
              <a:ext uri="{FF2B5EF4-FFF2-40B4-BE49-F238E27FC236}">
                <a16:creationId xmlns:a16="http://schemas.microsoft.com/office/drawing/2014/main" id="{2A4794D1-A723-4EEE-921C-145DAE9DEDAE}"/>
              </a:ext>
            </a:extLst>
          </p:cNvPr>
          <p:cNvSpPr>
            <a:spLocks/>
          </p:cNvSpPr>
          <p:nvPr userDrawn="1"/>
        </p:nvSpPr>
        <p:spPr bwMode="auto">
          <a:xfrm>
            <a:off x="457200" y="5180013"/>
            <a:ext cx="110067" cy="176212"/>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1" name="Google Shape;1083;p14">
            <a:extLst>
              <a:ext uri="{FF2B5EF4-FFF2-40B4-BE49-F238E27FC236}">
                <a16:creationId xmlns:a16="http://schemas.microsoft.com/office/drawing/2014/main" id="{940325F6-F114-4992-AA05-6970508BA8B8}"/>
              </a:ext>
            </a:extLst>
          </p:cNvPr>
          <p:cNvSpPr>
            <a:spLocks/>
          </p:cNvSpPr>
          <p:nvPr userDrawn="1"/>
        </p:nvSpPr>
        <p:spPr bwMode="auto">
          <a:xfrm>
            <a:off x="192618" y="5203826"/>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2" name="Google Shape;1084;p14">
            <a:extLst>
              <a:ext uri="{FF2B5EF4-FFF2-40B4-BE49-F238E27FC236}">
                <a16:creationId xmlns:a16="http://schemas.microsoft.com/office/drawing/2014/main" id="{752F317C-2659-4BA5-85BC-288C60FAB60B}"/>
              </a:ext>
            </a:extLst>
          </p:cNvPr>
          <p:cNvSpPr>
            <a:spLocks/>
          </p:cNvSpPr>
          <p:nvPr userDrawn="1"/>
        </p:nvSpPr>
        <p:spPr bwMode="auto">
          <a:xfrm>
            <a:off x="215901" y="5286375"/>
            <a:ext cx="46567" cy="46038"/>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3" name="Google Shape;1085;p14">
            <a:extLst>
              <a:ext uri="{FF2B5EF4-FFF2-40B4-BE49-F238E27FC236}">
                <a16:creationId xmlns:a16="http://schemas.microsoft.com/office/drawing/2014/main" id="{06CA53E5-031F-43DB-B04B-A2C8B0A810D6}"/>
              </a:ext>
            </a:extLst>
          </p:cNvPr>
          <p:cNvSpPr>
            <a:spLocks/>
          </p:cNvSpPr>
          <p:nvPr userDrawn="1"/>
        </p:nvSpPr>
        <p:spPr bwMode="auto">
          <a:xfrm>
            <a:off x="516467" y="5245100"/>
            <a:ext cx="46567"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4" name="Google Shape;1086;p14">
            <a:extLst>
              <a:ext uri="{FF2B5EF4-FFF2-40B4-BE49-F238E27FC236}">
                <a16:creationId xmlns:a16="http://schemas.microsoft.com/office/drawing/2014/main" id="{A559B75C-9417-43CA-8401-B53B44EE3C51}"/>
              </a:ext>
            </a:extLst>
          </p:cNvPr>
          <p:cNvSpPr>
            <a:spLocks/>
          </p:cNvSpPr>
          <p:nvPr userDrawn="1"/>
        </p:nvSpPr>
        <p:spPr bwMode="auto">
          <a:xfrm>
            <a:off x="192618" y="5214939"/>
            <a:ext cx="448733" cy="96837"/>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5" name="Google Shape;1082;p14">
            <a:extLst>
              <a:ext uri="{FF2B5EF4-FFF2-40B4-BE49-F238E27FC236}">
                <a16:creationId xmlns:a16="http://schemas.microsoft.com/office/drawing/2014/main" id="{AE38B97F-BE79-4178-9C62-23D56D1B15CA}"/>
              </a:ext>
            </a:extLst>
          </p:cNvPr>
          <p:cNvSpPr>
            <a:spLocks/>
          </p:cNvSpPr>
          <p:nvPr userDrawn="1"/>
        </p:nvSpPr>
        <p:spPr bwMode="auto">
          <a:xfrm>
            <a:off x="457200" y="5792788"/>
            <a:ext cx="107951"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6" name="Google Shape;1083;p14">
            <a:extLst>
              <a:ext uri="{FF2B5EF4-FFF2-40B4-BE49-F238E27FC236}">
                <a16:creationId xmlns:a16="http://schemas.microsoft.com/office/drawing/2014/main" id="{47659B74-268E-45E7-8DCD-6E8B97DD44CF}"/>
              </a:ext>
            </a:extLst>
          </p:cNvPr>
          <p:cNvSpPr>
            <a:spLocks/>
          </p:cNvSpPr>
          <p:nvPr userDrawn="1"/>
        </p:nvSpPr>
        <p:spPr bwMode="auto">
          <a:xfrm>
            <a:off x="190500" y="5818189"/>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7" name="Google Shape;1084;p14">
            <a:extLst>
              <a:ext uri="{FF2B5EF4-FFF2-40B4-BE49-F238E27FC236}">
                <a16:creationId xmlns:a16="http://schemas.microsoft.com/office/drawing/2014/main" id="{001817C3-4FD5-40E3-AC83-D0B2A4BACE43}"/>
              </a:ext>
            </a:extLst>
          </p:cNvPr>
          <p:cNvSpPr>
            <a:spLocks/>
          </p:cNvSpPr>
          <p:nvPr userDrawn="1"/>
        </p:nvSpPr>
        <p:spPr bwMode="auto">
          <a:xfrm>
            <a:off x="213784" y="5900739"/>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8" name="Google Shape;1085;p14">
            <a:extLst>
              <a:ext uri="{FF2B5EF4-FFF2-40B4-BE49-F238E27FC236}">
                <a16:creationId xmlns:a16="http://schemas.microsoft.com/office/drawing/2014/main" id="{F6D0B053-1D17-4D5D-A6D3-4D72FBC84393}"/>
              </a:ext>
            </a:extLst>
          </p:cNvPr>
          <p:cNvSpPr>
            <a:spLocks/>
          </p:cNvSpPr>
          <p:nvPr userDrawn="1"/>
        </p:nvSpPr>
        <p:spPr bwMode="auto">
          <a:xfrm>
            <a:off x="514351" y="5857875"/>
            <a:ext cx="46567"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9" name="Google Shape;1086;p14">
            <a:extLst>
              <a:ext uri="{FF2B5EF4-FFF2-40B4-BE49-F238E27FC236}">
                <a16:creationId xmlns:a16="http://schemas.microsoft.com/office/drawing/2014/main" id="{EC89513A-AABC-4E14-A0C2-630DBA6DBC7F}"/>
              </a:ext>
            </a:extLst>
          </p:cNvPr>
          <p:cNvSpPr>
            <a:spLocks/>
          </p:cNvSpPr>
          <p:nvPr userDrawn="1"/>
        </p:nvSpPr>
        <p:spPr bwMode="auto">
          <a:xfrm>
            <a:off x="192617" y="5829300"/>
            <a:ext cx="446616"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0" name="Google Shape;1765;p26">
            <a:extLst>
              <a:ext uri="{FF2B5EF4-FFF2-40B4-BE49-F238E27FC236}">
                <a16:creationId xmlns:a16="http://schemas.microsoft.com/office/drawing/2014/main" id="{60661CAD-A59B-436D-8D63-E4A89EBC9C2F}"/>
              </a:ext>
            </a:extLst>
          </p:cNvPr>
          <p:cNvSpPr/>
          <p:nvPr userDrawn="1"/>
        </p:nvSpPr>
        <p:spPr>
          <a:xfrm rot="126755">
            <a:off x="3092451" y="1090613"/>
            <a:ext cx="5549900" cy="4730750"/>
          </a:xfrm>
          <a:prstGeom prst="rect">
            <a:avLst/>
          </a:prstGeom>
          <a:solidFill>
            <a:schemeClr val="accent5">
              <a:lumMod val="40000"/>
              <a:lumOff val="60000"/>
            </a:schemeClr>
          </a:solidFill>
          <a:ln>
            <a:noFill/>
          </a:ln>
        </p:spPr>
        <p:txBody>
          <a:bodyPr spcFirstLastPara="1" lIns="68569" tIns="68569" rIns="68569" bIns="68569" anchor="ctr"/>
          <a:lstStyle/>
          <a:p>
            <a:pPr eaLnBrk="1" fontAlgn="auto" hangingPunct="1">
              <a:spcBef>
                <a:spcPts val="0"/>
              </a:spcBef>
              <a:spcAft>
                <a:spcPts val="0"/>
              </a:spcAft>
              <a:defRPr/>
            </a:pPr>
            <a:endParaRPr sz="375" b="0" dirty="0">
              <a:solidFill>
                <a:prstClr val="black"/>
              </a:solidFill>
              <a:latin typeface="Arial"/>
            </a:endParaRPr>
          </a:p>
        </p:txBody>
      </p:sp>
      <p:sp>
        <p:nvSpPr>
          <p:cNvPr id="71" name="Google Shape;1766;p26">
            <a:extLst>
              <a:ext uri="{FF2B5EF4-FFF2-40B4-BE49-F238E27FC236}">
                <a16:creationId xmlns:a16="http://schemas.microsoft.com/office/drawing/2014/main" id="{E9F5ABD8-0166-4DF3-BE3A-395B586DC43E}"/>
              </a:ext>
            </a:extLst>
          </p:cNvPr>
          <p:cNvSpPr/>
          <p:nvPr userDrawn="1"/>
        </p:nvSpPr>
        <p:spPr>
          <a:xfrm rot="21464125">
            <a:off x="2810934" y="773114"/>
            <a:ext cx="1284817" cy="1336675"/>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lIns="68569" tIns="68569" rIns="68569" bIns="68569" anchor="ctr"/>
          <a:lstStyle/>
          <a:p>
            <a:pPr eaLnBrk="1" fontAlgn="auto" hangingPunct="1">
              <a:spcBef>
                <a:spcPts val="0"/>
              </a:spcBef>
              <a:spcAft>
                <a:spcPts val="0"/>
              </a:spcAft>
              <a:defRPr/>
            </a:pPr>
            <a:endParaRPr sz="375" b="0">
              <a:solidFill>
                <a:prstClr val="black"/>
              </a:solidFill>
              <a:latin typeface="Arial"/>
            </a:endParaRPr>
          </a:p>
        </p:txBody>
      </p:sp>
      <p:sp>
        <p:nvSpPr>
          <p:cNvPr id="72" name="Google Shape;1767;p26">
            <a:extLst>
              <a:ext uri="{FF2B5EF4-FFF2-40B4-BE49-F238E27FC236}">
                <a16:creationId xmlns:a16="http://schemas.microsoft.com/office/drawing/2014/main" id="{C538F9F4-5109-479B-A6D1-71F86E1F96AF}"/>
              </a:ext>
            </a:extLst>
          </p:cNvPr>
          <p:cNvSpPr/>
          <p:nvPr userDrawn="1"/>
        </p:nvSpPr>
        <p:spPr>
          <a:xfrm rot="4829593">
            <a:off x="7640638" y="1029760"/>
            <a:ext cx="1546225" cy="11091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lIns="68569" tIns="68569" rIns="68569" bIns="68569" anchor="ctr"/>
          <a:lstStyle/>
          <a:p>
            <a:pPr eaLnBrk="1" fontAlgn="auto" hangingPunct="1">
              <a:spcBef>
                <a:spcPts val="0"/>
              </a:spcBef>
              <a:spcAft>
                <a:spcPts val="0"/>
              </a:spcAft>
              <a:defRPr/>
            </a:pPr>
            <a:endParaRPr sz="375" b="0">
              <a:solidFill>
                <a:prstClr val="black"/>
              </a:solidFill>
              <a:latin typeface="Arial"/>
            </a:endParaRPr>
          </a:p>
        </p:txBody>
      </p:sp>
      <p:grpSp>
        <p:nvGrpSpPr>
          <p:cNvPr id="73" name="Google Shape;939;p32">
            <a:extLst>
              <a:ext uri="{FF2B5EF4-FFF2-40B4-BE49-F238E27FC236}">
                <a16:creationId xmlns:a16="http://schemas.microsoft.com/office/drawing/2014/main" id="{F3411EC5-BAFA-41C7-833C-96F04065FD86}"/>
              </a:ext>
            </a:extLst>
          </p:cNvPr>
          <p:cNvGrpSpPr>
            <a:grpSpLocks/>
          </p:cNvGrpSpPr>
          <p:nvPr userDrawn="1"/>
        </p:nvGrpSpPr>
        <p:grpSpPr bwMode="auto">
          <a:xfrm>
            <a:off x="2203452" y="3949700"/>
            <a:ext cx="1974849" cy="2020888"/>
            <a:chOff x="2718975" y="493050"/>
            <a:chExt cx="2013175" cy="2066600"/>
          </a:xfrm>
        </p:grpSpPr>
        <p:sp>
          <p:nvSpPr>
            <p:cNvPr id="74" name="Google Shape;940;p32">
              <a:extLst>
                <a:ext uri="{FF2B5EF4-FFF2-40B4-BE49-F238E27FC236}">
                  <a16:creationId xmlns:a16="http://schemas.microsoft.com/office/drawing/2014/main" id="{35B7754E-4E95-4EC5-A97C-583C3905E278}"/>
                </a:ext>
              </a:extLst>
            </p:cNvPr>
            <p:cNvSpPr>
              <a:spLocks/>
            </p:cNvSpPr>
            <p:nvPr/>
          </p:nvSpPr>
          <p:spPr bwMode="auto">
            <a:xfrm>
              <a:off x="3297025" y="2415950"/>
              <a:ext cx="962925" cy="143700"/>
            </a:xfrm>
            <a:custGeom>
              <a:avLst/>
              <a:gdLst>
                <a:gd name="T0" fmla="*/ 2147483646 w 38517"/>
                <a:gd name="T1" fmla="*/ 2147483646 h 5748"/>
                <a:gd name="T2" fmla="*/ 2147483646 w 38517"/>
                <a:gd name="T3" fmla="*/ 2147483646 h 5748"/>
                <a:gd name="T4" fmla="*/ 2147483646 w 38517"/>
                <a:gd name="T5" fmla="*/ 2147483646 h 5748"/>
                <a:gd name="T6" fmla="*/ 2147483646 w 38517"/>
                <a:gd name="T7" fmla="*/ 2147483646 h 5748"/>
                <a:gd name="T8" fmla="*/ 2147483646 w 38517"/>
                <a:gd name="T9" fmla="*/ 2147483646 h 57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75" name="Google Shape;941;p32">
              <a:extLst>
                <a:ext uri="{FF2B5EF4-FFF2-40B4-BE49-F238E27FC236}">
                  <a16:creationId xmlns:a16="http://schemas.microsoft.com/office/drawing/2014/main" id="{F0928834-C427-4D05-9917-0E98866AC065}"/>
                </a:ext>
              </a:extLst>
            </p:cNvPr>
            <p:cNvSpPr>
              <a:spLocks/>
            </p:cNvSpPr>
            <p:nvPr/>
          </p:nvSpPr>
          <p:spPr bwMode="auto">
            <a:xfrm>
              <a:off x="3853250" y="2190975"/>
              <a:ext cx="381500" cy="366800"/>
            </a:xfrm>
            <a:custGeom>
              <a:avLst/>
              <a:gdLst>
                <a:gd name="T0" fmla="*/ 2147483646 w 15260"/>
                <a:gd name="T1" fmla="*/ 2147483646 h 14672"/>
                <a:gd name="T2" fmla="*/ 2147483646 w 15260"/>
                <a:gd name="T3" fmla="*/ 2147483646 h 14672"/>
                <a:gd name="T4" fmla="*/ 2147483646 w 15260"/>
                <a:gd name="T5" fmla="*/ 2147483646 h 14672"/>
                <a:gd name="T6" fmla="*/ 2147483646 w 15260"/>
                <a:gd name="T7" fmla="*/ 2147483646 h 14672"/>
                <a:gd name="T8" fmla="*/ 2147483646 w 15260"/>
                <a:gd name="T9" fmla="*/ 2147483646 h 14672"/>
                <a:gd name="T10" fmla="*/ 2147483646 w 15260"/>
                <a:gd name="T11" fmla="*/ 2147483646 h 14672"/>
                <a:gd name="T12" fmla="*/ 2147483646 w 15260"/>
                <a:gd name="T13" fmla="*/ 2147483646 h 14672"/>
                <a:gd name="T14" fmla="*/ 2147483646 w 15260"/>
                <a:gd name="T15" fmla="*/ 2147483646 h 14672"/>
                <a:gd name="T16" fmla="*/ 2147483646 w 15260"/>
                <a:gd name="T17" fmla="*/ 2147483646 h 14672"/>
                <a:gd name="T18" fmla="*/ 2147483646 w 15260"/>
                <a:gd name="T19" fmla="*/ 2147483646 h 14672"/>
                <a:gd name="T20" fmla="*/ 2147483646 w 15260"/>
                <a:gd name="T21" fmla="*/ 2147483646 h 14672"/>
                <a:gd name="T22" fmla="*/ 2147483646 w 15260"/>
                <a:gd name="T23" fmla="*/ 2147483646 h 14672"/>
                <a:gd name="T24" fmla="*/ 2147483646 w 15260"/>
                <a:gd name="T25" fmla="*/ 2147483646 h 14672"/>
                <a:gd name="T26" fmla="*/ 2147483646 w 15260"/>
                <a:gd name="T27" fmla="*/ 2147483646 h 14672"/>
                <a:gd name="T28" fmla="*/ 2147483646 w 15260"/>
                <a:gd name="T29" fmla="*/ 2147483646 h 14672"/>
                <a:gd name="T30" fmla="*/ 2147483646 w 15260"/>
                <a:gd name="T31" fmla="*/ 2147483646 h 146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76" name="Google Shape;942;p32">
              <a:extLst>
                <a:ext uri="{FF2B5EF4-FFF2-40B4-BE49-F238E27FC236}">
                  <a16:creationId xmlns:a16="http://schemas.microsoft.com/office/drawing/2014/main" id="{4F593F87-17E5-4211-A636-CCEA07262574}"/>
                </a:ext>
              </a:extLst>
            </p:cNvPr>
            <p:cNvSpPr>
              <a:spLocks/>
            </p:cNvSpPr>
            <p:nvPr/>
          </p:nvSpPr>
          <p:spPr bwMode="auto">
            <a:xfrm>
              <a:off x="3975925" y="2373950"/>
              <a:ext cx="195800" cy="181500"/>
            </a:xfrm>
            <a:custGeom>
              <a:avLst/>
              <a:gdLst>
                <a:gd name="T0" fmla="*/ 2147483646 w 7832"/>
                <a:gd name="T1" fmla="*/ 0 h 7260"/>
                <a:gd name="T2" fmla="*/ 2147483646 w 7832"/>
                <a:gd name="T3" fmla="*/ 2147483646 h 7260"/>
                <a:gd name="T4" fmla="*/ 2147483646 w 7832"/>
                <a:gd name="T5" fmla="*/ 2147483646 h 7260"/>
                <a:gd name="T6" fmla="*/ 2147483646 w 7832"/>
                <a:gd name="T7" fmla="*/ 2147483646 h 7260"/>
                <a:gd name="T8" fmla="*/ 2147483646 w 7832"/>
                <a:gd name="T9" fmla="*/ 2147483646 h 7260"/>
                <a:gd name="T10" fmla="*/ 2147483646 w 7832"/>
                <a:gd name="T11" fmla="*/ 2147483646 h 7260"/>
                <a:gd name="T12" fmla="*/ 2147483646 w 7832"/>
                <a:gd name="T13" fmla="*/ 2147483646 h 7260"/>
                <a:gd name="T14" fmla="*/ 2147483646 w 7832"/>
                <a:gd name="T15" fmla="*/ 2147483646 h 7260"/>
                <a:gd name="T16" fmla="*/ 2147483646 w 7832"/>
                <a:gd name="T17" fmla="*/ 2147483646 h 7260"/>
                <a:gd name="T18" fmla="*/ 2147483646 w 7832"/>
                <a:gd name="T19" fmla="*/ 0 h 72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77" name="Google Shape;943;p32">
              <a:extLst>
                <a:ext uri="{FF2B5EF4-FFF2-40B4-BE49-F238E27FC236}">
                  <a16:creationId xmlns:a16="http://schemas.microsoft.com/office/drawing/2014/main" id="{909AF854-0080-4BC1-8B9B-B7FC1F1AE955}"/>
                </a:ext>
              </a:extLst>
            </p:cNvPr>
            <p:cNvSpPr>
              <a:spLocks/>
            </p:cNvSpPr>
            <p:nvPr/>
          </p:nvSpPr>
          <p:spPr bwMode="auto">
            <a:xfrm>
              <a:off x="3366775" y="2190975"/>
              <a:ext cx="381475" cy="366800"/>
            </a:xfrm>
            <a:custGeom>
              <a:avLst/>
              <a:gdLst>
                <a:gd name="T0" fmla="*/ 2147483646 w 15259"/>
                <a:gd name="T1" fmla="*/ 2147483646 h 14672"/>
                <a:gd name="T2" fmla="*/ 2147483646 w 15259"/>
                <a:gd name="T3" fmla="*/ 2147483646 h 14672"/>
                <a:gd name="T4" fmla="*/ 2147483646 w 15259"/>
                <a:gd name="T5" fmla="*/ 2147483646 h 14672"/>
                <a:gd name="T6" fmla="*/ 2147483646 w 15259"/>
                <a:gd name="T7" fmla="*/ 2147483646 h 14672"/>
                <a:gd name="T8" fmla="*/ 2147483646 w 15259"/>
                <a:gd name="T9" fmla="*/ 2147483646 h 14672"/>
                <a:gd name="T10" fmla="*/ 2147483646 w 15259"/>
                <a:gd name="T11" fmla="*/ 2147483646 h 14672"/>
                <a:gd name="T12" fmla="*/ 2147483646 w 15259"/>
                <a:gd name="T13" fmla="*/ 2147483646 h 14672"/>
                <a:gd name="T14" fmla="*/ 2147483646 w 15259"/>
                <a:gd name="T15" fmla="*/ 2147483646 h 14672"/>
                <a:gd name="T16" fmla="*/ 2147483646 w 15259"/>
                <a:gd name="T17" fmla="*/ 2147483646 h 14672"/>
                <a:gd name="T18" fmla="*/ 2147483646 w 15259"/>
                <a:gd name="T19" fmla="*/ 2147483646 h 14672"/>
                <a:gd name="T20" fmla="*/ 2147483646 w 15259"/>
                <a:gd name="T21" fmla="*/ 2147483646 h 14672"/>
                <a:gd name="T22" fmla="*/ 2147483646 w 15259"/>
                <a:gd name="T23" fmla="*/ 2147483646 h 14672"/>
                <a:gd name="T24" fmla="*/ 2147483646 w 15259"/>
                <a:gd name="T25" fmla="*/ 2147483646 h 14672"/>
                <a:gd name="T26" fmla="*/ 2147483646 w 15259"/>
                <a:gd name="T27" fmla="*/ 2147483646 h 14672"/>
                <a:gd name="T28" fmla="*/ 2147483646 w 15259"/>
                <a:gd name="T29" fmla="*/ 2147483646 h 14672"/>
                <a:gd name="T30" fmla="*/ 2147483646 w 15259"/>
                <a:gd name="T31" fmla="*/ 2147483646 h 146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78" name="Google Shape;944;p32">
              <a:extLst>
                <a:ext uri="{FF2B5EF4-FFF2-40B4-BE49-F238E27FC236}">
                  <a16:creationId xmlns:a16="http://schemas.microsoft.com/office/drawing/2014/main" id="{34E41CD4-90BA-491D-AA0F-EEE06B3C7823}"/>
                </a:ext>
              </a:extLst>
            </p:cNvPr>
            <p:cNvSpPr>
              <a:spLocks/>
            </p:cNvSpPr>
            <p:nvPr/>
          </p:nvSpPr>
          <p:spPr bwMode="auto">
            <a:xfrm>
              <a:off x="3426425" y="2377300"/>
              <a:ext cx="199150" cy="178150"/>
            </a:xfrm>
            <a:custGeom>
              <a:avLst/>
              <a:gdLst>
                <a:gd name="T0" fmla="*/ 2147483646 w 7966"/>
                <a:gd name="T1" fmla="*/ 2147483646 h 7126"/>
                <a:gd name="T2" fmla="*/ 2147483646 w 7966"/>
                <a:gd name="T3" fmla="*/ 2147483646 h 7126"/>
                <a:gd name="T4" fmla="*/ 2147483646 w 7966"/>
                <a:gd name="T5" fmla="*/ 2147483646 h 7126"/>
                <a:gd name="T6" fmla="*/ 2147483646 w 7966"/>
                <a:gd name="T7" fmla="*/ 2147483646 h 7126"/>
                <a:gd name="T8" fmla="*/ 2147483646 w 7966"/>
                <a:gd name="T9" fmla="*/ 2147483646 h 7126"/>
                <a:gd name="T10" fmla="*/ 2147483646 w 7966"/>
                <a:gd name="T11" fmla="*/ 2147483646 h 7126"/>
                <a:gd name="T12" fmla="*/ 2147483646 w 7966"/>
                <a:gd name="T13" fmla="*/ 2147483646 h 7126"/>
                <a:gd name="T14" fmla="*/ 2147483646 w 7966"/>
                <a:gd name="T15" fmla="*/ 2147483646 h 7126"/>
                <a:gd name="T16" fmla="*/ 2147483646 w 7966"/>
                <a:gd name="T17" fmla="*/ 2147483646 h 7126"/>
                <a:gd name="T18" fmla="*/ 2147483646 w 7966"/>
                <a:gd name="T19" fmla="*/ 2147483646 h 71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79" name="Google Shape;945;p32">
              <a:extLst>
                <a:ext uri="{FF2B5EF4-FFF2-40B4-BE49-F238E27FC236}">
                  <a16:creationId xmlns:a16="http://schemas.microsoft.com/office/drawing/2014/main" id="{FAA21238-5DA7-4792-8AE5-DBDD1E645CD2}"/>
                </a:ext>
              </a:extLst>
            </p:cNvPr>
            <p:cNvSpPr/>
            <p:nvPr/>
          </p:nvSpPr>
          <p:spPr>
            <a:xfrm>
              <a:off x="3366298" y="2481726"/>
              <a:ext cx="112203" cy="7630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80" name="Google Shape;946;p32">
              <a:extLst>
                <a:ext uri="{FF2B5EF4-FFF2-40B4-BE49-F238E27FC236}">
                  <a16:creationId xmlns:a16="http://schemas.microsoft.com/office/drawing/2014/main" id="{AC7C8168-CF04-48AB-982D-95E196EF8B01}"/>
                </a:ext>
              </a:extLst>
            </p:cNvPr>
            <p:cNvSpPr/>
            <p:nvPr/>
          </p:nvSpPr>
          <p:spPr>
            <a:xfrm>
              <a:off x="4123666" y="2481726"/>
              <a:ext cx="110046" cy="7630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81" name="Google Shape;947;p32">
              <a:extLst>
                <a:ext uri="{FF2B5EF4-FFF2-40B4-BE49-F238E27FC236}">
                  <a16:creationId xmlns:a16="http://schemas.microsoft.com/office/drawing/2014/main" id="{F2680983-D540-4F68-8DC4-65FEC03918D2}"/>
                </a:ext>
              </a:extLst>
            </p:cNvPr>
            <p:cNvSpPr/>
            <p:nvPr/>
          </p:nvSpPr>
          <p:spPr>
            <a:xfrm>
              <a:off x="3558337" y="1746322"/>
              <a:ext cx="474704" cy="610402"/>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82" name="Google Shape;948;p32">
              <a:extLst>
                <a:ext uri="{FF2B5EF4-FFF2-40B4-BE49-F238E27FC236}">
                  <a16:creationId xmlns:a16="http://schemas.microsoft.com/office/drawing/2014/main" id="{B005910E-ED5B-4D0D-8460-8173F6225300}"/>
                </a:ext>
              </a:extLst>
            </p:cNvPr>
            <p:cNvSpPr>
              <a:spLocks/>
            </p:cNvSpPr>
            <p:nvPr/>
          </p:nvSpPr>
          <p:spPr bwMode="auto">
            <a:xfrm>
              <a:off x="3597825" y="2020200"/>
              <a:ext cx="14325" cy="111775"/>
            </a:xfrm>
            <a:custGeom>
              <a:avLst/>
              <a:gdLst>
                <a:gd name="T0" fmla="*/ 2147483646 w 573"/>
                <a:gd name="T1" fmla="*/ 2147483646 h 4471"/>
                <a:gd name="T2" fmla="*/ 2147483646 w 573"/>
                <a:gd name="T3" fmla="*/ 2147483646 h 4471"/>
                <a:gd name="T4" fmla="*/ 2147483646 w 573"/>
                <a:gd name="T5" fmla="*/ 2147483646 h 4471"/>
                <a:gd name="T6" fmla="*/ 2147483646 w 573"/>
                <a:gd name="T7" fmla="*/ 2147483646 h 447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3" h="4471" extrusionOk="0">
                  <a:moveTo>
                    <a:pt x="572" y="1"/>
                  </a:moveTo>
                  <a:cubicBezTo>
                    <a:pt x="572" y="1547"/>
                    <a:pt x="270" y="3093"/>
                    <a:pt x="1" y="4471"/>
                  </a:cubicBezTo>
                  <a:cubicBezTo>
                    <a:pt x="270" y="3093"/>
                    <a:pt x="572" y="1547"/>
                    <a:pt x="572" y="1"/>
                  </a:cubicBezTo>
                  <a:close/>
                </a:path>
              </a:pathLst>
            </a:custGeom>
            <a:solidFill>
              <a:srgbClr val="CACCD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3" name="Google Shape;949;p32">
              <a:extLst>
                <a:ext uri="{FF2B5EF4-FFF2-40B4-BE49-F238E27FC236}">
                  <a16:creationId xmlns:a16="http://schemas.microsoft.com/office/drawing/2014/main" id="{DCB8F13C-C42B-4925-9586-AFF1A074EA73}"/>
                </a:ext>
              </a:extLst>
            </p:cNvPr>
            <p:cNvSpPr/>
            <p:nvPr/>
          </p:nvSpPr>
          <p:spPr>
            <a:xfrm>
              <a:off x="3595019" y="1907040"/>
              <a:ext cx="60417" cy="251628"/>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84" name="Google Shape;950;p32">
              <a:extLst>
                <a:ext uri="{FF2B5EF4-FFF2-40B4-BE49-F238E27FC236}">
                  <a16:creationId xmlns:a16="http://schemas.microsoft.com/office/drawing/2014/main" id="{4F2CAB1B-0F31-4224-BDFB-92EBA3B14E6E}"/>
                </a:ext>
              </a:extLst>
            </p:cNvPr>
            <p:cNvSpPr>
              <a:spLocks/>
            </p:cNvSpPr>
            <p:nvPr/>
          </p:nvSpPr>
          <p:spPr bwMode="auto">
            <a:xfrm>
              <a:off x="3965850" y="1984925"/>
              <a:ext cx="31100" cy="147050"/>
            </a:xfrm>
            <a:custGeom>
              <a:avLst/>
              <a:gdLst>
                <a:gd name="T0" fmla="*/ 0 w 1244"/>
                <a:gd name="T1" fmla="*/ 0 h 5882"/>
                <a:gd name="T2" fmla="*/ 2147483646 w 1244"/>
                <a:gd name="T3" fmla="*/ 2147483646 h 5882"/>
                <a:gd name="T4" fmla="*/ 2147483646 w 1244"/>
                <a:gd name="T5" fmla="*/ 2147483646 h 5882"/>
                <a:gd name="T6" fmla="*/ 2147483646 w 1244"/>
                <a:gd name="T7" fmla="*/ 2147483646 h 5882"/>
                <a:gd name="T8" fmla="*/ 2147483646 w 1244"/>
                <a:gd name="T9" fmla="*/ 2147483646 h 5882"/>
                <a:gd name="T10" fmla="*/ 0 w 1244"/>
                <a:gd name="T11" fmla="*/ 0 h 58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44" h="5882" extrusionOk="0">
                  <a:moveTo>
                    <a:pt x="0" y="0"/>
                  </a:moveTo>
                  <a:cubicBezTo>
                    <a:pt x="0" y="1983"/>
                    <a:pt x="404" y="3933"/>
                    <a:pt x="1109" y="5747"/>
                  </a:cubicBezTo>
                  <a:lnTo>
                    <a:pt x="1244" y="5882"/>
                  </a:lnTo>
                  <a:lnTo>
                    <a:pt x="1109" y="5747"/>
                  </a:lnTo>
                  <a:cubicBezTo>
                    <a:pt x="404" y="3933"/>
                    <a:pt x="0" y="1983"/>
                    <a:pt x="0" y="0"/>
                  </a:cubicBezTo>
                  <a:close/>
                </a:path>
              </a:pathLst>
            </a:custGeom>
            <a:solidFill>
              <a:srgbClr val="CACCD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5" name="Google Shape;951;p32">
              <a:extLst>
                <a:ext uri="{FF2B5EF4-FFF2-40B4-BE49-F238E27FC236}">
                  <a16:creationId xmlns:a16="http://schemas.microsoft.com/office/drawing/2014/main" id="{134A5033-5BA3-41D6-B158-C6E231F61D60}"/>
                </a:ext>
              </a:extLst>
            </p:cNvPr>
            <p:cNvSpPr/>
            <p:nvPr/>
          </p:nvSpPr>
          <p:spPr>
            <a:xfrm>
              <a:off x="3877683" y="1851844"/>
              <a:ext cx="116518" cy="308448"/>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86" name="Google Shape;952;p32">
              <a:extLst>
                <a:ext uri="{FF2B5EF4-FFF2-40B4-BE49-F238E27FC236}">
                  <a16:creationId xmlns:a16="http://schemas.microsoft.com/office/drawing/2014/main" id="{4D31D52C-2007-44BE-9B99-58A65BC7CBEF}"/>
                </a:ext>
              </a:extLst>
            </p:cNvPr>
            <p:cNvSpPr/>
            <p:nvPr/>
          </p:nvSpPr>
          <p:spPr>
            <a:xfrm>
              <a:off x="3487132" y="2127823"/>
              <a:ext cx="621430" cy="373384"/>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87" name="Google Shape;953;p32">
              <a:extLst>
                <a:ext uri="{FF2B5EF4-FFF2-40B4-BE49-F238E27FC236}">
                  <a16:creationId xmlns:a16="http://schemas.microsoft.com/office/drawing/2014/main" id="{09F75C27-7E81-42AE-B85A-92B3BF5E7A9A}"/>
                </a:ext>
              </a:extLst>
            </p:cNvPr>
            <p:cNvSpPr>
              <a:spLocks/>
            </p:cNvSpPr>
            <p:nvPr/>
          </p:nvSpPr>
          <p:spPr bwMode="auto">
            <a:xfrm>
              <a:off x="3486075" y="2131950"/>
              <a:ext cx="111775" cy="224375"/>
            </a:xfrm>
            <a:custGeom>
              <a:avLst/>
              <a:gdLst>
                <a:gd name="T0" fmla="*/ 2147483646 w 4471"/>
                <a:gd name="T1" fmla="*/ 2147483646 h 8975"/>
                <a:gd name="T2" fmla="*/ 2147483646 w 4471"/>
                <a:gd name="T3" fmla="*/ 2147483646 h 8975"/>
                <a:gd name="T4" fmla="*/ 2147483646 w 4471"/>
                <a:gd name="T5" fmla="*/ 2147483646 h 8975"/>
                <a:gd name="T6" fmla="*/ 2147483646 w 4471"/>
                <a:gd name="T7" fmla="*/ 2147483646 h 8975"/>
                <a:gd name="T8" fmla="*/ 2147483646 w 4471"/>
                <a:gd name="T9" fmla="*/ 2147483646 h 8975"/>
                <a:gd name="T10" fmla="*/ 2147483646 w 4471"/>
                <a:gd name="T11" fmla="*/ 2147483646 h 8975"/>
                <a:gd name="T12" fmla="*/ 2147483646 w 4471"/>
                <a:gd name="T13" fmla="*/ 2147483646 h 89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71" h="8975" extrusionOk="0">
                  <a:moveTo>
                    <a:pt x="4336" y="1"/>
                  </a:moveTo>
                  <a:lnTo>
                    <a:pt x="1" y="8974"/>
                  </a:lnTo>
                  <a:lnTo>
                    <a:pt x="4336" y="1"/>
                  </a:lnTo>
                  <a:lnTo>
                    <a:pt x="4471" y="1"/>
                  </a:lnTo>
                  <a:lnTo>
                    <a:pt x="4336" y="1"/>
                  </a:lnTo>
                  <a:close/>
                </a:path>
              </a:pathLst>
            </a:custGeom>
            <a:solidFill>
              <a:srgbClr val="BAC5E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8" name="Google Shape;954;p32">
              <a:extLst>
                <a:ext uri="{FF2B5EF4-FFF2-40B4-BE49-F238E27FC236}">
                  <a16:creationId xmlns:a16="http://schemas.microsoft.com/office/drawing/2014/main" id="{FF1FDCD4-3A78-4AD4-A9E2-1CCCD73BD0F5}"/>
                </a:ext>
              </a:extLst>
            </p:cNvPr>
            <p:cNvSpPr>
              <a:spLocks/>
            </p:cNvSpPr>
            <p:nvPr/>
          </p:nvSpPr>
          <p:spPr bwMode="auto">
            <a:xfrm>
              <a:off x="3597825" y="2131950"/>
              <a:ext cx="25" cy="25"/>
            </a:xfrm>
            <a:custGeom>
              <a:avLst/>
              <a:gdLst>
                <a:gd name="T0" fmla="*/ 2147483646 w 1"/>
                <a:gd name="T1" fmla="*/ 2147483646 h 1"/>
                <a:gd name="T2" fmla="*/ 2147483646 w 1"/>
                <a:gd name="T3" fmla="*/ 2147483646 h 1"/>
                <a:gd name="T4" fmla="*/ 2147483646 w 1"/>
                <a:gd name="T5" fmla="*/ 2147483646 h 1"/>
                <a:gd name="T6" fmla="*/ 2147483646 w 1"/>
                <a:gd name="T7" fmla="*/ 2147483646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extrusionOk="0">
                  <a:moveTo>
                    <a:pt x="1" y="1"/>
                  </a:moveTo>
                  <a:lnTo>
                    <a:pt x="1" y="1"/>
                  </a:lnTo>
                  <a:close/>
                </a:path>
              </a:pathLst>
            </a:custGeom>
            <a:solidFill>
              <a:srgbClr val="949EC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9" name="Google Shape;955;p32">
              <a:extLst>
                <a:ext uri="{FF2B5EF4-FFF2-40B4-BE49-F238E27FC236}">
                  <a16:creationId xmlns:a16="http://schemas.microsoft.com/office/drawing/2014/main" id="{00D21D6B-684F-46A0-AB9E-45F899C640B3}"/>
                </a:ext>
              </a:extLst>
            </p:cNvPr>
            <p:cNvSpPr/>
            <p:nvPr/>
          </p:nvSpPr>
          <p:spPr>
            <a:xfrm>
              <a:off x="3487132" y="2132693"/>
              <a:ext cx="159673" cy="230524"/>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90" name="Google Shape;956;p32">
              <a:extLst>
                <a:ext uri="{FF2B5EF4-FFF2-40B4-BE49-F238E27FC236}">
                  <a16:creationId xmlns:a16="http://schemas.microsoft.com/office/drawing/2014/main" id="{351785A0-5028-4CE5-89AA-47CC97312CFF}"/>
                </a:ext>
              </a:extLst>
            </p:cNvPr>
            <p:cNvSpPr>
              <a:spLocks/>
            </p:cNvSpPr>
            <p:nvPr/>
          </p:nvSpPr>
          <p:spPr bwMode="auto">
            <a:xfrm>
              <a:off x="3996925" y="2131950"/>
              <a:ext cx="111775" cy="224375"/>
            </a:xfrm>
            <a:custGeom>
              <a:avLst/>
              <a:gdLst>
                <a:gd name="T0" fmla="*/ 2147483646 w 4471"/>
                <a:gd name="T1" fmla="*/ 2147483646 h 8975"/>
                <a:gd name="T2" fmla="*/ 2147483646 w 4471"/>
                <a:gd name="T3" fmla="*/ 2147483646 h 8975"/>
                <a:gd name="T4" fmla="*/ 2147483646 w 4471"/>
                <a:gd name="T5" fmla="*/ 2147483646 h 8975"/>
                <a:gd name="T6" fmla="*/ 2147483646 w 4471"/>
                <a:gd name="T7" fmla="*/ 2147483646 h 8975"/>
                <a:gd name="T8" fmla="*/ 2147483646 w 4471"/>
                <a:gd name="T9" fmla="*/ 2147483646 h 89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71" h="8975" extrusionOk="0">
                  <a:moveTo>
                    <a:pt x="1" y="1"/>
                  </a:moveTo>
                  <a:lnTo>
                    <a:pt x="1" y="1"/>
                  </a:lnTo>
                  <a:lnTo>
                    <a:pt x="4471" y="8974"/>
                  </a:lnTo>
                  <a:lnTo>
                    <a:pt x="1" y="1"/>
                  </a:lnTo>
                  <a:close/>
                </a:path>
              </a:pathLst>
            </a:custGeom>
            <a:solidFill>
              <a:srgbClr val="BAC5E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1" name="Google Shape;957;p32">
              <a:extLst>
                <a:ext uri="{FF2B5EF4-FFF2-40B4-BE49-F238E27FC236}">
                  <a16:creationId xmlns:a16="http://schemas.microsoft.com/office/drawing/2014/main" id="{A793D170-0485-4131-AD3F-04DD00FC0160}"/>
                </a:ext>
              </a:extLst>
            </p:cNvPr>
            <p:cNvSpPr>
              <a:spLocks/>
            </p:cNvSpPr>
            <p:nvPr/>
          </p:nvSpPr>
          <p:spPr bwMode="auto">
            <a:xfrm>
              <a:off x="3993575" y="2128600"/>
              <a:ext cx="3375" cy="3375"/>
            </a:xfrm>
            <a:custGeom>
              <a:avLst/>
              <a:gdLst>
                <a:gd name="T0" fmla="*/ 0 w 135"/>
                <a:gd name="T1" fmla="*/ 0 h 135"/>
                <a:gd name="T2" fmla="*/ 0 w 135"/>
                <a:gd name="T3" fmla="*/ 2147483646 h 135"/>
                <a:gd name="T4" fmla="*/ 2147483646 w 135"/>
                <a:gd name="T5" fmla="*/ 2147483646 h 135"/>
                <a:gd name="T6" fmla="*/ 0 w 135"/>
                <a:gd name="T7" fmla="*/ 0 h 1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 h="135" extrusionOk="0">
                  <a:moveTo>
                    <a:pt x="0" y="0"/>
                  </a:moveTo>
                  <a:lnTo>
                    <a:pt x="0" y="135"/>
                  </a:lnTo>
                  <a:lnTo>
                    <a:pt x="135" y="135"/>
                  </a:lnTo>
                  <a:lnTo>
                    <a:pt x="0" y="0"/>
                  </a:lnTo>
                  <a:close/>
                </a:path>
              </a:pathLst>
            </a:custGeom>
            <a:solidFill>
              <a:srgbClr val="949EC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2" name="Google Shape;958;p32">
              <a:extLst>
                <a:ext uri="{FF2B5EF4-FFF2-40B4-BE49-F238E27FC236}">
                  <a16:creationId xmlns:a16="http://schemas.microsoft.com/office/drawing/2014/main" id="{9EF1D52D-1FF9-44F2-86D5-273D7A8F8A08}"/>
                </a:ext>
              </a:extLst>
            </p:cNvPr>
            <p:cNvSpPr>
              <a:spLocks/>
            </p:cNvSpPr>
            <p:nvPr/>
          </p:nvSpPr>
          <p:spPr bwMode="auto">
            <a:xfrm>
              <a:off x="3933925" y="2128600"/>
              <a:ext cx="59675" cy="24400"/>
            </a:xfrm>
            <a:custGeom>
              <a:avLst/>
              <a:gdLst>
                <a:gd name="T0" fmla="*/ 2147483646 w 2387"/>
                <a:gd name="T1" fmla="*/ 0 h 976"/>
                <a:gd name="T2" fmla="*/ 2147483646 w 2387"/>
                <a:gd name="T3" fmla="*/ 0 h 976"/>
                <a:gd name="T4" fmla="*/ 2147483646 w 2387"/>
                <a:gd name="T5" fmla="*/ 2147483646 h 976"/>
                <a:gd name="T6" fmla="*/ 2147483646 w 2387"/>
                <a:gd name="T7" fmla="*/ 2147483646 h 976"/>
                <a:gd name="T8" fmla="*/ 2147483646 w 2387"/>
                <a:gd name="T9" fmla="*/ 0 h 976"/>
                <a:gd name="T10" fmla="*/ 2147483646 w 2387"/>
                <a:gd name="T11" fmla="*/ 2147483646 h 976"/>
                <a:gd name="T12" fmla="*/ 2147483646 w 2387"/>
                <a:gd name="T13" fmla="*/ 2147483646 h 976"/>
                <a:gd name="T14" fmla="*/ 0 w 2387"/>
                <a:gd name="T15" fmla="*/ 2147483646 h 976"/>
                <a:gd name="T16" fmla="*/ 2147483646 w 2387"/>
                <a:gd name="T17" fmla="*/ 2147483646 h 9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87" h="976" extrusionOk="0">
                  <a:moveTo>
                    <a:pt x="2386" y="0"/>
                  </a:moveTo>
                  <a:lnTo>
                    <a:pt x="2386" y="0"/>
                  </a:lnTo>
                  <a:cubicBezTo>
                    <a:pt x="2324" y="33"/>
                    <a:pt x="2262" y="64"/>
                    <a:pt x="2200" y="95"/>
                  </a:cubicBez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3" name="Google Shape;959;p32">
              <a:extLst>
                <a:ext uri="{FF2B5EF4-FFF2-40B4-BE49-F238E27FC236}">
                  <a16:creationId xmlns:a16="http://schemas.microsoft.com/office/drawing/2014/main" id="{467D31E1-8A78-44D2-84E9-AA3C1E0E4B99}"/>
                </a:ext>
              </a:extLst>
            </p:cNvPr>
            <p:cNvSpPr/>
            <p:nvPr/>
          </p:nvSpPr>
          <p:spPr>
            <a:xfrm>
              <a:off x="3933785" y="2127823"/>
              <a:ext cx="174778" cy="238641"/>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94" name="Google Shape;960;p32">
              <a:extLst>
                <a:ext uri="{FF2B5EF4-FFF2-40B4-BE49-F238E27FC236}">
                  <a16:creationId xmlns:a16="http://schemas.microsoft.com/office/drawing/2014/main" id="{C9AE23FB-CF9A-4C73-B7F9-69F178FDDA1F}"/>
                </a:ext>
              </a:extLst>
            </p:cNvPr>
            <p:cNvSpPr>
              <a:spLocks/>
            </p:cNvSpPr>
            <p:nvPr/>
          </p:nvSpPr>
          <p:spPr bwMode="auto">
            <a:xfrm>
              <a:off x="3801175" y="2093300"/>
              <a:ext cx="108400" cy="238650"/>
            </a:xfrm>
            <a:custGeom>
              <a:avLst/>
              <a:gdLst>
                <a:gd name="T0" fmla="*/ 2147483646 w 4336"/>
                <a:gd name="T1" fmla="*/ 2147483646 h 9546"/>
                <a:gd name="T2" fmla="*/ 2147483646 w 4336"/>
                <a:gd name="T3" fmla="*/ 2147483646 h 9546"/>
                <a:gd name="T4" fmla="*/ 0 w 4336"/>
                <a:gd name="T5" fmla="*/ 2147483646 h 9546"/>
                <a:gd name="T6" fmla="*/ 2147483646 w 4336"/>
                <a:gd name="T7" fmla="*/ 2147483646 h 9546"/>
                <a:gd name="T8" fmla="*/ 2147483646 w 4336"/>
                <a:gd name="T9" fmla="*/ 2147483646 h 9546"/>
                <a:gd name="T10" fmla="*/ 2147483646 w 4336"/>
                <a:gd name="T11" fmla="*/ 2147483646 h 9546"/>
                <a:gd name="T12" fmla="*/ 2147483646 w 4336"/>
                <a:gd name="T13" fmla="*/ 2147483646 h 9546"/>
                <a:gd name="T14" fmla="*/ 2147483646 w 4336"/>
                <a:gd name="T15" fmla="*/ 2147483646 h 954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5" name="Google Shape;961;p32">
              <a:extLst>
                <a:ext uri="{FF2B5EF4-FFF2-40B4-BE49-F238E27FC236}">
                  <a16:creationId xmlns:a16="http://schemas.microsoft.com/office/drawing/2014/main" id="{6BE688C9-0E43-431B-B3F4-BAEB09E334CE}"/>
                </a:ext>
              </a:extLst>
            </p:cNvPr>
            <p:cNvSpPr/>
            <p:nvPr/>
          </p:nvSpPr>
          <p:spPr>
            <a:xfrm>
              <a:off x="3815109" y="1806388"/>
              <a:ext cx="146727" cy="241887"/>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96" name="Google Shape;962;p32">
              <a:extLst>
                <a:ext uri="{FF2B5EF4-FFF2-40B4-BE49-F238E27FC236}">
                  <a16:creationId xmlns:a16="http://schemas.microsoft.com/office/drawing/2014/main" id="{B99CC470-FA27-4848-A7E7-6D4831945838}"/>
                </a:ext>
              </a:extLst>
            </p:cNvPr>
            <p:cNvSpPr>
              <a:spLocks/>
            </p:cNvSpPr>
            <p:nvPr/>
          </p:nvSpPr>
          <p:spPr bwMode="auto">
            <a:xfrm>
              <a:off x="3807875" y="2044575"/>
              <a:ext cx="140350" cy="52950"/>
            </a:xfrm>
            <a:custGeom>
              <a:avLst/>
              <a:gdLst>
                <a:gd name="T0" fmla="*/ 2147483646 w 5614"/>
                <a:gd name="T1" fmla="*/ 2147483646 h 2118"/>
                <a:gd name="T2" fmla="*/ 2147483646 w 5614"/>
                <a:gd name="T3" fmla="*/ 2147483646 h 2118"/>
                <a:gd name="T4" fmla="*/ 2147483646 w 5614"/>
                <a:gd name="T5" fmla="*/ 2147483646 h 2118"/>
                <a:gd name="T6" fmla="*/ 2147483646 w 5614"/>
                <a:gd name="T7" fmla="*/ 2147483646 h 2118"/>
                <a:gd name="T8" fmla="*/ 2147483646 w 5614"/>
                <a:gd name="T9" fmla="*/ 2147483646 h 21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14" h="2118" extrusionOk="0">
                  <a:moveTo>
                    <a:pt x="5614" y="1"/>
                  </a:moveTo>
                  <a:lnTo>
                    <a:pt x="135" y="135"/>
                  </a:lnTo>
                  <a:lnTo>
                    <a:pt x="1" y="2118"/>
                  </a:lnTo>
                  <a:lnTo>
                    <a:pt x="4336" y="1950"/>
                  </a:lnTo>
                  <a:lnTo>
                    <a:pt x="5614"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7" name="Google Shape;963;p32">
              <a:extLst>
                <a:ext uri="{FF2B5EF4-FFF2-40B4-BE49-F238E27FC236}">
                  <a16:creationId xmlns:a16="http://schemas.microsoft.com/office/drawing/2014/main" id="{1B7BA34C-2DF3-4E09-9B9A-B3C8848434AC}"/>
                </a:ext>
              </a:extLst>
            </p:cNvPr>
            <p:cNvSpPr>
              <a:spLocks/>
            </p:cNvSpPr>
            <p:nvPr/>
          </p:nvSpPr>
          <p:spPr bwMode="auto">
            <a:xfrm>
              <a:off x="3618850" y="2044575"/>
              <a:ext cx="143700" cy="48750"/>
            </a:xfrm>
            <a:custGeom>
              <a:avLst/>
              <a:gdLst>
                <a:gd name="T0" fmla="*/ 0 w 5748"/>
                <a:gd name="T1" fmla="*/ 2147483646 h 1950"/>
                <a:gd name="T2" fmla="*/ 2147483646 w 5748"/>
                <a:gd name="T3" fmla="*/ 2147483646 h 1950"/>
                <a:gd name="T4" fmla="*/ 2147483646 w 5748"/>
                <a:gd name="T5" fmla="*/ 2147483646 h 1950"/>
                <a:gd name="T6" fmla="*/ 2147483646 w 5748"/>
                <a:gd name="T7" fmla="*/ 2147483646 h 1950"/>
                <a:gd name="T8" fmla="*/ 0 w 5748"/>
                <a:gd name="T9" fmla="*/ 2147483646 h 19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48" h="1950" extrusionOk="0">
                  <a:moveTo>
                    <a:pt x="0" y="1"/>
                  </a:moveTo>
                  <a:lnTo>
                    <a:pt x="1412" y="1950"/>
                  </a:lnTo>
                  <a:lnTo>
                    <a:pt x="5747" y="1950"/>
                  </a:lnTo>
                  <a:lnTo>
                    <a:pt x="5478" y="1"/>
                  </a:lnTo>
                  <a:lnTo>
                    <a:pt x="0"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8" name="Google Shape;964;p32">
              <a:extLst>
                <a:ext uri="{FF2B5EF4-FFF2-40B4-BE49-F238E27FC236}">
                  <a16:creationId xmlns:a16="http://schemas.microsoft.com/office/drawing/2014/main" id="{16A4BC7B-A804-4F15-BAA1-E5F575271485}"/>
                </a:ext>
              </a:extLst>
            </p:cNvPr>
            <p:cNvSpPr/>
            <p:nvPr/>
          </p:nvSpPr>
          <p:spPr>
            <a:xfrm>
              <a:off x="3612281" y="1806388"/>
              <a:ext cx="144568" cy="238641"/>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99" name="Google Shape;965;p32">
              <a:extLst>
                <a:ext uri="{FF2B5EF4-FFF2-40B4-BE49-F238E27FC236}">
                  <a16:creationId xmlns:a16="http://schemas.microsoft.com/office/drawing/2014/main" id="{260E1802-A394-43C6-9B00-C8CE5E9B963E}"/>
                </a:ext>
              </a:extLst>
            </p:cNvPr>
            <p:cNvSpPr>
              <a:spLocks/>
            </p:cNvSpPr>
            <p:nvPr/>
          </p:nvSpPr>
          <p:spPr bwMode="auto">
            <a:xfrm>
              <a:off x="3654125" y="2093300"/>
              <a:ext cx="105050" cy="238650"/>
            </a:xfrm>
            <a:custGeom>
              <a:avLst/>
              <a:gdLst>
                <a:gd name="T0" fmla="*/ 2147483646 w 4202"/>
                <a:gd name="T1" fmla="*/ 2147483646 h 9546"/>
                <a:gd name="T2" fmla="*/ 2147483646 w 4202"/>
                <a:gd name="T3" fmla="*/ 2147483646 h 9546"/>
                <a:gd name="T4" fmla="*/ 2147483646 w 4202"/>
                <a:gd name="T5" fmla="*/ 2147483646 h 9546"/>
                <a:gd name="T6" fmla="*/ 2147483646 w 4202"/>
                <a:gd name="T7" fmla="*/ 2147483646 h 9546"/>
                <a:gd name="T8" fmla="*/ 2147483646 w 4202"/>
                <a:gd name="T9" fmla="*/ 2147483646 h 9546"/>
                <a:gd name="T10" fmla="*/ 2147483646 w 4202"/>
                <a:gd name="T11" fmla="*/ 2147483646 h 9546"/>
                <a:gd name="T12" fmla="*/ 2147483646 w 4202"/>
                <a:gd name="T13" fmla="*/ 2147483646 h 9546"/>
                <a:gd name="T14" fmla="*/ 2147483646 w 4202"/>
                <a:gd name="T15" fmla="*/ 2147483646 h 954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lnTo>
                    <a:pt x="269" y="1"/>
                  </a:lnTo>
                  <a:close/>
                </a:path>
              </a:pathLst>
            </a:custGeom>
            <a:solidFill>
              <a:srgbClr val="EBBB7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0" name="Google Shape;966;p32">
              <a:extLst>
                <a:ext uri="{FF2B5EF4-FFF2-40B4-BE49-F238E27FC236}">
                  <a16:creationId xmlns:a16="http://schemas.microsoft.com/office/drawing/2014/main" id="{989291A5-1944-44A3-8989-B29AD8D6606F}"/>
                </a:ext>
              </a:extLst>
            </p:cNvPr>
            <p:cNvSpPr>
              <a:spLocks/>
            </p:cNvSpPr>
            <p:nvPr/>
          </p:nvSpPr>
          <p:spPr bwMode="auto">
            <a:xfrm>
              <a:off x="3706225" y="1631200"/>
              <a:ext cx="119325" cy="203350"/>
            </a:xfrm>
            <a:custGeom>
              <a:avLst/>
              <a:gdLst>
                <a:gd name="T0" fmla="*/ 2147483646 w 4773"/>
                <a:gd name="T1" fmla="*/ 0 h 8134"/>
                <a:gd name="T2" fmla="*/ 0 w 4773"/>
                <a:gd name="T3" fmla="*/ 2147483646 h 8134"/>
                <a:gd name="T4" fmla="*/ 0 w 4773"/>
                <a:gd name="T5" fmla="*/ 2147483646 h 8134"/>
                <a:gd name="T6" fmla="*/ 2147483646 w 4773"/>
                <a:gd name="T7" fmla="*/ 2147483646 h 8134"/>
                <a:gd name="T8" fmla="*/ 2147483646 w 4773"/>
                <a:gd name="T9" fmla="*/ 2147483646 h 8134"/>
                <a:gd name="T10" fmla="*/ 2147483646 w 4773"/>
                <a:gd name="T11" fmla="*/ 2147483646 h 8134"/>
                <a:gd name="T12" fmla="*/ 2147483646 w 4773"/>
                <a:gd name="T13" fmla="*/ 2147483646 h 8134"/>
                <a:gd name="T14" fmla="*/ 2147483646 w 4773"/>
                <a:gd name="T15" fmla="*/ 2147483646 h 8134"/>
                <a:gd name="T16" fmla="*/ 2147483646 w 4773"/>
                <a:gd name="T17" fmla="*/ 2147483646 h 8134"/>
                <a:gd name="T18" fmla="*/ 2147483646 w 4773"/>
                <a:gd name="T19" fmla="*/ 0 h 81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1" name="Google Shape;967;p32">
              <a:extLst>
                <a:ext uri="{FF2B5EF4-FFF2-40B4-BE49-F238E27FC236}">
                  <a16:creationId xmlns:a16="http://schemas.microsoft.com/office/drawing/2014/main" id="{E91D7218-CBA2-45A0-BCB7-2466ED2342A4}"/>
                </a:ext>
              </a:extLst>
            </p:cNvPr>
            <p:cNvSpPr>
              <a:spLocks/>
            </p:cNvSpPr>
            <p:nvPr/>
          </p:nvSpPr>
          <p:spPr bwMode="auto">
            <a:xfrm>
              <a:off x="3717150" y="1729500"/>
              <a:ext cx="101675" cy="42025"/>
            </a:xfrm>
            <a:custGeom>
              <a:avLst/>
              <a:gdLst>
                <a:gd name="T0" fmla="*/ 2147483646 w 4067"/>
                <a:gd name="T1" fmla="*/ 0 h 1681"/>
                <a:gd name="T2" fmla="*/ 2147483646 w 4067"/>
                <a:gd name="T3" fmla="*/ 2147483646 h 1681"/>
                <a:gd name="T4" fmla="*/ 0 w 4067"/>
                <a:gd name="T5" fmla="*/ 2147483646 h 1681"/>
                <a:gd name="T6" fmla="*/ 2147483646 w 4067"/>
                <a:gd name="T7" fmla="*/ 2147483646 h 1681"/>
                <a:gd name="T8" fmla="*/ 2147483646 w 4067"/>
                <a:gd name="T9" fmla="*/ 2147483646 h 1681"/>
                <a:gd name="T10" fmla="*/ 2147483646 w 4067"/>
                <a:gd name="T11" fmla="*/ 2147483646 h 1681"/>
                <a:gd name="T12" fmla="*/ 2147483646 w 4067"/>
                <a:gd name="T13" fmla="*/ 0 h 168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2" name="Google Shape;968;p32">
              <a:extLst>
                <a:ext uri="{FF2B5EF4-FFF2-40B4-BE49-F238E27FC236}">
                  <a16:creationId xmlns:a16="http://schemas.microsoft.com/office/drawing/2014/main" id="{26C679FD-2846-4670-9BF8-818E7F393EEB}"/>
                </a:ext>
              </a:extLst>
            </p:cNvPr>
            <p:cNvSpPr>
              <a:spLocks/>
            </p:cNvSpPr>
            <p:nvPr/>
          </p:nvSpPr>
          <p:spPr bwMode="auto">
            <a:xfrm>
              <a:off x="3891900" y="493050"/>
              <a:ext cx="840250" cy="1409575"/>
            </a:xfrm>
            <a:custGeom>
              <a:avLst/>
              <a:gdLst>
                <a:gd name="T0" fmla="*/ 2147483646 w 33610"/>
                <a:gd name="T1" fmla="*/ 2147483646 h 56383"/>
                <a:gd name="T2" fmla="*/ 2147483646 w 33610"/>
                <a:gd name="T3" fmla="*/ 2147483646 h 56383"/>
                <a:gd name="T4" fmla="*/ 2147483646 w 33610"/>
                <a:gd name="T5" fmla="*/ 2147483646 h 56383"/>
                <a:gd name="T6" fmla="*/ 2147483646 w 33610"/>
                <a:gd name="T7" fmla="*/ 2147483646 h 56383"/>
                <a:gd name="T8" fmla="*/ 2147483646 w 33610"/>
                <a:gd name="T9" fmla="*/ 2147483646 h 56383"/>
                <a:gd name="T10" fmla="*/ 2147483646 w 33610"/>
                <a:gd name="T11" fmla="*/ 2147483646 h 56383"/>
                <a:gd name="T12" fmla="*/ 2147483646 w 33610"/>
                <a:gd name="T13" fmla="*/ 2147483646 h 56383"/>
                <a:gd name="T14" fmla="*/ 2147483646 w 33610"/>
                <a:gd name="T15" fmla="*/ 2147483646 h 56383"/>
                <a:gd name="T16" fmla="*/ 2147483646 w 33610"/>
                <a:gd name="T17" fmla="*/ 2147483646 h 56383"/>
                <a:gd name="T18" fmla="*/ 2147483646 w 33610"/>
                <a:gd name="T19" fmla="*/ 2147483646 h 56383"/>
                <a:gd name="T20" fmla="*/ 2147483646 w 33610"/>
                <a:gd name="T21" fmla="*/ 2147483646 h 56383"/>
                <a:gd name="T22" fmla="*/ 2147483646 w 33610"/>
                <a:gd name="T23" fmla="*/ 2147483646 h 56383"/>
                <a:gd name="T24" fmla="*/ 2147483646 w 33610"/>
                <a:gd name="T25" fmla="*/ 2147483646 h 56383"/>
                <a:gd name="T26" fmla="*/ 2147483646 w 33610"/>
                <a:gd name="T27" fmla="*/ 2147483646 h 56383"/>
                <a:gd name="T28" fmla="*/ 2147483646 w 33610"/>
                <a:gd name="T29" fmla="*/ 2147483646 h 56383"/>
                <a:gd name="T30" fmla="*/ 2147483646 w 33610"/>
                <a:gd name="T31" fmla="*/ 2147483646 h 56383"/>
                <a:gd name="T32" fmla="*/ 2147483646 w 33610"/>
                <a:gd name="T33" fmla="*/ 2147483646 h 56383"/>
                <a:gd name="T34" fmla="*/ 2147483646 w 33610"/>
                <a:gd name="T35" fmla="*/ 2147483646 h 56383"/>
                <a:gd name="T36" fmla="*/ 2147483646 w 33610"/>
                <a:gd name="T37" fmla="*/ 2147483646 h 56383"/>
                <a:gd name="T38" fmla="*/ 2147483646 w 33610"/>
                <a:gd name="T39" fmla="*/ 2147483646 h 56383"/>
                <a:gd name="T40" fmla="*/ 2147483646 w 33610"/>
                <a:gd name="T41" fmla="*/ 2147483646 h 56383"/>
                <a:gd name="T42" fmla="*/ 2147483646 w 33610"/>
                <a:gd name="T43" fmla="*/ 2147483646 h 56383"/>
                <a:gd name="T44" fmla="*/ 2147483646 w 33610"/>
                <a:gd name="T45" fmla="*/ 2147483646 h 56383"/>
                <a:gd name="T46" fmla="*/ 2147483646 w 33610"/>
                <a:gd name="T47" fmla="*/ 2147483646 h 56383"/>
                <a:gd name="T48" fmla="*/ 2147483646 w 33610"/>
                <a:gd name="T49" fmla="*/ 2147483646 h 56383"/>
                <a:gd name="T50" fmla="*/ 2147483646 w 33610"/>
                <a:gd name="T51" fmla="*/ 2147483646 h 56383"/>
                <a:gd name="T52" fmla="*/ 2147483646 w 33610"/>
                <a:gd name="T53" fmla="*/ 2147483646 h 56383"/>
                <a:gd name="T54" fmla="*/ 2147483646 w 33610"/>
                <a:gd name="T55" fmla="*/ 2147483646 h 5638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cubicBezTo>
                    <a:pt x="30390" y="28579"/>
                    <a:pt x="31292" y="30364"/>
                    <a:pt x="32931" y="30364"/>
                  </a:cubicBezTo>
                  <a:cubicBezTo>
                    <a:pt x="33144" y="30364"/>
                    <a:pt x="33370" y="30334"/>
                    <a:pt x="33609" y="30268"/>
                  </a:cubicBez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3" name="Google Shape;969;p32">
              <a:extLst>
                <a:ext uri="{FF2B5EF4-FFF2-40B4-BE49-F238E27FC236}">
                  <a16:creationId xmlns:a16="http://schemas.microsoft.com/office/drawing/2014/main" id="{1C4932B4-0CC8-465E-9DA7-2A965EB552A5}"/>
                </a:ext>
              </a:extLst>
            </p:cNvPr>
            <p:cNvSpPr>
              <a:spLocks/>
            </p:cNvSpPr>
            <p:nvPr/>
          </p:nvSpPr>
          <p:spPr bwMode="auto">
            <a:xfrm>
              <a:off x="4056600" y="538900"/>
              <a:ext cx="304175" cy="1172975"/>
            </a:xfrm>
            <a:custGeom>
              <a:avLst/>
              <a:gdLst>
                <a:gd name="T0" fmla="*/ 2147483646 w 12167"/>
                <a:gd name="T1" fmla="*/ 2147483646 h 46919"/>
                <a:gd name="T2" fmla="*/ 2147483646 w 12167"/>
                <a:gd name="T3" fmla="*/ 2147483646 h 46919"/>
                <a:gd name="T4" fmla="*/ 0 w 12167"/>
                <a:gd name="T5" fmla="*/ 2147483646 h 46919"/>
                <a:gd name="T6" fmla="*/ 2147483646 w 12167"/>
                <a:gd name="T7" fmla="*/ 2147483646 h 46919"/>
                <a:gd name="T8" fmla="*/ 2147483646 w 12167"/>
                <a:gd name="T9" fmla="*/ 2147483646 h 46919"/>
                <a:gd name="T10" fmla="*/ 2147483646 w 12167"/>
                <a:gd name="T11" fmla="*/ 2147483646 h 46919"/>
                <a:gd name="T12" fmla="*/ 2147483646 w 12167"/>
                <a:gd name="T13" fmla="*/ 2147483646 h 46919"/>
                <a:gd name="T14" fmla="*/ 2147483646 w 12167"/>
                <a:gd name="T15" fmla="*/ 2147483646 h 46919"/>
                <a:gd name="T16" fmla="*/ 2147483646 w 12167"/>
                <a:gd name="T17" fmla="*/ 2147483646 h 46919"/>
                <a:gd name="T18" fmla="*/ 2147483646 w 12167"/>
                <a:gd name="T19" fmla="*/ 2147483646 h 46919"/>
                <a:gd name="T20" fmla="*/ 2147483646 w 12167"/>
                <a:gd name="T21" fmla="*/ 2147483646 h 46919"/>
                <a:gd name="T22" fmla="*/ 2147483646 w 12167"/>
                <a:gd name="T23" fmla="*/ 2147483646 h 46919"/>
                <a:gd name="T24" fmla="*/ 2147483646 w 12167"/>
                <a:gd name="T25" fmla="*/ 2147483646 h 46919"/>
                <a:gd name="T26" fmla="*/ 2147483646 w 12167"/>
                <a:gd name="T27" fmla="*/ 2147483646 h 46919"/>
                <a:gd name="T28" fmla="*/ 2147483646 w 12167"/>
                <a:gd name="T29" fmla="*/ 2147483646 h 46919"/>
                <a:gd name="T30" fmla="*/ 2147483646 w 12167"/>
                <a:gd name="T31" fmla="*/ 2147483646 h 46919"/>
                <a:gd name="T32" fmla="*/ 2147483646 w 12167"/>
                <a:gd name="T33" fmla="*/ 2147483646 h 46919"/>
                <a:gd name="T34" fmla="*/ 2147483646 w 12167"/>
                <a:gd name="T35" fmla="*/ 2147483646 h 46919"/>
                <a:gd name="T36" fmla="*/ 2147483646 w 12167"/>
                <a:gd name="T37" fmla="*/ 2147483646 h 46919"/>
                <a:gd name="T38" fmla="*/ 2147483646 w 12167"/>
                <a:gd name="T39" fmla="*/ 2147483646 h 46919"/>
                <a:gd name="T40" fmla="*/ 2147483646 w 12167"/>
                <a:gd name="T41" fmla="*/ 2147483646 h 46919"/>
                <a:gd name="T42" fmla="*/ 2147483646 w 12167"/>
                <a:gd name="T43" fmla="*/ 2147483646 h 46919"/>
                <a:gd name="T44" fmla="*/ 2147483646 w 12167"/>
                <a:gd name="T45" fmla="*/ 2147483646 h 46919"/>
                <a:gd name="T46" fmla="*/ 2147483646 w 12167"/>
                <a:gd name="T47" fmla="*/ 2147483646 h 46919"/>
                <a:gd name="T48" fmla="*/ 2147483646 w 12167"/>
                <a:gd name="T49" fmla="*/ 2147483646 h 46919"/>
                <a:gd name="T50" fmla="*/ 2147483646 w 12167"/>
                <a:gd name="T51" fmla="*/ 2147483646 h 4691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4" name="Google Shape;970;p32">
              <a:extLst>
                <a:ext uri="{FF2B5EF4-FFF2-40B4-BE49-F238E27FC236}">
                  <a16:creationId xmlns:a16="http://schemas.microsoft.com/office/drawing/2014/main" id="{547C5817-E14B-4517-989F-A98F2340F96B}"/>
                </a:ext>
              </a:extLst>
            </p:cNvPr>
            <p:cNvSpPr>
              <a:spLocks/>
            </p:cNvSpPr>
            <p:nvPr/>
          </p:nvSpPr>
          <p:spPr bwMode="auto">
            <a:xfrm>
              <a:off x="2718975" y="714525"/>
              <a:ext cx="861250" cy="1396700"/>
            </a:xfrm>
            <a:custGeom>
              <a:avLst/>
              <a:gdLst>
                <a:gd name="T0" fmla="*/ 0 w 34450"/>
                <a:gd name="T1" fmla="*/ 2147483646 h 55868"/>
                <a:gd name="T2" fmla="*/ 0 w 34450"/>
                <a:gd name="T3" fmla="*/ 2147483646 h 55868"/>
                <a:gd name="T4" fmla="*/ 2147483646 w 34450"/>
                <a:gd name="T5" fmla="*/ 2147483646 h 55868"/>
                <a:gd name="T6" fmla="*/ 2147483646 w 34450"/>
                <a:gd name="T7" fmla="*/ 2147483646 h 55868"/>
                <a:gd name="T8" fmla="*/ 0 w 34450"/>
                <a:gd name="T9" fmla="*/ 2147483646 h 55868"/>
                <a:gd name="T10" fmla="*/ 2147483646 w 34450"/>
                <a:gd name="T11" fmla="*/ 0 h 55868"/>
                <a:gd name="T12" fmla="*/ 2147483646 w 34450"/>
                <a:gd name="T13" fmla="*/ 2147483646 h 55868"/>
                <a:gd name="T14" fmla="*/ 2147483646 w 34450"/>
                <a:gd name="T15" fmla="*/ 2147483646 h 55868"/>
                <a:gd name="T16" fmla="*/ 2147483646 w 34450"/>
                <a:gd name="T17" fmla="*/ 2147483646 h 55868"/>
                <a:gd name="T18" fmla="*/ 2147483646 w 34450"/>
                <a:gd name="T19" fmla="*/ 2147483646 h 55868"/>
                <a:gd name="T20" fmla="*/ 2147483646 w 34450"/>
                <a:gd name="T21" fmla="*/ 2147483646 h 55868"/>
                <a:gd name="T22" fmla="*/ 2147483646 w 34450"/>
                <a:gd name="T23" fmla="*/ 2147483646 h 55868"/>
                <a:gd name="T24" fmla="*/ 2147483646 w 34450"/>
                <a:gd name="T25" fmla="*/ 2147483646 h 55868"/>
                <a:gd name="T26" fmla="*/ 2147483646 w 34450"/>
                <a:gd name="T27" fmla="*/ 2147483646 h 55868"/>
                <a:gd name="T28" fmla="*/ 2147483646 w 34450"/>
                <a:gd name="T29" fmla="*/ 2147483646 h 55868"/>
                <a:gd name="T30" fmla="*/ 2147483646 w 34450"/>
                <a:gd name="T31" fmla="*/ 2147483646 h 55868"/>
                <a:gd name="T32" fmla="*/ 2147483646 w 34450"/>
                <a:gd name="T33" fmla="*/ 2147483646 h 55868"/>
                <a:gd name="T34" fmla="*/ 2147483646 w 34450"/>
                <a:gd name="T35" fmla="*/ 2147483646 h 55868"/>
                <a:gd name="T36" fmla="*/ 2147483646 w 34450"/>
                <a:gd name="T37" fmla="*/ 2147483646 h 55868"/>
                <a:gd name="T38" fmla="*/ 2147483646 w 34450"/>
                <a:gd name="T39" fmla="*/ 2147483646 h 55868"/>
                <a:gd name="T40" fmla="*/ 2147483646 w 34450"/>
                <a:gd name="T41" fmla="*/ 2147483646 h 55868"/>
                <a:gd name="T42" fmla="*/ 2147483646 w 34450"/>
                <a:gd name="T43" fmla="*/ 2147483646 h 55868"/>
                <a:gd name="T44" fmla="*/ 2147483646 w 34450"/>
                <a:gd name="T45" fmla="*/ 2147483646 h 55868"/>
                <a:gd name="T46" fmla="*/ 2147483646 w 34450"/>
                <a:gd name="T47" fmla="*/ 2147483646 h 55868"/>
                <a:gd name="T48" fmla="*/ 2147483646 w 34450"/>
                <a:gd name="T49" fmla="*/ 2147483646 h 55868"/>
                <a:gd name="T50" fmla="*/ 2147483646 w 34450"/>
                <a:gd name="T51" fmla="*/ 2147483646 h 55868"/>
                <a:gd name="T52" fmla="*/ 2147483646 w 34450"/>
                <a:gd name="T53" fmla="*/ 2147483646 h 55868"/>
                <a:gd name="T54" fmla="*/ 2147483646 w 34450"/>
                <a:gd name="T55" fmla="*/ 2147483646 h 55868"/>
                <a:gd name="T56" fmla="*/ 2147483646 w 34450"/>
                <a:gd name="T57" fmla="*/ 2147483646 h 55868"/>
                <a:gd name="T58" fmla="*/ 2147483646 w 34450"/>
                <a:gd name="T59" fmla="*/ 2147483646 h 55868"/>
                <a:gd name="T60" fmla="*/ 2147483646 w 34450"/>
                <a:gd name="T61" fmla="*/ 2147483646 h 55868"/>
                <a:gd name="T62" fmla="*/ 2147483646 w 34450"/>
                <a:gd name="T63" fmla="*/ 0 h 558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450" h="55868" extrusionOk="0">
                  <a:moveTo>
                    <a:pt x="0" y="28971"/>
                  </a:moveTo>
                  <a:lnTo>
                    <a:pt x="0" y="28971"/>
                  </a:lnTo>
                  <a:cubicBezTo>
                    <a:pt x="15" y="28978"/>
                    <a:pt x="30" y="28984"/>
                    <a:pt x="46" y="28987"/>
                  </a:cubicBez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cubicBezTo>
                    <a:pt x="319" y="29079"/>
                    <a:pt x="578" y="29120"/>
                    <a:pt x="825" y="29120"/>
                  </a:cubicBezTo>
                  <a:cubicBezTo>
                    <a:pt x="2344" y="29120"/>
                    <a:pt x="3389" y="27540"/>
                    <a:pt x="4336" y="26450"/>
                  </a:cubicBez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5" name="Google Shape;971;p32">
              <a:extLst>
                <a:ext uri="{FF2B5EF4-FFF2-40B4-BE49-F238E27FC236}">
                  <a16:creationId xmlns:a16="http://schemas.microsoft.com/office/drawing/2014/main" id="{2E7B8765-EE49-41EA-ABAD-CAA41E8380FD}"/>
                </a:ext>
              </a:extLst>
            </p:cNvPr>
            <p:cNvSpPr>
              <a:spLocks/>
            </p:cNvSpPr>
            <p:nvPr/>
          </p:nvSpPr>
          <p:spPr bwMode="auto">
            <a:xfrm>
              <a:off x="3135725" y="1369050"/>
              <a:ext cx="315100" cy="514225"/>
            </a:xfrm>
            <a:custGeom>
              <a:avLst/>
              <a:gdLst>
                <a:gd name="T0" fmla="*/ 2147483646 w 12604"/>
                <a:gd name="T1" fmla="*/ 0 h 20569"/>
                <a:gd name="T2" fmla="*/ 2147483646 w 12604"/>
                <a:gd name="T3" fmla="*/ 2147483646 h 20569"/>
                <a:gd name="T4" fmla="*/ 0 w 12604"/>
                <a:gd name="T5" fmla="*/ 2147483646 h 20569"/>
                <a:gd name="T6" fmla="*/ 2147483646 w 12604"/>
                <a:gd name="T7" fmla="*/ 2147483646 h 20569"/>
                <a:gd name="T8" fmla="*/ 2147483646 w 12604"/>
                <a:gd name="T9" fmla="*/ 2147483646 h 20569"/>
                <a:gd name="T10" fmla="*/ 2147483646 w 12604"/>
                <a:gd name="T11" fmla="*/ 0 h 20569"/>
                <a:gd name="T12" fmla="*/ 2147483646 w 12604"/>
                <a:gd name="T13" fmla="*/ 2147483646 h 20569"/>
                <a:gd name="T14" fmla="*/ 2147483646 w 12604"/>
                <a:gd name="T15" fmla="*/ 2147483646 h 20569"/>
                <a:gd name="T16" fmla="*/ 2147483646 w 12604"/>
                <a:gd name="T17" fmla="*/ 2147483646 h 20569"/>
                <a:gd name="T18" fmla="*/ 2147483646 w 12604"/>
                <a:gd name="T19" fmla="*/ 2147483646 h 20569"/>
                <a:gd name="T20" fmla="*/ 2147483646 w 12604"/>
                <a:gd name="T21" fmla="*/ 2147483646 h 20569"/>
                <a:gd name="T22" fmla="*/ 2147483646 w 12604"/>
                <a:gd name="T23" fmla="*/ 2147483646 h 20569"/>
                <a:gd name="T24" fmla="*/ 2147483646 w 12604"/>
                <a:gd name="T25" fmla="*/ 2147483646 h 20569"/>
                <a:gd name="T26" fmla="*/ 2147483646 w 12604"/>
                <a:gd name="T27" fmla="*/ 2147483646 h 20569"/>
                <a:gd name="T28" fmla="*/ 2147483646 w 12604"/>
                <a:gd name="T29" fmla="*/ 2147483646 h 20569"/>
                <a:gd name="T30" fmla="*/ 2147483646 w 12604"/>
                <a:gd name="T31" fmla="*/ 2147483646 h 20569"/>
                <a:gd name="T32" fmla="*/ 2147483646 w 12604"/>
                <a:gd name="T33" fmla="*/ 2147483646 h 20569"/>
                <a:gd name="T34" fmla="*/ 2147483646 w 12604"/>
                <a:gd name="T35" fmla="*/ 2147483646 h 20569"/>
                <a:gd name="T36" fmla="*/ 2147483646 w 12604"/>
                <a:gd name="T37" fmla="*/ 2147483646 h 20569"/>
                <a:gd name="T38" fmla="*/ 2147483646 w 12604"/>
                <a:gd name="T39" fmla="*/ 2147483646 h 20569"/>
                <a:gd name="T40" fmla="*/ 2147483646 w 12604"/>
                <a:gd name="T41" fmla="*/ 2147483646 h 20569"/>
                <a:gd name="T42" fmla="*/ 2147483646 w 12604"/>
                <a:gd name="T43" fmla="*/ 2147483646 h 2056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6" name="Google Shape;972;p32">
              <a:extLst>
                <a:ext uri="{FF2B5EF4-FFF2-40B4-BE49-F238E27FC236}">
                  <a16:creationId xmlns:a16="http://schemas.microsoft.com/office/drawing/2014/main" id="{7FA0999C-9328-4B3B-9586-E6301A3017F2}"/>
                </a:ext>
              </a:extLst>
            </p:cNvPr>
            <p:cNvSpPr>
              <a:spLocks/>
            </p:cNvSpPr>
            <p:nvPr/>
          </p:nvSpPr>
          <p:spPr bwMode="auto">
            <a:xfrm>
              <a:off x="3198725" y="661575"/>
              <a:ext cx="1124250" cy="1071300"/>
            </a:xfrm>
            <a:custGeom>
              <a:avLst/>
              <a:gdLst>
                <a:gd name="T0" fmla="*/ 2147483646 w 44970"/>
                <a:gd name="T1" fmla="*/ 2147483646 h 42852"/>
                <a:gd name="T2" fmla="*/ 2147483646 w 44970"/>
                <a:gd name="T3" fmla="*/ 2147483646 h 42852"/>
                <a:gd name="T4" fmla="*/ 2147483646 w 44970"/>
                <a:gd name="T5" fmla="*/ 2147483646 h 42852"/>
                <a:gd name="T6" fmla="*/ 2147483646 w 44970"/>
                <a:gd name="T7" fmla="*/ 2147483646 h 42852"/>
                <a:gd name="T8" fmla="*/ 2147483646 w 44970"/>
                <a:gd name="T9" fmla="*/ 2147483646 h 42852"/>
                <a:gd name="T10" fmla="*/ 2147483646 w 44970"/>
                <a:gd name="T11" fmla="*/ 2147483646 h 42852"/>
                <a:gd name="T12" fmla="*/ 2147483646 w 44970"/>
                <a:gd name="T13" fmla="*/ 2147483646 h 42852"/>
                <a:gd name="T14" fmla="*/ 2147483646 w 44970"/>
                <a:gd name="T15" fmla="*/ 2147483646 h 42852"/>
                <a:gd name="T16" fmla="*/ 2147483646 w 44970"/>
                <a:gd name="T17" fmla="*/ 2147483646 h 42852"/>
                <a:gd name="T18" fmla="*/ 2147483646 w 44970"/>
                <a:gd name="T19" fmla="*/ 2147483646 h 42852"/>
                <a:gd name="T20" fmla="*/ 2147483646 w 44970"/>
                <a:gd name="T21" fmla="*/ 2147483646 h 42852"/>
                <a:gd name="T22" fmla="*/ 2147483646 w 44970"/>
                <a:gd name="T23" fmla="*/ 2147483646 h 42852"/>
                <a:gd name="T24" fmla="*/ 2147483646 w 44970"/>
                <a:gd name="T25" fmla="*/ 2147483646 h 428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7" name="Google Shape;973;p32">
              <a:extLst>
                <a:ext uri="{FF2B5EF4-FFF2-40B4-BE49-F238E27FC236}">
                  <a16:creationId xmlns:a16="http://schemas.microsoft.com/office/drawing/2014/main" id="{893D6ADC-324F-4B98-BA02-CDDC1DE2100E}"/>
                </a:ext>
              </a:extLst>
            </p:cNvPr>
            <p:cNvSpPr>
              <a:spLocks/>
            </p:cNvSpPr>
            <p:nvPr/>
          </p:nvSpPr>
          <p:spPr bwMode="auto">
            <a:xfrm>
              <a:off x="3352500" y="1064050"/>
              <a:ext cx="830150" cy="259650"/>
            </a:xfrm>
            <a:custGeom>
              <a:avLst/>
              <a:gdLst>
                <a:gd name="T0" fmla="*/ 2147483646 w 33206"/>
                <a:gd name="T1" fmla="*/ 0 h 10386"/>
                <a:gd name="T2" fmla="*/ 2147483646 w 33206"/>
                <a:gd name="T3" fmla="*/ 2147483646 h 10386"/>
                <a:gd name="T4" fmla="*/ 2147483646 w 33206"/>
                <a:gd name="T5" fmla="*/ 2147483646 h 10386"/>
                <a:gd name="T6" fmla="*/ 2147483646 w 33206"/>
                <a:gd name="T7" fmla="*/ 2147483646 h 10386"/>
                <a:gd name="T8" fmla="*/ 2147483646 w 33206"/>
                <a:gd name="T9" fmla="*/ 0 h 10386"/>
                <a:gd name="T10" fmla="*/ 0 w 33206"/>
                <a:gd name="T11" fmla="*/ 2147483646 h 10386"/>
                <a:gd name="T12" fmla="*/ 2147483646 w 33206"/>
                <a:gd name="T13" fmla="*/ 2147483646 h 10386"/>
                <a:gd name="T14" fmla="*/ 2147483646 w 33206"/>
                <a:gd name="T15" fmla="*/ 2147483646 h 10386"/>
                <a:gd name="T16" fmla="*/ 0 w 33206"/>
                <a:gd name="T17" fmla="*/ 2147483646 h 10386"/>
                <a:gd name="T18" fmla="*/ 2147483646 w 33206"/>
                <a:gd name="T19" fmla="*/ 2147483646 h 10386"/>
                <a:gd name="T20" fmla="*/ 2147483646 w 33206"/>
                <a:gd name="T21" fmla="*/ 2147483646 h 10386"/>
                <a:gd name="T22" fmla="*/ 2147483646 w 33206"/>
                <a:gd name="T23" fmla="*/ 2147483646 h 10386"/>
                <a:gd name="T24" fmla="*/ 2147483646 w 33206"/>
                <a:gd name="T25" fmla="*/ 2147483646 h 10386"/>
                <a:gd name="T26" fmla="*/ 2147483646 w 33206"/>
                <a:gd name="T27" fmla="*/ 2147483646 h 10386"/>
                <a:gd name="T28" fmla="*/ 2147483646 w 33206"/>
                <a:gd name="T29" fmla="*/ 2147483646 h 10386"/>
                <a:gd name="T30" fmla="*/ 2147483646 w 33206"/>
                <a:gd name="T31" fmla="*/ 2147483646 h 103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8" name="Google Shape;974;p32">
              <a:extLst>
                <a:ext uri="{FF2B5EF4-FFF2-40B4-BE49-F238E27FC236}">
                  <a16:creationId xmlns:a16="http://schemas.microsoft.com/office/drawing/2014/main" id="{54B7CC8B-828A-4D1B-961D-4B78B6E01E60}"/>
                </a:ext>
              </a:extLst>
            </p:cNvPr>
            <p:cNvSpPr>
              <a:spLocks/>
            </p:cNvSpPr>
            <p:nvPr/>
          </p:nvSpPr>
          <p:spPr bwMode="auto">
            <a:xfrm>
              <a:off x="4266650" y="1267375"/>
              <a:ext cx="56325" cy="94975"/>
            </a:xfrm>
            <a:custGeom>
              <a:avLst/>
              <a:gdLst>
                <a:gd name="T0" fmla="*/ 2147483646 w 2253"/>
                <a:gd name="T1" fmla="*/ 2147483646 h 3799"/>
                <a:gd name="T2" fmla="*/ 2147483646 w 2253"/>
                <a:gd name="T3" fmla="*/ 2147483646 h 3799"/>
                <a:gd name="T4" fmla="*/ 2147483646 w 2253"/>
                <a:gd name="T5" fmla="*/ 2147483646 h 3799"/>
                <a:gd name="T6" fmla="*/ 0 60000 65536"/>
                <a:gd name="T7" fmla="*/ 0 60000 65536"/>
                <a:gd name="T8" fmla="*/ 0 60000 65536"/>
              </a:gdLst>
              <a:ahLst/>
              <a:cxnLst>
                <a:cxn ang="T6">
                  <a:pos x="T0" y="T1"/>
                </a:cxn>
                <a:cxn ang="T7">
                  <a:pos x="T2" y="T3"/>
                </a:cxn>
                <a:cxn ang="T8">
                  <a:pos x="T4" y="T5"/>
                </a:cxn>
              </a:cxnLst>
              <a:rect l="0" t="0"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9" name="Google Shape;975;p32">
              <a:extLst>
                <a:ext uri="{FF2B5EF4-FFF2-40B4-BE49-F238E27FC236}">
                  <a16:creationId xmlns:a16="http://schemas.microsoft.com/office/drawing/2014/main" id="{5F5A08F3-6912-44D6-AEC6-6E2DBA9C6E8C}"/>
                </a:ext>
              </a:extLst>
            </p:cNvPr>
            <p:cNvSpPr>
              <a:spLocks/>
            </p:cNvSpPr>
            <p:nvPr/>
          </p:nvSpPr>
          <p:spPr bwMode="auto">
            <a:xfrm>
              <a:off x="4210350" y="1463150"/>
              <a:ext cx="52950" cy="10950"/>
            </a:xfrm>
            <a:custGeom>
              <a:avLst/>
              <a:gdLst>
                <a:gd name="T0" fmla="*/ 2147483646 w 2118"/>
                <a:gd name="T1" fmla="*/ 2147483646 h 438"/>
                <a:gd name="T2" fmla="*/ 2147483646 w 2118"/>
                <a:gd name="T3" fmla="*/ 2147483646 h 438"/>
                <a:gd name="T4" fmla="*/ 0 w 2118"/>
                <a:gd name="T5" fmla="*/ 2147483646 h 438"/>
                <a:gd name="T6" fmla="*/ 2147483646 w 2118"/>
                <a:gd name="T7" fmla="*/ 2147483646 h 4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0" name="Google Shape;976;p32">
              <a:extLst>
                <a:ext uri="{FF2B5EF4-FFF2-40B4-BE49-F238E27FC236}">
                  <a16:creationId xmlns:a16="http://schemas.microsoft.com/office/drawing/2014/main" id="{91319EE5-A0B8-4C03-B7BA-ED53D5DFA328}"/>
                </a:ext>
              </a:extLst>
            </p:cNvPr>
            <p:cNvSpPr>
              <a:spLocks/>
            </p:cNvSpPr>
            <p:nvPr/>
          </p:nvSpPr>
          <p:spPr bwMode="auto">
            <a:xfrm>
              <a:off x="4192700" y="1243000"/>
              <a:ext cx="130275" cy="231100"/>
            </a:xfrm>
            <a:custGeom>
              <a:avLst/>
              <a:gdLst>
                <a:gd name="T0" fmla="*/ 2147483646 w 5211"/>
                <a:gd name="T1" fmla="*/ 2147483646 h 9244"/>
                <a:gd name="T2" fmla="*/ 2147483646 w 5211"/>
                <a:gd name="T3" fmla="*/ 2147483646 h 9244"/>
                <a:gd name="T4" fmla="*/ 2147483646 w 5211"/>
                <a:gd name="T5" fmla="*/ 2147483646 h 9244"/>
                <a:gd name="T6" fmla="*/ 2147483646 w 5211"/>
                <a:gd name="T7" fmla="*/ 2147483646 h 9244"/>
                <a:gd name="T8" fmla="*/ 2147483646 w 5211"/>
                <a:gd name="T9" fmla="*/ 2147483646 h 9244"/>
                <a:gd name="T10" fmla="*/ 2147483646 w 5211"/>
                <a:gd name="T11" fmla="*/ 2147483646 h 9244"/>
                <a:gd name="T12" fmla="*/ 2147483646 w 5211"/>
                <a:gd name="T13" fmla="*/ 2147483646 h 9244"/>
                <a:gd name="T14" fmla="*/ 2147483646 w 5211"/>
                <a:gd name="T15" fmla="*/ 2147483646 h 9244"/>
                <a:gd name="T16" fmla="*/ 2147483646 w 5211"/>
                <a:gd name="T17" fmla="*/ 2147483646 h 92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1" name="Google Shape;977;p32">
              <a:extLst>
                <a:ext uri="{FF2B5EF4-FFF2-40B4-BE49-F238E27FC236}">
                  <a16:creationId xmlns:a16="http://schemas.microsoft.com/office/drawing/2014/main" id="{77BFE01A-8BCA-4B19-8C92-250D61C402A9}"/>
                </a:ext>
              </a:extLst>
            </p:cNvPr>
            <p:cNvSpPr>
              <a:spLocks/>
            </p:cNvSpPr>
            <p:nvPr/>
          </p:nvSpPr>
          <p:spPr bwMode="auto">
            <a:xfrm>
              <a:off x="3209650" y="1446350"/>
              <a:ext cx="10100" cy="21025"/>
            </a:xfrm>
            <a:custGeom>
              <a:avLst/>
              <a:gdLst>
                <a:gd name="T0" fmla="*/ 2147483646 w 404"/>
                <a:gd name="T1" fmla="*/ 0 h 841"/>
                <a:gd name="T2" fmla="*/ 2147483646 w 404"/>
                <a:gd name="T3" fmla="*/ 2147483646 h 841"/>
                <a:gd name="T4" fmla="*/ 2147483646 w 404"/>
                <a:gd name="T5" fmla="*/ 2147483646 h 841"/>
                <a:gd name="T6" fmla="*/ 2147483646 w 404"/>
                <a:gd name="T7" fmla="*/ 2147483646 h 841"/>
                <a:gd name="T8" fmla="*/ 2147483646 w 404"/>
                <a:gd name="T9" fmla="*/ 0 h 8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2" name="Google Shape;978;p32">
              <a:extLst>
                <a:ext uri="{FF2B5EF4-FFF2-40B4-BE49-F238E27FC236}">
                  <a16:creationId xmlns:a16="http://schemas.microsoft.com/office/drawing/2014/main" id="{3A17AA20-2AB2-4AB1-87AB-902034D41734}"/>
                </a:ext>
              </a:extLst>
            </p:cNvPr>
            <p:cNvSpPr>
              <a:spLocks/>
            </p:cNvSpPr>
            <p:nvPr/>
          </p:nvSpPr>
          <p:spPr bwMode="auto">
            <a:xfrm>
              <a:off x="3202100" y="1421125"/>
              <a:ext cx="38675" cy="83975"/>
            </a:xfrm>
            <a:custGeom>
              <a:avLst/>
              <a:gdLst>
                <a:gd name="T0" fmla="*/ 2147483646 w 1547"/>
                <a:gd name="T1" fmla="*/ 2147483646 h 3359"/>
                <a:gd name="T2" fmla="*/ 2147483646 w 1547"/>
                <a:gd name="T3" fmla="*/ 2147483646 h 3359"/>
                <a:gd name="T4" fmla="*/ 2147483646 w 1547"/>
                <a:gd name="T5" fmla="*/ 2147483646 h 3359"/>
                <a:gd name="T6" fmla="*/ 2147483646 w 1547"/>
                <a:gd name="T7" fmla="*/ 2147483646 h 3359"/>
                <a:gd name="T8" fmla="*/ 2147483646 w 1547"/>
                <a:gd name="T9" fmla="*/ 2147483646 h 3359"/>
                <a:gd name="T10" fmla="*/ 2147483646 w 1547"/>
                <a:gd name="T11" fmla="*/ 2147483646 h 3359"/>
                <a:gd name="T12" fmla="*/ 2147483646 w 1547"/>
                <a:gd name="T13" fmla="*/ 2147483646 h 3359"/>
                <a:gd name="T14" fmla="*/ 2147483646 w 1547"/>
                <a:gd name="T15" fmla="*/ 2147483646 h 3359"/>
                <a:gd name="T16" fmla="*/ 2147483646 w 1547"/>
                <a:gd name="T17" fmla="*/ 2147483646 h 3359"/>
                <a:gd name="T18" fmla="*/ 2147483646 w 1547"/>
                <a:gd name="T19" fmla="*/ 2147483646 h 3359"/>
                <a:gd name="T20" fmla="*/ 2147483646 w 1547"/>
                <a:gd name="T21" fmla="*/ 2147483646 h 3359"/>
                <a:gd name="T22" fmla="*/ 0 w 1547"/>
                <a:gd name="T23" fmla="*/ 2147483646 h 3359"/>
                <a:gd name="T24" fmla="*/ 0 w 1547"/>
                <a:gd name="T25" fmla="*/ 2147483646 h 3359"/>
                <a:gd name="T26" fmla="*/ 2147483646 w 1547"/>
                <a:gd name="T27" fmla="*/ 2147483646 h 335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cubicBezTo>
                    <a:pt x="104" y="2474"/>
                    <a:pt x="232" y="2123"/>
                    <a:pt x="437" y="1849"/>
                  </a:cubicBezTo>
                  <a:lnTo>
                    <a:pt x="303" y="1849"/>
                  </a:lnTo>
                  <a:close/>
                  <a:moveTo>
                    <a:pt x="43" y="2839"/>
                  </a:moveTo>
                  <a:cubicBezTo>
                    <a:pt x="14" y="3011"/>
                    <a:pt x="0" y="3186"/>
                    <a:pt x="0" y="3358"/>
                  </a:cubicBezTo>
                  <a:cubicBezTo>
                    <a:pt x="0" y="3176"/>
                    <a:pt x="16" y="3006"/>
                    <a:pt x="43" y="2839"/>
                  </a:cubicBezTo>
                  <a:close/>
                </a:path>
              </a:pathLst>
            </a:custGeom>
            <a:solidFill>
              <a:srgbClr val="E7BD6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3" name="Google Shape;979;p32">
              <a:extLst>
                <a:ext uri="{FF2B5EF4-FFF2-40B4-BE49-F238E27FC236}">
                  <a16:creationId xmlns:a16="http://schemas.microsoft.com/office/drawing/2014/main" id="{78BD88DE-CBBD-4A58-84FA-74D987660A27}"/>
                </a:ext>
              </a:extLst>
            </p:cNvPr>
            <p:cNvSpPr>
              <a:spLocks/>
            </p:cNvSpPr>
            <p:nvPr/>
          </p:nvSpPr>
          <p:spPr bwMode="auto">
            <a:xfrm>
              <a:off x="3202100" y="1320300"/>
              <a:ext cx="175625" cy="297475"/>
            </a:xfrm>
            <a:custGeom>
              <a:avLst/>
              <a:gdLst>
                <a:gd name="T0" fmla="*/ 2147483646 w 7025"/>
                <a:gd name="T1" fmla="*/ 2147483646 h 11899"/>
                <a:gd name="T2" fmla="*/ 2147483646 w 7025"/>
                <a:gd name="T3" fmla="*/ 2147483646 h 11899"/>
                <a:gd name="T4" fmla="*/ 2147483646 w 7025"/>
                <a:gd name="T5" fmla="*/ 2147483646 h 11899"/>
                <a:gd name="T6" fmla="*/ 2147483646 w 7025"/>
                <a:gd name="T7" fmla="*/ 2147483646 h 11899"/>
                <a:gd name="T8" fmla="*/ 2147483646 w 7025"/>
                <a:gd name="T9" fmla="*/ 2147483646 h 11899"/>
                <a:gd name="T10" fmla="*/ 2147483646 w 7025"/>
                <a:gd name="T11" fmla="*/ 2147483646 h 11899"/>
                <a:gd name="T12" fmla="*/ 2147483646 w 7025"/>
                <a:gd name="T13" fmla="*/ 2147483646 h 11899"/>
                <a:gd name="T14" fmla="*/ 2147483646 w 7025"/>
                <a:gd name="T15" fmla="*/ 2147483646 h 11899"/>
                <a:gd name="T16" fmla="*/ 0 w 7025"/>
                <a:gd name="T17" fmla="*/ 2147483646 h 11899"/>
                <a:gd name="T18" fmla="*/ 2147483646 w 7025"/>
                <a:gd name="T19" fmla="*/ 2147483646 h 11899"/>
                <a:gd name="T20" fmla="*/ 2147483646 w 7025"/>
                <a:gd name="T21" fmla="*/ 2147483646 h 11899"/>
                <a:gd name="T22" fmla="*/ 2147483646 w 7025"/>
                <a:gd name="T23" fmla="*/ 2147483646 h 11899"/>
                <a:gd name="T24" fmla="*/ 2147483646 w 7025"/>
                <a:gd name="T25" fmla="*/ 2147483646 h 11899"/>
                <a:gd name="T26" fmla="*/ 2147483646 w 7025"/>
                <a:gd name="T27" fmla="*/ 2147483646 h 11899"/>
                <a:gd name="T28" fmla="*/ 2147483646 w 7025"/>
                <a:gd name="T29" fmla="*/ 2147483646 h 11899"/>
                <a:gd name="T30" fmla="*/ 2147483646 w 7025"/>
                <a:gd name="T31" fmla="*/ 2147483646 h 1189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4" name="Google Shape;980;p32">
              <a:extLst>
                <a:ext uri="{FF2B5EF4-FFF2-40B4-BE49-F238E27FC236}">
                  <a16:creationId xmlns:a16="http://schemas.microsoft.com/office/drawing/2014/main" id="{FB09515E-F9ED-42E3-9FF2-BE7AD84944BE}"/>
                </a:ext>
              </a:extLst>
            </p:cNvPr>
            <p:cNvSpPr>
              <a:spLocks/>
            </p:cNvSpPr>
            <p:nvPr/>
          </p:nvSpPr>
          <p:spPr bwMode="auto">
            <a:xfrm>
              <a:off x="3058425" y="530950"/>
              <a:ext cx="1320000" cy="898800"/>
            </a:xfrm>
            <a:custGeom>
              <a:avLst/>
              <a:gdLst>
                <a:gd name="T0" fmla="*/ 2147483646 w 52800"/>
                <a:gd name="T1" fmla="*/ 0 h 35952"/>
                <a:gd name="T2" fmla="*/ 2147483646 w 52800"/>
                <a:gd name="T3" fmla="*/ 2147483646 h 35952"/>
                <a:gd name="T4" fmla="*/ 2147483646 w 52800"/>
                <a:gd name="T5" fmla="*/ 2147483646 h 35952"/>
                <a:gd name="T6" fmla="*/ 2147483646 w 52800"/>
                <a:gd name="T7" fmla="*/ 2147483646 h 35952"/>
                <a:gd name="T8" fmla="*/ 2147483646 w 52800"/>
                <a:gd name="T9" fmla="*/ 2147483646 h 35952"/>
                <a:gd name="T10" fmla="*/ 2147483646 w 52800"/>
                <a:gd name="T11" fmla="*/ 2147483646 h 35952"/>
                <a:gd name="T12" fmla="*/ 2147483646 w 52800"/>
                <a:gd name="T13" fmla="*/ 2147483646 h 35952"/>
                <a:gd name="T14" fmla="*/ 2147483646 w 52800"/>
                <a:gd name="T15" fmla="*/ 2147483646 h 35952"/>
                <a:gd name="T16" fmla="*/ 2147483646 w 52800"/>
                <a:gd name="T17" fmla="*/ 2147483646 h 35952"/>
                <a:gd name="T18" fmla="*/ 2147483646 w 52800"/>
                <a:gd name="T19" fmla="*/ 2147483646 h 35952"/>
                <a:gd name="T20" fmla="*/ 2147483646 w 52800"/>
                <a:gd name="T21" fmla="*/ 2147483646 h 35952"/>
                <a:gd name="T22" fmla="*/ 2147483646 w 52800"/>
                <a:gd name="T23" fmla="*/ 2147483646 h 35952"/>
                <a:gd name="T24" fmla="*/ 0 w 52800"/>
                <a:gd name="T25" fmla="*/ 2147483646 h 35952"/>
                <a:gd name="T26" fmla="*/ 2147483646 w 52800"/>
                <a:gd name="T27" fmla="*/ 2147483646 h 35952"/>
                <a:gd name="T28" fmla="*/ 2147483646 w 52800"/>
                <a:gd name="T29" fmla="*/ 2147483646 h 35952"/>
                <a:gd name="T30" fmla="*/ 2147483646 w 52800"/>
                <a:gd name="T31" fmla="*/ 2147483646 h 35952"/>
                <a:gd name="T32" fmla="*/ 2147483646 w 52800"/>
                <a:gd name="T33" fmla="*/ 2147483646 h 35952"/>
                <a:gd name="T34" fmla="*/ 2147483646 w 52800"/>
                <a:gd name="T35" fmla="*/ 2147483646 h 35952"/>
                <a:gd name="T36" fmla="*/ 2147483646 w 52800"/>
                <a:gd name="T37" fmla="*/ 2147483646 h 35952"/>
                <a:gd name="T38" fmla="*/ 2147483646 w 52800"/>
                <a:gd name="T39" fmla="*/ 2147483646 h 35952"/>
                <a:gd name="T40" fmla="*/ 2147483646 w 52800"/>
                <a:gd name="T41" fmla="*/ 2147483646 h 35952"/>
                <a:gd name="T42" fmla="*/ 2147483646 w 52800"/>
                <a:gd name="T43" fmla="*/ 2147483646 h 35952"/>
                <a:gd name="T44" fmla="*/ 2147483646 w 52800"/>
                <a:gd name="T45" fmla="*/ 2147483646 h 35952"/>
                <a:gd name="T46" fmla="*/ 2147483646 w 52800"/>
                <a:gd name="T47" fmla="*/ 2147483646 h 35952"/>
                <a:gd name="T48" fmla="*/ 2147483646 w 52800"/>
                <a:gd name="T49" fmla="*/ 2147483646 h 35952"/>
                <a:gd name="T50" fmla="*/ 2147483646 w 52800"/>
                <a:gd name="T51" fmla="*/ 2147483646 h 35952"/>
                <a:gd name="T52" fmla="*/ 2147483646 w 52800"/>
                <a:gd name="T53" fmla="*/ 2147483646 h 35952"/>
                <a:gd name="T54" fmla="*/ 2147483646 w 52800"/>
                <a:gd name="T55" fmla="*/ 2147483646 h 35952"/>
                <a:gd name="T56" fmla="*/ 2147483646 w 52800"/>
                <a:gd name="T57" fmla="*/ 2147483646 h 35952"/>
                <a:gd name="T58" fmla="*/ 2147483646 w 52800"/>
                <a:gd name="T59" fmla="*/ 2147483646 h 35952"/>
                <a:gd name="T60" fmla="*/ 2147483646 w 52800"/>
                <a:gd name="T61" fmla="*/ 2147483646 h 35952"/>
                <a:gd name="T62" fmla="*/ 2147483646 w 52800"/>
                <a:gd name="T63" fmla="*/ 2147483646 h 35952"/>
                <a:gd name="T64" fmla="*/ 2147483646 w 52800"/>
                <a:gd name="T65" fmla="*/ 2147483646 h 35952"/>
                <a:gd name="T66" fmla="*/ 2147483646 w 52800"/>
                <a:gd name="T67" fmla="*/ 2147483646 h 35952"/>
                <a:gd name="T68" fmla="*/ 2147483646 w 52800"/>
                <a:gd name="T69" fmla="*/ 2147483646 h 35952"/>
                <a:gd name="T70" fmla="*/ 2147483646 w 52800"/>
                <a:gd name="T71" fmla="*/ 2147483646 h 35952"/>
                <a:gd name="T72" fmla="*/ 2147483646 w 52800"/>
                <a:gd name="T73" fmla="*/ 2147483646 h 35952"/>
                <a:gd name="T74" fmla="*/ 2147483646 w 52800"/>
                <a:gd name="T75" fmla="*/ 2147483646 h 35952"/>
                <a:gd name="T76" fmla="*/ 2147483646 w 52800"/>
                <a:gd name="T77" fmla="*/ 2147483646 h 35952"/>
                <a:gd name="T78" fmla="*/ 2147483646 w 52800"/>
                <a:gd name="T79" fmla="*/ 2147483646 h 35952"/>
                <a:gd name="T80" fmla="*/ 2147483646 w 52800"/>
                <a:gd name="T81" fmla="*/ 2147483646 h 35952"/>
                <a:gd name="T82" fmla="*/ 2147483646 w 52800"/>
                <a:gd name="T83" fmla="*/ 2147483646 h 35952"/>
                <a:gd name="T84" fmla="*/ 2147483646 w 52800"/>
                <a:gd name="T85" fmla="*/ 2147483646 h 35952"/>
                <a:gd name="T86" fmla="*/ 2147483646 w 52800"/>
                <a:gd name="T87" fmla="*/ 2147483646 h 35952"/>
                <a:gd name="T88" fmla="*/ 2147483646 w 52800"/>
                <a:gd name="T89" fmla="*/ 2147483646 h 35952"/>
                <a:gd name="T90" fmla="*/ 2147483646 w 52800"/>
                <a:gd name="T91" fmla="*/ 2147483646 h 35952"/>
                <a:gd name="T92" fmla="*/ 2147483646 w 52800"/>
                <a:gd name="T93" fmla="*/ 2147483646 h 35952"/>
                <a:gd name="T94" fmla="*/ 2147483646 w 52800"/>
                <a:gd name="T95" fmla="*/ 2147483646 h 35952"/>
                <a:gd name="T96" fmla="*/ 2147483646 w 52800"/>
                <a:gd name="T97" fmla="*/ 0 h 359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cubicBezTo>
                    <a:pt x="8402" y="31575"/>
                    <a:pt x="9001" y="31616"/>
                    <a:pt x="9789" y="31616"/>
                  </a:cubicBezTo>
                  <a:cubicBezTo>
                    <a:pt x="11021" y="31616"/>
                    <a:pt x="12715" y="31516"/>
                    <a:pt x="13309" y="31004"/>
                  </a:cubicBezTo>
                  <a:cubicBezTo>
                    <a:pt x="12771" y="30298"/>
                    <a:pt x="11763" y="27509"/>
                    <a:pt x="11763" y="27508"/>
                  </a:cubicBez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5" name="Google Shape;981;p32">
              <a:extLst>
                <a:ext uri="{FF2B5EF4-FFF2-40B4-BE49-F238E27FC236}">
                  <a16:creationId xmlns:a16="http://schemas.microsoft.com/office/drawing/2014/main" id="{468308B7-1F36-46C8-A7CE-36C46FE9BF90}"/>
                </a:ext>
              </a:extLst>
            </p:cNvPr>
            <p:cNvSpPr>
              <a:spLocks/>
            </p:cNvSpPr>
            <p:nvPr/>
          </p:nvSpPr>
          <p:spPr bwMode="auto">
            <a:xfrm>
              <a:off x="4266650" y="996350"/>
              <a:ext cx="80675" cy="246675"/>
            </a:xfrm>
            <a:custGeom>
              <a:avLst/>
              <a:gdLst>
                <a:gd name="T0" fmla="*/ 2147483646 w 3227"/>
                <a:gd name="T1" fmla="*/ 0 h 9867"/>
                <a:gd name="T2" fmla="*/ 2147483646 w 3227"/>
                <a:gd name="T3" fmla="*/ 2147483646 h 9867"/>
                <a:gd name="T4" fmla="*/ 2147483646 w 3227"/>
                <a:gd name="T5" fmla="*/ 2147483646 h 9867"/>
                <a:gd name="T6" fmla="*/ 2147483646 w 3227"/>
                <a:gd name="T7" fmla="*/ 0 h 9867"/>
                <a:gd name="T8" fmla="*/ 2147483646 w 3227"/>
                <a:gd name="T9" fmla="*/ 2147483646 h 9867"/>
                <a:gd name="T10" fmla="*/ 2147483646 w 3227"/>
                <a:gd name="T11" fmla="*/ 2147483646 h 9867"/>
                <a:gd name="T12" fmla="*/ 0 w 3227"/>
                <a:gd name="T13" fmla="*/ 2147483646 h 9867"/>
                <a:gd name="T14" fmla="*/ 0 w 3227"/>
                <a:gd name="T15" fmla="*/ 2147483646 h 9867"/>
                <a:gd name="T16" fmla="*/ 2147483646 w 3227"/>
                <a:gd name="T17" fmla="*/ 2147483646 h 98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6" name="Google Shape;982;p32">
              <a:extLst>
                <a:ext uri="{FF2B5EF4-FFF2-40B4-BE49-F238E27FC236}">
                  <a16:creationId xmlns:a16="http://schemas.microsoft.com/office/drawing/2014/main" id="{F68673B6-0F8E-45EF-A00B-E57896FB7226}"/>
                </a:ext>
              </a:extLst>
            </p:cNvPr>
            <p:cNvSpPr>
              <a:spLocks/>
            </p:cNvSpPr>
            <p:nvPr/>
          </p:nvSpPr>
          <p:spPr bwMode="auto">
            <a:xfrm>
              <a:off x="4287650" y="1162350"/>
              <a:ext cx="24400" cy="48750"/>
            </a:xfrm>
            <a:custGeom>
              <a:avLst/>
              <a:gdLst>
                <a:gd name="T0" fmla="*/ 2147483646 w 976"/>
                <a:gd name="T1" fmla="*/ 2147483646 h 1950"/>
                <a:gd name="T2" fmla="*/ 0 w 976"/>
                <a:gd name="T3" fmla="*/ 2147483646 h 1950"/>
                <a:gd name="T4" fmla="*/ 2147483646 w 976"/>
                <a:gd name="T5" fmla="*/ 2147483646 h 1950"/>
                <a:gd name="T6" fmla="*/ 2147483646 w 976"/>
                <a:gd name="T7" fmla="*/ 2147483646 h 19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7" name="Google Shape;983;p32">
              <a:extLst>
                <a:ext uri="{FF2B5EF4-FFF2-40B4-BE49-F238E27FC236}">
                  <a16:creationId xmlns:a16="http://schemas.microsoft.com/office/drawing/2014/main" id="{8E861C4A-1DC7-4CBB-B821-9340C130B3F4}"/>
                </a:ext>
              </a:extLst>
            </p:cNvPr>
            <p:cNvSpPr>
              <a:spLocks/>
            </p:cNvSpPr>
            <p:nvPr/>
          </p:nvSpPr>
          <p:spPr bwMode="auto">
            <a:xfrm>
              <a:off x="3759150" y="1134625"/>
              <a:ext cx="241150" cy="122700"/>
            </a:xfrm>
            <a:custGeom>
              <a:avLst/>
              <a:gdLst>
                <a:gd name="T0" fmla="*/ 2147483646 w 9646"/>
                <a:gd name="T1" fmla="*/ 2147483646 h 4908"/>
                <a:gd name="T2" fmla="*/ 2147483646 w 9646"/>
                <a:gd name="T3" fmla="*/ 2147483646 h 4908"/>
                <a:gd name="T4" fmla="*/ 2147483646 w 9646"/>
                <a:gd name="T5" fmla="*/ 2147483646 h 4908"/>
                <a:gd name="T6" fmla="*/ 2147483646 w 9646"/>
                <a:gd name="T7" fmla="*/ 2147483646 h 4908"/>
                <a:gd name="T8" fmla="*/ 2147483646 w 9646"/>
                <a:gd name="T9" fmla="*/ 2147483646 h 4908"/>
                <a:gd name="T10" fmla="*/ 2147483646 w 9646"/>
                <a:gd name="T11" fmla="*/ 2147483646 h 4908"/>
                <a:gd name="T12" fmla="*/ 2147483646 w 9646"/>
                <a:gd name="T13" fmla="*/ 2147483646 h 4908"/>
                <a:gd name="T14" fmla="*/ 2147483646 w 9646"/>
                <a:gd name="T15" fmla="*/ 0 h 4908"/>
                <a:gd name="T16" fmla="*/ 2147483646 w 9646"/>
                <a:gd name="T17" fmla="*/ 0 h 4908"/>
                <a:gd name="T18" fmla="*/ 2147483646 w 9646"/>
                <a:gd name="T19" fmla="*/ 2147483646 h 4908"/>
                <a:gd name="T20" fmla="*/ 2147483646 w 9646"/>
                <a:gd name="T21" fmla="*/ 0 h 49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8" name="Google Shape;984;p32">
              <a:extLst>
                <a:ext uri="{FF2B5EF4-FFF2-40B4-BE49-F238E27FC236}">
                  <a16:creationId xmlns:a16="http://schemas.microsoft.com/office/drawing/2014/main" id="{8DAEBC63-45AF-4A1E-BA72-E4A84098324E}"/>
                </a:ext>
              </a:extLst>
            </p:cNvPr>
            <p:cNvSpPr>
              <a:spLocks/>
            </p:cNvSpPr>
            <p:nvPr/>
          </p:nvSpPr>
          <p:spPr bwMode="auto">
            <a:xfrm>
              <a:off x="3058425" y="1190075"/>
              <a:ext cx="56300" cy="21025"/>
            </a:xfrm>
            <a:custGeom>
              <a:avLst/>
              <a:gdLst>
                <a:gd name="T0" fmla="*/ 2147483646 w 2252"/>
                <a:gd name="T1" fmla="*/ 2147483646 h 841"/>
                <a:gd name="T2" fmla="*/ 0 w 2252"/>
                <a:gd name="T3" fmla="*/ 2147483646 h 841"/>
                <a:gd name="T4" fmla="*/ 2147483646 w 2252"/>
                <a:gd name="T5" fmla="*/ 2147483646 h 841"/>
                <a:gd name="T6" fmla="*/ 2147483646 w 2252"/>
                <a:gd name="T7" fmla="*/ 2147483646 h 8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9" name="Google Shape;985;p32">
              <a:extLst>
                <a:ext uri="{FF2B5EF4-FFF2-40B4-BE49-F238E27FC236}">
                  <a16:creationId xmlns:a16="http://schemas.microsoft.com/office/drawing/2014/main" id="{0B3AC61A-E343-454B-91BC-24EE27883FEF}"/>
                </a:ext>
              </a:extLst>
            </p:cNvPr>
            <p:cNvSpPr>
              <a:spLocks/>
            </p:cNvSpPr>
            <p:nvPr/>
          </p:nvSpPr>
          <p:spPr bwMode="auto">
            <a:xfrm>
              <a:off x="3671800" y="1239650"/>
              <a:ext cx="87375" cy="27750"/>
            </a:xfrm>
            <a:custGeom>
              <a:avLst/>
              <a:gdLst>
                <a:gd name="T0" fmla="*/ 0 w 3495"/>
                <a:gd name="T1" fmla="*/ 2147483646 h 1110"/>
                <a:gd name="T2" fmla="*/ 0 w 3495"/>
                <a:gd name="T3" fmla="*/ 2147483646 h 1110"/>
                <a:gd name="T4" fmla="*/ 2147483646 w 3495"/>
                <a:gd name="T5" fmla="*/ 2147483646 h 1110"/>
                <a:gd name="T6" fmla="*/ 2147483646 w 3495"/>
                <a:gd name="T7" fmla="*/ 2147483646 h 1110"/>
                <a:gd name="T8" fmla="*/ 0 w 3495"/>
                <a:gd name="T9" fmla="*/ 2147483646 h 11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0" name="Google Shape;986;p32">
              <a:extLst>
                <a:ext uri="{FF2B5EF4-FFF2-40B4-BE49-F238E27FC236}">
                  <a16:creationId xmlns:a16="http://schemas.microsoft.com/office/drawing/2014/main" id="{98C6814F-0E2A-432C-B8AC-2739EE57C559}"/>
                </a:ext>
              </a:extLst>
            </p:cNvPr>
            <p:cNvSpPr>
              <a:spLocks/>
            </p:cNvSpPr>
            <p:nvPr/>
          </p:nvSpPr>
          <p:spPr bwMode="auto">
            <a:xfrm>
              <a:off x="3097075" y="1260650"/>
              <a:ext cx="136975" cy="157150"/>
            </a:xfrm>
            <a:custGeom>
              <a:avLst/>
              <a:gdLst>
                <a:gd name="T0" fmla="*/ 2147483646 w 5479"/>
                <a:gd name="T1" fmla="*/ 2147483646 h 6286"/>
                <a:gd name="T2" fmla="*/ 2147483646 w 5479"/>
                <a:gd name="T3" fmla="*/ 2147483646 h 6286"/>
                <a:gd name="T4" fmla="*/ 2147483646 w 5479"/>
                <a:gd name="T5" fmla="*/ 2147483646 h 6286"/>
                <a:gd name="T6" fmla="*/ 2147483646 w 5479"/>
                <a:gd name="T7" fmla="*/ 2147483646 h 6286"/>
                <a:gd name="T8" fmla="*/ 2147483646 w 5479"/>
                <a:gd name="T9" fmla="*/ 2147483646 h 6286"/>
                <a:gd name="T10" fmla="*/ 0 w 5479"/>
                <a:gd name="T11" fmla="*/ 2147483646 h 6286"/>
                <a:gd name="T12" fmla="*/ 2147483646 w 5479"/>
                <a:gd name="T13" fmla="*/ 2147483646 h 6286"/>
                <a:gd name="T14" fmla="*/ 2147483646 w 5479"/>
                <a:gd name="T15" fmla="*/ 2147483646 h 6286"/>
                <a:gd name="T16" fmla="*/ 2147483646 w 5479"/>
                <a:gd name="T17" fmla="*/ 2147483646 h 6286"/>
                <a:gd name="T18" fmla="*/ 2147483646 w 5479"/>
                <a:gd name="T19" fmla="*/ 2147483646 h 6286"/>
                <a:gd name="T20" fmla="*/ 0 w 5479"/>
                <a:gd name="T21" fmla="*/ 2147483646 h 62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479" h="6286" extrusionOk="0">
                  <a:moveTo>
                    <a:pt x="3495" y="5176"/>
                  </a:moveTo>
                  <a:lnTo>
                    <a:pt x="3495" y="5176"/>
                  </a:lnTo>
                  <a:cubicBezTo>
                    <a:pt x="4067" y="5580"/>
                    <a:pt x="4773" y="6017"/>
                    <a:pt x="5478" y="6286"/>
                  </a:cubicBezTo>
                  <a:cubicBezTo>
                    <a:pt x="4773" y="6017"/>
                    <a:pt x="4067" y="5580"/>
                    <a:pt x="3495" y="5176"/>
                  </a:cubicBezTo>
                  <a:close/>
                  <a:moveTo>
                    <a:pt x="0" y="1"/>
                  </a:moveTo>
                  <a:cubicBezTo>
                    <a:pt x="135" y="975"/>
                    <a:pt x="571" y="1950"/>
                    <a:pt x="1277" y="2925"/>
                  </a:cubicBezTo>
                  <a:cubicBezTo>
                    <a:pt x="1546" y="3362"/>
                    <a:pt x="1983" y="3899"/>
                    <a:pt x="2521" y="4336"/>
                  </a:cubicBezTo>
                  <a:cubicBezTo>
                    <a:pt x="1983" y="3899"/>
                    <a:pt x="1546" y="3362"/>
                    <a:pt x="1277" y="2925"/>
                  </a:cubicBezTo>
                  <a:cubicBezTo>
                    <a:pt x="571" y="1950"/>
                    <a:pt x="135" y="975"/>
                    <a:pt x="0" y="1"/>
                  </a:cubicBezTo>
                  <a:close/>
                </a:path>
              </a:pathLst>
            </a:custGeom>
            <a:solidFill>
              <a:srgbClr val="EDCE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1" name="Google Shape;987;p32">
              <a:extLst>
                <a:ext uri="{FF2B5EF4-FFF2-40B4-BE49-F238E27FC236}">
                  <a16:creationId xmlns:a16="http://schemas.microsoft.com/office/drawing/2014/main" id="{2F100259-F8D4-4BF8-A37A-CE9C43744794}"/>
                </a:ext>
              </a:extLst>
            </p:cNvPr>
            <p:cNvSpPr>
              <a:spLocks/>
            </p:cNvSpPr>
            <p:nvPr/>
          </p:nvSpPr>
          <p:spPr bwMode="auto">
            <a:xfrm>
              <a:off x="3234025" y="1417775"/>
              <a:ext cx="6750" cy="3375"/>
            </a:xfrm>
            <a:custGeom>
              <a:avLst/>
              <a:gdLst>
                <a:gd name="T0" fmla="*/ 0 w 270"/>
                <a:gd name="T1" fmla="*/ 2147483646 h 135"/>
                <a:gd name="T2" fmla="*/ 2147483646 w 270"/>
                <a:gd name="T3" fmla="*/ 2147483646 h 135"/>
                <a:gd name="T4" fmla="*/ 0 w 270"/>
                <a:gd name="T5" fmla="*/ 2147483646 h 135"/>
                <a:gd name="T6" fmla="*/ 0 60000 65536"/>
                <a:gd name="T7" fmla="*/ 0 60000 65536"/>
                <a:gd name="T8" fmla="*/ 0 60000 65536"/>
              </a:gdLst>
              <a:ahLst/>
              <a:cxnLst>
                <a:cxn ang="T6">
                  <a:pos x="T0" y="T1"/>
                </a:cxn>
                <a:cxn ang="T7">
                  <a:pos x="T2" y="T3"/>
                </a:cxn>
                <a:cxn ang="T8">
                  <a:pos x="T4" y="T5"/>
                </a:cxn>
              </a:cxnLst>
              <a:rect l="0" t="0"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2" name="Google Shape;988;p32">
              <a:extLst>
                <a:ext uri="{FF2B5EF4-FFF2-40B4-BE49-F238E27FC236}">
                  <a16:creationId xmlns:a16="http://schemas.microsoft.com/office/drawing/2014/main" id="{10CB035F-1A3B-468A-A929-B608A8FD486E}"/>
                </a:ext>
              </a:extLst>
            </p:cNvPr>
            <p:cNvSpPr>
              <a:spLocks/>
            </p:cNvSpPr>
            <p:nvPr/>
          </p:nvSpPr>
          <p:spPr bwMode="auto">
            <a:xfrm>
              <a:off x="4175900" y="1351525"/>
              <a:ext cx="16775" cy="24275"/>
            </a:xfrm>
            <a:custGeom>
              <a:avLst/>
              <a:gdLst>
                <a:gd name="T0" fmla="*/ 2147483646 w 671"/>
                <a:gd name="T1" fmla="*/ 2147483646 h 971"/>
                <a:gd name="T2" fmla="*/ 2147483646 w 671"/>
                <a:gd name="T3" fmla="*/ 2147483646 h 971"/>
                <a:gd name="T4" fmla="*/ 2147483646 w 671"/>
                <a:gd name="T5" fmla="*/ 2147483646 h 971"/>
                <a:gd name="T6" fmla="*/ 2147483646 w 671"/>
                <a:gd name="T7" fmla="*/ 2147483646 h 971"/>
                <a:gd name="T8" fmla="*/ 2147483646 w 671"/>
                <a:gd name="T9" fmla="*/ 2147483646 h 9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3" name="Google Shape;989;p32">
              <a:extLst>
                <a:ext uri="{FF2B5EF4-FFF2-40B4-BE49-F238E27FC236}">
                  <a16:creationId xmlns:a16="http://schemas.microsoft.com/office/drawing/2014/main" id="{4C910A6F-EC72-4916-9FDC-993E5FE5DD7F}"/>
                </a:ext>
              </a:extLst>
            </p:cNvPr>
            <p:cNvSpPr>
              <a:spLocks/>
            </p:cNvSpPr>
            <p:nvPr/>
          </p:nvSpPr>
          <p:spPr bwMode="auto">
            <a:xfrm>
              <a:off x="4000300" y="1074975"/>
              <a:ext cx="161350" cy="147050"/>
            </a:xfrm>
            <a:custGeom>
              <a:avLst/>
              <a:gdLst>
                <a:gd name="T0" fmla="*/ 2147483646 w 6454"/>
                <a:gd name="T1" fmla="*/ 2147483646 h 5882"/>
                <a:gd name="T2" fmla="*/ 2147483646 w 6454"/>
                <a:gd name="T3" fmla="*/ 2147483646 h 5882"/>
                <a:gd name="T4" fmla="*/ 0 w 6454"/>
                <a:gd name="T5" fmla="*/ 2147483646 h 5882"/>
                <a:gd name="T6" fmla="*/ 2147483646 w 6454"/>
                <a:gd name="T7" fmla="*/ 2147483646 h 5882"/>
                <a:gd name="T8" fmla="*/ 2147483646 w 6454"/>
                <a:gd name="T9" fmla="*/ 2147483646 h 5882"/>
                <a:gd name="T10" fmla="*/ 2147483646 w 6454"/>
                <a:gd name="T11" fmla="*/ 0 h 5882"/>
                <a:gd name="T12" fmla="*/ 2147483646 w 6454"/>
                <a:gd name="T13" fmla="*/ 2147483646 h 5882"/>
                <a:gd name="T14" fmla="*/ 2147483646 w 6454"/>
                <a:gd name="T15" fmla="*/ 0 h 588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4" name="Google Shape;990;p32">
              <a:extLst>
                <a:ext uri="{FF2B5EF4-FFF2-40B4-BE49-F238E27FC236}">
                  <a16:creationId xmlns:a16="http://schemas.microsoft.com/office/drawing/2014/main" id="{B93DA683-9851-4D3C-AF56-4BB6B8A7E177}"/>
                </a:ext>
              </a:extLst>
            </p:cNvPr>
            <p:cNvSpPr>
              <a:spLocks/>
            </p:cNvSpPr>
            <p:nvPr/>
          </p:nvSpPr>
          <p:spPr bwMode="auto">
            <a:xfrm>
              <a:off x="4266650" y="1239650"/>
              <a:ext cx="25" cy="3375"/>
            </a:xfrm>
            <a:custGeom>
              <a:avLst/>
              <a:gdLst>
                <a:gd name="T0" fmla="*/ 0 w 1"/>
                <a:gd name="T1" fmla="*/ 2147483646 h 135"/>
                <a:gd name="T2" fmla="*/ 0 w 1"/>
                <a:gd name="T3" fmla="*/ 2147483646 h 135"/>
                <a:gd name="T4" fmla="*/ 0 w 1"/>
                <a:gd name="T5" fmla="*/ 2147483646 h 135"/>
                <a:gd name="T6" fmla="*/ 0 w 1"/>
                <a:gd name="T7" fmla="*/ 2147483646 h 135"/>
                <a:gd name="T8" fmla="*/ 0 w 1"/>
                <a:gd name="T9" fmla="*/ 2147483646 h 1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135" extrusionOk="0">
                  <a:moveTo>
                    <a:pt x="0" y="1"/>
                  </a:moveTo>
                  <a:lnTo>
                    <a:pt x="0" y="1"/>
                  </a:lnTo>
                  <a:lnTo>
                    <a:pt x="0" y="135"/>
                  </a:lnTo>
                  <a:lnTo>
                    <a:pt x="0" y="1"/>
                  </a:lnTo>
                  <a:close/>
                </a:path>
              </a:pathLst>
            </a:custGeom>
            <a:solidFill>
              <a:srgbClr val="E8BD6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5" name="Google Shape;991;p32">
              <a:extLst>
                <a:ext uri="{FF2B5EF4-FFF2-40B4-BE49-F238E27FC236}">
                  <a16:creationId xmlns:a16="http://schemas.microsoft.com/office/drawing/2014/main" id="{6B36C45A-FC3D-49D0-B355-C75E4B069416}"/>
                </a:ext>
              </a:extLst>
            </p:cNvPr>
            <p:cNvSpPr>
              <a:spLocks/>
            </p:cNvSpPr>
            <p:nvPr/>
          </p:nvSpPr>
          <p:spPr bwMode="auto">
            <a:xfrm>
              <a:off x="3265100" y="1239650"/>
              <a:ext cx="1001575" cy="126050"/>
            </a:xfrm>
            <a:custGeom>
              <a:avLst/>
              <a:gdLst>
                <a:gd name="T0" fmla="*/ 2147483646 w 40063"/>
                <a:gd name="T1" fmla="*/ 2147483646 h 5042"/>
                <a:gd name="T2" fmla="*/ 2147483646 w 40063"/>
                <a:gd name="T3" fmla="*/ 2147483646 h 5042"/>
                <a:gd name="T4" fmla="*/ 2147483646 w 40063"/>
                <a:gd name="T5" fmla="*/ 2147483646 h 5042"/>
                <a:gd name="T6" fmla="*/ 2147483646 w 40063"/>
                <a:gd name="T7" fmla="*/ 2147483646 h 5042"/>
                <a:gd name="T8" fmla="*/ 2147483646 w 40063"/>
                <a:gd name="T9" fmla="*/ 2147483646 h 5042"/>
                <a:gd name="T10" fmla="*/ 2147483646 w 40063"/>
                <a:gd name="T11" fmla="*/ 2147483646 h 5042"/>
                <a:gd name="T12" fmla="*/ 2147483646 w 40063"/>
                <a:gd name="T13" fmla="*/ 2147483646 h 5042"/>
                <a:gd name="T14" fmla="*/ 2147483646 w 40063"/>
                <a:gd name="T15" fmla="*/ 2147483646 h 5042"/>
                <a:gd name="T16" fmla="*/ 2147483646 w 40063"/>
                <a:gd name="T17" fmla="*/ 2147483646 h 5042"/>
                <a:gd name="T18" fmla="*/ 2147483646 w 40063"/>
                <a:gd name="T19" fmla="*/ 2147483646 h 5042"/>
                <a:gd name="T20" fmla="*/ 2147483646 w 40063"/>
                <a:gd name="T21" fmla="*/ 2147483646 h 5042"/>
                <a:gd name="T22" fmla="*/ 2147483646 w 40063"/>
                <a:gd name="T23" fmla="*/ 2147483646 h 5042"/>
                <a:gd name="T24" fmla="*/ 2147483646 w 40063"/>
                <a:gd name="T25" fmla="*/ 2147483646 h 50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0063" h="5042" extrusionOk="0">
                  <a:moveTo>
                    <a:pt x="135" y="3227"/>
                  </a:moveTo>
                  <a:cubicBezTo>
                    <a:pt x="135" y="3227"/>
                    <a:pt x="841" y="3361"/>
                    <a:pt x="1816" y="3361"/>
                  </a:cubicBezTo>
                  <a:cubicBezTo>
                    <a:pt x="2253" y="3361"/>
                    <a:pt x="2824" y="3227"/>
                    <a:pt x="3362" y="3227"/>
                  </a:cubicBezTo>
                  <a:lnTo>
                    <a:pt x="135" y="3227"/>
                  </a:lnTo>
                  <a:close/>
                  <a:moveTo>
                    <a:pt x="40062" y="1"/>
                  </a:moveTo>
                  <a:cubicBezTo>
                    <a:pt x="39224" y="1542"/>
                    <a:pt x="38253" y="3050"/>
                    <a:pt x="37114" y="4459"/>
                  </a:cubicBez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6" name="Google Shape;992;p32">
              <a:extLst>
                <a:ext uri="{FF2B5EF4-FFF2-40B4-BE49-F238E27FC236}">
                  <a16:creationId xmlns:a16="http://schemas.microsoft.com/office/drawing/2014/main" id="{CB3537C6-65AB-43F3-963D-B4F96EAC6BE7}"/>
                </a:ext>
              </a:extLst>
            </p:cNvPr>
            <p:cNvSpPr>
              <a:spLocks/>
            </p:cNvSpPr>
            <p:nvPr/>
          </p:nvSpPr>
          <p:spPr bwMode="auto">
            <a:xfrm>
              <a:off x="3240750" y="1421125"/>
              <a:ext cx="25" cy="4250"/>
            </a:xfrm>
            <a:custGeom>
              <a:avLst/>
              <a:gdLst>
                <a:gd name="T0" fmla="*/ 0 w 1"/>
                <a:gd name="T1" fmla="*/ 2147483646 h 170"/>
                <a:gd name="T2" fmla="*/ 0 w 1"/>
                <a:gd name="T3" fmla="*/ 2147483646 h 170"/>
                <a:gd name="T4" fmla="*/ 0 w 1"/>
                <a:gd name="T5" fmla="*/ 2147483646 h 170"/>
                <a:gd name="T6" fmla="*/ 0 w 1"/>
                <a:gd name="T7" fmla="*/ 2147483646 h 1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70" extrusionOk="0">
                  <a:moveTo>
                    <a:pt x="0" y="1"/>
                  </a:moveTo>
                  <a:lnTo>
                    <a:pt x="0" y="1"/>
                  </a:lnTo>
                  <a:lnTo>
                    <a:pt x="0" y="169"/>
                  </a:lnTo>
                  <a:lnTo>
                    <a:pt x="0" y="1"/>
                  </a:lnTo>
                  <a:close/>
                </a:path>
              </a:pathLst>
            </a:custGeom>
            <a:solidFill>
              <a:srgbClr val="DFAA4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7" name="Google Shape;993;p32">
              <a:extLst>
                <a:ext uri="{FF2B5EF4-FFF2-40B4-BE49-F238E27FC236}">
                  <a16:creationId xmlns:a16="http://schemas.microsoft.com/office/drawing/2014/main" id="{502829DF-2EE3-4FCA-9C34-372225176A74}"/>
                </a:ext>
              </a:extLst>
            </p:cNvPr>
            <p:cNvSpPr>
              <a:spLocks/>
            </p:cNvSpPr>
            <p:nvPr/>
          </p:nvSpPr>
          <p:spPr bwMode="auto">
            <a:xfrm>
              <a:off x="3240750" y="1421125"/>
              <a:ext cx="48750" cy="10950"/>
            </a:xfrm>
            <a:custGeom>
              <a:avLst/>
              <a:gdLst>
                <a:gd name="T0" fmla="*/ 0 w 1950"/>
                <a:gd name="T1" fmla="*/ 2147483646 h 438"/>
                <a:gd name="T2" fmla="*/ 0 w 1950"/>
                <a:gd name="T3" fmla="*/ 2147483646 h 438"/>
                <a:gd name="T4" fmla="*/ 2147483646 w 1950"/>
                <a:gd name="T5" fmla="*/ 2147483646 h 438"/>
                <a:gd name="T6" fmla="*/ 0 w 1950"/>
                <a:gd name="T7" fmla="*/ 2147483646 h 438"/>
                <a:gd name="T8" fmla="*/ 2147483646 w 1950"/>
                <a:gd name="T9" fmla="*/ 2147483646 h 438"/>
                <a:gd name="T10" fmla="*/ 2147483646 w 1950"/>
                <a:gd name="T11" fmla="*/ 2147483646 h 438"/>
                <a:gd name="T12" fmla="*/ 2147483646 w 1950"/>
                <a:gd name="T13" fmla="*/ 2147483646 h 438"/>
                <a:gd name="T14" fmla="*/ 2147483646 w 1950"/>
                <a:gd name="T15" fmla="*/ 2147483646 h 43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8" name="Google Shape;994;p32">
              <a:extLst>
                <a:ext uri="{FF2B5EF4-FFF2-40B4-BE49-F238E27FC236}">
                  <a16:creationId xmlns:a16="http://schemas.microsoft.com/office/drawing/2014/main" id="{8D2A1E52-FAF8-4053-8928-4E22B41BD000}"/>
                </a:ext>
              </a:extLst>
            </p:cNvPr>
            <p:cNvSpPr>
              <a:spLocks/>
            </p:cNvSpPr>
            <p:nvPr/>
          </p:nvSpPr>
          <p:spPr bwMode="auto">
            <a:xfrm>
              <a:off x="3058425" y="819550"/>
              <a:ext cx="1316625" cy="612525"/>
            </a:xfrm>
            <a:custGeom>
              <a:avLst/>
              <a:gdLst>
                <a:gd name="T0" fmla="*/ 2147483646 w 52665"/>
                <a:gd name="T1" fmla="*/ 0 h 24501"/>
                <a:gd name="T2" fmla="*/ 2147483646 w 52665"/>
                <a:gd name="T3" fmla="*/ 2147483646 h 24501"/>
                <a:gd name="T4" fmla="*/ 2147483646 w 52665"/>
                <a:gd name="T5" fmla="*/ 2147483646 h 24501"/>
                <a:gd name="T6" fmla="*/ 2147483646 w 52665"/>
                <a:gd name="T7" fmla="*/ 2147483646 h 24501"/>
                <a:gd name="T8" fmla="*/ 2147483646 w 52665"/>
                <a:gd name="T9" fmla="*/ 2147483646 h 24501"/>
                <a:gd name="T10" fmla="*/ 2147483646 w 52665"/>
                <a:gd name="T11" fmla="*/ 2147483646 h 24501"/>
                <a:gd name="T12" fmla="*/ 2147483646 w 52665"/>
                <a:gd name="T13" fmla="*/ 2147483646 h 24501"/>
                <a:gd name="T14" fmla="*/ 2147483646 w 52665"/>
                <a:gd name="T15" fmla="*/ 2147483646 h 24501"/>
                <a:gd name="T16" fmla="*/ 2147483646 w 52665"/>
                <a:gd name="T17" fmla="*/ 2147483646 h 24501"/>
                <a:gd name="T18" fmla="*/ 2147483646 w 52665"/>
                <a:gd name="T19" fmla="*/ 2147483646 h 24501"/>
                <a:gd name="T20" fmla="*/ 2147483646 w 52665"/>
                <a:gd name="T21" fmla="*/ 2147483646 h 24501"/>
                <a:gd name="T22" fmla="*/ 0 w 52665"/>
                <a:gd name="T23" fmla="*/ 2147483646 h 24501"/>
                <a:gd name="T24" fmla="*/ 2147483646 w 52665"/>
                <a:gd name="T25" fmla="*/ 2147483646 h 24501"/>
                <a:gd name="T26" fmla="*/ 2147483646 w 52665"/>
                <a:gd name="T27" fmla="*/ 2147483646 h 24501"/>
                <a:gd name="T28" fmla="*/ 2147483646 w 52665"/>
                <a:gd name="T29" fmla="*/ 2147483646 h 24501"/>
                <a:gd name="T30" fmla="*/ 2147483646 w 52665"/>
                <a:gd name="T31" fmla="*/ 2147483646 h 24501"/>
                <a:gd name="T32" fmla="*/ 2147483646 w 52665"/>
                <a:gd name="T33" fmla="*/ 2147483646 h 24501"/>
                <a:gd name="T34" fmla="*/ 2147483646 w 52665"/>
                <a:gd name="T35" fmla="*/ 2147483646 h 24501"/>
                <a:gd name="T36" fmla="*/ 2147483646 w 52665"/>
                <a:gd name="T37" fmla="*/ 2147483646 h 24501"/>
                <a:gd name="T38" fmla="*/ 2147483646 w 52665"/>
                <a:gd name="T39" fmla="*/ 2147483646 h 24501"/>
                <a:gd name="T40" fmla="*/ 2147483646 w 52665"/>
                <a:gd name="T41" fmla="*/ 2147483646 h 24501"/>
                <a:gd name="T42" fmla="*/ 2147483646 w 52665"/>
                <a:gd name="T43" fmla="*/ 2147483646 h 24501"/>
                <a:gd name="T44" fmla="*/ 2147483646 w 52665"/>
                <a:gd name="T45" fmla="*/ 2147483646 h 24501"/>
                <a:gd name="T46" fmla="*/ 2147483646 w 52665"/>
                <a:gd name="T47" fmla="*/ 2147483646 h 24501"/>
                <a:gd name="T48" fmla="*/ 2147483646 w 52665"/>
                <a:gd name="T49" fmla="*/ 2147483646 h 24501"/>
                <a:gd name="T50" fmla="*/ 2147483646 w 52665"/>
                <a:gd name="T51" fmla="*/ 2147483646 h 24501"/>
                <a:gd name="T52" fmla="*/ 2147483646 w 52665"/>
                <a:gd name="T53" fmla="*/ 2147483646 h 24501"/>
                <a:gd name="T54" fmla="*/ 2147483646 w 52665"/>
                <a:gd name="T55" fmla="*/ 2147483646 h 24501"/>
                <a:gd name="T56" fmla="*/ 2147483646 w 52665"/>
                <a:gd name="T57" fmla="*/ 2147483646 h 24501"/>
                <a:gd name="T58" fmla="*/ 2147483646 w 52665"/>
                <a:gd name="T59" fmla="*/ 2147483646 h 24501"/>
                <a:gd name="T60" fmla="*/ 2147483646 w 52665"/>
                <a:gd name="T61" fmla="*/ 2147483646 h 24501"/>
                <a:gd name="T62" fmla="*/ 2147483646 w 52665"/>
                <a:gd name="T63" fmla="*/ 2147483646 h 24501"/>
                <a:gd name="T64" fmla="*/ 2147483646 w 52665"/>
                <a:gd name="T65" fmla="*/ 2147483646 h 24501"/>
                <a:gd name="T66" fmla="*/ 2147483646 w 52665"/>
                <a:gd name="T67" fmla="*/ 2147483646 h 24501"/>
                <a:gd name="T68" fmla="*/ 2147483646 w 52665"/>
                <a:gd name="T69" fmla="*/ 2147483646 h 24501"/>
                <a:gd name="T70" fmla="*/ 2147483646 w 52665"/>
                <a:gd name="T71" fmla="*/ 0 h 2450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cubicBezTo>
                    <a:pt x="10385" y="6991"/>
                    <a:pt x="11225" y="9511"/>
                    <a:pt x="11763" y="10217"/>
                  </a:cubicBezTo>
                  <a:cubicBezTo>
                    <a:pt x="11225" y="10789"/>
                    <a:pt x="9679" y="10923"/>
                    <a:pt x="8570" y="10923"/>
                  </a:cubicBezTo>
                  <a:cubicBezTo>
                    <a:pt x="7562" y="10923"/>
                    <a:pt x="6890" y="10789"/>
                    <a:pt x="6890" y="10789"/>
                  </a:cubicBez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9" name="Google Shape;995;p32">
              <a:extLst>
                <a:ext uri="{FF2B5EF4-FFF2-40B4-BE49-F238E27FC236}">
                  <a16:creationId xmlns:a16="http://schemas.microsoft.com/office/drawing/2014/main" id="{163243E5-DC67-4D02-9B5C-D64A74E52D68}"/>
                </a:ext>
              </a:extLst>
            </p:cNvPr>
            <p:cNvSpPr>
              <a:spLocks/>
            </p:cNvSpPr>
            <p:nvPr/>
          </p:nvSpPr>
          <p:spPr bwMode="auto">
            <a:xfrm>
              <a:off x="3664200" y="1449700"/>
              <a:ext cx="175650" cy="115150"/>
            </a:xfrm>
            <a:custGeom>
              <a:avLst/>
              <a:gdLst>
                <a:gd name="T0" fmla="*/ 2147483646 w 7026"/>
                <a:gd name="T1" fmla="*/ 2147483646 h 4606"/>
                <a:gd name="T2" fmla="*/ 2147483646 w 7026"/>
                <a:gd name="T3" fmla="*/ 2147483646 h 4606"/>
                <a:gd name="T4" fmla="*/ 2147483646 w 7026"/>
                <a:gd name="T5" fmla="*/ 2147483646 h 4606"/>
                <a:gd name="T6" fmla="*/ 2147483646 w 7026"/>
                <a:gd name="T7" fmla="*/ 2147483646 h 4606"/>
                <a:gd name="T8" fmla="*/ 2147483646 w 7026"/>
                <a:gd name="T9" fmla="*/ 2147483646 h 4606"/>
                <a:gd name="T10" fmla="*/ 2147483646 w 7026"/>
                <a:gd name="T11" fmla="*/ 2147483646 h 4606"/>
                <a:gd name="T12" fmla="*/ 2147483646 w 7026"/>
                <a:gd name="T13" fmla="*/ 2147483646 h 4606"/>
                <a:gd name="T14" fmla="*/ 2147483646 w 7026"/>
                <a:gd name="T15" fmla="*/ 2147483646 h 4606"/>
                <a:gd name="T16" fmla="*/ 2147483646 w 7026"/>
                <a:gd name="T17" fmla="*/ 2147483646 h 4606"/>
                <a:gd name="T18" fmla="*/ 2147483646 w 7026"/>
                <a:gd name="T19" fmla="*/ 2147483646 h 4606"/>
                <a:gd name="T20" fmla="*/ 2147483646 w 7026"/>
                <a:gd name="T21" fmla="*/ 2147483646 h 460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0" name="Google Shape;996;p32">
              <a:extLst>
                <a:ext uri="{FF2B5EF4-FFF2-40B4-BE49-F238E27FC236}">
                  <a16:creationId xmlns:a16="http://schemas.microsoft.com/office/drawing/2014/main" id="{194709F0-66E6-4AFF-999D-4A24EC94BFC6}"/>
                </a:ext>
              </a:extLst>
            </p:cNvPr>
            <p:cNvSpPr>
              <a:spLocks/>
            </p:cNvSpPr>
            <p:nvPr/>
          </p:nvSpPr>
          <p:spPr bwMode="auto">
            <a:xfrm>
              <a:off x="3381050" y="1294800"/>
              <a:ext cx="231100" cy="168725"/>
            </a:xfrm>
            <a:custGeom>
              <a:avLst/>
              <a:gdLst>
                <a:gd name="T0" fmla="*/ 2147483646 w 9244"/>
                <a:gd name="T1" fmla="*/ 0 h 6749"/>
                <a:gd name="T2" fmla="*/ 2147483646 w 9244"/>
                <a:gd name="T3" fmla="*/ 2147483646 h 6749"/>
                <a:gd name="T4" fmla="*/ 2147483646 w 9244"/>
                <a:gd name="T5" fmla="*/ 2147483646 h 6749"/>
                <a:gd name="T6" fmla="*/ 2147483646 w 9244"/>
                <a:gd name="T7" fmla="*/ 2147483646 h 6749"/>
                <a:gd name="T8" fmla="*/ 2147483646 w 9244"/>
                <a:gd name="T9" fmla="*/ 2147483646 h 6749"/>
                <a:gd name="T10" fmla="*/ 2147483646 w 9244"/>
                <a:gd name="T11" fmla="*/ 2147483646 h 6749"/>
                <a:gd name="T12" fmla="*/ 2147483646 w 9244"/>
                <a:gd name="T13" fmla="*/ 2147483646 h 6749"/>
                <a:gd name="T14" fmla="*/ 2147483646 w 9244"/>
                <a:gd name="T15" fmla="*/ 2147483646 h 6749"/>
                <a:gd name="T16" fmla="*/ 2147483646 w 9244"/>
                <a:gd name="T17" fmla="*/ 2147483646 h 6749"/>
                <a:gd name="T18" fmla="*/ 2147483646 w 9244"/>
                <a:gd name="T19" fmla="*/ 2147483646 h 6749"/>
                <a:gd name="T20" fmla="*/ 2147483646 w 9244"/>
                <a:gd name="T21" fmla="*/ 0 h 67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1" name="Google Shape;997;p32">
              <a:extLst>
                <a:ext uri="{FF2B5EF4-FFF2-40B4-BE49-F238E27FC236}">
                  <a16:creationId xmlns:a16="http://schemas.microsoft.com/office/drawing/2014/main" id="{B7262E05-FFF0-45BF-B19C-1D89868D8866}"/>
                </a:ext>
              </a:extLst>
            </p:cNvPr>
            <p:cNvSpPr>
              <a:spLocks/>
            </p:cNvSpPr>
            <p:nvPr/>
          </p:nvSpPr>
          <p:spPr bwMode="auto">
            <a:xfrm>
              <a:off x="3507100" y="1306025"/>
              <a:ext cx="59675" cy="59675"/>
            </a:xfrm>
            <a:custGeom>
              <a:avLst/>
              <a:gdLst>
                <a:gd name="T0" fmla="*/ 2147483646 w 2387"/>
                <a:gd name="T1" fmla="*/ 2147483646 h 2387"/>
                <a:gd name="T2" fmla="*/ 0 w 2387"/>
                <a:gd name="T3" fmla="*/ 2147483646 h 2387"/>
                <a:gd name="T4" fmla="*/ 2147483646 w 2387"/>
                <a:gd name="T5" fmla="*/ 2147483646 h 2387"/>
                <a:gd name="T6" fmla="*/ 2147483646 w 2387"/>
                <a:gd name="T7" fmla="*/ 2147483646 h 2387"/>
                <a:gd name="T8" fmla="*/ 2147483646 w 2387"/>
                <a:gd name="T9" fmla="*/ 2147483646 h 23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2" name="Google Shape;998;p32">
              <a:extLst>
                <a:ext uri="{FF2B5EF4-FFF2-40B4-BE49-F238E27FC236}">
                  <a16:creationId xmlns:a16="http://schemas.microsoft.com/office/drawing/2014/main" id="{9BF006EF-540A-4430-9407-224417069CA3}"/>
                </a:ext>
              </a:extLst>
            </p:cNvPr>
            <p:cNvSpPr>
              <a:spLocks/>
            </p:cNvSpPr>
            <p:nvPr/>
          </p:nvSpPr>
          <p:spPr bwMode="auto">
            <a:xfrm>
              <a:off x="3877625" y="1246025"/>
              <a:ext cx="227725" cy="168650"/>
            </a:xfrm>
            <a:custGeom>
              <a:avLst/>
              <a:gdLst>
                <a:gd name="T0" fmla="*/ 2147483646 w 9109"/>
                <a:gd name="T1" fmla="*/ 0 h 6746"/>
                <a:gd name="T2" fmla="*/ 2147483646 w 9109"/>
                <a:gd name="T3" fmla="*/ 2147483646 h 6746"/>
                <a:gd name="T4" fmla="*/ 2147483646 w 9109"/>
                <a:gd name="T5" fmla="*/ 2147483646 h 6746"/>
                <a:gd name="T6" fmla="*/ 2147483646 w 9109"/>
                <a:gd name="T7" fmla="*/ 2147483646 h 6746"/>
                <a:gd name="T8" fmla="*/ 2147483646 w 9109"/>
                <a:gd name="T9" fmla="*/ 2147483646 h 6746"/>
                <a:gd name="T10" fmla="*/ 2147483646 w 9109"/>
                <a:gd name="T11" fmla="*/ 2147483646 h 6746"/>
                <a:gd name="T12" fmla="*/ 2147483646 w 9109"/>
                <a:gd name="T13" fmla="*/ 2147483646 h 6746"/>
                <a:gd name="T14" fmla="*/ 2147483646 w 9109"/>
                <a:gd name="T15" fmla="*/ 2147483646 h 6746"/>
                <a:gd name="T16" fmla="*/ 2147483646 w 9109"/>
                <a:gd name="T17" fmla="*/ 2147483646 h 6746"/>
                <a:gd name="T18" fmla="*/ 2147483646 w 9109"/>
                <a:gd name="T19" fmla="*/ 2147483646 h 6746"/>
                <a:gd name="T20" fmla="*/ 2147483646 w 9109"/>
                <a:gd name="T21" fmla="*/ 0 h 67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cubicBezTo>
                    <a:pt x="8974" y="1561"/>
                    <a:pt x="8430" y="2279"/>
                    <a:pt x="7411" y="2279"/>
                  </a:cubicBezTo>
                  <a:cubicBezTo>
                    <a:pt x="7164" y="2279"/>
                    <a:pt x="6889" y="2237"/>
                    <a:pt x="6588" y="2132"/>
                  </a:cubicBezTo>
                  <a:cubicBezTo>
                    <a:pt x="6213" y="819"/>
                    <a:pt x="4966" y="0"/>
                    <a:pt x="3549"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3" name="Google Shape;999;p32">
              <a:extLst>
                <a:ext uri="{FF2B5EF4-FFF2-40B4-BE49-F238E27FC236}">
                  <a16:creationId xmlns:a16="http://schemas.microsoft.com/office/drawing/2014/main" id="{4210CDD3-3919-413E-9D8B-D09429FDD992}"/>
                </a:ext>
              </a:extLst>
            </p:cNvPr>
            <p:cNvSpPr>
              <a:spLocks/>
            </p:cNvSpPr>
            <p:nvPr/>
          </p:nvSpPr>
          <p:spPr bwMode="auto">
            <a:xfrm>
              <a:off x="3916275" y="1264025"/>
              <a:ext cx="59675" cy="59675"/>
            </a:xfrm>
            <a:custGeom>
              <a:avLst/>
              <a:gdLst>
                <a:gd name="T0" fmla="*/ 2147483646 w 2387"/>
                <a:gd name="T1" fmla="*/ 0 h 2387"/>
                <a:gd name="T2" fmla="*/ 0 w 2387"/>
                <a:gd name="T3" fmla="*/ 2147483646 h 2387"/>
                <a:gd name="T4" fmla="*/ 2147483646 w 2387"/>
                <a:gd name="T5" fmla="*/ 2147483646 h 2387"/>
                <a:gd name="T6" fmla="*/ 2147483646 w 2387"/>
                <a:gd name="T7" fmla="*/ 2147483646 h 2387"/>
                <a:gd name="T8" fmla="*/ 2147483646 w 2387"/>
                <a:gd name="T9" fmla="*/ 0 h 23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4" name="Google Shape;1000;p32">
              <a:extLst>
                <a:ext uri="{FF2B5EF4-FFF2-40B4-BE49-F238E27FC236}">
                  <a16:creationId xmlns:a16="http://schemas.microsoft.com/office/drawing/2014/main" id="{6D8A5FCD-4D44-447A-BB05-C7DD265BBD64}"/>
                </a:ext>
              </a:extLst>
            </p:cNvPr>
            <p:cNvSpPr/>
            <p:nvPr/>
          </p:nvSpPr>
          <p:spPr>
            <a:xfrm>
              <a:off x="3372771" y="1445992"/>
              <a:ext cx="207143" cy="105521"/>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35" name="Google Shape;1001;p32">
              <a:extLst>
                <a:ext uri="{FF2B5EF4-FFF2-40B4-BE49-F238E27FC236}">
                  <a16:creationId xmlns:a16="http://schemas.microsoft.com/office/drawing/2014/main" id="{032FAB77-59C7-441B-BBD9-9F62D566F915}"/>
                </a:ext>
              </a:extLst>
            </p:cNvPr>
            <p:cNvSpPr/>
            <p:nvPr/>
          </p:nvSpPr>
          <p:spPr>
            <a:xfrm>
              <a:off x="3931627" y="1374562"/>
              <a:ext cx="211459" cy="110392"/>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36" name="Google Shape;1002;p32">
              <a:extLst>
                <a:ext uri="{FF2B5EF4-FFF2-40B4-BE49-F238E27FC236}">
                  <a16:creationId xmlns:a16="http://schemas.microsoft.com/office/drawing/2014/main" id="{0A1C6E89-E044-49D0-8FF8-B884FFC91195}"/>
                </a:ext>
              </a:extLst>
            </p:cNvPr>
            <p:cNvSpPr>
              <a:spLocks/>
            </p:cNvSpPr>
            <p:nvPr/>
          </p:nvSpPr>
          <p:spPr bwMode="auto">
            <a:xfrm>
              <a:off x="3597825" y="2131950"/>
              <a:ext cx="48775" cy="21050"/>
            </a:xfrm>
            <a:custGeom>
              <a:avLst/>
              <a:gdLst>
                <a:gd name="T0" fmla="*/ 2147483646 w 1951"/>
                <a:gd name="T1" fmla="*/ 2147483646 h 842"/>
                <a:gd name="T2" fmla="*/ 2147483646 w 1951"/>
                <a:gd name="T3" fmla="*/ 2147483646 h 842"/>
                <a:gd name="T4" fmla="*/ 2147483646 w 1951"/>
                <a:gd name="T5" fmla="*/ 2147483646 h 842"/>
                <a:gd name="T6" fmla="*/ 2147483646 w 1951"/>
                <a:gd name="T7" fmla="*/ 2147483646 h 842"/>
                <a:gd name="T8" fmla="*/ 2147483646 w 1951"/>
                <a:gd name="T9" fmla="*/ 2147483646 h 842"/>
                <a:gd name="T10" fmla="*/ 2147483646 w 1951"/>
                <a:gd name="T11" fmla="*/ 2147483646 h 842"/>
                <a:gd name="T12" fmla="*/ 2147483646 w 1951"/>
                <a:gd name="T13" fmla="*/ 2147483646 h 8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51" h="842" extrusionOk="0">
                  <a:moveTo>
                    <a:pt x="1" y="1"/>
                  </a:moveTo>
                  <a:cubicBezTo>
                    <a:pt x="559" y="428"/>
                    <a:pt x="1245" y="694"/>
                    <a:pt x="1903" y="832"/>
                  </a:cubicBez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137" name="Google Shape;211;p3">
            <a:extLst>
              <a:ext uri="{FF2B5EF4-FFF2-40B4-BE49-F238E27FC236}">
                <a16:creationId xmlns:a16="http://schemas.microsoft.com/office/drawing/2014/main" id="{BE1D2CB2-51F6-4C00-A289-B9A1D61CC662}"/>
              </a:ext>
            </a:extLst>
          </p:cNvPr>
          <p:cNvGrpSpPr>
            <a:grpSpLocks/>
          </p:cNvGrpSpPr>
          <p:nvPr userDrawn="1"/>
        </p:nvGrpSpPr>
        <p:grpSpPr bwMode="auto">
          <a:xfrm>
            <a:off x="1030818" y="1581150"/>
            <a:ext cx="444500" cy="398463"/>
            <a:chOff x="2495125" y="2142250"/>
            <a:chExt cx="444275" cy="398525"/>
          </a:xfrm>
        </p:grpSpPr>
        <p:sp>
          <p:nvSpPr>
            <p:cNvPr id="138" name="Google Shape;212;p3">
              <a:extLst>
                <a:ext uri="{FF2B5EF4-FFF2-40B4-BE49-F238E27FC236}">
                  <a16:creationId xmlns:a16="http://schemas.microsoft.com/office/drawing/2014/main" id="{6BDDA41A-7B5B-4ECC-ABB5-DBE6C71456C6}"/>
                </a:ext>
              </a:extLst>
            </p:cNvPr>
            <p:cNvSpPr>
              <a:spLocks/>
            </p:cNvSpPr>
            <p:nvPr/>
          </p:nvSpPr>
          <p:spPr bwMode="auto">
            <a:xfrm>
              <a:off x="2495125" y="2142250"/>
              <a:ext cx="444275" cy="398525"/>
            </a:xfrm>
            <a:custGeom>
              <a:avLst/>
              <a:gdLst>
                <a:gd name="T0" fmla="*/ 2147483646 w 17771"/>
                <a:gd name="T1" fmla="*/ 2147483646 h 15941"/>
                <a:gd name="T2" fmla="*/ 2147483646 w 17771"/>
                <a:gd name="T3" fmla="*/ 2147483646 h 15941"/>
                <a:gd name="T4" fmla="*/ 2147483646 w 17771"/>
                <a:gd name="T5" fmla="*/ 2147483646 h 15941"/>
                <a:gd name="T6" fmla="*/ 2147483646 w 17771"/>
                <a:gd name="T7" fmla="*/ 2147483646 h 15941"/>
                <a:gd name="T8" fmla="*/ 2147483646 w 17771"/>
                <a:gd name="T9" fmla="*/ 2147483646 h 15941"/>
                <a:gd name="T10" fmla="*/ 2147483646 w 17771"/>
                <a:gd name="T11" fmla="*/ 2147483646 h 15941"/>
                <a:gd name="T12" fmla="*/ 2147483646 w 17771"/>
                <a:gd name="T13" fmla="*/ 2147483646 h 159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9" name="Google Shape;213;p3">
              <a:extLst>
                <a:ext uri="{FF2B5EF4-FFF2-40B4-BE49-F238E27FC236}">
                  <a16:creationId xmlns:a16="http://schemas.microsoft.com/office/drawing/2014/main" id="{7382D94F-C25F-410E-BCC1-A94AFF9D7DDA}"/>
                </a:ext>
              </a:extLst>
            </p:cNvPr>
            <p:cNvSpPr/>
            <p:nvPr/>
          </p:nvSpPr>
          <p:spPr>
            <a:xfrm>
              <a:off x="2655910" y="2307376"/>
              <a:ext cx="95201" cy="73036"/>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grpSp>
        <p:nvGrpSpPr>
          <p:cNvPr id="140" name="Google Shape;214;p3">
            <a:extLst>
              <a:ext uri="{FF2B5EF4-FFF2-40B4-BE49-F238E27FC236}">
                <a16:creationId xmlns:a16="http://schemas.microsoft.com/office/drawing/2014/main" id="{7A840AAC-46D9-4E06-B6A9-143953F2B1C4}"/>
              </a:ext>
            </a:extLst>
          </p:cNvPr>
          <p:cNvGrpSpPr>
            <a:grpSpLocks/>
          </p:cNvGrpSpPr>
          <p:nvPr userDrawn="1"/>
        </p:nvGrpSpPr>
        <p:grpSpPr bwMode="auto">
          <a:xfrm>
            <a:off x="10560051" y="5038725"/>
            <a:ext cx="292100" cy="280988"/>
            <a:chOff x="3243875" y="2372825"/>
            <a:chExt cx="291375" cy="281375"/>
          </a:xfrm>
        </p:grpSpPr>
        <p:sp>
          <p:nvSpPr>
            <p:cNvPr id="141" name="Google Shape;215;p3">
              <a:extLst>
                <a:ext uri="{FF2B5EF4-FFF2-40B4-BE49-F238E27FC236}">
                  <a16:creationId xmlns:a16="http://schemas.microsoft.com/office/drawing/2014/main" id="{F0F2BFD4-C277-4330-A0F2-8A8CE33DC26C}"/>
                </a:ext>
              </a:extLst>
            </p:cNvPr>
            <p:cNvSpPr/>
            <p:nvPr/>
          </p:nvSpPr>
          <p:spPr>
            <a:xfrm>
              <a:off x="3286103" y="2403030"/>
              <a:ext cx="206918" cy="200300"/>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42" name="Google Shape;216;p3">
              <a:extLst>
                <a:ext uri="{FF2B5EF4-FFF2-40B4-BE49-F238E27FC236}">
                  <a16:creationId xmlns:a16="http://schemas.microsoft.com/office/drawing/2014/main" id="{9577E859-6D22-4076-A0DF-B628C17175E2}"/>
                </a:ext>
              </a:extLst>
            </p:cNvPr>
            <p:cNvSpPr/>
            <p:nvPr/>
          </p:nvSpPr>
          <p:spPr>
            <a:xfrm>
              <a:off x="3302995" y="2403030"/>
              <a:ext cx="192138" cy="211428"/>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43" name="Google Shape;217;p3">
              <a:extLst>
                <a:ext uri="{FF2B5EF4-FFF2-40B4-BE49-F238E27FC236}">
                  <a16:creationId xmlns:a16="http://schemas.microsoft.com/office/drawing/2014/main" id="{F4FC3653-D016-451E-9EEE-533ACE31A546}"/>
                </a:ext>
              </a:extLst>
            </p:cNvPr>
            <p:cNvSpPr/>
            <p:nvPr/>
          </p:nvSpPr>
          <p:spPr>
            <a:xfrm>
              <a:off x="3395897" y="2372825"/>
              <a:ext cx="10556"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44" name="Google Shape;218;p3">
              <a:extLst>
                <a:ext uri="{FF2B5EF4-FFF2-40B4-BE49-F238E27FC236}">
                  <a16:creationId xmlns:a16="http://schemas.microsoft.com/office/drawing/2014/main" id="{8E38C7E7-79C1-4513-A95E-1E1146D37F6A}"/>
                </a:ext>
              </a:extLst>
            </p:cNvPr>
            <p:cNvSpPr/>
            <p:nvPr/>
          </p:nvSpPr>
          <p:spPr>
            <a:xfrm>
              <a:off x="3243875" y="2495231"/>
              <a:ext cx="285040" cy="11127"/>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45" name="Google Shape;219;p3">
              <a:extLst>
                <a:ext uri="{FF2B5EF4-FFF2-40B4-BE49-F238E27FC236}">
                  <a16:creationId xmlns:a16="http://schemas.microsoft.com/office/drawing/2014/main" id="{B12E87D6-EE25-4B13-BDBD-EB43F7F306B5}"/>
                </a:ext>
              </a:extLst>
            </p:cNvPr>
            <p:cNvSpPr/>
            <p:nvPr/>
          </p:nvSpPr>
          <p:spPr>
            <a:xfrm>
              <a:off x="3341000" y="2379184"/>
              <a:ext cx="103459" cy="267067"/>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46" name="Google Shape;220;p3">
              <a:extLst>
                <a:ext uri="{FF2B5EF4-FFF2-40B4-BE49-F238E27FC236}">
                  <a16:creationId xmlns:a16="http://schemas.microsoft.com/office/drawing/2014/main" id="{DE745B4E-A99D-4D15-8945-B09B153E66A4}"/>
                </a:ext>
              </a:extLst>
            </p:cNvPr>
            <p:cNvSpPr/>
            <p:nvPr/>
          </p:nvSpPr>
          <p:spPr>
            <a:xfrm>
              <a:off x="3267100" y="2458668"/>
              <a:ext cx="268150" cy="93792"/>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47" name="Google Shape;221;p3">
              <a:extLst>
                <a:ext uri="{FF2B5EF4-FFF2-40B4-BE49-F238E27FC236}">
                  <a16:creationId xmlns:a16="http://schemas.microsoft.com/office/drawing/2014/main" id="{6F3A24A7-6ACC-49D7-932C-916113F9CD36}"/>
                </a:ext>
              </a:extLst>
            </p:cNvPr>
            <p:cNvSpPr/>
            <p:nvPr/>
          </p:nvSpPr>
          <p:spPr>
            <a:xfrm>
              <a:off x="3275546" y="2452309"/>
              <a:ext cx="257592" cy="112868"/>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dirty="0">
                <a:solidFill>
                  <a:prstClr val="black"/>
                </a:solidFill>
                <a:latin typeface="Arial"/>
              </a:endParaRPr>
            </a:p>
          </p:txBody>
        </p:sp>
        <p:sp>
          <p:nvSpPr>
            <p:cNvPr id="148" name="Google Shape;222;p3">
              <a:extLst>
                <a:ext uri="{FF2B5EF4-FFF2-40B4-BE49-F238E27FC236}">
                  <a16:creationId xmlns:a16="http://schemas.microsoft.com/office/drawing/2014/main" id="{FDD35360-B849-4E8C-8D0D-F3CBBC6AA263}"/>
                </a:ext>
              </a:extLst>
            </p:cNvPr>
            <p:cNvSpPr/>
            <p:nvPr/>
          </p:nvSpPr>
          <p:spPr>
            <a:xfrm>
              <a:off x="3328332" y="2385542"/>
              <a:ext cx="120350" cy="259119"/>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49" name="Google Shape;223;p3">
              <a:extLst>
                <a:ext uri="{FF2B5EF4-FFF2-40B4-BE49-F238E27FC236}">
                  <a16:creationId xmlns:a16="http://schemas.microsoft.com/office/drawing/2014/main" id="{F9859953-D56E-425F-BFC3-BAD32DA32770}"/>
                </a:ext>
              </a:extLst>
            </p:cNvPr>
            <p:cNvSpPr/>
            <p:nvPr/>
          </p:nvSpPr>
          <p:spPr>
            <a:xfrm>
              <a:off x="3328332" y="2438003"/>
              <a:ext cx="133018" cy="133534"/>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50" name="Google Shape;224;p3">
              <a:extLst>
                <a:ext uri="{FF2B5EF4-FFF2-40B4-BE49-F238E27FC236}">
                  <a16:creationId xmlns:a16="http://schemas.microsoft.com/office/drawing/2014/main" id="{63A35061-8502-494D-9DCB-5221178368A5}"/>
                </a:ext>
              </a:extLst>
            </p:cNvPr>
            <p:cNvSpPr>
              <a:spLocks/>
            </p:cNvSpPr>
            <p:nvPr/>
          </p:nvSpPr>
          <p:spPr bwMode="auto">
            <a:xfrm>
              <a:off x="3358550" y="2469325"/>
              <a:ext cx="72075" cy="71450"/>
            </a:xfrm>
            <a:custGeom>
              <a:avLst/>
              <a:gdLst>
                <a:gd name="T0" fmla="*/ 2147483646 w 2883"/>
                <a:gd name="T1" fmla="*/ 2147483646 h 2858"/>
                <a:gd name="T2" fmla="*/ 2147483646 w 2883"/>
                <a:gd name="T3" fmla="*/ 2147483646 h 2858"/>
                <a:gd name="T4" fmla="*/ 2147483646 w 2883"/>
                <a:gd name="T5" fmla="*/ 2147483646 h 2858"/>
                <a:gd name="T6" fmla="*/ 2147483646 w 2883"/>
                <a:gd name="T7" fmla="*/ 2147483646 h 2858"/>
                <a:gd name="T8" fmla="*/ 2147483646 w 2883"/>
                <a:gd name="T9" fmla="*/ 2147483646 h 28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151" name="Google Shape;225;p3">
            <a:extLst>
              <a:ext uri="{FF2B5EF4-FFF2-40B4-BE49-F238E27FC236}">
                <a16:creationId xmlns:a16="http://schemas.microsoft.com/office/drawing/2014/main" id="{25D7795A-2F55-45BA-ABFA-BEB710F65915}"/>
              </a:ext>
            </a:extLst>
          </p:cNvPr>
          <p:cNvGrpSpPr>
            <a:grpSpLocks/>
          </p:cNvGrpSpPr>
          <p:nvPr userDrawn="1"/>
        </p:nvGrpSpPr>
        <p:grpSpPr bwMode="auto">
          <a:xfrm>
            <a:off x="10778068" y="714376"/>
            <a:ext cx="167217" cy="168275"/>
            <a:chOff x="4954425" y="2036375"/>
            <a:chExt cx="166675" cy="168575"/>
          </a:xfrm>
        </p:grpSpPr>
        <p:sp>
          <p:nvSpPr>
            <p:cNvPr id="152" name="Google Shape;226;p3">
              <a:extLst>
                <a:ext uri="{FF2B5EF4-FFF2-40B4-BE49-F238E27FC236}">
                  <a16:creationId xmlns:a16="http://schemas.microsoft.com/office/drawing/2014/main" id="{664AA85C-249B-4553-9955-B50055515D2E}"/>
                </a:ext>
              </a:extLst>
            </p:cNvPr>
            <p:cNvSpPr>
              <a:spLocks/>
            </p:cNvSpPr>
            <p:nvPr/>
          </p:nvSpPr>
          <p:spPr bwMode="auto">
            <a:xfrm>
              <a:off x="4954425" y="2036375"/>
              <a:ext cx="166675" cy="168575"/>
            </a:xfrm>
            <a:custGeom>
              <a:avLst/>
              <a:gdLst>
                <a:gd name="T0" fmla="*/ 2147483646 w 6667"/>
                <a:gd name="T1" fmla="*/ 2147483646 h 6743"/>
                <a:gd name="T2" fmla="*/ 2147483646 w 6667"/>
                <a:gd name="T3" fmla="*/ 2147483646 h 6743"/>
                <a:gd name="T4" fmla="*/ 2147483646 w 6667"/>
                <a:gd name="T5" fmla="*/ 2147483646 h 6743"/>
                <a:gd name="T6" fmla="*/ 2147483646 w 6667"/>
                <a:gd name="T7" fmla="*/ 2147483646 h 6743"/>
                <a:gd name="T8" fmla="*/ 2147483646 w 6667"/>
                <a:gd name="T9" fmla="*/ 2147483646 h 6743"/>
                <a:gd name="T10" fmla="*/ 2147483646 w 6667"/>
                <a:gd name="T11" fmla="*/ 2147483646 h 6743"/>
                <a:gd name="T12" fmla="*/ 2147483646 w 6667"/>
                <a:gd name="T13" fmla="*/ 2147483646 h 6743"/>
                <a:gd name="T14" fmla="*/ 2147483646 w 6667"/>
                <a:gd name="T15" fmla="*/ 2147483646 h 674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3" name="Google Shape;227;p3">
              <a:extLst>
                <a:ext uri="{FF2B5EF4-FFF2-40B4-BE49-F238E27FC236}">
                  <a16:creationId xmlns:a16="http://schemas.microsoft.com/office/drawing/2014/main" id="{286CE844-F5BF-4A17-9FFC-3E9B8FFE51CE}"/>
                </a:ext>
              </a:extLst>
            </p:cNvPr>
            <p:cNvSpPr/>
            <p:nvPr/>
          </p:nvSpPr>
          <p:spPr>
            <a:xfrm>
              <a:off x="5009280" y="2104760"/>
              <a:ext cx="52746" cy="41349"/>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sp>
        <p:nvSpPr>
          <p:cNvPr id="154" name="Google Shape;228;p3">
            <a:extLst>
              <a:ext uri="{FF2B5EF4-FFF2-40B4-BE49-F238E27FC236}">
                <a16:creationId xmlns:a16="http://schemas.microsoft.com/office/drawing/2014/main" id="{AFF5D76E-DE7F-412A-98FD-5665621B5969}"/>
              </a:ext>
            </a:extLst>
          </p:cNvPr>
          <p:cNvSpPr>
            <a:spLocks/>
          </p:cNvSpPr>
          <p:nvPr userDrawn="1"/>
        </p:nvSpPr>
        <p:spPr bwMode="auto">
          <a:xfrm>
            <a:off x="1576918" y="3597275"/>
            <a:ext cx="118533" cy="80963"/>
          </a:xfrm>
          <a:custGeom>
            <a:avLst/>
            <a:gdLst>
              <a:gd name="T0" fmla="*/ 2147483646 w 4765"/>
              <a:gd name="T1" fmla="*/ 2147483646 h 3248"/>
              <a:gd name="T2" fmla="*/ 2147483646 w 4765"/>
              <a:gd name="T3" fmla="*/ 2147483646 h 3248"/>
              <a:gd name="T4" fmla="*/ 2147483646 w 4765"/>
              <a:gd name="T5" fmla="*/ 2147483646 h 3248"/>
              <a:gd name="T6" fmla="*/ 2147483646 w 4765"/>
              <a:gd name="T7" fmla="*/ 2147483646 h 3248"/>
              <a:gd name="T8" fmla="*/ 2147483646 w 4765"/>
              <a:gd name="T9" fmla="*/ 2147483646 h 32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155" name="Google Shape;229;p3">
            <a:extLst>
              <a:ext uri="{FF2B5EF4-FFF2-40B4-BE49-F238E27FC236}">
                <a16:creationId xmlns:a16="http://schemas.microsoft.com/office/drawing/2014/main" id="{AB2E2EB4-27CD-41F2-8466-10B0BA76C906}"/>
              </a:ext>
            </a:extLst>
          </p:cNvPr>
          <p:cNvSpPr/>
          <p:nvPr userDrawn="1"/>
        </p:nvSpPr>
        <p:spPr>
          <a:xfrm>
            <a:off x="9846733" y="3887788"/>
            <a:ext cx="86784" cy="61912"/>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lIns="68569" tIns="68569" rIns="68569" bIns="68569" anchor="ctr"/>
          <a:lstStyle/>
          <a:p>
            <a:pPr eaLnBrk="1" fontAlgn="auto" hangingPunct="1">
              <a:spcBef>
                <a:spcPts val="0"/>
              </a:spcBef>
              <a:spcAft>
                <a:spcPts val="0"/>
              </a:spcAft>
              <a:defRPr/>
            </a:pPr>
            <a:endParaRPr sz="1800" b="0">
              <a:solidFill>
                <a:prstClr val="black"/>
              </a:solidFill>
              <a:latin typeface="Arial"/>
            </a:endParaRPr>
          </a:p>
        </p:txBody>
      </p:sp>
      <p:grpSp>
        <p:nvGrpSpPr>
          <p:cNvPr id="156" name="Google Shape;230;p3">
            <a:extLst>
              <a:ext uri="{FF2B5EF4-FFF2-40B4-BE49-F238E27FC236}">
                <a16:creationId xmlns:a16="http://schemas.microsoft.com/office/drawing/2014/main" id="{F26DE6E4-7600-4E76-8E34-44BF77248524}"/>
              </a:ext>
            </a:extLst>
          </p:cNvPr>
          <p:cNvGrpSpPr>
            <a:grpSpLocks/>
          </p:cNvGrpSpPr>
          <p:nvPr userDrawn="1"/>
        </p:nvGrpSpPr>
        <p:grpSpPr bwMode="auto">
          <a:xfrm>
            <a:off x="1274234" y="5541964"/>
            <a:ext cx="167217" cy="168275"/>
            <a:chOff x="4954425" y="2036375"/>
            <a:chExt cx="166675" cy="168575"/>
          </a:xfrm>
        </p:grpSpPr>
        <p:sp>
          <p:nvSpPr>
            <p:cNvPr id="157" name="Google Shape;231;p3">
              <a:extLst>
                <a:ext uri="{FF2B5EF4-FFF2-40B4-BE49-F238E27FC236}">
                  <a16:creationId xmlns:a16="http://schemas.microsoft.com/office/drawing/2014/main" id="{74F6C29B-7911-4F33-82DF-72DE40525AB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58" name="Google Shape;232;p3">
              <a:extLst>
                <a:ext uri="{FF2B5EF4-FFF2-40B4-BE49-F238E27FC236}">
                  <a16:creationId xmlns:a16="http://schemas.microsoft.com/office/drawing/2014/main" id="{2EF1C18A-7426-4E45-9C8D-1795905C18F2}"/>
                </a:ext>
              </a:extLst>
            </p:cNvPr>
            <p:cNvSpPr/>
            <p:nvPr/>
          </p:nvSpPr>
          <p:spPr>
            <a:xfrm>
              <a:off x="5009280" y="2104759"/>
              <a:ext cx="52746" cy="41349"/>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sp>
        <p:nvSpPr>
          <p:cNvPr id="159" name="TextBox 158">
            <a:extLst>
              <a:ext uri="{FF2B5EF4-FFF2-40B4-BE49-F238E27FC236}">
                <a16:creationId xmlns:a16="http://schemas.microsoft.com/office/drawing/2014/main" id="{34B88E38-FD0C-4B6A-BF87-B294CCE14750}"/>
              </a:ext>
            </a:extLst>
          </p:cNvPr>
          <p:cNvSpPr txBox="1"/>
          <p:nvPr userDrawn="1"/>
        </p:nvSpPr>
        <p:spPr>
          <a:xfrm>
            <a:off x="3706284" y="1647826"/>
            <a:ext cx="4485216" cy="2746375"/>
          </a:xfrm>
          <a:prstGeom prst="rect">
            <a:avLst/>
          </a:prstGeom>
          <a:noFill/>
        </p:spPr>
        <p:txBody>
          <a:bodyPr>
            <a:spAutoFit/>
          </a:bodyPr>
          <a:lstStyle/>
          <a:p>
            <a:pPr algn="ctr" eaLnBrk="1" fontAlgn="auto" hangingPunct="1">
              <a:spcBef>
                <a:spcPts val="0"/>
              </a:spcBef>
              <a:spcAft>
                <a:spcPts val="0"/>
              </a:spcAft>
              <a:defRPr/>
            </a:pPr>
            <a:r>
              <a:rPr lang="vi-VN" sz="8625" b="0">
                <a:solidFill>
                  <a:srgbClr val="002060"/>
                </a:solidFill>
                <a:latin typeface="UTM Cookies"/>
              </a:rPr>
              <a:t>LUYỆN TẬP</a:t>
            </a:r>
            <a:endParaRPr lang="vi-VN" sz="8625" b="0" dirty="0">
              <a:solidFill>
                <a:srgbClr val="002060"/>
              </a:solidFill>
              <a:latin typeface="UTM Cookies"/>
            </a:endParaRPr>
          </a:p>
        </p:txBody>
      </p:sp>
    </p:spTree>
    <p:extLst>
      <p:ext uri="{BB962C8B-B14F-4D97-AF65-F5344CB8AC3E}">
        <p14:creationId xmlns:p14="http://schemas.microsoft.com/office/powerpoint/2010/main" val="2399996277"/>
      </p:ext>
    </p:extLst>
  </p:cSld>
  <p:clrMapOvr>
    <a:masterClrMapping/>
  </p:clrMapOvr>
  <p:transition spd="slow" advClick="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37"/>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154"/>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56"/>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51"/>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155"/>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40"/>
                                        </p:tgtEl>
                                      </p:cBhvr>
                                      <p:by x="150000" y="150000"/>
                                    </p:animScale>
                                  </p:childTnLst>
                                </p:cTn>
                              </p:par>
                              <p:par>
                                <p:cTn id="17" presetID="16" presetClass="entr" presetSubtype="21" fill="hold" nodeType="withEffect">
                                  <p:stCondLst>
                                    <p:cond delay="0"/>
                                  </p:stCondLst>
                                  <p:childTnLst>
                                    <p:set>
                                      <p:cBhvr>
                                        <p:cTn id="18" dur="1" fill="hold">
                                          <p:stCondLst>
                                            <p:cond delay="0"/>
                                          </p:stCondLst>
                                        </p:cTn>
                                        <p:tgtEl>
                                          <p:spTgt spid="71"/>
                                        </p:tgtEl>
                                        <p:attrNameLst>
                                          <p:attrName>style.visibility</p:attrName>
                                        </p:attrNameLst>
                                      </p:cBhvr>
                                      <p:to>
                                        <p:strVal val="visible"/>
                                      </p:to>
                                    </p:set>
                                    <p:animEffect transition="in" filter="barn(inVertical)">
                                      <p:cBhvr>
                                        <p:cTn id="19" dur="500"/>
                                        <p:tgtEl>
                                          <p:spTgt spid="71"/>
                                        </p:tgtEl>
                                      </p:cBhvr>
                                    </p:animEffect>
                                  </p:childTnLst>
                                </p:cTn>
                              </p:par>
                              <p:par>
                                <p:cTn id="20" presetID="16" presetClass="entr" presetSubtype="21" fill="hold" nodeType="withEffect">
                                  <p:stCondLst>
                                    <p:cond delay="0"/>
                                  </p:stCondLst>
                                  <p:childTnLst>
                                    <p:set>
                                      <p:cBhvr>
                                        <p:cTn id="21" dur="1" fill="hold">
                                          <p:stCondLst>
                                            <p:cond delay="0"/>
                                          </p:stCondLst>
                                        </p:cTn>
                                        <p:tgtEl>
                                          <p:spTgt spid="72"/>
                                        </p:tgtEl>
                                        <p:attrNameLst>
                                          <p:attrName>style.visibility</p:attrName>
                                        </p:attrNameLst>
                                      </p:cBhvr>
                                      <p:to>
                                        <p:strVal val="visible"/>
                                      </p:to>
                                    </p:set>
                                    <p:animEffect transition="in" filter="barn(inVertical)">
                                      <p:cBhvr>
                                        <p:cTn id="22" dur="500"/>
                                        <p:tgtEl>
                                          <p:spTgt spid="72"/>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70"/>
                                        </p:tgtEl>
                                        <p:attrNameLst>
                                          <p:attrName>style.visibility</p:attrName>
                                        </p:attrNameLst>
                                      </p:cBhvr>
                                      <p:to>
                                        <p:strVal val="visible"/>
                                      </p:to>
                                    </p:set>
                                    <p:animEffect transition="in" filter="fade">
                                      <p:cBhvr>
                                        <p:cTn id="26" dur="500"/>
                                        <p:tgtEl>
                                          <p:spTgt spid="70"/>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73"/>
                                        </p:tgtEl>
                                        <p:attrNameLst>
                                          <p:attrName>style.visibility</p:attrName>
                                        </p:attrNameLst>
                                      </p:cBhvr>
                                      <p:to>
                                        <p:strVal val="visible"/>
                                      </p:to>
                                    </p:set>
                                    <p:anim calcmode="lin" valueType="num">
                                      <p:cBhvr>
                                        <p:cTn id="30" dur="1000" fill="hold"/>
                                        <p:tgtEl>
                                          <p:spTgt spid="73"/>
                                        </p:tgtEl>
                                        <p:attrNameLst>
                                          <p:attrName>ppt_w</p:attrName>
                                        </p:attrNameLst>
                                      </p:cBhvr>
                                      <p:tavLst>
                                        <p:tav tm="0">
                                          <p:val>
                                            <p:fltVal val="0"/>
                                          </p:val>
                                        </p:tav>
                                        <p:tav tm="100000">
                                          <p:val>
                                            <p:strVal val="#ppt_w"/>
                                          </p:val>
                                        </p:tav>
                                      </p:tavLst>
                                    </p:anim>
                                    <p:anim calcmode="lin" valueType="num">
                                      <p:cBhvr>
                                        <p:cTn id="31" dur="1000" fill="hold"/>
                                        <p:tgtEl>
                                          <p:spTgt spid="73"/>
                                        </p:tgtEl>
                                        <p:attrNameLst>
                                          <p:attrName>ppt_h</p:attrName>
                                        </p:attrNameLst>
                                      </p:cBhvr>
                                      <p:tavLst>
                                        <p:tav tm="0">
                                          <p:val>
                                            <p:fltVal val="0"/>
                                          </p:val>
                                        </p:tav>
                                        <p:tav tm="100000">
                                          <p:val>
                                            <p:strVal val="#ppt_h"/>
                                          </p:val>
                                        </p:tav>
                                      </p:tavLst>
                                    </p:anim>
                                    <p:anim calcmode="lin" valueType="num">
                                      <p:cBhvr>
                                        <p:cTn id="32" dur="1000" fill="hold"/>
                                        <p:tgtEl>
                                          <p:spTgt spid="73"/>
                                        </p:tgtEl>
                                        <p:attrNameLst>
                                          <p:attrName>style.rotation</p:attrName>
                                        </p:attrNameLst>
                                      </p:cBhvr>
                                      <p:tavLst>
                                        <p:tav tm="0">
                                          <p:val>
                                            <p:fltVal val="90"/>
                                          </p:val>
                                        </p:tav>
                                        <p:tav tm="100000">
                                          <p:val>
                                            <p:fltVal val="0"/>
                                          </p:val>
                                        </p:tav>
                                      </p:tavLst>
                                    </p:anim>
                                    <p:animEffect transition="in" filter="fade">
                                      <p:cBhvr>
                                        <p:cTn id="33" dur="1000"/>
                                        <p:tgtEl>
                                          <p:spTgt spid="73"/>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59"/>
                                        </p:tgtEl>
                                        <p:attrNameLst>
                                          <p:attrName>style.visibility</p:attrName>
                                        </p:attrNameLst>
                                      </p:cBhvr>
                                      <p:to>
                                        <p:strVal val="visible"/>
                                      </p:to>
                                    </p:set>
                                    <p:animEffect transition="in" filter="randombar(horizontal)">
                                      <p:cBhvr>
                                        <p:cTn id="37" dur="500"/>
                                        <p:tgtEl>
                                          <p:spTgt spid="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159" grpId="0"/>
    </p:bld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grpSp>
        <p:nvGrpSpPr>
          <p:cNvPr id="2" name="Google Shape;992;p14">
            <a:extLst>
              <a:ext uri="{FF2B5EF4-FFF2-40B4-BE49-F238E27FC236}">
                <a16:creationId xmlns:a16="http://schemas.microsoft.com/office/drawing/2014/main" id="{2AD863B5-E4B4-41BB-A13C-51AD663BDFD6}"/>
              </a:ext>
            </a:extLst>
          </p:cNvPr>
          <p:cNvGrpSpPr>
            <a:grpSpLocks/>
          </p:cNvGrpSpPr>
          <p:nvPr userDrawn="1"/>
        </p:nvGrpSpPr>
        <p:grpSpPr bwMode="auto">
          <a:xfrm>
            <a:off x="395818" y="219076"/>
            <a:ext cx="11614149" cy="6240463"/>
            <a:chOff x="395894" y="219519"/>
            <a:chExt cx="8518865" cy="4788281"/>
          </a:xfrm>
        </p:grpSpPr>
        <p:sp>
          <p:nvSpPr>
            <p:cNvPr id="3" name="Google Shape;993;p14">
              <a:extLst>
                <a:ext uri="{FF2B5EF4-FFF2-40B4-BE49-F238E27FC236}">
                  <a16:creationId xmlns:a16="http://schemas.microsoft.com/office/drawing/2014/main" id="{CD135939-FB69-4AB6-87E9-0F9A40A64FE7}"/>
                </a:ext>
              </a:extLst>
            </p:cNvPr>
            <p:cNvSpPr>
              <a:spLocks/>
            </p:cNvSpPr>
            <p:nvPr/>
          </p:nvSpPr>
          <p:spPr bwMode="auto">
            <a:xfrm>
              <a:off x="661185" y="219519"/>
              <a:ext cx="8068819" cy="4788281"/>
            </a:xfrm>
            <a:custGeom>
              <a:avLst/>
              <a:gdLst>
                <a:gd name="T0" fmla="*/ 2147483646 w 257584"/>
                <a:gd name="T1" fmla="*/ 2147483646 h 146846"/>
                <a:gd name="T2" fmla="*/ 2147483646 w 257584"/>
                <a:gd name="T3" fmla="*/ 2147483646 h 146846"/>
                <a:gd name="T4" fmla="*/ 2147483646 w 257584"/>
                <a:gd name="T5" fmla="*/ 2147483646 h 146846"/>
                <a:gd name="T6" fmla="*/ 2147483646 w 257584"/>
                <a:gd name="T7" fmla="*/ 2147483646 h 146846"/>
                <a:gd name="T8" fmla="*/ 2147483646 w 257584"/>
                <a:gd name="T9" fmla="*/ 2147483646 h 146846"/>
                <a:gd name="T10" fmla="*/ 2147483646 w 257584"/>
                <a:gd name="T11" fmla="*/ 2147483646 h 146846"/>
                <a:gd name="T12" fmla="*/ 2147483646 w 257584"/>
                <a:gd name="T13" fmla="*/ 2147483646 h 146846"/>
                <a:gd name="T14" fmla="*/ 2147483646 w 257584"/>
                <a:gd name="T15" fmla="*/ 2147483646 h 146846"/>
                <a:gd name="T16" fmla="*/ 2147483646 w 257584"/>
                <a:gd name="T17" fmla="*/ 2147483646 h 1468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lnTo>
                    <a:pt x="7146" y="1"/>
                  </a:ln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4" name="Google Shape;994;p14">
              <a:extLst>
                <a:ext uri="{FF2B5EF4-FFF2-40B4-BE49-F238E27FC236}">
                  <a16:creationId xmlns:a16="http://schemas.microsoft.com/office/drawing/2014/main" id="{D2DEFC9A-919B-4CA3-A6ED-1BB54DC90AB7}"/>
                </a:ext>
              </a:extLst>
            </p:cNvPr>
            <p:cNvGrpSpPr>
              <a:grpSpLocks/>
            </p:cNvGrpSpPr>
            <p:nvPr/>
          </p:nvGrpSpPr>
          <p:grpSpPr bwMode="auto">
            <a:xfrm>
              <a:off x="8341543" y="2282008"/>
              <a:ext cx="569676" cy="380612"/>
              <a:chOff x="8341543" y="2282008"/>
              <a:chExt cx="569676" cy="380612"/>
            </a:xfrm>
          </p:grpSpPr>
          <p:sp>
            <p:nvSpPr>
              <p:cNvPr id="23" name="Google Shape;995;p14">
                <a:extLst>
                  <a:ext uri="{FF2B5EF4-FFF2-40B4-BE49-F238E27FC236}">
                    <a16:creationId xmlns:a16="http://schemas.microsoft.com/office/drawing/2014/main" id="{D5FE0460-B2D7-4835-9FF3-9738B465411B}"/>
                  </a:ext>
                </a:extLst>
              </p:cNvPr>
              <p:cNvSpPr>
                <a:spLocks/>
              </p:cNvSpPr>
              <p:nvPr/>
            </p:nvSpPr>
            <p:spPr bwMode="auto">
              <a:xfrm>
                <a:off x="8341543" y="2361783"/>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4" name="Google Shape;996;p14">
                <a:extLst>
                  <a:ext uri="{FF2B5EF4-FFF2-40B4-BE49-F238E27FC236}">
                    <a16:creationId xmlns:a16="http://schemas.microsoft.com/office/drawing/2014/main" id="{91EFC4D1-173E-4B32-AA3D-6FB436D1DBAC}"/>
                  </a:ext>
                </a:extLst>
              </p:cNvPr>
              <p:cNvSpPr>
                <a:spLocks/>
              </p:cNvSpPr>
              <p:nvPr/>
            </p:nvSpPr>
            <p:spPr bwMode="auto">
              <a:xfrm>
                <a:off x="8341543" y="2282008"/>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5" name="Google Shape;997;p14">
              <a:extLst>
                <a:ext uri="{FF2B5EF4-FFF2-40B4-BE49-F238E27FC236}">
                  <a16:creationId xmlns:a16="http://schemas.microsoft.com/office/drawing/2014/main" id="{7E24EC02-0DC9-4A48-9BD5-7C2668313815}"/>
                </a:ext>
              </a:extLst>
            </p:cNvPr>
            <p:cNvSpPr>
              <a:spLocks/>
            </p:cNvSpPr>
            <p:nvPr/>
          </p:nvSpPr>
          <p:spPr bwMode="auto">
            <a:xfrm>
              <a:off x="8341543" y="4447718"/>
              <a:ext cx="569676" cy="308239"/>
            </a:xfrm>
            <a:custGeom>
              <a:avLst/>
              <a:gdLst>
                <a:gd name="T0" fmla="*/ 0 w 18186"/>
                <a:gd name="T1" fmla="*/ 0 h 9453"/>
                <a:gd name="T2" fmla="*/ 0 w 18186"/>
                <a:gd name="T3" fmla="*/ 2147483646 h 9453"/>
                <a:gd name="T4" fmla="*/ 2147483646 w 18186"/>
                <a:gd name="T5" fmla="*/ 2147483646 h 9453"/>
                <a:gd name="T6" fmla="*/ 2147483646 w 18186"/>
                <a:gd name="T7" fmla="*/ 2147483646 h 9453"/>
                <a:gd name="T8" fmla="*/ 2147483646 w 18186"/>
                <a:gd name="T9" fmla="*/ 0 h 9453"/>
                <a:gd name="T10" fmla="*/ 0 w 18186"/>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6" name="Google Shape;998;p14">
              <a:extLst>
                <a:ext uri="{FF2B5EF4-FFF2-40B4-BE49-F238E27FC236}">
                  <a16:creationId xmlns:a16="http://schemas.microsoft.com/office/drawing/2014/main" id="{BDBD8BED-13E8-4540-A3DF-40726FBD36D3}"/>
                </a:ext>
              </a:extLst>
            </p:cNvPr>
            <p:cNvGrpSpPr>
              <a:grpSpLocks/>
            </p:cNvGrpSpPr>
            <p:nvPr/>
          </p:nvGrpSpPr>
          <p:grpSpPr bwMode="auto">
            <a:xfrm>
              <a:off x="8341543" y="1721094"/>
              <a:ext cx="569676" cy="380612"/>
              <a:chOff x="8341543" y="1721094"/>
              <a:chExt cx="569676" cy="380612"/>
            </a:xfrm>
          </p:grpSpPr>
          <p:sp>
            <p:nvSpPr>
              <p:cNvPr id="21" name="Google Shape;999;p14">
                <a:extLst>
                  <a:ext uri="{FF2B5EF4-FFF2-40B4-BE49-F238E27FC236}">
                    <a16:creationId xmlns:a16="http://schemas.microsoft.com/office/drawing/2014/main" id="{51AAEBCB-A97A-43FE-AB21-A38B803D7006}"/>
                  </a:ext>
                </a:extLst>
              </p:cNvPr>
              <p:cNvSpPr>
                <a:spLocks/>
              </p:cNvSpPr>
              <p:nvPr/>
            </p:nvSpPr>
            <p:spPr bwMode="auto">
              <a:xfrm>
                <a:off x="8341543" y="1800869"/>
                <a:ext cx="569676" cy="300837"/>
              </a:xfrm>
              <a:custGeom>
                <a:avLst/>
                <a:gdLst>
                  <a:gd name="T0" fmla="*/ 0 w 18186"/>
                  <a:gd name="T1" fmla="*/ 0 h 9226"/>
                  <a:gd name="T2" fmla="*/ 0 w 18186"/>
                  <a:gd name="T3" fmla="*/ 2147483646 h 9226"/>
                  <a:gd name="T4" fmla="*/ 2147483646 w 18186"/>
                  <a:gd name="T5" fmla="*/ 2147483646 h 9226"/>
                  <a:gd name="T6" fmla="*/ 2147483646 w 18186"/>
                  <a:gd name="T7" fmla="*/ 2147483646 h 9226"/>
                  <a:gd name="T8" fmla="*/ 2147483646 w 18186"/>
                  <a:gd name="T9" fmla="*/ 0 h 9226"/>
                  <a:gd name="T10" fmla="*/ 0 w 18186"/>
                  <a:gd name="T11" fmla="*/ 0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0"/>
                    </a:moveTo>
                    <a:lnTo>
                      <a:pt x="0" y="9225"/>
                    </a:lnTo>
                    <a:lnTo>
                      <a:pt x="18186" y="9225"/>
                    </a:lnTo>
                    <a:lnTo>
                      <a:pt x="16824" y="4462"/>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 name="Google Shape;1000;p14">
                <a:extLst>
                  <a:ext uri="{FF2B5EF4-FFF2-40B4-BE49-F238E27FC236}">
                    <a16:creationId xmlns:a16="http://schemas.microsoft.com/office/drawing/2014/main" id="{F4F9596C-B7D7-4C53-98AA-63DC266A3DA5}"/>
                  </a:ext>
                </a:extLst>
              </p:cNvPr>
              <p:cNvSpPr/>
              <p:nvPr/>
            </p:nvSpPr>
            <p:spPr>
              <a:xfrm>
                <a:off x="8341867" y="1721415"/>
                <a:ext cx="569787" cy="300866"/>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grpSp>
          <p:nvGrpSpPr>
            <p:cNvPr id="7" name="Google Shape;1001;p14">
              <a:extLst>
                <a:ext uri="{FF2B5EF4-FFF2-40B4-BE49-F238E27FC236}">
                  <a16:creationId xmlns:a16="http://schemas.microsoft.com/office/drawing/2014/main" id="{C0ACDA93-7A13-4E62-99FD-18E300C1D482}"/>
                </a:ext>
              </a:extLst>
            </p:cNvPr>
            <p:cNvGrpSpPr>
              <a:grpSpLocks/>
            </p:cNvGrpSpPr>
            <p:nvPr/>
          </p:nvGrpSpPr>
          <p:grpSpPr bwMode="auto">
            <a:xfrm>
              <a:off x="8346273" y="1183592"/>
              <a:ext cx="568486" cy="388014"/>
              <a:chOff x="8346273" y="1183592"/>
              <a:chExt cx="568486" cy="388014"/>
            </a:xfrm>
          </p:grpSpPr>
          <p:sp>
            <p:nvSpPr>
              <p:cNvPr id="19" name="Google Shape;1002;p14">
                <a:extLst>
                  <a:ext uri="{FF2B5EF4-FFF2-40B4-BE49-F238E27FC236}">
                    <a16:creationId xmlns:a16="http://schemas.microsoft.com/office/drawing/2014/main" id="{18F9DE54-EC47-4238-B33F-AF81565AFBBE}"/>
                  </a:ext>
                </a:extLst>
              </p:cNvPr>
              <p:cNvSpPr>
                <a:spLocks/>
              </p:cNvSpPr>
              <p:nvPr/>
            </p:nvSpPr>
            <p:spPr bwMode="auto">
              <a:xfrm>
                <a:off x="8346273" y="1263367"/>
                <a:ext cx="568486" cy="308239"/>
              </a:xfrm>
              <a:custGeom>
                <a:avLst/>
                <a:gdLst>
                  <a:gd name="T0" fmla="*/ 0 w 18148"/>
                  <a:gd name="T1" fmla="*/ 0 h 9453"/>
                  <a:gd name="T2" fmla="*/ 0 w 18148"/>
                  <a:gd name="T3" fmla="*/ 2147483646 h 9453"/>
                  <a:gd name="T4" fmla="*/ 2147483646 w 18148"/>
                  <a:gd name="T5" fmla="*/ 2147483646 h 9453"/>
                  <a:gd name="T6" fmla="*/ 2147483646 w 18148"/>
                  <a:gd name="T7" fmla="*/ 2147483646 h 9453"/>
                  <a:gd name="T8" fmla="*/ 2147483646 w 18148"/>
                  <a:gd name="T9" fmla="*/ 0 h 9453"/>
                  <a:gd name="T10" fmla="*/ 0 w 18148"/>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 name="Google Shape;1003;p14">
                <a:extLst>
                  <a:ext uri="{FF2B5EF4-FFF2-40B4-BE49-F238E27FC236}">
                    <a16:creationId xmlns:a16="http://schemas.microsoft.com/office/drawing/2014/main" id="{11A81CA9-F643-4F44-8579-1F228869C4E7}"/>
                  </a:ext>
                </a:extLst>
              </p:cNvPr>
              <p:cNvSpPr>
                <a:spLocks/>
              </p:cNvSpPr>
              <p:nvPr/>
            </p:nvSpPr>
            <p:spPr bwMode="auto">
              <a:xfrm>
                <a:off x="8346273" y="1183592"/>
                <a:ext cx="568486" cy="308239"/>
              </a:xfrm>
              <a:custGeom>
                <a:avLst/>
                <a:gdLst>
                  <a:gd name="T0" fmla="*/ 0 w 18148"/>
                  <a:gd name="T1" fmla="*/ 0 h 9453"/>
                  <a:gd name="T2" fmla="*/ 0 w 18148"/>
                  <a:gd name="T3" fmla="*/ 2147483646 h 9453"/>
                  <a:gd name="T4" fmla="*/ 2147483646 w 18148"/>
                  <a:gd name="T5" fmla="*/ 2147483646 h 9453"/>
                  <a:gd name="T6" fmla="*/ 2147483646 w 18148"/>
                  <a:gd name="T7" fmla="*/ 2147483646 h 9453"/>
                  <a:gd name="T8" fmla="*/ 2147483646 w 18148"/>
                  <a:gd name="T9" fmla="*/ 0 h 9453"/>
                  <a:gd name="T10" fmla="*/ 0 w 18148"/>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8" name="Google Shape;1004;p14">
              <a:extLst>
                <a:ext uri="{FF2B5EF4-FFF2-40B4-BE49-F238E27FC236}">
                  <a16:creationId xmlns:a16="http://schemas.microsoft.com/office/drawing/2014/main" id="{7DD43C0F-FE5B-4738-A731-B74CAB45A7C9}"/>
                </a:ext>
              </a:extLst>
            </p:cNvPr>
            <p:cNvGrpSpPr>
              <a:grpSpLocks/>
            </p:cNvGrpSpPr>
            <p:nvPr/>
          </p:nvGrpSpPr>
          <p:grpSpPr bwMode="auto">
            <a:xfrm>
              <a:off x="8341543" y="606635"/>
              <a:ext cx="569676" cy="388014"/>
              <a:chOff x="8341543" y="606635"/>
              <a:chExt cx="569676" cy="388014"/>
            </a:xfrm>
          </p:grpSpPr>
          <p:sp>
            <p:nvSpPr>
              <p:cNvPr id="17" name="Google Shape;1005;p14">
                <a:extLst>
                  <a:ext uri="{FF2B5EF4-FFF2-40B4-BE49-F238E27FC236}">
                    <a16:creationId xmlns:a16="http://schemas.microsoft.com/office/drawing/2014/main" id="{60519E32-5E8D-4C61-8478-D1E3C5AAB05D}"/>
                  </a:ext>
                </a:extLst>
              </p:cNvPr>
              <p:cNvSpPr>
                <a:spLocks/>
              </p:cNvSpPr>
              <p:nvPr/>
            </p:nvSpPr>
            <p:spPr bwMode="auto">
              <a:xfrm>
                <a:off x="8341543" y="686410"/>
                <a:ext cx="569676" cy="308239"/>
              </a:xfrm>
              <a:custGeom>
                <a:avLst/>
                <a:gdLst>
                  <a:gd name="T0" fmla="*/ 0 w 18186"/>
                  <a:gd name="T1" fmla="*/ 0 h 9453"/>
                  <a:gd name="T2" fmla="*/ 0 w 18186"/>
                  <a:gd name="T3" fmla="*/ 2147483646 h 9453"/>
                  <a:gd name="T4" fmla="*/ 2147483646 w 18186"/>
                  <a:gd name="T5" fmla="*/ 2147483646 h 9453"/>
                  <a:gd name="T6" fmla="*/ 2147483646 w 18186"/>
                  <a:gd name="T7" fmla="*/ 2147483646 h 9453"/>
                  <a:gd name="T8" fmla="*/ 2147483646 w 18186"/>
                  <a:gd name="T9" fmla="*/ 0 h 9453"/>
                  <a:gd name="T10" fmla="*/ 0 w 18186"/>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 name="Google Shape;1006;p14">
                <a:extLst>
                  <a:ext uri="{FF2B5EF4-FFF2-40B4-BE49-F238E27FC236}">
                    <a16:creationId xmlns:a16="http://schemas.microsoft.com/office/drawing/2014/main" id="{357CFA5B-6B61-475A-ADA3-69F685B7BF2D}"/>
                  </a:ext>
                </a:extLst>
              </p:cNvPr>
              <p:cNvSpPr/>
              <p:nvPr/>
            </p:nvSpPr>
            <p:spPr>
              <a:xfrm>
                <a:off x="8341867" y="606869"/>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grpSp>
          <p:nvGrpSpPr>
            <p:cNvPr id="9" name="Google Shape;1007;p14">
              <a:extLst>
                <a:ext uri="{FF2B5EF4-FFF2-40B4-BE49-F238E27FC236}">
                  <a16:creationId xmlns:a16="http://schemas.microsoft.com/office/drawing/2014/main" id="{7D499832-C722-4052-AACF-7217E6CEB9E6}"/>
                </a:ext>
              </a:extLst>
            </p:cNvPr>
            <p:cNvGrpSpPr>
              <a:grpSpLocks/>
            </p:cNvGrpSpPr>
            <p:nvPr/>
          </p:nvGrpSpPr>
          <p:grpSpPr bwMode="auto">
            <a:xfrm>
              <a:off x="8341543" y="2842933"/>
              <a:ext cx="569676" cy="380612"/>
              <a:chOff x="8341543" y="2282008"/>
              <a:chExt cx="569676" cy="380612"/>
            </a:xfrm>
          </p:grpSpPr>
          <p:sp>
            <p:nvSpPr>
              <p:cNvPr id="15" name="Google Shape;1008;p14">
                <a:extLst>
                  <a:ext uri="{FF2B5EF4-FFF2-40B4-BE49-F238E27FC236}">
                    <a16:creationId xmlns:a16="http://schemas.microsoft.com/office/drawing/2014/main" id="{CEEA1C87-D74C-4D66-819A-477089A4B508}"/>
                  </a:ext>
                </a:extLst>
              </p:cNvPr>
              <p:cNvSpPr>
                <a:spLocks/>
              </p:cNvSpPr>
              <p:nvPr/>
            </p:nvSpPr>
            <p:spPr bwMode="auto">
              <a:xfrm>
                <a:off x="8341543" y="2361783"/>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 name="Google Shape;1009;p14">
                <a:extLst>
                  <a:ext uri="{FF2B5EF4-FFF2-40B4-BE49-F238E27FC236}">
                    <a16:creationId xmlns:a16="http://schemas.microsoft.com/office/drawing/2014/main" id="{955C696C-D8DF-41F7-9129-EBA00CB6C8B8}"/>
                  </a:ext>
                </a:extLst>
              </p:cNvPr>
              <p:cNvSpPr>
                <a:spLocks/>
              </p:cNvSpPr>
              <p:nvPr/>
            </p:nvSpPr>
            <p:spPr bwMode="auto">
              <a:xfrm>
                <a:off x="8341543" y="2282008"/>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10" name="Google Shape;1010;p14">
              <a:extLst>
                <a:ext uri="{FF2B5EF4-FFF2-40B4-BE49-F238E27FC236}">
                  <a16:creationId xmlns:a16="http://schemas.microsoft.com/office/drawing/2014/main" id="{ADB47C6F-4181-47E4-B9BB-E234C3930676}"/>
                </a:ext>
              </a:extLst>
            </p:cNvPr>
            <p:cNvGrpSpPr>
              <a:grpSpLocks/>
            </p:cNvGrpSpPr>
            <p:nvPr/>
          </p:nvGrpSpPr>
          <p:grpSpPr bwMode="auto">
            <a:xfrm>
              <a:off x="8341543" y="3403858"/>
              <a:ext cx="569676" cy="380612"/>
              <a:chOff x="8341543" y="2282008"/>
              <a:chExt cx="569676" cy="380612"/>
            </a:xfrm>
          </p:grpSpPr>
          <p:sp>
            <p:nvSpPr>
              <p:cNvPr id="13" name="Google Shape;1011;p14">
                <a:extLst>
                  <a:ext uri="{FF2B5EF4-FFF2-40B4-BE49-F238E27FC236}">
                    <a16:creationId xmlns:a16="http://schemas.microsoft.com/office/drawing/2014/main" id="{CD8DEBF8-DE60-43EA-9D49-9366C225294C}"/>
                  </a:ext>
                </a:extLst>
              </p:cNvPr>
              <p:cNvSpPr>
                <a:spLocks/>
              </p:cNvSpPr>
              <p:nvPr/>
            </p:nvSpPr>
            <p:spPr bwMode="auto">
              <a:xfrm>
                <a:off x="8341543" y="2361783"/>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 name="Google Shape;1012;p14">
                <a:extLst>
                  <a:ext uri="{FF2B5EF4-FFF2-40B4-BE49-F238E27FC236}">
                    <a16:creationId xmlns:a16="http://schemas.microsoft.com/office/drawing/2014/main" id="{15C2853E-399F-4DCC-8DA3-4CA50E0152A0}"/>
                  </a:ext>
                </a:extLst>
              </p:cNvPr>
              <p:cNvSpPr/>
              <p:nvPr/>
            </p:nvSpPr>
            <p:spPr>
              <a:xfrm>
                <a:off x="8341867" y="2281736"/>
                <a:ext cx="569787" cy="30086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sp>
          <p:nvSpPr>
            <p:cNvPr id="11" name="Google Shape;1013;p14">
              <a:extLst>
                <a:ext uri="{FF2B5EF4-FFF2-40B4-BE49-F238E27FC236}">
                  <a16:creationId xmlns:a16="http://schemas.microsoft.com/office/drawing/2014/main" id="{D4C4D9D7-0675-42A5-90C5-221AD1713385}"/>
                </a:ext>
              </a:extLst>
            </p:cNvPr>
            <p:cNvSpPr/>
            <p:nvPr/>
          </p:nvSpPr>
          <p:spPr>
            <a:xfrm>
              <a:off x="8341867" y="4368307"/>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2" name="Google Shape;1014;p14">
              <a:extLst>
                <a:ext uri="{FF2B5EF4-FFF2-40B4-BE49-F238E27FC236}">
                  <a16:creationId xmlns:a16="http://schemas.microsoft.com/office/drawing/2014/main" id="{7439BCF0-8154-4782-B4D3-9051CCF7CD88}"/>
                </a:ext>
              </a:extLst>
            </p:cNvPr>
            <p:cNvSpPr>
              <a:spLocks/>
            </p:cNvSpPr>
            <p:nvPr/>
          </p:nvSpPr>
          <p:spPr bwMode="auto">
            <a:xfrm>
              <a:off x="395894" y="219519"/>
              <a:ext cx="8053438" cy="4788281"/>
            </a:xfrm>
            <a:custGeom>
              <a:avLst/>
              <a:gdLst>
                <a:gd name="T0" fmla="*/ 2147483646 w 257093"/>
                <a:gd name="T1" fmla="*/ 2147483646 h 146846"/>
                <a:gd name="T2" fmla="*/ 2147483646 w 257093"/>
                <a:gd name="T3" fmla="*/ 2147483646 h 146846"/>
                <a:gd name="T4" fmla="*/ 2147483646 w 257093"/>
                <a:gd name="T5" fmla="*/ 2147483646 h 146846"/>
                <a:gd name="T6" fmla="*/ 2147483646 w 257093"/>
                <a:gd name="T7" fmla="*/ 2147483646 h 146846"/>
                <a:gd name="T8" fmla="*/ 2147483646 w 257093"/>
                <a:gd name="T9" fmla="*/ 2147483646 h 146846"/>
                <a:gd name="T10" fmla="*/ 2147483646 w 257093"/>
                <a:gd name="T11" fmla="*/ 2147483646 h 146846"/>
                <a:gd name="T12" fmla="*/ 2147483646 w 257093"/>
                <a:gd name="T13" fmla="*/ 2147483646 h 146846"/>
                <a:gd name="T14" fmla="*/ 2147483646 w 257093"/>
                <a:gd name="T15" fmla="*/ 2147483646 h 146846"/>
                <a:gd name="T16" fmla="*/ 2147483646 w 257093"/>
                <a:gd name="T17" fmla="*/ 2147483646 h 1468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lnTo>
                    <a:pt x="7146" y="1"/>
                  </a:lnTo>
                  <a:close/>
                </a:path>
              </a:pathLst>
            </a:custGeom>
            <a:solidFill>
              <a:srgbClr val="FCFAF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25" name="Google Shape;1082;p14">
            <a:extLst>
              <a:ext uri="{FF2B5EF4-FFF2-40B4-BE49-F238E27FC236}">
                <a16:creationId xmlns:a16="http://schemas.microsoft.com/office/drawing/2014/main" id="{07287E93-EAE6-4137-BE84-B638DB9BE8ED}"/>
              </a:ext>
            </a:extLst>
          </p:cNvPr>
          <p:cNvSpPr>
            <a:spLocks/>
          </p:cNvSpPr>
          <p:nvPr userDrawn="1"/>
        </p:nvSpPr>
        <p:spPr bwMode="auto">
          <a:xfrm>
            <a:off x="465667" y="882651"/>
            <a:ext cx="110067" cy="176213"/>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6" name="Google Shape;1083;p14">
            <a:extLst>
              <a:ext uri="{FF2B5EF4-FFF2-40B4-BE49-F238E27FC236}">
                <a16:creationId xmlns:a16="http://schemas.microsoft.com/office/drawing/2014/main" id="{AF7432DC-4109-46E2-B448-84CEAF41670F}"/>
              </a:ext>
            </a:extLst>
          </p:cNvPr>
          <p:cNvSpPr>
            <a:spLocks/>
          </p:cNvSpPr>
          <p:nvPr userDrawn="1"/>
        </p:nvSpPr>
        <p:spPr bwMode="auto">
          <a:xfrm>
            <a:off x="201084" y="906463"/>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7" name="Google Shape;1084;p14">
            <a:extLst>
              <a:ext uri="{FF2B5EF4-FFF2-40B4-BE49-F238E27FC236}">
                <a16:creationId xmlns:a16="http://schemas.microsoft.com/office/drawing/2014/main" id="{DD97305D-695F-4D49-A83F-2372369CF279}"/>
              </a:ext>
            </a:extLst>
          </p:cNvPr>
          <p:cNvSpPr>
            <a:spLocks/>
          </p:cNvSpPr>
          <p:nvPr userDrawn="1"/>
        </p:nvSpPr>
        <p:spPr bwMode="auto">
          <a:xfrm>
            <a:off x="224367" y="989014"/>
            <a:ext cx="44451"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8" name="Google Shape;1085;p14">
            <a:extLst>
              <a:ext uri="{FF2B5EF4-FFF2-40B4-BE49-F238E27FC236}">
                <a16:creationId xmlns:a16="http://schemas.microsoft.com/office/drawing/2014/main" id="{E135FDB7-D457-4018-8B64-F29BB7F3E265}"/>
              </a:ext>
            </a:extLst>
          </p:cNvPr>
          <p:cNvSpPr>
            <a:spLocks/>
          </p:cNvSpPr>
          <p:nvPr userDrawn="1"/>
        </p:nvSpPr>
        <p:spPr bwMode="auto">
          <a:xfrm>
            <a:off x="524934" y="947739"/>
            <a:ext cx="46567" cy="46037"/>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9" name="Google Shape;1086;p14">
            <a:extLst>
              <a:ext uri="{FF2B5EF4-FFF2-40B4-BE49-F238E27FC236}">
                <a16:creationId xmlns:a16="http://schemas.microsoft.com/office/drawing/2014/main" id="{668DAEA1-5D67-4FDA-869D-DCB9D5E51631}"/>
              </a:ext>
            </a:extLst>
          </p:cNvPr>
          <p:cNvSpPr>
            <a:spLocks/>
          </p:cNvSpPr>
          <p:nvPr userDrawn="1"/>
        </p:nvSpPr>
        <p:spPr bwMode="auto">
          <a:xfrm>
            <a:off x="201084" y="917575"/>
            <a:ext cx="448733" cy="96838"/>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0" name="Google Shape;1082;p14">
            <a:extLst>
              <a:ext uri="{FF2B5EF4-FFF2-40B4-BE49-F238E27FC236}">
                <a16:creationId xmlns:a16="http://schemas.microsoft.com/office/drawing/2014/main" id="{BAFC5ECE-6471-42D3-AE9B-52BBDD26CDB4}"/>
              </a:ext>
            </a:extLst>
          </p:cNvPr>
          <p:cNvSpPr>
            <a:spLocks/>
          </p:cNvSpPr>
          <p:nvPr userDrawn="1"/>
        </p:nvSpPr>
        <p:spPr bwMode="auto">
          <a:xfrm>
            <a:off x="463550" y="1495425"/>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1" name="Google Shape;1083;p14">
            <a:extLst>
              <a:ext uri="{FF2B5EF4-FFF2-40B4-BE49-F238E27FC236}">
                <a16:creationId xmlns:a16="http://schemas.microsoft.com/office/drawing/2014/main" id="{E6489F4A-7BE7-420B-BFE7-BA1B341318CD}"/>
              </a:ext>
            </a:extLst>
          </p:cNvPr>
          <p:cNvSpPr>
            <a:spLocks/>
          </p:cNvSpPr>
          <p:nvPr userDrawn="1"/>
        </p:nvSpPr>
        <p:spPr bwMode="auto">
          <a:xfrm>
            <a:off x="198967" y="1520826"/>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2" name="Google Shape;1084;p14">
            <a:extLst>
              <a:ext uri="{FF2B5EF4-FFF2-40B4-BE49-F238E27FC236}">
                <a16:creationId xmlns:a16="http://schemas.microsoft.com/office/drawing/2014/main" id="{6883DC39-1A36-4143-A01B-1C6FEFFDF78B}"/>
              </a:ext>
            </a:extLst>
          </p:cNvPr>
          <p:cNvSpPr>
            <a:spLocks/>
          </p:cNvSpPr>
          <p:nvPr userDrawn="1"/>
        </p:nvSpPr>
        <p:spPr bwMode="auto">
          <a:xfrm>
            <a:off x="222251" y="1603375"/>
            <a:ext cx="46567" cy="46038"/>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3" name="Google Shape;1085;p14">
            <a:extLst>
              <a:ext uri="{FF2B5EF4-FFF2-40B4-BE49-F238E27FC236}">
                <a16:creationId xmlns:a16="http://schemas.microsoft.com/office/drawing/2014/main" id="{19F43A62-CB5C-4090-97DC-4BE71589F354}"/>
              </a:ext>
            </a:extLst>
          </p:cNvPr>
          <p:cNvSpPr>
            <a:spLocks/>
          </p:cNvSpPr>
          <p:nvPr userDrawn="1"/>
        </p:nvSpPr>
        <p:spPr bwMode="auto">
          <a:xfrm>
            <a:off x="522818" y="1562100"/>
            <a:ext cx="46567" cy="44450"/>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4" name="Google Shape;1086;p14">
            <a:extLst>
              <a:ext uri="{FF2B5EF4-FFF2-40B4-BE49-F238E27FC236}">
                <a16:creationId xmlns:a16="http://schemas.microsoft.com/office/drawing/2014/main" id="{7D7C30BC-BFD0-452E-B293-72A0DA885B03}"/>
              </a:ext>
            </a:extLst>
          </p:cNvPr>
          <p:cNvSpPr>
            <a:spLocks/>
          </p:cNvSpPr>
          <p:nvPr userDrawn="1"/>
        </p:nvSpPr>
        <p:spPr bwMode="auto">
          <a:xfrm>
            <a:off x="201084" y="1531938"/>
            <a:ext cx="446616"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5" name="Google Shape;1082;p14">
            <a:extLst>
              <a:ext uri="{FF2B5EF4-FFF2-40B4-BE49-F238E27FC236}">
                <a16:creationId xmlns:a16="http://schemas.microsoft.com/office/drawing/2014/main" id="{B210196C-D7B7-4AE3-A5AC-2C6A60AA1938}"/>
              </a:ext>
            </a:extLst>
          </p:cNvPr>
          <p:cNvSpPr>
            <a:spLocks/>
          </p:cNvSpPr>
          <p:nvPr userDrawn="1"/>
        </p:nvSpPr>
        <p:spPr bwMode="auto">
          <a:xfrm>
            <a:off x="463550" y="2109788"/>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6" name="Google Shape;1083;p14">
            <a:extLst>
              <a:ext uri="{FF2B5EF4-FFF2-40B4-BE49-F238E27FC236}">
                <a16:creationId xmlns:a16="http://schemas.microsoft.com/office/drawing/2014/main" id="{C6320D8E-30D9-41D2-9021-C6951F49283B}"/>
              </a:ext>
            </a:extLst>
          </p:cNvPr>
          <p:cNvSpPr>
            <a:spLocks/>
          </p:cNvSpPr>
          <p:nvPr userDrawn="1"/>
        </p:nvSpPr>
        <p:spPr bwMode="auto">
          <a:xfrm>
            <a:off x="198967" y="2135189"/>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7" name="Google Shape;1084;p14">
            <a:extLst>
              <a:ext uri="{FF2B5EF4-FFF2-40B4-BE49-F238E27FC236}">
                <a16:creationId xmlns:a16="http://schemas.microsoft.com/office/drawing/2014/main" id="{8DA8E6C3-1C8D-4544-BE4D-242229C6DCA6}"/>
              </a:ext>
            </a:extLst>
          </p:cNvPr>
          <p:cNvSpPr>
            <a:spLocks/>
          </p:cNvSpPr>
          <p:nvPr userDrawn="1"/>
        </p:nvSpPr>
        <p:spPr bwMode="auto">
          <a:xfrm>
            <a:off x="222251" y="2217738"/>
            <a:ext cx="44449" cy="44450"/>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8" name="Google Shape;1085;p14">
            <a:extLst>
              <a:ext uri="{FF2B5EF4-FFF2-40B4-BE49-F238E27FC236}">
                <a16:creationId xmlns:a16="http://schemas.microsoft.com/office/drawing/2014/main" id="{F43ECC07-B7B4-4301-ACA6-0032EEE8E586}"/>
              </a:ext>
            </a:extLst>
          </p:cNvPr>
          <p:cNvSpPr>
            <a:spLocks/>
          </p:cNvSpPr>
          <p:nvPr userDrawn="1"/>
        </p:nvSpPr>
        <p:spPr bwMode="auto">
          <a:xfrm>
            <a:off x="522818" y="2174875"/>
            <a:ext cx="44449"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9" name="Google Shape;1086;p14">
            <a:extLst>
              <a:ext uri="{FF2B5EF4-FFF2-40B4-BE49-F238E27FC236}">
                <a16:creationId xmlns:a16="http://schemas.microsoft.com/office/drawing/2014/main" id="{5A1925B7-89D5-4339-8C33-EA065EC05AC7}"/>
              </a:ext>
            </a:extLst>
          </p:cNvPr>
          <p:cNvSpPr>
            <a:spLocks/>
          </p:cNvSpPr>
          <p:nvPr userDrawn="1"/>
        </p:nvSpPr>
        <p:spPr bwMode="auto">
          <a:xfrm>
            <a:off x="198967" y="2146300"/>
            <a:ext cx="448733"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0" name="Google Shape;1082;p14">
            <a:extLst>
              <a:ext uri="{FF2B5EF4-FFF2-40B4-BE49-F238E27FC236}">
                <a16:creationId xmlns:a16="http://schemas.microsoft.com/office/drawing/2014/main" id="{ECF31364-FB58-4379-976B-BBF236F9DDC2}"/>
              </a:ext>
            </a:extLst>
          </p:cNvPr>
          <p:cNvSpPr>
            <a:spLocks/>
          </p:cNvSpPr>
          <p:nvPr userDrawn="1"/>
        </p:nvSpPr>
        <p:spPr bwMode="auto">
          <a:xfrm>
            <a:off x="461433" y="2724151"/>
            <a:ext cx="110067" cy="176213"/>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1" name="Google Shape;1083;p14">
            <a:extLst>
              <a:ext uri="{FF2B5EF4-FFF2-40B4-BE49-F238E27FC236}">
                <a16:creationId xmlns:a16="http://schemas.microsoft.com/office/drawing/2014/main" id="{25D3F0DD-5F49-4857-A115-32E74247F125}"/>
              </a:ext>
            </a:extLst>
          </p:cNvPr>
          <p:cNvSpPr>
            <a:spLocks/>
          </p:cNvSpPr>
          <p:nvPr userDrawn="1"/>
        </p:nvSpPr>
        <p:spPr bwMode="auto">
          <a:xfrm>
            <a:off x="196851" y="2747964"/>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2" name="Google Shape;1084;p14">
            <a:extLst>
              <a:ext uri="{FF2B5EF4-FFF2-40B4-BE49-F238E27FC236}">
                <a16:creationId xmlns:a16="http://schemas.microsoft.com/office/drawing/2014/main" id="{780E0563-D37B-4842-A7F8-D22FB6C05045}"/>
              </a:ext>
            </a:extLst>
          </p:cNvPr>
          <p:cNvSpPr>
            <a:spLocks/>
          </p:cNvSpPr>
          <p:nvPr userDrawn="1"/>
        </p:nvSpPr>
        <p:spPr bwMode="auto">
          <a:xfrm>
            <a:off x="220134" y="2830514"/>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3" name="Google Shape;1085;p14">
            <a:extLst>
              <a:ext uri="{FF2B5EF4-FFF2-40B4-BE49-F238E27FC236}">
                <a16:creationId xmlns:a16="http://schemas.microsoft.com/office/drawing/2014/main" id="{AA67919F-008D-43F5-AD33-B9665822131D}"/>
              </a:ext>
            </a:extLst>
          </p:cNvPr>
          <p:cNvSpPr>
            <a:spLocks/>
          </p:cNvSpPr>
          <p:nvPr userDrawn="1"/>
        </p:nvSpPr>
        <p:spPr bwMode="auto">
          <a:xfrm>
            <a:off x="520701" y="2789239"/>
            <a:ext cx="46567" cy="46037"/>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4" name="Google Shape;1086;p14">
            <a:extLst>
              <a:ext uri="{FF2B5EF4-FFF2-40B4-BE49-F238E27FC236}">
                <a16:creationId xmlns:a16="http://schemas.microsoft.com/office/drawing/2014/main" id="{FE116216-8481-4391-B0BE-79C34B65EA5D}"/>
              </a:ext>
            </a:extLst>
          </p:cNvPr>
          <p:cNvSpPr>
            <a:spLocks/>
          </p:cNvSpPr>
          <p:nvPr userDrawn="1"/>
        </p:nvSpPr>
        <p:spPr bwMode="auto">
          <a:xfrm>
            <a:off x="198968" y="2759075"/>
            <a:ext cx="446617" cy="96838"/>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5" name="Google Shape;1082;p14">
            <a:extLst>
              <a:ext uri="{FF2B5EF4-FFF2-40B4-BE49-F238E27FC236}">
                <a16:creationId xmlns:a16="http://schemas.microsoft.com/office/drawing/2014/main" id="{93B192A3-C189-4E07-A3C7-0CCADC1FE9AB}"/>
              </a:ext>
            </a:extLst>
          </p:cNvPr>
          <p:cNvSpPr>
            <a:spLocks/>
          </p:cNvSpPr>
          <p:nvPr userDrawn="1"/>
        </p:nvSpPr>
        <p:spPr bwMode="auto">
          <a:xfrm>
            <a:off x="461433" y="3336925"/>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6" name="Google Shape;1083;p14">
            <a:extLst>
              <a:ext uri="{FF2B5EF4-FFF2-40B4-BE49-F238E27FC236}">
                <a16:creationId xmlns:a16="http://schemas.microsoft.com/office/drawing/2014/main" id="{5C02864C-0DF5-4C5F-860A-1AA7B1161484}"/>
              </a:ext>
            </a:extLst>
          </p:cNvPr>
          <p:cNvSpPr>
            <a:spLocks/>
          </p:cNvSpPr>
          <p:nvPr userDrawn="1"/>
        </p:nvSpPr>
        <p:spPr bwMode="auto">
          <a:xfrm>
            <a:off x="194733" y="3362326"/>
            <a:ext cx="450851"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7" name="Google Shape;1084;p14">
            <a:extLst>
              <a:ext uri="{FF2B5EF4-FFF2-40B4-BE49-F238E27FC236}">
                <a16:creationId xmlns:a16="http://schemas.microsoft.com/office/drawing/2014/main" id="{79489BD7-9B43-44E1-8346-07B3F41D0016}"/>
              </a:ext>
            </a:extLst>
          </p:cNvPr>
          <p:cNvSpPr>
            <a:spLocks/>
          </p:cNvSpPr>
          <p:nvPr userDrawn="1"/>
        </p:nvSpPr>
        <p:spPr bwMode="auto">
          <a:xfrm>
            <a:off x="220133" y="3444875"/>
            <a:ext cx="44451" cy="46038"/>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8" name="Google Shape;1085;p14">
            <a:extLst>
              <a:ext uri="{FF2B5EF4-FFF2-40B4-BE49-F238E27FC236}">
                <a16:creationId xmlns:a16="http://schemas.microsoft.com/office/drawing/2014/main" id="{C66CD39B-B5B9-4BAC-94D4-DC33B613665C}"/>
              </a:ext>
            </a:extLst>
          </p:cNvPr>
          <p:cNvSpPr>
            <a:spLocks/>
          </p:cNvSpPr>
          <p:nvPr userDrawn="1"/>
        </p:nvSpPr>
        <p:spPr bwMode="auto">
          <a:xfrm>
            <a:off x="520700" y="3403600"/>
            <a:ext cx="44451" cy="44450"/>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9" name="Google Shape;1086;p14">
            <a:extLst>
              <a:ext uri="{FF2B5EF4-FFF2-40B4-BE49-F238E27FC236}">
                <a16:creationId xmlns:a16="http://schemas.microsoft.com/office/drawing/2014/main" id="{541067F0-E488-4079-9774-16225A7F424F}"/>
              </a:ext>
            </a:extLst>
          </p:cNvPr>
          <p:cNvSpPr>
            <a:spLocks/>
          </p:cNvSpPr>
          <p:nvPr userDrawn="1"/>
        </p:nvSpPr>
        <p:spPr bwMode="auto">
          <a:xfrm>
            <a:off x="196851" y="3373439"/>
            <a:ext cx="448733" cy="96837"/>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0" name="Google Shape;1082;p14">
            <a:extLst>
              <a:ext uri="{FF2B5EF4-FFF2-40B4-BE49-F238E27FC236}">
                <a16:creationId xmlns:a16="http://schemas.microsoft.com/office/drawing/2014/main" id="{B9CD345E-E6C8-4791-8475-43531AE6F4E6}"/>
              </a:ext>
            </a:extLst>
          </p:cNvPr>
          <p:cNvSpPr>
            <a:spLocks/>
          </p:cNvSpPr>
          <p:nvPr userDrawn="1"/>
        </p:nvSpPr>
        <p:spPr bwMode="auto">
          <a:xfrm>
            <a:off x="459317" y="3951288"/>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1" name="Google Shape;1083;p14">
            <a:extLst>
              <a:ext uri="{FF2B5EF4-FFF2-40B4-BE49-F238E27FC236}">
                <a16:creationId xmlns:a16="http://schemas.microsoft.com/office/drawing/2014/main" id="{7963FC1E-26C1-4916-AED5-2F915A00B112}"/>
              </a:ext>
            </a:extLst>
          </p:cNvPr>
          <p:cNvSpPr>
            <a:spLocks/>
          </p:cNvSpPr>
          <p:nvPr userDrawn="1"/>
        </p:nvSpPr>
        <p:spPr bwMode="auto">
          <a:xfrm>
            <a:off x="194734" y="3976689"/>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2" name="Google Shape;1084;p14">
            <a:extLst>
              <a:ext uri="{FF2B5EF4-FFF2-40B4-BE49-F238E27FC236}">
                <a16:creationId xmlns:a16="http://schemas.microsoft.com/office/drawing/2014/main" id="{433D5987-1CE6-4C20-B61A-C0C38B4E9CF4}"/>
              </a:ext>
            </a:extLst>
          </p:cNvPr>
          <p:cNvSpPr>
            <a:spLocks/>
          </p:cNvSpPr>
          <p:nvPr userDrawn="1"/>
        </p:nvSpPr>
        <p:spPr bwMode="auto">
          <a:xfrm>
            <a:off x="218018" y="4059239"/>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3" name="Google Shape;1085;p14">
            <a:extLst>
              <a:ext uri="{FF2B5EF4-FFF2-40B4-BE49-F238E27FC236}">
                <a16:creationId xmlns:a16="http://schemas.microsoft.com/office/drawing/2014/main" id="{0324EEB6-2831-4752-A9CE-16D3920B992B}"/>
              </a:ext>
            </a:extLst>
          </p:cNvPr>
          <p:cNvSpPr>
            <a:spLocks/>
          </p:cNvSpPr>
          <p:nvPr userDrawn="1"/>
        </p:nvSpPr>
        <p:spPr bwMode="auto">
          <a:xfrm>
            <a:off x="518585" y="4016375"/>
            <a:ext cx="46567"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4" name="Google Shape;1086;p14">
            <a:extLst>
              <a:ext uri="{FF2B5EF4-FFF2-40B4-BE49-F238E27FC236}">
                <a16:creationId xmlns:a16="http://schemas.microsoft.com/office/drawing/2014/main" id="{486DB80A-1D84-4BF7-92AE-4948BD345352}"/>
              </a:ext>
            </a:extLst>
          </p:cNvPr>
          <p:cNvSpPr>
            <a:spLocks/>
          </p:cNvSpPr>
          <p:nvPr userDrawn="1"/>
        </p:nvSpPr>
        <p:spPr bwMode="auto">
          <a:xfrm>
            <a:off x="194734" y="3987800"/>
            <a:ext cx="448733"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5" name="Google Shape;1082;p14">
            <a:extLst>
              <a:ext uri="{FF2B5EF4-FFF2-40B4-BE49-F238E27FC236}">
                <a16:creationId xmlns:a16="http://schemas.microsoft.com/office/drawing/2014/main" id="{5EE95E70-6BB9-49B4-83E7-895B944AAB10}"/>
              </a:ext>
            </a:extLst>
          </p:cNvPr>
          <p:cNvSpPr>
            <a:spLocks/>
          </p:cNvSpPr>
          <p:nvPr userDrawn="1"/>
        </p:nvSpPr>
        <p:spPr bwMode="auto">
          <a:xfrm>
            <a:off x="459317" y="4565650"/>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6" name="Google Shape;1083;p14">
            <a:extLst>
              <a:ext uri="{FF2B5EF4-FFF2-40B4-BE49-F238E27FC236}">
                <a16:creationId xmlns:a16="http://schemas.microsoft.com/office/drawing/2014/main" id="{6CE00B05-3442-4323-8D5F-C50B0140791F}"/>
              </a:ext>
            </a:extLst>
          </p:cNvPr>
          <p:cNvSpPr>
            <a:spLocks/>
          </p:cNvSpPr>
          <p:nvPr userDrawn="1"/>
        </p:nvSpPr>
        <p:spPr bwMode="auto">
          <a:xfrm>
            <a:off x="192618" y="4589464"/>
            <a:ext cx="450849"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7" name="Google Shape;1084;p14">
            <a:extLst>
              <a:ext uri="{FF2B5EF4-FFF2-40B4-BE49-F238E27FC236}">
                <a16:creationId xmlns:a16="http://schemas.microsoft.com/office/drawing/2014/main" id="{343D8A5C-7543-467C-97E6-EF1B50E54E9C}"/>
              </a:ext>
            </a:extLst>
          </p:cNvPr>
          <p:cNvSpPr>
            <a:spLocks/>
          </p:cNvSpPr>
          <p:nvPr userDrawn="1"/>
        </p:nvSpPr>
        <p:spPr bwMode="auto">
          <a:xfrm>
            <a:off x="215901" y="4672014"/>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8" name="Google Shape;1085;p14">
            <a:extLst>
              <a:ext uri="{FF2B5EF4-FFF2-40B4-BE49-F238E27FC236}">
                <a16:creationId xmlns:a16="http://schemas.microsoft.com/office/drawing/2014/main" id="{05D911A3-F199-47E6-90A0-E1A1AC87C102}"/>
              </a:ext>
            </a:extLst>
          </p:cNvPr>
          <p:cNvSpPr>
            <a:spLocks/>
          </p:cNvSpPr>
          <p:nvPr userDrawn="1"/>
        </p:nvSpPr>
        <p:spPr bwMode="auto">
          <a:xfrm>
            <a:off x="518585" y="4630739"/>
            <a:ext cx="44449" cy="46037"/>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9" name="Google Shape;1086;p14">
            <a:extLst>
              <a:ext uri="{FF2B5EF4-FFF2-40B4-BE49-F238E27FC236}">
                <a16:creationId xmlns:a16="http://schemas.microsoft.com/office/drawing/2014/main" id="{0FEF1B64-A3DA-4126-BB31-C86738CC235C}"/>
              </a:ext>
            </a:extLst>
          </p:cNvPr>
          <p:cNvSpPr>
            <a:spLocks/>
          </p:cNvSpPr>
          <p:nvPr userDrawn="1"/>
        </p:nvSpPr>
        <p:spPr bwMode="auto">
          <a:xfrm>
            <a:off x="194734" y="4600575"/>
            <a:ext cx="446617" cy="96838"/>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0" name="Google Shape;1082;p14">
            <a:extLst>
              <a:ext uri="{FF2B5EF4-FFF2-40B4-BE49-F238E27FC236}">
                <a16:creationId xmlns:a16="http://schemas.microsoft.com/office/drawing/2014/main" id="{867B309F-916E-417C-B71E-3EEA062E3D44}"/>
              </a:ext>
            </a:extLst>
          </p:cNvPr>
          <p:cNvSpPr>
            <a:spLocks/>
          </p:cNvSpPr>
          <p:nvPr userDrawn="1"/>
        </p:nvSpPr>
        <p:spPr bwMode="auto">
          <a:xfrm>
            <a:off x="457200" y="5180013"/>
            <a:ext cx="110067" cy="176212"/>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1" name="Google Shape;1083;p14">
            <a:extLst>
              <a:ext uri="{FF2B5EF4-FFF2-40B4-BE49-F238E27FC236}">
                <a16:creationId xmlns:a16="http://schemas.microsoft.com/office/drawing/2014/main" id="{B1EBED07-E6A9-4E3B-A680-32000EFE0E5A}"/>
              </a:ext>
            </a:extLst>
          </p:cNvPr>
          <p:cNvSpPr>
            <a:spLocks/>
          </p:cNvSpPr>
          <p:nvPr userDrawn="1"/>
        </p:nvSpPr>
        <p:spPr bwMode="auto">
          <a:xfrm>
            <a:off x="192618" y="5203826"/>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2" name="Google Shape;1084;p14">
            <a:extLst>
              <a:ext uri="{FF2B5EF4-FFF2-40B4-BE49-F238E27FC236}">
                <a16:creationId xmlns:a16="http://schemas.microsoft.com/office/drawing/2014/main" id="{3C5B27B0-E996-4C35-8687-ED14ECCF9BD0}"/>
              </a:ext>
            </a:extLst>
          </p:cNvPr>
          <p:cNvSpPr>
            <a:spLocks/>
          </p:cNvSpPr>
          <p:nvPr userDrawn="1"/>
        </p:nvSpPr>
        <p:spPr bwMode="auto">
          <a:xfrm>
            <a:off x="215901" y="5286375"/>
            <a:ext cx="46567" cy="46038"/>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3" name="Google Shape;1085;p14">
            <a:extLst>
              <a:ext uri="{FF2B5EF4-FFF2-40B4-BE49-F238E27FC236}">
                <a16:creationId xmlns:a16="http://schemas.microsoft.com/office/drawing/2014/main" id="{6F612DB0-BA38-4654-9340-32B38DFC59A4}"/>
              </a:ext>
            </a:extLst>
          </p:cNvPr>
          <p:cNvSpPr>
            <a:spLocks/>
          </p:cNvSpPr>
          <p:nvPr userDrawn="1"/>
        </p:nvSpPr>
        <p:spPr bwMode="auto">
          <a:xfrm>
            <a:off x="516467" y="5245100"/>
            <a:ext cx="46567"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4" name="Google Shape;1086;p14">
            <a:extLst>
              <a:ext uri="{FF2B5EF4-FFF2-40B4-BE49-F238E27FC236}">
                <a16:creationId xmlns:a16="http://schemas.microsoft.com/office/drawing/2014/main" id="{1CD93C4C-2B49-486C-9E48-0790214843CC}"/>
              </a:ext>
            </a:extLst>
          </p:cNvPr>
          <p:cNvSpPr>
            <a:spLocks/>
          </p:cNvSpPr>
          <p:nvPr userDrawn="1"/>
        </p:nvSpPr>
        <p:spPr bwMode="auto">
          <a:xfrm>
            <a:off x="192618" y="5214939"/>
            <a:ext cx="448733" cy="96837"/>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5" name="Google Shape;1082;p14">
            <a:extLst>
              <a:ext uri="{FF2B5EF4-FFF2-40B4-BE49-F238E27FC236}">
                <a16:creationId xmlns:a16="http://schemas.microsoft.com/office/drawing/2014/main" id="{170A9379-5969-4B7C-AC4B-100517BD3BC8}"/>
              </a:ext>
            </a:extLst>
          </p:cNvPr>
          <p:cNvSpPr>
            <a:spLocks/>
          </p:cNvSpPr>
          <p:nvPr userDrawn="1"/>
        </p:nvSpPr>
        <p:spPr bwMode="auto">
          <a:xfrm>
            <a:off x="457200" y="5792788"/>
            <a:ext cx="107951"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6" name="Google Shape;1083;p14">
            <a:extLst>
              <a:ext uri="{FF2B5EF4-FFF2-40B4-BE49-F238E27FC236}">
                <a16:creationId xmlns:a16="http://schemas.microsoft.com/office/drawing/2014/main" id="{970C5C7E-2560-425A-91EB-A049BF97878F}"/>
              </a:ext>
            </a:extLst>
          </p:cNvPr>
          <p:cNvSpPr>
            <a:spLocks/>
          </p:cNvSpPr>
          <p:nvPr userDrawn="1"/>
        </p:nvSpPr>
        <p:spPr bwMode="auto">
          <a:xfrm>
            <a:off x="190500" y="5818189"/>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7" name="Google Shape;1084;p14">
            <a:extLst>
              <a:ext uri="{FF2B5EF4-FFF2-40B4-BE49-F238E27FC236}">
                <a16:creationId xmlns:a16="http://schemas.microsoft.com/office/drawing/2014/main" id="{344129C7-A645-41B6-877F-209DA85E70C3}"/>
              </a:ext>
            </a:extLst>
          </p:cNvPr>
          <p:cNvSpPr>
            <a:spLocks/>
          </p:cNvSpPr>
          <p:nvPr userDrawn="1"/>
        </p:nvSpPr>
        <p:spPr bwMode="auto">
          <a:xfrm>
            <a:off x="213784" y="5900739"/>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8" name="Google Shape;1085;p14">
            <a:extLst>
              <a:ext uri="{FF2B5EF4-FFF2-40B4-BE49-F238E27FC236}">
                <a16:creationId xmlns:a16="http://schemas.microsoft.com/office/drawing/2014/main" id="{55729B31-D2C7-40E7-B711-26670BF5CA2C}"/>
              </a:ext>
            </a:extLst>
          </p:cNvPr>
          <p:cNvSpPr>
            <a:spLocks/>
          </p:cNvSpPr>
          <p:nvPr userDrawn="1"/>
        </p:nvSpPr>
        <p:spPr bwMode="auto">
          <a:xfrm>
            <a:off x="514351" y="5857875"/>
            <a:ext cx="46567"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9" name="Google Shape;1086;p14">
            <a:extLst>
              <a:ext uri="{FF2B5EF4-FFF2-40B4-BE49-F238E27FC236}">
                <a16:creationId xmlns:a16="http://schemas.microsoft.com/office/drawing/2014/main" id="{95B4D526-0755-4647-8E8C-2086CD31A8D7}"/>
              </a:ext>
            </a:extLst>
          </p:cNvPr>
          <p:cNvSpPr>
            <a:spLocks/>
          </p:cNvSpPr>
          <p:nvPr userDrawn="1"/>
        </p:nvSpPr>
        <p:spPr bwMode="auto">
          <a:xfrm>
            <a:off x="192617" y="5829300"/>
            <a:ext cx="446616"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Tree>
    <p:extLst>
      <p:ext uri="{BB962C8B-B14F-4D97-AF65-F5344CB8AC3E}">
        <p14:creationId xmlns:p14="http://schemas.microsoft.com/office/powerpoint/2010/main" val="798915907"/>
      </p:ext>
    </p:extLst>
  </p:cSld>
  <p:clrMapOvr>
    <a:masterClrMapping/>
  </p:clrMapOvr>
  <p:transition spd="slow" advClick="0">
    <p:randomBar dir="ver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grpSp>
        <p:nvGrpSpPr>
          <p:cNvPr id="2" name="Google Shape;992;p14">
            <a:extLst>
              <a:ext uri="{FF2B5EF4-FFF2-40B4-BE49-F238E27FC236}">
                <a16:creationId xmlns:a16="http://schemas.microsoft.com/office/drawing/2014/main" id="{8296135A-D964-4469-9607-EEE25F85E9D6}"/>
              </a:ext>
            </a:extLst>
          </p:cNvPr>
          <p:cNvGrpSpPr>
            <a:grpSpLocks/>
          </p:cNvGrpSpPr>
          <p:nvPr userDrawn="1"/>
        </p:nvGrpSpPr>
        <p:grpSpPr bwMode="auto">
          <a:xfrm>
            <a:off x="395818" y="219076"/>
            <a:ext cx="11614149" cy="6240463"/>
            <a:chOff x="395894" y="219519"/>
            <a:chExt cx="8518865" cy="4788281"/>
          </a:xfrm>
        </p:grpSpPr>
        <p:sp>
          <p:nvSpPr>
            <p:cNvPr id="3" name="Google Shape;993;p14">
              <a:extLst>
                <a:ext uri="{FF2B5EF4-FFF2-40B4-BE49-F238E27FC236}">
                  <a16:creationId xmlns:a16="http://schemas.microsoft.com/office/drawing/2014/main" id="{F33E397F-2057-49FF-A5AF-AA20FE8EEA19}"/>
                </a:ext>
              </a:extLst>
            </p:cNvPr>
            <p:cNvSpPr>
              <a:spLocks/>
            </p:cNvSpPr>
            <p:nvPr/>
          </p:nvSpPr>
          <p:spPr bwMode="auto">
            <a:xfrm>
              <a:off x="661185" y="219519"/>
              <a:ext cx="8068819" cy="4788281"/>
            </a:xfrm>
            <a:custGeom>
              <a:avLst/>
              <a:gdLst>
                <a:gd name="T0" fmla="*/ 2147483646 w 257584"/>
                <a:gd name="T1" fmla="*/ 2147483646 h 146846"/>
                <a:gd name="T2" fmla="*/ 2147483646 w 257584"/>
                <a:gd name="T3" fmla="*/ 2147483646 h 146846"/>
                <a:gd name="T4" fmla="*/ 2147483646 w 257584"/>
                <a:gd name="T5" fmla="*/ 2147483646 h 146846"/>
                <a:gd name="T6" fmla="*/ 2147483646 w 257584"/>
                <a:gd name="T7" fmla="*/ 2147483646 h 146846"/>
                <a:gd name="T8" fmla="*/ 2147483646 w 257584"/>
                <a:gd name="T9" fmla="*/ 2147483646 h 146846"/>
                <a:gd name="T10" fmla="*/ 2147483646 w 257584"/>
                <a:gd name="T11" fmla="*/ 2147483646 h 146846"/>
                <a:gd name="T12" fmla="*/ 2147483646 w 257584"/>
                <a:gd name="T13" fmla="*/ 2147483646 h 146846"/>
                <a:gd name="T14" fmla="*/ 2147483646 w 257584"/>
                <a:gd name="T15" fmla="*/ 2147483646 h 146846"/>
                <a:gd name="T16" fmla="*/ 2147483646 w 257584"/>
                <a:gd name="T17" fmla="*/ 2147483646 h 1468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lnTo>
                    <a:pt x="7146" y="1"/>
                  </a:lnTo>
                  <a:close/>
                </a:path>
              </a:pathLst>
            </a:custGeom>
            <a:solidFill>
              <a:srgbClr val="FFE28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4" name="Google Shape;994;p14">
              <a:extLst>
                <a:ext uri="{FF2B5EF4-FFF2-40B4-BE49-F238E27FC236}">
                  <a16:creationId xmlns:a16="http://schemas.microsoft.com/office/drawing/2014/main" id="{9DEBB866-8A11-47DD-88DA-62B048242639}"/>
                </a:ext>
              </a:extLst>
            </p:cNvPr>
            <p:cNvGrpSpPr>
              <a:grpSpLocks/>
            </p:cNvGrpSpPr>
            <p:nvPr/>
          </p:nvGrpSpPr>
          <p:grpSpPr bwMode="auto">
            <a:xfrm>
              <a:off x="8341543" y="2282008"/>
              <a:ext cx="569676" cy="380612"/>
              <a:chOff x="8341543" y="2282008"/>
              <a:chExt cx="569676" cy="380612"/>
            </a:xfrm>
          </p:grpSpPr>
          <p:sp>
            <p:nvSpPr>
              <p:cNvPr id="23" name="Google Shape;995;p14">
                <a:extLst>
                  <a:ext uri="{FF2B5EF4-FFF2-40B4-BE49-F238E27FC236}">
                    <a16:creationId xmlns:a16="http://schemas.microsoft.com/office/drawing/2014/main" id="{DC9EC0C6-5938-41B3-9257-C083B666E28C}"/>
                  </a:ext>
                </a:extLst>
              </p:cNvPr>
              <p:cNvSpPr>
                <a:spLocks/>
              </p:cNvSpPr>
              <p:nvPr/>
            </p:nvSpPr>
            <p:spPr bwMode="auto">
              <a:xfrm>
                <a:off x="8341543" y="2361783"/>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4" name="Google Shape;996;p14">
                <a:extLst>
                  <a:ext uri="{FF2B5EF4-FFF2-40B4-BE49-F238E27FC236}">
                    <a16:creationId xmlns:a16="http://schemas.microsoft.com/office/drawing/2014/main" id="{72C3A885-42A5-41B6-B6D6-B13734A40E8B}"/>
                  </a:ext>
                </a:extLst>
              </p:cNvPr>
              <p:cNvSpPr>
                <a:spLocks/>
              </p:cNvSpPr>
              <p:nvPr/>
            </p:nvSpPr>
            <p:spPr bwMode="auto">
              <a:xfrm>
                <a:off x="8341543" y="2282008"/>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5" name="Google Shape;997;p14">
              <a:extLst>
                <a:ext uri="{FF2B5EF4-FFF2-40B4-BE49-F238E27FC236}">
                  <a16:creationId xmlns:a16="http://schemas.microsoft.com/office/drawing/2014/main" id="{79D6755F-BDBB-42A9-8E5A-DBEFD0A58E62}"/>
                </a:ext>
              </a:extLst>
            </p:cNvPr>
            <p:cNvSpPr>
              <a:spLocks/>
            </p:cNvSpPr>
            <p:nvPr/>
          </p:nvSpPr>
          <p:spPr bwMode="auto">
            <a:xfrm>
              <a:off x="8341543" y="4447718"/>
              <a:ext cx="569676" cy="308239"/>
            </a:xfrm>
            <a:custGeom>
              <a:avLst/>
              <a:gdLst>
                <a:gd name="T0" fmla="*/ 0 w 18186"/>
                <a:gd name="T1" fmla="*/ 0 h 9453"/>
                <a:gd name="T2" fmla="*/ 0 w 18186"/>
                <a:gd name="T3" fmla="*/ 2147483646 h 9453"/>
                <a:gd name="T4" fmla="*/ 2147483646 w 18186"/>
                <a:gd name="T5" fmla="*/ 2147483646 h 9453"/>
                <a:gd name="T6" fmla="*/ 2147483646 w 18186"/>
                <a:gd name="T7" fmla="*/ 2147483646 h 9453"/>
                <a:gd name="T8" fmla="*/ 2147483646 w 18186"/>
                <a:gd name="T9" fmla="*/ 0 h 9453"/>
                <a:gd name="T10" fmla="*/ 0 w 18186"/>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6" name="Google Shape;998;p14">
              <a:extLst>
                <a:ext uri="{FF2B5EF4-FFF2-40B4-BE49-F238E27FC236}">
                  <a16:creationId xmlns:a16="http://schemas.microsoft.com/office/drawing/2014/main" id="{AC6C3DAA-C431-491B-9089-570DCF675AE6}"/>
                </a:ext>
              </a:extLst>
            </p:cNvPr>
            <p:cNvGrpSpPr>
              <a:grpSpLocks/>
            </p:cNvGrpSpPr>
            <p:nvPr/>
          </p:nvGrpSpPr>
          <p:grpSpPr bwMode="auto">
            <a:xfrm>
              <a:off x="8341543" y="1721094"/>
              <a:ext cx="569676" cy="380612"/>
              <a:chOff x="8341543" y="1721094"/>
              <a:chExt cx="569676" cy="380612"/>
            </a:xfrm>
          </p:grpSpPr>
          <p:sp>
            <p:nvSpPr>
              <p:cNvPr id="21" name="Google Shape;999;p14">
                <a:extLst>
                  <a:ext uri="{FF2B5EF4-FFF2-40B4-BE49-F238E27FC236}">
                    <a16:creationId xmlns:a16="http://schemas.microsoft.com/office/drawing/2014/main" id="{827EAB37-7037-4F15-9A52-03E42A932F94}"/>
                  </a:ext>
                </a:extLst>
              </p:cNvPr>
              <p:cNvSpPr>
                <a:spLocks/>
              </p:cNvSpPr>
              <p:nvPr/>
            </p:nvSpPr>
            <p:spPr bwMode="auto">
              <a:xfrm>
                <a:off x="8341543" y="1800869"/>
                <a:ext cx="569676" cy="300837"/>
              </a:xfrm>
              <a:custGeom>
                <a:avLst/>
                <a:gdLst>
                  <a:gd name="T0" fmla="*/ 0 w 18186"/>
                  <a:gd name="T1" fmla="*/ 0 h 9226"/>
                  <a:gd name="T2" fmla="*/ 0 w 18186"/>
                  <a:gd name="T3" fmla="*/ 2147483646 h 9226"/>
                  <a:gd name="T4" fmla="*/ 2147483646 w 18186"/>
                  <a:gd name="T5" fmla="*/ 2147483646 h 9226"/>
                  <a:gd name="T6" fmla="*/ 2147483646 w 18186"/>
                  <a:gd name="T7" fmla="*/ 2147483646 h 9226"/>
                  <a:gd name="T8" fmla="*/ 2147483646 w 18186"/>
                  <a:gd name="T9" fmla="*/ 0 h 9226"/>
                  <a:gd name="T10" fmla="*/ 0 w 18186"/>
                  <a:gd name="T11" fmla="*/ 0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0"/>
                    </a:moveTo>
                    <a:lnTo>
                      <a:pt x="0" y="9225"/>
                    </a:lnTo>
                    <a:lnTo>
                      <a:pt x="18186" y="9225"/>
                    </a:lnTo>
                    <a:lnTo>
                      <a:pt x="16824" y="4462"/>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 name="Google Shape;1000;p14">
                <a:extLst>
                  <a:ext uri="{FF2B5EF4-FFF2-40B4-BE49-F238E27FC236}">
                    <a16:creationId xmlns:a16="http://schemas.microsoft.com/office/drawing/2014/main" id="{DBF8785A-3BFD-4C50-9290-0682BE040C61}"/>
                  </a:ext>
                </a:extLst>
              </p:cNvPr>
              <p:cNvSpPr/>
              <p:nvPr/>
            </p:nvSpPr>
            <p:spPr>
              <a:xfrm>
                <a:off x="8341867" y="1721415"/>
                <a:ext cx="569787" cy="300866"/>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grpSp>
          <p:nvGrpSpPr>
            <p:cNvPr id="7" name="Google Shape;1001;p14">
              <a:extLst>
                <a:ext uri="{FF2B5EF4-FFF2-40B4-BE49-F238E27FC236}">
                  <a16:creationId xmlns:a16="http://schemas.microsoft.com/office/drawing/2014/main" id="{110A139E-0AE7-4785-A4A1-1556F164828E}"/>
                </a:ext>
              </a:extLst>
            </p:cNvPr>
            <p:cNvGrpSpPr>
              <a:grpSpLocks/>
            </p:cNvGrpSpPr>
            <p:nvPr/>
          </p:nvGrpSpPr>
          <p:grpSpPr bwMode="auto">
            <a:xfrm>
              <a:off x="8346273" y="1183592"/>
              <a:ext cx="568486" cy="388014"/>
              <a:chOff x="8346273" y="1183592"/>
              <a:chExt cx="568486" cy="388014"/>
            </a:xfrm>
          </p:grpSpPr>
          <p:sp>
            <p:nvSpPr>
              <p:cNvPr id="19" name="Google Shape;1002;p14">
                <a:extLst>
                  <a:ext uri="{FF2B5EF4-FFF2-40B4-BE49-F238E27FC236}">
                    <a16:creationId xmlns:a16="http://schemas.microsoft.com/office/drawing/2014/main" id="{BC3553B3-C910-4594-85E8-ADB1FD98DEBB}"/>
                  </a:ext>
                </a:extLst>
              </p:cNvPr>
              <p:cNvSpPr>
                <a:spLocks/>
              </p:cNvSpPr>
              <p:nvPr/>
            </p:nvSpPr>
            <p:spPr bwMode="auto">
              <a:xfrm>
                <a:off x="8346273" y="1263367"/>
                <a:ext cx="568486" cy="308239"/>
              </a:xfrm>
              <a:custGeom>
                <a:avLst/>
                <a:gdLst>
                  <a:gd name="T0" fmla="*/ 0 w 18148"/>
                  <a:gd name="T1" fmla="*/ 0 h 9453"/>
                  <a:gd name="T2" fmla="*/ 0 w 18148"/>
                  <a:gd name="T3" fmla="*/ 2147483646 h 9453"/>
                  <a:gd name="T4" fmla="*/ 2147483646 w 18148"/>
                  <a:gd name="T5" fmla="*/ 2147483646 h 9453"/>
                  <a:gd name="T6" fmla="*/ 2147483646 w 18148"/>
                  <a:gd name="T7" fmla="*/ 2147483646 h 9453"/>
                  <a:gd name="T8" fmla="*/ 2147483646 w 18148"/>
                  <a:gd name="T9" fmla="*/ 0 h 9453"/>
                  <a:gd name="T10" fmla="*/ 0 w 18148"/>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 name="Google Shape;1003;p14">
                <a:extLst>
                  <a:ext uri="{FF2B5EF4-FFF2-40B4-BE49-F238E27FC236}">
                    <a16:creationId xmlns:a16="http://schemas.microsoft.com/office/drawing/2014/main" id="{B6CB1FBA-69CD-4EB7-A433-5F2C9FD09C53}"/>
                  </a:ext>
                </a:extLst>
              </p:cNvPr>
              <p:cNvSpPr>
                <a:spLocks/>
              </p:cNvSpPr>
              <p:nvPr/>
            </p:nvSpPr>
            <p:spPr bwMode="auto">
              <a:xfrm>
                <a:off x="8346273" y="1183592"/>
                <a:ext cx="568486" cy="308239"/>
              </a:xfrm>
              <a:custGeom>
                <a:avLst/>
                <a:gdLst>
                  <a:gd name="T0" fmla="*/ 0 w 18148"/>
                  <a:gd name="T1" fmla="*/ 0 h 9453"/>
                  <a:gd name="T2" fmla="*/ 0 w 18148"/>
                  <a:gd name="T3" fmla="*/ 2147483646 h 9453"/>
                  <a:gd name="T4" fmla="*/ 2147483646 w 18148"/>
                  <a:gd name="T5" fmla="*/ 2147483646 h 9453"/>
                  <a:gd name="T6" fmla="*/ 2147483646 w 18148"/>
                  <a:gd name="T7" fmla="*/ 2147483646 h 9453"/>
                  <a:gd name="T8" fmla="*/ 2147483646 w 18148"/>
                  <a:gd name="T9" fmla="*/ 0 h 9453"/>
                  <a:gd name="T10" fmla="*/ 0 w 18148"/>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8" name="Google Shape;1004;p14">
              <a:extLst>
                <a:ext uri="{FF2B5EF4-FFF2-40B4-BE49-F238E27FC236}">
                  <a16:creationId xmlns:a16="http://schemas.microsoft.com/office/drawing/2014/main" id="{A102884E-8FF7-4995-B3B7-4C7F8D74917A}"/>
                </a:ext>
              </a:extLst>
            </p:cNvPr>
            <p:cNvGrpSpPr>
              <a:grpSpLocks/>
            </p:cNvGrpSpPr>
            <p:nvPr/>
          </p:nvGrpSpPr>
          <p:grpSpPr bwMode="auto">
            <a:xfrm>
              <a:off x="8341543" y="606635"/>
              <a:ext cx="569676" cy="388014"/>
              <a:chOff x="8341543" y="606635"/>
              <a:chExt cx="569676" cy="388014"/>
            </a:xfrm>
          </p:grpSpPr>
          <p:sp>
            <p:nvSpPr>
              <p:cNvPr id="17" name="Google Shape;1005;p14">
                <a:extLst>
                  <a:ext uri="{FF2B5EF4-FFF2-40B4-BE49-F238E27FC236}">
                    <a16:creationId xmlns:a16="http://schemas.microsoft.com/office/drawing/2014/main" id="{454DC687-832E-4E2F-B974-188E53C9CEE3}"/>
                  </a:ext>
                </a:extLst>
              </p:cNvPr>
              <p:cNvSpPr>
                <a:spLocks/>
              </p:cNvSpPr>
              <p:nvPr/>
            </p:nvSpPr>
            <p:spPr bwMode="auto">
              <a:xfrm>
                <a:off x="8341543" y="686410"/>
                <a:ext cx="569676" cy="308239"/>
              </a:xfrm>
              <a:custGeom>
                <a:avLst/>
                <a:gdLst>
                  <a:gd name="T0" fmla="*/ 0 w 18186"/>
                  <a:gd name="T1" fmla="*/ 0 h 9453"/>
                  <a:gd name="T2" fmla="*/ 0 w 18186"/>
                  <a:gd name="T3" fmla="*/ 2147483646 h 9453"/>
                  <a:gd name="T4" fmla="*/ 2147483646 w 18186"/>
                  <a:gd name="T5" fmla="*/ 2147483646 h 9453"/>
                  <a:gd name="T6" fmla="*/ 2147483646 w 18186"/>
                  <a:gd name="T7" fmla="*/ 2147483646 h 9453"/>
                  <a:gd name="T8" fmla="*/ 2147483646 w 18186"/>
                  <a:gd name="T9" fmla="*/ 0 h 9453"/>
                  <a:gd name="T10" fmla="*/ 0 w 18186"/>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 name="Google Shape;1006;p14">
                <a:extLst>
                  <a:ext uri="{FF2B5EF4-FFF2-40B4-BE49-F238E27FC236}">
                    <a16:creationId xmlns:a16="http://schemas.microsoft.com/office/drawing/2014/main" id="{6DA42326-74F1-446C-ADFB-A9F05C5C2186}"/>
                  </a:ext>
                </a:extLst>
              </p:cNvPr>
              <p:cNvSpPr/>
              <p:nvPr/>
            </p:nvSpPr>
            <p:spPr>
              <a:xfrm>
                <a:off x="8341867" y="606869"/>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grpSp>
          <p:nvGrpSpPr>
            <p:cNvPr id="9" name="Google Shape;1007;p14">
              <a:extLst>
                <a:ext uri="{FF2B5EF4-FFF2-40B4-BE49-F238E27FC236}">
                  <a16:creationId xmlns:a16="http://schemas.microsoft.com/office/drawing/2014/main" id="{B413F3CC-4BA5-4FB2-BEE0-8962DF83ABBD}"/>
                </a:ext>
              </a:extLst>
            </p:cNvPr>
            <p:cNvGrpSpPr>
              <a:grpSpLocks/>
            </p:cNvGrpSpPr>
            <p:nvPr/>
          </p:nvGrpSpPr>
          <p:grpSpPr bwMode="auto">
            <a:xfrm>
              <a:off x="8341543" y="2842933"/>
              <a:ext cx="569676" cy="380612"/>
              <a:chOff x="8341543" y="2282008"/>
              <a:chExt cx="569676" cy="380612"/>
            </a:xfrm>
          </p:grpSpPr>
          <p:sp>
            <p:nvSpPr>
              <p:cNvPr id="15" name="Google Shape;1008;p14">
                <a:extLst>
                  <a:ext uri="{FF2B5EF4-FFF2-40B4-BE49-F238E27FC236}">
                    <a16:creationId xmlns:a16="http://schemas.microsoft.com/office/drawing/2014/main" id="{6B9E6A9A-4DA4-4427-AB47-D63BDA9816A7}"/>
                  </a:ext>
                </a:extLst>
              </p:cNvPr>
              <p:cNvSpPr>
                <a:spLocks/>
              </p:cNvSpPr>
              <p:nvPr/>
            </p:nvSpPr>
            <p:spPr bwMode="auto">
              <a:xfrm>
                <a:off x="8341543" y="2361783"/>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 name="Google Shape;1009;p14">
                <a:extLst>
                  <a:ext uri="{FF2B5EF4-FFF2-40B4-BE49-F238E27FC236}">
                    <a16:creationId xmlns:a16="http://schemas.microsoft.com/office/drawing/2014/main" id="{BB9268CB-9C2E-4078-BB2B-F145B1C50476}"/>
                  </a:ext>
                </a:extLst>
              </p:cNvPr>
              <p:cNvSpPr>
                <a:spLocks/>
              </p:cNvSpPr>
              <p:nvPr/>
            </p:nvSpPr>
            <p:spPr bwMode="auto">
              <a:xfrm>
                <a:off x="8341543" y="2282008"/>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10" name="Google Shape;1010;p14">
              <a:extLst>
                <a:ext uri="{FF2B5EF4-FFF2-40B4-BE49-F238E27FC236}">
                  <a16:creationId xmlns:a16="http://schemas.microsoft.com/office/drawing/2014/main" id="{4899E880-A127-4BD4-9E53-D749BE1CB25D}"/>
                </a:ext>
              </a:extLst>
            </p:cNvPr>
            <p:cNvGrpSpPr>
              <a:grpSpLocks/>
            </p:cNvGrpSpPr>
            <p:nvPr/>
          </p:nvGrpSpPr>
          <p:grpSpPr bwMode="auto">
            <a:xfrm>
              <a:off x="8341543" y="3403858"/>
              <a:ext cx="569676" cy="380612"/>
              <a:chOff x="8341543" y="2282008"/>
              <a:chExt cx="569676" cy="380612"/>
            </a:xfrm>
          </p:grpSpPr>
          <p:sp>
            <p:nvSpPr>
              <p:cNvPr id="13" name="Google Shape;1011;p14">
                <a:extLst>
                  <a:ext uri="{FF2B5EF4-FFF2-40B4-BE49-F238E27FC236}">
                    <a16:creationId xmlns:a16="http://schemas.microsoft.com/office/drawing/2014/main" id="{9F06F01D-8BE5-4778-8E28-DCFD18D1BDB5}"/>
                  </a:ext>
                </a:extLst>
              </p:cNvPr>
              <p:cNvSpPr>
                <a:spLocks/>
              </p:cNvSpPr>
              <p:nvPr/>
            </p:nvSpPr>
            <p:spPr bwMode="auto">
              <a:xfrm>
                <a:off x="8341543" y="2361783"/>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 name="Google Shape;1012;p14">
                <a:extLst>
                  <a:ext uri="{FF2B5EF4-FFF2-40B4-BE49-F238E27FC236}">
                    <a16:creationId xmlns:a16="http://schemas.microsoft.com/office/drawing/2014/main" id="{EE3BB462-6D8B-4399-802B-9C8324B56C30}"/>
                  </a:ext>
                </a:extLst>
              </p:cNvPr>
              <p:cNvSpPr/>
              <p:nvPr/>
            </p:nvSpPr>
            <p:spPr>
              <a:xfrm>
                <a:off x="8341867" y="2281736"/>
                <a:ext cx="569787" cy="30086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sp>
          <p:nvSpPr>
            <p:cNvPr id="11" name="Google Shape;1013;p14">
              <a:extLst>
                <a:ext uri="{FF2B5EF4-FFF2-40B4-BE49-F238E27FC236}">
                  <a16:creationId xmlns:a16="http://schemas.microsoft.com/office/drawing/2014/main" id="{A93833B3-F468-47BD-A570-F77AE4CE20F3}"/>
                </a:ext>
              </a:extLst>
            </p:cNvPr>
            <p:cNvSpPr/>
            <p:nvPr/>
          </p:nvSpPr>
          <p:spPr>
            <a:xfrm>
              <a:off x="8341867" y="4368307"/>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2" name="Google Shape;1014;p14">
              <a:extLst>
                <a:ext uri="{FF2B5EF4-FFF2-40B4-BE49-F238E27FC236}">
                  <a16:creationId xmlns:a16="http://schemas.microsoft.com/office/drawing/2014/main" id="{CC6D91B4-8D8D-4E4E-B2AE-E616A4A6C8FB}"/>
                </a:ext>
              </a:extLst>
            </p:cNvPr>
            <p:cNvSpPr>
              <a:spLocks/>
            </p:cNvSpPr>
            <p:nvPr/>
          </p:nvSpPr>
          <p:spPr bwMode="auto">
            <a:xfrm>
              <a:off x="395894" y="219519"/>
              <a:ext cx="8053438" cy="4788281"/>
            </a:xfrm>
            <a:custGeom>
              <a:avLst/>
              <a:gdLst>
                <a:gd name="T0" fmla="*/ 2147483646 w 257093"/>
                <a:gd name="T1" fmla="*/ 2147483646 h 146846"/>
                <a:gd name="T2" fmla="*/ 2147483646 w 257093"/>
                <a:gd name="T3" fmla="*/ 2147483646 h 146846"/>
                <a:gd name="T4" fmla="*/ 2147483646 w 257093"/>
                <a:gd name="T5" fmla="*/ 2147483646 h 146846"/>
                <a:gd name="T6" fmla="*/ 2147483646 w 257093"/>
                <a:gd name="T7" fmla="*/ 2147483646 h 146846"/>
                <a:gd name="T8" fmla="*/ 2147483646 w 257093"/>
                <a:gd name="T9" fmla="*/ 2147483646 h 146846"/>
                <a:gd name="T10" fmla="*/ 2147483646 w 257093"/>
                <a:gd name="T11" fmla="*/ 2147483646 h 146846"/>
                <a:gd name="T12" fmla="*/ 2147483646 w 257093"/>
                <a:gd name="T13" fmla="*/ 2147483646 h 146846"/>
                <a:gd name="T14" fmla="*/ 2147483646 w 257093"/>
                <a:gd name="T15" fmla="*/ 2147483646 h 146846"/>
                <a:gd name="T16" fmla="*/ 2147483646 w 257093"/>
                <a:gd name="T17" fmla="*/ 2147483646 h 1468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lnTo>
                    <a:pt x="7146" y="1"/>
                  </a:lnTo>
                  <a:close/>
                </a:path>
              </a:pathLst>
            </a:custGeom>
            <a:solidFill>
              <a:srgbClr val="FCFAF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25" name="Google Shape;1016;p14">
            <a:extLst>
              <a:ext uri="{FF2B5EF4-FFF2-40B4-BE49-F238E27FC236}">
                <a16:creationId xmlns:a16="http://schemas.microsoft.com/office/drawing/2014/main" id="{43DFCE3A-3A25-4B5C-8CF9-7095B4483603}"/>
              </a:ext>
            </a:extLst>
          </p:cNvPr>
          <p:cNvGrpSpPr>
            <a:grpSpLocks/>
          </p:cNvGrpSpPr>
          <p:nvPr userDrawn="1"/>
        </p:nvGrpSpPr>
        <p:grpSpPr bwMode="auto">
          <a:xfrm>
            <a:off x="988484" y="5645151"/>
            <a:ext cx="615949" cy="536575"/>
            <a:chOff x="2495125" y="2142250"/>
            <a:chExt cx="444275" cy="398525"/>
          </a:xfrm>
        </p:grpSpPr>
        <p:sp>
          <p:nvSpPr>
            <p:cNvPr id="26" name="Google Shape;1017;p14">
              <a:extLst>
                <a:ext uri="{FF2B5EF4-FFF2-40B4-BE49-F238E27FC236}">
                  <a16:creationId xmlns:a16="http://schemas.microsoft.com/office/drawing/2014/main" id="{EAAAA5F5-AF5C-49DD-978B-234A7C2B11C0}"/>
                </a:ext>
              </a:extLst>
            </p:cNvPr>
            <p:cNvSpPr>
              <a:spLocks/>
            </p:cNvSpPr>
            <p:nvPr/>
          </p:nvSpPr>
          <p:spPr bwMode="auto">
            <a:xfrm>
              <a:off x="2495125" y="2142250"/>
              <a:ext cx="444275" cy="398525"/>
            </a:xfrm>
            <a:custGeom>
              <a:avLst/>
              <a:gdLst>
                <a:gd name="T0" fmla="*/ 2147483646 w 17771"/>
                <a:gd name="T1" fmla="*/ 2147483646 h 15941"/>
                <a:gd name="T2" fmla="*/ 2147483646 w 17771"/>
                <a:gd name="T3" fmla="*/ 2147483646 h 15941"/>
                <a:gd name="T4" fmla="*/ 2147483646 w 17771"/>
                <a:gd name="T5" fmla="*/ 2147483646 h 15941"/>
                <a:gd name="T6" fmla="*/ 2147483646 w 17771"/>
                <a:gd name="T7" fmla="*/ 2147483646 h 15941"/>
                <a:gd name="T8" fmla="*/ 2147483646 w 17771"/>
                <a:gd name="T9" fmla="*/ 2147483646 h 15941"/>
                <a:gd name="T10" fmla="*/ 2147483646 w 17771"/>
                <a:gd name="T11" fmla="*/ 2147483646 h 15941"/>
                <a:gd name="T12" fmla="*/ 2147483646 w 17771"/>
                <a:gd name="T13" fmla="*/ 2147483646 h 159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7" name="Google Shape;1018;p14">
              <a:extLst>
                <a:ext uri="{FF2B5EF4-FFF2-40B4-BE49-F238E27FC236}">
                  <a16:creationId xmlns:a16="http://schemas.microsoft.com/office/drawing/2014/main" id="{FB9D42AE-9A74-4CA1-9E61-E2EEC5B7A82F}"/>
                </a:ext>
              </a:extLst>
            </p:cNvPr>
            <p:cNvSpPr/>
            <p:nvPr/>
          </p:nvSpPr>
          <p:spPr>
            <a:xfrm>
              <a:off x="2655430" y="2307320"/>
              <a:ext cx="94657" cy="73102"/>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grpSp>
        <p:nvGrpSpPr>
          <p:cNvPr id="28" name="Google Shape;1019;p14">
            <a:extLst>
              <a:ext uri="{FF2B5EF4-FFF2-40B4-BE49-F238E27FC236}">
                <a16:creationId xmlns:a16="http://schemas.microsoft.com/office/drawing/2014/main" id="{821A2295-EC4F-4425-92D3-9987D2F861CD}"/>
              </a:ext>
            </a:extLst>
          </p:cNvPr>
          <p:cNvGrpSpPr>
            <a:grpSpLocks/>
          </p:cNvGrpSpPr>
          <p:nvPr userDrawn="1"/>
        </p:nvGrpSpPr>
        <p:grpSpPr bwMode="auto">
          <a:xfrm>
            <a:off x="10176934" y="427038"/>
            <a:ext cx="404284" cy="379412"/>
            <a:chOff x="3243875" y="2372825"/>
            <a:chExt cx="291375" cy="281375"/>
          </a:xfrm>
        </p:grpSpPr>
        <p:sp>
          <p:nvSpPr>
            <p:cNvPr id="29" name="Google Shape;1020;p14">
              <a:extLst>
                <a:ext uri="{FF2B5EF4-FFF2-40B4-BE49-F238E27FC236}">
                  <a16:creationId xmlns:a16="http://schemas.microsoft.com/office/drawing/2014/main" id="{947C9EB8-AF58-4D4E-A568-B9E5AAE6F9AD}"/>
                </a:ext>
              </a:extLst>
            </p:cNvPr>
            <p:cNvSpPr/>
            <p:nvPr/>
          </p:nvSpPr>
          <p:spPr>
            <a:xfrm>
              <a:off x="3286590" y="2403435"/>
              <a:ext cx="205946" cy="200141"/>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30" name="Google Shape;1021;p14">
              <a:extLst>
                <a:ext uri="{FF2B5EF4-FFF2-40B4-BE49-F238E27FC236}">
                  <a16:creationId xmlns:a16="http://schemas.microsoft.com/office/drawing/2014/main" id="{6637B6D0-7994-4CA5-9978-283F4915346E}"/>
                </a:ext>
              </a:extLst>
            </p:cNvPr>
            <p:cNvSpPr/>
            <p:nvPr/>
          </p:nvSpPr>
          <p:spPr>
            <a:xfrm>
              <a:off x="3303371" y="2403435"/>
              <a:ext cx="192216" cy="210737"/>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31" name="Google Shape;1022;p14">
              <a:extLst>
                <a:ext uri="{FF2B5EF4-FFF2-40B4-BE49-F238E27FC236}">
                  <a16:creationId xmlns:a16="http://schemas.microsoft.com/office/drawing/2014/main" id="{6FC07BB0-5693-44FC-9DF6-674886935E67}"/>
                </a:ext>
              </a:extLst>
            </p:cNvPr>
            <p:cNvSpPr/>
            <p:nvPr/>
          </p:nvSpPr>
          <p:spPr>
            <a:xfrm>
              <a:off x="3396427" y="2372825"/>
              <a:ext cx="10679"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32" name="Google Shape;1023;p14">
              <a:extLst>
                <a:ext uri="{FF2B5EF4-FFF2-40B4-BE49-F238E27FC236}">
                  <a16:creationId xmlns:a16="http://schemas.microsoft.com/office/drawing/2014/main" id="{1BF1C62D-960E-48F9-8B62-67FBFBB42C75}"/>
                </a:ext>
              </a:extLst>
            </p:cNvPr>
            <p:cNvSpPr/>
            <p:nvPr/>
          </p:nvSpPr>
          <p:spPr>
            <a:xfrm>
              <a:off x="3243875" y="2495264"/>
              <a:ext cx="285273" cy="1059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33" name="Google Shape;1024;p14">
              <a:extLst>
                <a:ext uri="{FF2B5EF4-FFF2-40B4-BE49-F238E27FC236}">
                  <a16:creationId xmlns:a16="http://schemas.microsoft.com/office/drawing/2014/main" id="{12084492-B6C7-4F63-9D6F-5ED5F0AC753F}"/>
                </a:ext>
              </a:extLst>
            </p:cNvPr>
            <p:cNvSpPr/>
            <p:nvPr/>
          </p:nvSpPr>
          <p:spPr>
            <a:xfrm>
              <a:off x="3339983" y="2378711"/>
              <a:ext cx="105260" cy="26842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34" name="Google Shape;1025;p14">
              <a:extLst>
                <a:ext uri="{FF2B5EF4-FFF2-40B4-BE49-F238E27FC236}">
                  <a16:creationId xmlns:a16="http://schemas.microsoft.com/office/drawing/2014/main" id="{6FAE9F76-800F-4989-AF38-67647E39FE5C}"/>
                </a:ext>
              </a:extLst>
            </p:cNvPr>
            <p:cNvSpPr/>
            <p:nvPr/>
          </p:nvSpPr>
          <p:spPr>
            <a:xfrm>
              <a:off x="3266758" y="2458768"/>
              <a:ext cx="268492" cy="94184"/>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35" name="Google Shape;1026;p14">
              <a:extLst>
                <a:ext uri="{FF2B5EF4-FFF2-40B4-BE49-F238E27FC236}">
                  <a16:creationId xmlns:a16="http://schemas.microsoft.com/office/drawing/2014/main" id="{AE5FC12B-500A-472B-8F8D-F0B6237209DC}"/>
                </a:ext>
              </a:extLst>
            </p:cNvPr>
            <p:cNvSpPr/>
            <p:nvPr/>
          </p:nvSpPr>
          <p:spPr>
            <a:xfrm>
              <a:off x="3275911" y="2451704"/>
              <a:ext cx="257813" cy="113021"/>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36" name="Google Shape;1027;p14">
              <a:extLst>
                <a:ext uri="{FF2B5EF4-FFF2-40B4-BE49-F238E27FC236}">
                  <a16:creationId xmlns:a16="http://schemas.microsoft.com/office/drawing/2014/main" id="{E3A66A4C-4F78-4DEB-BB3E-26B2DAD5C629}"/>
                </a:ext>
              </a:extLst>
            </p:cNvPr>
            <p:cNvSpPr/>
            <p:nvPr/>
          </p:nvSpPr>
          <p:spPr>
            <a:xfrm>
              <a:off x="3329304" y="2385775"/>
              <a:ext cx="120517" cy="25783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37" name="Google Shape;1028;p14">
              <a:extLst>
                <a:ext uri="{FF2B5EF4-FFF2-40B4-BE49-F238E27FC236}">
                  <a16:creationId xmlns:a16="http://schemas.microsoft.com/office/drawing/2014/main" id="{CF9622B3-41CC-4ED9-9528-F05793729157}"/>
                </a:ext>
              </a:extLst>
            </p:cNvPr>
            <p:cNvSpPr/>
            <p:nvPr/>
          </p:nvSpPr>
          <p:spPr>
            <a:xfrm>
              <a:off x="3327779" y="2438754"/>
              <a:ext cx="134246" cy="133035"/>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38" name="Google Shape;1029;p14">
              <a:extLst>
                <a:ext uri="{FF2B5EF4-FFF2-40B4-BE49-F238E27FC236}">
                  <a16:creationId xmlns:a16="http://schemas.microsoft.com/office/drawing/2014/main" id="{0BFC1254-ECE8-4C2A-8538-E4ABAF1D6936}"/>
                </a:ext>
              </a:extLst>
            </p:cNvPr>
            <p:cNvSpPr>
              <a:spLocks/>
            </p:cNvSpPr>
            <p:nvPr/>
          </p:nvSpPr>
          <p:spPr bwMode="auto">
            <a:xfrm>
              <a:off x="3358550" y="2469325"/>
              <a:ext cx="72075" cy="71450"/>
            </a:xfrm>
            <a:custGeom>
              <a:avLst/>
              <a:gdLst>
                <a:gd name="T0" fmla="*/ 2147483646 w 2883"/>
                <a:gd name="T1" fmla="*/ 2147483646 h 2858"/>
                <a:gd name="T2" fmla="*/ 2147483646 w 2883"/>
                <a:gd name="T3" fmla="*/ 2147483646 h 2858"/>
                <a:gd name="T4" fmla="*/ 2147483646 w 2883"/>
                <a:gd name="T5" fmla="*/ 2147483646 h 2858"/>
                <a:gd name="T6" fmla="*/ 2147483646 w 2883"/>
                <a:gd name="T7" fmla="*/ 2147483646 h 2858"/>
                <a:gd name="T8" fmla="*/ 2147483646 w 2883"/>
                <a:gd name="T9" fmla="*/ 2147483646 h 28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39" name="Google Shape;1030;p14">
            <a:extLst>
              <a:ext uri="{FF2B5EF4-FFF2-40B4-BE49-F238E27FC236}">
                <a16:creationId xmlns:a16="http://schemas.microsoft.com/office/drawing/2014/main" id="{23DD3AEA-74BF-42D6-8E45-0897FDBB98E7}"/>
              </a:ext>
            </a:extLst>
          </p:cNvPr>
          <p:cNvGrpSpPr>
            <a:grpSpLocks/>
          </p:cNvGrpSpPr>
          <p:nvPr userDrawn="1"/>
        </p:nvGrpSpPr>
        <p:grpSpPr bwMode="auto">
          <a:xfrm>
            <a:off x="11004551" y="1042988"/>
            <a:ext cx="230716" cy="227012"/>
            <a:chOff x="4954425" y="2036375"/>
            <a:chExt cx="166675" cy="168575"/>
          </a:xfrm>
        </p:grpSpPr>
        <p:sp>
          <p:nvSpPr>
            <p:cNvPr id="40" name="Google Shape;1031;p14">
              <a:extLst>
                <a:ext uri="{FF2B5EF4-FFF2-40B4-BE49-F238E27FC236}">
                  <a16:creationId xmlns:a16="http://schemas.microsoft.com/office/drawing/2014/main" id="{88E3AF8C-E6A6-4D1C-A32B-78C5D301A70A}"/>
                </a:ext>
              </a:extLst>
            </p:cNvPr>
            <p:cNvSpPr>
              <a:spLocks/>
            </p:cNvSpPr>
            <p:nvPr/>
          </p:nvSpPr>
          <p:spPr bwMode="auto">
            <a:xfrm>
              <a:off x="4954425" y="2036375"/>
              <a:ext cx="166675" cy="168575"/>
            </a:xfrm>
            <a:custGeom>
              <a:avLst/>
              <a:gdLst>
                <a:gd name="T0" fmla="*/ 2147483646 w 6667"/>
                <a:gd name="T1" fmla="*/ 2147483646 h 6743"/>
                <a:gd name="T2" fmla="*/ 2147483646 w 6667"/>
                <a:gd name="T3" fmla="*/ 2147483646 h 6743"/>
                <a:gd name="T4" fmla="*/ 2147483646 w 6667"/>
                <a:gd name="T5" fmla="*/ 2147483646 h 6743"/>
                <a:gd name="T6" fmla="*/ 2147483646 w 6667"/>
                <a:gd name="T7" fmla="*/ 2147483646 h 6743"/>
                <a:gd name="T8" fmla="*/ 2147483646 w 6667"/>
                <a:gd name="T9" fmla="*/ 2147483646 h 6743"/>
                <a:gd name="T10" fmla="*/ 2147483646 w 6667"/>
                <a:gd name="T11" fmla="*/ 2147483646 h 6743"/>
                <a:gd name="T12" fmla="*/ 2147483646 w 6667"/>
                <a:gd name="T13" fmla="*/ 2147483646 h 6743"/>
                <a:gd name="T14" fmla="*/ 2147483646 w 6667"/>
                <a:gd name="T15" fmla="*/ 2147483646 h 674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41" name="Google Shape;1032;p14">
              <a:extLst>
                <a:ext uri="{FF2B5EF4-FFF2-40B4-BE49-F238E27FC236}">
                  <a16:creationId xmlns:a16="http://schemas.microsoft.com/office/drawing/2014/main" id="{B5D8DF78-41CF-41CC-AC47-4A2E6E25BAF8}"/>
                </a:ext>
              </a:extLst>
            </p:cNvPr>
            <p:cNvSpPr/>
            <p:nvPr/>
          </p:nvSpPr>
          <p:spPr>
            <a:xfrm>
              <a:off x="5009474" y="2104748"/>
              <a:ext cx="51991" cy="41259"/>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sp>
        <p:nvSpPr>
          <p:cNvPr id="42" name="Google Shape;1033;p14">
            <a:extLst>
              <a:ext uri="{FF2B5EF4-FFF2-40B4-BE49-F238E27FC236}">
                <a16:creationId xmlns:a16="http://schemas.microsoft.com/office/drawing/2014/main" id="{3BA4B77E-458B-48C0-96EB-287F3A642621}"/>
              </a:ext>
            </a:extLst>
          </p:cNvPr>
          <p:cNvSpPr>
            <a:spLocks/>
          </p:cNvSpPr>
          <p:nvPr userDrawn="1"/>
        </p:nvSpPr>
        <p:spPr bwMode="auto">
          <a:xfrm>
            <a:off x="2055285" y="6264275"/>
            <a:ext cx="165100" cy="109538"/>
          </a:xfrm>
          <a:custGeom>
            <a:avLst/>
            <a:gdLst>
              <a:gd name="T0" fmla="*/ 2147483646 w 4765"/>
              <a:gd name="T1" fmla="*/ 2147483646 h 3248"/>
              <a:gd name="T2" fmla="*/ 2147483646 w 4765"/>
              <a:gd name="T3" fmla="*/ 2147483646 h 3248"/>
              <a:gd name="T4" fmla="*/ 2147483646 w 4765"/>
              <a:gd name="T5" fmla="*/ 2147483646 h 3248"/>
              <a:gd name="T6" fmla="*/ 2147483646 w 4765"/>
              <a:gd name="T7" fmla="*/ 2147483646 h 3248"/>
              <a:gd name="T8" fmla="*/ 2147483646 w 4765"/>
              <a:gd name="T9" fmla="*/ 2147483646 h 32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3" name="Google Shape;1034;p14">
            <a:extLst>
              <a:ext uri="{FF2B5EF4-FFF2-40B4-BE49-F238E27FC236}">
                <a16:creationId xmlns:a16="http://schemas.microsoft.com/office/drawing/2014/main" id="{B21FAA51-A19A-4DB6-88DD-7F2D2DFDB4AF}"/>
              </a:ext>
            </a:extLst>
          </p:cNvPr>
          <p:cNvSpPr/>
          <p:nvPr userDrawn="1"/>
        </p:nvSpPr>
        <p:spPr>
          <a:xfrm>
            <a:off x="10996085" y="6181725"/>
            <a:ext cx="120649" cy="82550"/>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lIns="68569" tIns="68569" rIns="68569" bIns="68569" anchor="ctr"/>
          <a:lstStyle/>
          <a:p>
            <a:pPr eaLnBrk="1" fontAlgn="auto" hangingPunct="1">
              <a:spcBef>
                <a:spcPts val="0"/>
              </a:spcBef>
              <a:spcAft>
                <a:spcPts val="0"/>
              </a:spcAft>
              <a:defRPr/>
            </a:pPr>
            <a:endParaRPr sz="1800" b="0">
              <a:solidFill>
                <a:prstClr val="black"/>
              </a:solidFill>
              <a:latin typeface="Arial"/>
            </a:endParaRPr>
          </a:p>
        </p:txBody>
      </p:sp>
      <p:grpSp>
        <p:nvGrpSpPr>
          <p:cNvPr id="44" name="Google Shape;1035;p14">
            <a:extLst>
              <a:ext uri="{FF2B5EF4-FFF2-40B4-BE49-F238E27FC236}">
                <a16:creationId xmlns:a16="http://schemas.microsoft.com/office/drawing/2014/main" id="{71EA265C-A5EE-4831-97EA-AC8C79972663}"/>
              </a:ext>
            </a:extLst>
          </p:cNvPr>
          <p:cNvGrpSpPr>
            <a:grpSpLocks/>
          </p:cNvGrpSpPr>
          <p:nvPr userDrawn="1"/>
        </p:nvGrpSpPr>
        <p:grpSpPr bwMode="auto">
          <a:xfrm>
            <a:off x="817034" y="5192714"/>
            <a:ext cx="230717" cy="225425"/>
            <a:chOff x="4954425" y="2036375"/>
            <a:chExt cx="166675" cy="168575"/>
          </a:xfrm>
        </p:grpSpPr>
        <p:sp>
          <p:nvSpPr>
            <p:cNvPr id="45" name="Google Shape;1036;p14">
              <a:extLst>
                <a:ext uri="{FF2B5EF4-FFF2-40B4-BE49-F238E27FC236}">
                  <a16:creationId xmlns:a16="http://schemas.microsoft.com/office/drawing/2014/main" id="{525F12C0-524F-4314-AB8C-F399EDBD9EAA}"/>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46" name="Google Shape;1037;p14">
              <a:extLst>
                <a:ext uri="{FF2B5EF4-FFF2-40B4-BE49-F238E27FC236}">
                  <a16:creationId xmlns:a16="http://schemas.microsoft.com/office/drawing/2014/main" id="{29954293-8E02-4B30-B472-6948C021E9F7}"/>
                </a:ext>
              </a:extLst>
            </p:cNvPr>
            <p:cNvSpPr/>
            <p:nvPr/>
          </p:nvSpPr>
          <p:spPr>
            <a:xfrm>
              <a:off x="5009473" y="2105230"/>
              <a:ext cx="51990" cy="40363"/>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sp>
        <p:nvSpPr>
          <p:cNvPr id="47" name="Google Shape;1082;p14">
            <a:extLst>
              <a:ext uri="{FF2B5EF4-FFF2-40B4-BE49-F238E27FC236}">
                <a16:creationId xmlns:a16="http://schemas.microsoft.com/office/drawing/2014/main" id="{5437C87B-1C40-42BC-A675-555E6FD35425}"/>
              </a:ext>
            </a:extLst>
          </p:cNvPr>
          <p:cNvSpPr>
            <a:spLocks/>
          </p:cNvSpPr>
          <p:nvPr userDrawn="1"/>
        </p:nvSpPr>
        <p:spPr bwMode="auto">
          <a:xfrm>
            <a:off x="465667" y="882651"/>
            <a:ext cx="110067" cy="176213"/>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8" name="Google Shape;1083;p14">
            <a:extLst>
              <a:ext uri="{FF2B5EF4-FFF2-40B4-BE49-F238E27FC236}">
                <a16:creationId xmlns:a16="http://schemas.microsoft.com/office/drawing/2014/main" id="{B6EBB0DC-7286-4F8E-BF07-DA4CEA980AAE}"/>
              </a:ext>
            </a:extLst>
          </p:cNvPr>
          <p:cNvSpPr>
            <a:spLocks/>
          </p:cNvSpPr>
          <p:nvPr userDrawn="1"/>
        </p:nvSpPr>
        <p:spPr bwMode="auto">
          <a:xfrm>
            <a:off x="201084" y="906463"/>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9" name="Google Shape;1084;p14">
            <a:extLst>
              <a:ext uri="{FF2B5EF4-FFF2-40B4-BE49-F238E27FC236}">
                <a16:creationId xmlns:a16="http://schemas.microsoft.com/office/drawing/2014/main" id="{9EAA8571-7C16-4EFF-8D6C-0A63A8F403AF}"/>
              </a:ext>
            </a:extLst>
          </p:cNvPr>
          <p:cNvSpPr>
            <a:spLocks/>
          </p:cNvSpPr>
          <p:nvPr userDrawn="1"/>
        </p:nvSpPr>
        <p:spPr bwMode="auto">
          <a:xfrm>
            <a:off x="224367" y="989014"/>
            <a:ext cx="44451"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0" name="Google Shape;1085;p14">
            <a:extLst>
              <a:ext uri="{FF2B5EF4-FFF2-40B4-BE49-F238E27FC236}">
                <a16:creationId xmlns:a16="http://schemas.microsoft.com/office/drawing/2014/main" id="{05C7000A-8F37-4916-9D1B-FD376563003F}"/>
              </a:ext>
            </a:extLst>
          </p:cNvPr>
          <p:cNvSpPr>
            <a:spLocks/>
          </p:cNvSpPr>
          <p:nvPr userDrawn="1"/>
        </p:nvSpPr>
        <p:spPr bwMode="auto">
          <a:xfrm>
            <a:off x="524934" y="947739"/>
            <a:ext cx="46567" cy="46037"/>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1" name="Google Shape;1086;p14">
            <a:extLst>
              <a:ext uri="{FF2B5EF4-FFF2-40B4-BE49-F238E27FC236}">
                <a16:creationId xmlns:a16="http://schemas.microsoft.com/office/drawing/2014/main" id="{037C3A81-B83A-4FD8-9AD1-3D23A160A1C7}"/>
              </a:ext>
            </a:extLst>
          </p:cNvPr>
          <p:cNvSpPr>
            <a:spLocks/>
          </p:cNvSpPr>
          <p:nvPr userDrawn="1"/>
        </p:nvSpPr>
        <p:spPr bwMode="auto">
          <a:xfrm>
            <a:off x="201084" y="917575"/>
            <a:ext cx="448733" cy="96838"/>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2" name="Google Shape;1082;p14">
            <a:extLst>
              <a:ext uri="{FF2B5EF4-FFF2-40B4-BE49-F238E27FC236}">
                <a16:creationId xmlns:a16="http://schemas.microsoft.com/office/drawing/2014/main" id="{1812D461-69CB-4BEE-83DF-371218FA56D0}"/>
              </a:ext>
            </a:extLst>
          </p:cNvPr>
          <p:cNvSpPr>
            <a:spLocks/>
          </p:cNvSpPr>
          <p:nvPr userDrawn="1"/>
        </p:nvSpPr>
        <p:spPr bwMode="auto">
          <a:xfrm>
            <a:off x="463550" y="1495425"/>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3" name="Google Shape;1083;p14">
            <a:extLst>
              <a:ext uri="{FF2B5EF4-FFF2-40B4-BE49-F238E27FC236}">
                <a16:creationId xmlns:a16="http://schemas.microsoft.com/office/drawing/2014/main" id="{1783A0DD-F4D1-4D4C-A094-8C5CBE770D95}"/>
              </a:ext>
            </a:extLst>
          </p:cNvPr>
          <p:cNvSpPr>
            <a:spLocks/>
          </p:cNvSpPr>
          <p:nvPr userDrawn="1"/>
        </p:nvSpPr>
        <p:spPr bwMode="auto">
          <a:xfrm>
            <a:off x="198967" y="1520826"/>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4" name="Google Shape;1084;p14">
            <a:extLst>
              <a:ext uri="{FF2B5EF4-FFF2-40B4-BE49-F238E27FC236}">
                <a16:creationId xmlns:a16="http://schemas.microsoft.com/office/drawing/2014/main" id="{70F60263-957B-43E7-8E8E-2E97989245CF}"/>
              </a:ext>
            </a:extLst>
          </p:cNvPr>
          <p:cNvSpPr>
            <a:spLocks/>
          </p:cNvSpPr>
          <p:nvPr userDrawn="1"/>
        </p:nvSpPr>
        <p:spPr bwMode="auto">
          <a:xfrm>
            <a:off x="222251" y="1603375"/>
            <a:ext cx="46567" cy="46038"/>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5" name="Google Shape;1085;p14">
            <a:extLst>
              <a:ext uri="{FF2B5EF4-FFF2-40B4-BE49-F238E27FC236}">
                <a16:creationId xmlns:a16="http://schemas.microsoft.com/office/drawing/2014/main" id="{A96E48E8-D56E-4D6A-902F-B8AC940EA802}"/>
              </a:ext>
            </a:extLst>
          </p:cNvPr>
          <p:cNvSpPr>
            <a:spLocks/>
          </p:cNvSpPr>
          <p:nvPr userDrawn="1"/>
        </p:nvSpPr>
        <p:spPr bwMode="auto">
          <a:xfrm>
            <a:off x="522818" y="1562100"/>
            <a:ext cx="46567" cy="44450"/>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6" name="Google Shape;1086;p14">
            <a:extLst>
              <a:ext uri="{FF2B5EF4-FFF2-40B4-BE49-F238E27FC236}">
                <a16:creationId xmlns:a16="http://schemas.microsoft.com/office/drawing/2014/main" id="{8254EA00-4AFD-47B4-82F0-C5B1515A92EF}"/>
              </a:ext>
            </a:extLst>
          </p:cNvPr>
          <p:cNvSpPr>
            <a:spLocks/>
          </p:cNvSpPr>
          <p:nvPr userDrawn="1"/>
        </p:nvSpPr>
        <p:spPr bwMode="auto">
          <a:xfrm>
            <a:off x="201084" y="1531938"/>
            <a:ext cx="446616"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7" name="Google Shape;1082;p14">
            <a:extLst>
              <a:ext uri="{FF2B5EF4-FFF2-40B4-BE49-F238E27FC236}">
                <a16:creationId xmlns:a16="http://schemas.microsoft.com/office/drawing/2014/main" id="{3AAFEB49-BD76-40FF-81B7-724D1C7AA447}"/>
              </a:ext>
            </a:extLst>
          </p:cNvPr>
          <p:cNvSpPr>
            <a:spLocks/>
          </p:cNvSpPr>
          <p:nvPr userDrawn="1"/>
        </p:nvSpPr>
        <p:spPr bwMode="auto">
          <a:xfrm>
            <a:off x="463550" y="2109788"/>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8" name="Google Shape;1083;p14">
            <a:extLst>
              <a:ext uri="{FF2B5EF4-FFF2-40B4-BE49-F238E27FC236}">
                <a16:creationId xmlns:a16="http://schemas.microsoft.com/office/drawing/2014/main" id="{4F2EF574-E7A4-4286-8D16-4465DE49D693}"/>
              </a:ext>
            </a:extLst>
          </p:cNvPr>
          <p:cNvSpPr>
            <a:spLocks/>
          </p:cNvSpPr>
          <p:nvPr userDrawn="1"/>
        </p:nvSpPr>
        <p:spPr bwMode="auto">
          <a:xfrm>
            <a:off x="198967" y="2135189"/>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9" name="Google Shape;1084;p14">
            <a:extLst>
              <a:ext uri="{FF2B5EF4-FFF2-40B4-BE49-F238E27FC236}">
                <a16:creationId xmlns:a16="http://schemas.microsoft.com/office/drawing/2014/main" id="{4183D815-A08C-470F-911F-7D8EEC03B531}"/>
              </a:ext>
            </a:extLst>
          </p:cNvPr>
          <p:cNvSpPr>
            <a:spLocks/>
          </p:cNvSpPr>
          <p:nvPr userDrawn="1"/>
        </p:nvSpPr>
        <p:spPr bwMode="auto">
          <a:xfrm>
            <a:off x="222251" y="2217738"/>
            <a:ext cx="44449" cy="44450"/>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0" name="Google Shape;1085;p14">
            <a:extLst>
              <a:ext uri="{FF2B5EF4-FFF2-40B4-BE49-F238E27FC236}">
                <a16:creationId xmlns:a16="http://schemas.microsoft.com/office/drawing/2014/main" id="{7F352C34-8041-4D4C-90E7-6B42C41FBEE1}"/>
              </a:ext>
            </a:extLst>
          </p:cNvPr>
          <p:cNvSpPr>
            <a:spLocks/>
          </p:cNvSpPr>
          <p:nvPr userDrawn="1"/>
        </p:nvSpPr>
        <p:spPr bwMode="auto">
          <a:xfrm>
            <a:off x="522818" y="2174875"/>
            <a:ext cx="44449"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1" name="Google Shape;1086;p14">
            <a:extLst>
              <a:ext uri="{FF2B5EF4-FFF2-40B4-BE49-F238E27FC236}">
                <a16:creationId xmlns:a16="http://schemas.microsoft.com/office/drawing/2014/main" id="{5516EF49-8031-4FCD-B602-72B2931DD6A4}"/>
              </a:ext>
            </a:extLst>
          </p:cNvPr>
          <p:cNvSpPr>
            <a:spLocks/>
          </p:cNvSpPr>
          <p:nvPr userDrawn="1"/>
        </p:nvSpPr>
        <p:spPr bwMode="auto">
          <a:xfrm>
            <a:off x="198967" y="2146300"/>
            <a:ext cx="448733"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2" name="Google Shape;1082;p14">
            <a:extLst>
              <a:ext uri="{FF2B5EF4-FFF2-40B4-BE49-F238E27FC236}">
                <a16:creationId xmlns:a16="http://schemas.microsoft.com/office/drawing/2014/main" id="{B1A7C1B2-F60B-4241-9981-46FEA27A998B}"/>
              </a:ext>
            </a:extLst>
          </p:cNvPr>
          <p:cNvSpPr>
            <a:spLocks/>
          </p:cNvSpPr>
          <p:nvPr userDrawn="1"/>
        </p:nvSpPr>
        <p:spPr bwMode="auto">
          <a:xfrm>
            <a:off x="461433" y="2724151"/>
            <a:ext cx="110067" cy="176213"/>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3" name="Google Shape;1083;p14">
            <a:extLst>
              <a:ext uri="{FF2B5EF4-FFF2-40B4-BE49-F238E27FC236}">
                <a16:creationId xmlns:a16="http://schemas.microsoft.com/office/drawing/2014/main" id="{5497AB73-DD5D-43BD-89A7-819CA03112FA}"/>
              </a:ext>
            </a:extLst>
          </p:cNvPr>
          <p:cNvSpPr>
            <a:spLocks/>
          </p:cNvSpPr>
          <p:nvPr userDrawn="1"/>
        </p:nvSpPr>
        <p:spPr bwMode="auto">
          <a:xfrm>
            <a:off x="196851" y="2747964"/>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4" name="Google Shape;1084;p14">
            <a:extLst>
              <a:ext uri="{FF2B5EF4-FFF2-40B4-BE49-F238E27FC236}">
                <a16:creationId xmlns:a16="http://schemas.microsoft.com/office/drawing/2014/main" id="{7547C67C-FFCB-4A51-A572-5FBD6862C67D}"/>
              </a:ext>
            </a:extLst>
          </p:cNvPr>
          <p:cNvSpPr>
            <a:spLocks/>
          </p:cNvSpPr>
          <p:nvPr userDrawn="1"/>
        </p:nvSpPr>
        <p:spPr bwMode="auto">
          <a:xfrm>
            <a:off x="220134" y="2830514"/>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5" name="Google Shape;1085;p14">
            <a:extLst>
              <a:ext uri="{FF2B5EF4-FFF2-40B4-BE49-F238E27FC236}">
                <a16:creationId xmlns:a16="http://schemas.microsoft.com/office/drawing/2014/main" id="{FD2936F0-8026-4816-AE1F-C62B1C315F27}"/>
              </a:ext>
            </a:extLst>
          </p:cNvPr>
          <p:cNvSpPr>
            <a:spLocks/>
          </p:cNvSpPr>
          <p:nvPr userDrawn="1"/>
        </p:nvSpPr>
        <p:spPr bwMode="auto">
          <a:xfrm>
            <a:off x="520701" y="2789239"/>
            <a:ext cx="46567" cy="46037"/>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6" name="Google Shape;1086;p14">
            <a:extLst>
              <a:ext uri="{FF2B5EF4-FFF2-40B4-BE49-F238E27FC236}">
                <a16:creationId xmlns:a16="http://schemas.microsoft.com/office/drawing/2014/main" id="{CEE30B4F-1326-44C8-9DBF-C7217ADA0B88}"/>
              </a:ext>
            </a:extLst>
          </p:cNvPr>
          <p:cNvSpPr>
            <a:spLocks/>
          </p:cNvSpPr>
          <p:nvPr userDrawn="1"/>
        </p:nvSpPr>
        <p:spPr bwMode="auto">
          <a:xfrm>
            <a:off x="198968" y="2759075"/>
            <a:ext cx="446617" cy="96838"/>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7" name="Google Shape;1082;p14">
            <a:extLst>
              <a:ext uri="{FF2B5EF4-FFF2-40B4-BE49-F238E27FC236}">
                <a16:creationId xmlns:a16="http://schemas.microsoft.com/office/drawing/2014/main" id="{2997BD94-426B-449D-8AF1-CA43BEB705E5}"/>
              </a:ext>
            </a:extLst>
          </p:cNvPr>
          <p:cNvSpPr>
            <a:spLocks/>
          </p:cNvSpPr>
          <p:nvPr userDrawn="1"/>
        </p:nvSpPr>
        <p:spPr bwMode="auto">
          <a:xfrm>
            <a:off x="461433" y="3336925"/>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8" name="Google Shape;1083;p14">
            <a:extLst>
              <a:ext uri="{FF2B5EF4-FFF2-40B4-BE49-F238E27FC236}">
                <a16:creationId xmlns:a16="http://schemas.microsoft.com/office/drawing/2014/main" id="{F2CB2B1A-B20C-4B39-B293-97DF43B96CEE}"/>
              </a:ext>
            </a:extLst>
          </p:cNvPr>
          <p:cNvSpPr>
            <a:spLocks/>
          </p:cNvSpPr>
          <p:nvPr userDrawn="1"/>
        </p:nvSpPr>
        <p:spPr bwMode="auto">
          <a:xfrm>
            <a:off x="194733" y="3362326"/>
            <a:ext cx="450851"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9" name="Google Shape;1084;p14">
            <a:extLst>
              <a:ext uri="{FF2B5EF4-FFF2-40B4-BE49-F238E27FC236}">
                <a16:creationId xmlns:a16="http://schemas.microsoft.com/office/drawing/2014/main" id="{7A8C7EE1-E82C-4204-B047-EC6B9603676F}"/>
              </a:ext>
            </a:extLst>
          </p:cNvPr>
          <p:cNvSpPr>
            <a:spLocks/>
          </p:cNvSpPr>
          <p:nvPr userDrawn="1"/>
        </p:nvSpPr>
        <p:spPr bwMode="auto">
          <a:xfrm>
            <a:off x="220133" y="3444875"/>
            <a:ext cx="44451" cy="46038"/>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0" name="Google Shape;1085;p14">
            <a:extLst>
              <a:ext uri="{FF2B5EF4-FFF2-40B4-BE49-F238E27FC236}">
                <a16:creationId xmlns:a16="http://schemas.microsoft.com/office/drawing/2014/main" id="{5A1A4395-22F1-44D2-ABFF-B605D0664F71}"/>
              </a:ext>
            </a:extLst>
          </p:cNvPr>
          <p:cNvSpPr>
            <a:spLocks/>
          </p:cNvSpPr>
          <p:nvPr userDrawn="1"/>
        </p:nvSpPr>
        <p:spPr bwMode="auto">
          <a:xfrm>
            <a:off x="520700" y="3403600"/>
            <a:ext cx="44451" cy="44450"/>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1" name="Google Shape;1086;p14">
            <a:extLst>
              <a:ext uri="{FF2B5EF4-FFF2-40B4-BE49-F238E27FC236}">
                <a16:creationId xmlns:a16="http://schemas.microsoft.com/office/drawing/2014/main" id="{36F5F191-954C-469F-BADA-773012A60BD4}"/>
              </a:ext>
            </a:extLst>
          </p:cNvPr>
          <p:cNvSpPr>
            <a:spLocks/>
          </p:cNvSpPr>
          <p:nvPr userDrawn="1"/>
        </p:nvSpPr>
        <p:spPr bwMode="auto">
          <a:xfrm>
            <a:off x="196851" y="3373439"/>
            <a:ext cx="448733" cy="96837"/>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2" name="Google Shape;1082;p14">
            <a:extLst>
              <a:ext uri="{FF2B5EF4-FFF2-40B4-BE49-F238E27FC236}">
                <a16:creationId xmlns:a16="http://schemas.microsoft.com/office/drawing/2014/main" id="{08500397-3ABB-43CA-82F9-DC7A11ABD030}"/>
              </a:ext>
            </a:extLst>
          </p:cNvPr>
          <p:cNvSpPr>
            <a:spLocks/>
          </p:cNvSpPr>
          <p:nvPr userDrawn="1"/>
        </p:nvSpPr>
        <p:spPr bwMode="auto">
          <a:xfrm>
            <a:off x="459317" y="3951288"/>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3" name="Google Shape;1083;p14">
            <a:extLst>
              <a:ext uri="{FF2B5EF4-FFF2-40B4-BE49-F238E27FC236}">
                <a16:creationId xmlns:a16="http://schemas.microsoft.com/office/drawing/2014/main" id="{C3B024CE-6DC9-47F7-AF20-8CF1090ACAC0}"/>
              </a:ext>
            </a:extLst>
          </p:cNvPr>
          <p:cNvSpPr>
            <a:spLocks/>
          </p:cNvSpPr>
          <p:nvPr userDrawn="1"/>
        </p:nvSpPr>
        <p:spPr bwMode="auto">
          <a:xfrm>
            <a:off x="194734" y="3976689"/>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4" name="Google Shape;1084;p14">
            <a:extLst>
              <a:ext uri="{FF2B5EF4-FFF2-40B4-BE49-F238E27FC236}">
                <a16:creationId xmlns:a16="http://schemas.microsoft.com/office/drawing/2014/main" id="{EDA7EA36-C0A6-4419-9CFC-B7EA2757C1E3}"/>
              </a:ext>
            </a:extLst>
          </p:cNvPr>
          <p:cNvSpPr>
            <a:spLocks/>
          </p:cNvSpPr>
          <p:nvPr userDrawn="1"/>
        </p:nvSpPr>
        <p:spPr bwMode="auto">
          <a:xfrm>
            <a:off x="218018" y="4059239"/>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5" name="Google Shape;1085;p14">
            <a:extLst>
              <a:ext uri="{FF2B5EF4-FFF2-40B4-BE49-F238E27FC236}">
                <a16:creationId xmlns:a16="http://schemas.microsoft.com/office/drawing/2014/main" id="{36FA03B7-4806-4DC2-87E9-DDA62177A0A0}"/>
              </a:ext>
            </a:extLst>
          </p:cNvPr>
          <p:cNvSpPr>
            <a:spLocks/>
          </p:cNvSpPr>
          <p:nvPr userDrawn="1"/>
        </p:nvSpPr>
        <p:spPr bwMode="auto">
          <a:xfrm>
            <a:off x="518585" y="4016375"/>
            <a:ext cx="46567"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6" name="Google Shape;1086;p14">
            <a:extLst>
              <a:ext uri="{FF2B5EF4-FFF2-40B4-BE49-F238E27FC236}">
                <a16:creationId xmlns:a16="http://schemas.microsoft.com/office/drawing/2014/main" id="{64593EEB-590C-4D30-A61A-DAA1D2A19DEF}"/>
              </a:ext>
            </a:extLst>
          </p:cNvPr>
          <p:cNvSpPr>
            <a:spLocks/>
          </p:cNvSpPr>
          <p:nvPr userDrawn="1"/>
        </p:nvSpPr>
        <p:spPr bwMode="auto">
          <a:xfrm>
            <a:off x="194734" y="3987800"/>
            <a:ext cx="448733"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7" name="Google Shape;1082;p14">
            <a:extLst>
              <a:ext uri="{FF2B5EF4-FFF2-40B4-BE49-F238E27FC236}">
                <a16:creationId xmlns:a16="http://schemas.microsoft.com/office/drawing/2014/main" id="{4C241B66-B2E4-4B30-A6B9-F6ABEB2E62CB}"/>
              </a:ext>
            </a:extLst>
          </p:cNvPr>
          <p:cNvSpPr>
            <a:spLocks/>
          </p:cNvSpPr>
          <p:nvPr userDrawn="1"/>
        </p:nvSpPr>
        <p:spPr bwMode="auto">
          <a:xfrm>
            <a:off x="459317" y="4565650"/>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8" name="Google Shape;1083;p14">
            <a:extLst>
              <a:ext uri="{FF2B5EF4-FFF2-40B4-BE49-F238E27FC236}">
                <a16:creationId xmlns:a16="http://schemas.microsoft.com/office/drawing/2014/main" id="{1E99C1DC-59AB-4EA0-8F87-1193BF2CC3AA}"/>
              </a:ext>
            </a:extLst>
          </p:cNvPr>
          <p:cNvSpPr>
            <a:spLocks/>
          </p:cNvSpPr>
          <p:nvPr userDrawn="1"/>
        </p:nvSpPr>
        <p:spPr bwMode="auto">
          <a:xfrm>
            <a:off x="192618" y="4589464"/>
            <a:ext cx="450849"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9" name="Google Shape;1084;p14">
            <a:extLst>
              <a:ext uri="{FF2B5EF4-FFF2-40B4-BE49-F238E27FC236}">
                <a16:creationId xmlns:a16="http://schemas.microsoft.com/office/drawing/2014/main" id="{C6C26DED-2C68-4407-A26A-DE71528FD9AE}"/>
              </a:ext>
            </a:extLst>
          </p:cNvPr>
          <p:cNvSpPr>
            <a:spLocks/>
          </p:cNvSpPr>
          <p:nvPr userDrawn="1"/>
        </p:nvSpPr>
        <p:spPr bwMode="auto">
          <a:xfrm>
            <a:off x="215901" y="4672014"/>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0" name="Google Shape;1085;p14">
            <a:extLst>
              <a:ext uri="{FF2B5EF4-FFF2-40B4-BE49-F238E27FC236}">
                <a16:creationId xmlns:a16="http://schemas.microsoft.com/office/drawing/2014/main" id="{581A06A4-FA69-4C0E-8149-97EB8A500152}"/>
              </a:ext>
            </a:extLst>
          </p:cNvPr>
          <p:cNvSpPr>
            <a:spLocks/>
          </p:cNvSpPr>
          <p:nvPr userDrawn="1"/>
        </p:nvSpPr>
        <p:spPr bwMode="auto">
          <a:xfrm>
            <a:off x="518585" y="4630739"/>
            <a:ext cx="44449" cy="46037"/>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1" name="Google Shape;1086;p14">
            <a:extLst>
              <a:ext uri="{FF2B5EF4-FFF2-40B4-BE49-F238E27FC236}">
                <a16:creationId xmlns:a16="http://schemas.microsoft.com/office/drawing/2014/main" id="{A75326F7-51E3-40F4-9C9F-400CFBA54B83}"/>
              </a:ext>
            </a:extLst>
          </p:cNvPr>
          <p:cNvSpPr>
            <a:spLocks/>
          </p:cNvSpPr>
          <p:nvPr userDrawn="1"/>
        </p:nvSpPr>
        <p:spPr bwMode="auto">
          <a:xfrm>
            <a:off x="194734" y="4600575"/>
            <a:ext cx="446617" cy="96838"/>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2" name="Google Shape;1082;p14">
            <a:extLst>
              <a:ext uri="{FF2B5EF4-FFF2-40B4-BE49-F238E27FC236}">
                <a16:creationId xmlns:a16="http://schemas.microsoft.com/office/drawing/2014/main" id="{6617606E-9909-4AC9-B02E-5DE3F3E500B2}"/>
              </a:ext>
            </a:extLst>
          </p:cNvPr>
          <p:cNvSpPr>
            <a:spLocks/>
          </p:cNvSpPr>
          <p:nvPr userDrawn="1"/>
        </p:nvSpPr>
        <p:spPr bwMode="auto">
          <a:xfrm>
            <a:off x="457200" y="5180013"/>
            <a:ext cx="110067" cy="176212"/>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3" name="Google Shape;1083;p14">
            <a:extLst>
              <a:ext uri="{FF2B5EF4-FFF2-40B4-BE49-F238E27FC236}">
                <a16:creationId xmlns:a16="http://schemas.microsoft.com/office/drawing/2014/main" id="{8E710392-3586-45B7-A394-D1C87C75E1F2}"/>
              </a:ext>
            </a:extLst>
          </p:cNvPr>
          <p:cNvSpPr>
            <a:spLocks/>
          </p:cNvSpPr>
          <p:nvPr userDrawn="1"/>
        </p:nvSpPr>
        <p:spPr bwMode="auto">
          <a:xfrm>
            <a:off x="192618" y="5203826"/>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4" name="Google Shape;1084;p14">
            <a:extLst>
              <a:ext uri="{FF2B5EF4-FFF2-40B4-BE49-F238E27FC236}">
                <a16:creationId xmlns:a16="http://schemas.microsoft.com/office/drawing/2014/main" id="{EE193C68-B9D1-46AB-8F84-16BD01BC74ED}"/>
              </a:ext>
            </a:extLst>
          </p:cNvPr>
          <p:cNvSpPr>
            <a:spLocks/>
          </p:cNvSpPr>
          <p:nvPr userDrawn="1"/>
        </p:nvSpPr>
        <p:spPr bwMode="auto">
          <a:xfrm>
            <a:off x="215901" y="5286375"/>
            <a:ext cx="46567" cy="46038"/>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5" name="Google Shape;1085;p14">
            <a:extLst>
              <a:ext uri="{FF2B5EF4-FFF2-40B4-BE49-F238E27FC236}">
                <a16:creationId xmlns:a16="http://schemas.microsoft.com/office/drawing/2014/main" id="{9E55EEA8-24B3-4235-BA5C-5736593605DF}"/>
              </a:ext>
            </a:extLst>
          </p:cNvPr>
          <p:cNvSpPr>
            <a:spLocks/>
          </p:cNvSpPr>
          <p:nvPr userDrawn="1"/>
        </p:nvSpPr>
        <p:spPr bwMode="auto">
          <a:xfrm>
            <a:off x="516467" y="5245100"/>
            <a:ext cx="46567"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6" name="Google Shape;1086;p14">
            <a:extLst>
              <a:ext uri="{FF2B5EF4-FFF2-40B4-BE49-F238E27FC236}">
                <a16:creationId xmlns:a16="http://schemas.microsoft.com/office/drawing/2014/main" id="{582F0FCF-7C6B-4D1E-A63C-5A5C69307AAE}"/>
              </a:ext>
            </a:extLst>
          </p:cNvPr>
          <p:cNvSpPr>
            <a:spLocks/>
          </p:cNvSpPr>
          <p:nvPr userDrawn="1"/>
        </p:nvSpPr>
        <p:spPr bwMode="auto">
          <a:xfrm>
            <a:off x="192618" y="5214939"/>
            <a:ext cx="448733" cy="96837"/>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7" name="Google Shape;1082;p14">
            <a:extLst>
              <a:ext uri="{FF2B5EF4-FFF2-40B4-BE49-F238E27FC236}">
                <a16:creationId xmlns:a16="http://schemas.microsoft.com/office/drawing/2014/main" id="{DFA78854-51A7-4BB8-9EEB-8D8F24F15BFD}"/>
              </a:ext>
            </a:extLst>
          </p:cNvPr>
          <p:cNvSpPr>
            <a:spLocks/>
          </p:cNvSpPr>
          <p:nvPr userDrawn="1"/>
        </p:nvSpPr>
        <p:spPr bwMode="auto">
          <a:xfrm>
            <a:off x="457200" y="5792788"/>
            <a:ext cx="107951"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8" name="Google Shape;1083;p14">
            <a:extLst>
              <a:ext uri="{FF2B5EF4-FFF2-40B4-BE49-F238E27FC236}">
                <a16:creationId xmlns:a16="http://schemas.microsoft.com/office/drawing/2014/main" id="{6BDC0758-1179-4E9B-A6CF-6C817B01B9C1}"/>
              </a:ext>
            </a:extLst>
          </p:cNvPr>
          <p:cNvSpPr>
            <a:spLocks/>
          </p:cNvSpPr>
          <p:nvPr userDrawn="1"/>
        </p:nvSpPr>
        <p:spPr bwMode="auto">
          <a:xfrm>
            <a:off x="190500" y="5818189"/>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9" name="Google Shape;1084;p14">
            <a:extLst>
              <a:ext uri="{FF2B5EF4-FFF2-40B4-BE49-F238E27FC236}">
                <a16:creationId xmlns:a16="http://schemas.microsoft.com/office/drawing/2014/main" id="{3B2E18B6-8D73-497F-872D-63534BE56755}"/>
              </a:ext>
            </a:extLst>
          </p:cNvPr>
          <p:cNvSpPr>
            <a:spLocks/>
          </p:cNvSpPr>
          <p:nvPr userDrawn="1"/>
        </p:nvSpPr>
        <p:spPr bwMode="auto">
          <a:xfrm>
            <a:off x="213784" y="5900739"/>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90" name="Google Shape;1085;p14">
            <a:extLst>
              <a:ext uri="{FF2B5EF4-FFF2-40B4-BE49-F238E27FC236}">
                <a16:creationId xmlns:a16="http://schemas.microsoft.com/office/drawing/2014/main" id="{44B663B5-66D9-4FD6-8607-89F645B5F64D}"/>
              </a:ext>
            </a:extLst>
          </p:cNvPr>
          <p:cNvSpPr>
            <a:spLocks/>
          </p:cNvSpPr>
          <p:nvPr userDrawn="1"/>
        </p:nvSpPr>
        <p:spPr bwMode="auto">
          <a:xfrm>
            <a:off x="514351" y="5857875"/>
            <a:ext cx="46567"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91" name="Google Shape;1086;p14">
            <a:extLst>
              <a:ext uri="{FF2B5EF4-FFF2-40B4-BE49-F238E27FC236}">
                <a16:creationId xmlns:a16="http://schemas.microsoft.com/office/drawing/2014/main" id="{32E16803-4AF9-4FBB-9F16-A2CC4D074C52}"/>
              </a:ext>
            </a:extLst>
          </p:cNvPr>
          <p:cNvSpPr>
            <a:spLocks/>
          </p:cNvSpPr>
          <p:nvPr userDrawn="1"/>
        </p:nvSpPr>
        <p:spPr bwMode="auto">
          <a:xfrm>
            <a:off x="192617" y="5829300"/>
            <a:ext cx="446616"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grpSp>
        <p:nvGrpSpPr>
          <p:cNvPr id="92" name="Google Shape;2356;p30">
            <a:extLst>
              <a:ext uri="{FF2B5EF4-FFF2-40B4-BE49-F238E27FC236}">
                <a16:creationId xmlns:a16="http://schemas.microsoft.com/office/drawing/2014/main" id="{EDBF1B21-6B05-4416-8540-BA11FC4CA168}"/>
              </a:ext>
            </a:extLst>
          </p:cNvPr>
          <p:cNvGrpSpPr/>
          <p:nvPr userDrawn="1"/>
        </p:nvGrpSpPr>
        <p:grpSpPr>
          <a:xfrm>
            <a:off x="745413" y="1491606"/>
            <a:ext cx="9867487" cy="4773077"/>
            <a:chOff x="623255" y="927125"/>
            <a:chExt cx="7691377" cy="3871900"/>
          </a:xfrm>
          <a:solidFill>
            <a:srgbClr val="F35757"/>
          </a:solidFill>
        </p:grpSpPr>
        <p:sp>
          <p:nvSpPr>
            <p:cNvPr id="93" name="Google Shape;2357;p30">
              <a:extLst>
                <a:ext uri="{FF2B5EF4-FFF2-40B4-BE49-F238E27FC236}">
                  <a16:creationId xmlns:a16="http://schemas.microsoft.com/office/drawing/2014/main" id="{5DD5F123-D9BF-4124-8549-B736EBA72E36}"/>
                </a:ext>
              </a:extLst>
            </p:cNvPr>
            <p:cNvSpPr/>
            <p:nvPr/>
          </p:nvSpPr>
          <p:spPr>
            <a:xfrm>
              <a:off x="2977025" y="927125"/>
              <a:ext cx="3134100" cy="1481700"/>
            </a:xfrm>
            <a:prstGeom prst="ellipse">
              <a:avLst/>
            </a:prstGeom>
            <a:grp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nvGrpSpPr>
            <p:cNvPr id="94" name="Google Shape;2358;p30">
              <a:extLst>
                <a:ext uri="{FF2B5EF4-FFF2-40B4-BE49-F238E27FC236}">
                  <a16:creationId xmlns:a16="http://schemas.microsoft.com/office/drawing/2014/main" id="{DB35E3F8-094B-42F8-B049-1AEC89BB8205}"/>
                </a:ext>
              </a:extLst>
            </p:cNvPr>
            <p:cNvGrpSpPr/>
            <p:nvPr/>
          </p:nvGrpSpPr>
          <p:grpSpPr>
            <a:xfrm>
              <a:off x="623255" y="973375"/>
              <a:ext cx="7691377" cy="3825650"/>
              <a:chOff x="623255" y="973375"/>
              <a:chExt cx="7691377" cy="3825650"/>
            </a:xfrm>
            <a:grpFill/>
          </p:grpSpPr>
          <p:sp>
            <p:nvSpPr>
              <p:cNvPr id="95" name="Google Shape;2359;p30">
                <a:extLst>
                  <a:ext uri="{FF2B5EF4-FFF2-40B4-BE49-F238E27FC236}">
                    <a16:creationId xmlns:a16="http://schemas.microsoft.com/office/drawing/2014/main" id="{BEC49DD5-0F55-4CA3-86FB-CE14E7E436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sz="1800" b="0" dirty="0">
                  <a:solidFill>
                    <a:prstClr val="black"/>
                  </a:solidFill>
                  <a:latin typeface="Arial"/>
                </a:endParaRPr>
              </a:p>
            </p:txBody>
          </p:sp>
          <p:sp>
            <p:nvSpPr>
              <p:cNvPr id="96" name="Google Shape;2360;p30">
                <a:extLst>
                  <a:ext uri="{FF2B5EF4-FFF2-40B4-BE49-F238E27FC236}">
                    <a16:creationId xmlns:a16="http://schemas.microsoft.com/office/drawing/2014/main" id="{0280EA63-4F6E-48CA-9570-267719664D09}"/>
                  </a:ext>
                </a:extLst>
              </p:cNvPr>
              <p:cNvSpPr/>
              <p:nvPr/>
            </p:nvSpPr>
            <p:spPr>
              <a:xfrm>
                <a:off x="1878425" y="1185100"/>
                <a:ext cx="2028300" cy="1403400"/>
              </a:xfrm>
              <a:prstGeom prst="ellipse">
                <a:avLst/>
              </a:prstGeom>
              <a:grpFill/>
              <a:ln>
                <a:noFill/>
              </a:ln>
            </p:spPr>
            <p:txBody>
              <a:bodyPr spcFirstLastPara="1" lIns="91425" tIns="91425" rIns="91425" bIns="91425" anchor="ctr"/>
              <a:lstStyle/>
              <a:p>
                <a:pPr eaLnBrk="1" fontAlgn="auto" hangingPunct="1">
                  <a:spcBef>
                    <a:spcPts val="0"/>
                  </a:spcBef>
                  <a:spcAft>
                    <a:spcPts val="0"/>
                  </a:spcAft>
                  <a:defRPr/>
                </a:pPr>
                <a:endParaRPr sz="1800" b="0" dirty="0">
                  <a:solidFill>
                    <a:prstClr val="black"/>
                  </a:solidFill>
                  <a:latin typeface="Arial"/>
                </a:endParaRPr>
              </a:p>
            </p:txBody>
          </p:sp>
          <p:sp>
            <p:nvSpPr>
              <p:cNvPr id="97" name="Google Shape;2361;p30">
                <a:extLst>
                  <a:ext uri="{FF2B5EF4-FFF2-40B4-BE49-F238E27FC236}">
                    <a16:creationId xmlns:a16="http://schemas.microsoft.com/office/drawing/2014/main" id="{00908F27-062E-4476-A6D5-18A0AAC13929}"/>
                  </a:ext>
                </a:extLst>
              </p:cNvPr>
              <p:cNvSpPr/>
              <p:nvPr/>
            </p:nvSpPr>
            <p:spPr>
              <a:xfrm>
                <a:off x="5585525" y="3231300"/>
                <a:ext cx="2028300" cy="1403400"/>
              </a:xfrm>
              <a:prstGeom prst="ellipse">
                <a:avLst/>
              </a:prstGeom>
              <a:grp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grpSp>
      <p:grpSp>
        <p:nvGrpSpPr>
          <p:cNvPr id="98" name="Google Shape;447;p27">
            <a:extLst>
              <a:ext uri="{FF2B5EF4-FFF2-40B4-BE49-F238E27FC236}">
                <a16:creationId xmlns:a16="http://schemas.microsoft.com/office/drawing/2014/main" id="{D4F5C488-99C8-4919-9188-CA6737B0F07B}"/>
              </a:ext>
            </a:extLst>
          </p:cNvPr>
          <p:cNvGrpSpPr>
            <a:grpSpLocks/>
          </p:cNvGrpSpPr>
          <p:nvPr userDrawn="1"/>
        </p:nvGrpSpPr>
        <p:grpSpPr bwMode="auto">
          <a:xfrm>
            <a:off x="8392584" y="4048125"/>
            <a:ext cx="2300816" cy="1593850"/>
            <a:chOff x="4799733" y="3457797"/>
            <a:chExt cx="2301388" cy="1593766"/>
          </a:xfrm>
        </p:grpSpPr>
        <p:sp>
          <p:nvSpPr>
            <p:cNvPr id="99" name="Google Shape;448;p27">
              <a:extLst>
                <a:ext uri="{FF2B5EF4-FFF2-40B4-BE49-F238E27FC236}">
                  <a16:creationId xmlns:a16="http://schemas.microsoft.com/office/drawing/2014/main" id="{B4EAA4C9-6F6F-4DF2-9D27-55B220437947}"/>
                </a:ext>
              </a:extLst>
            </p:cNvPr>
            <p:cNvSpPr>
              <a:spLocks/>
            </p:cNvSpPr>
            <p:nvPr/>
          </p:nvSpPr>
          <p:spPr bwMode="auto">
            <a:xfrm>
              <a:off x="5512937" y="4441437"/>
              <a:ext cx="134693" cy="122202"/>
            </a:xfrm>
            <a:custGeom>
              <a:avLst/>
              <a:gdLst>
                <a:gd name="T0" fmla="*/ 2147483646 w 2437"/>
                <a:gd name="T1" fmla="*/ 2147483646 h 2211"/>
                <a:gd name="T2" fmla="*/ 2147483646 w 2437"/>
                <a:gd name="T3" fmla="*/ 2147483646 h 2211"/>
                <a:gd name="T4" fmla="*/ 2147483646 w 2437"/>
                <a:gd name="T5" fmla="*/ 2147483646 h 2211"/>
                <a:gd name="T6" fmla="*/ 2147483646 w 2437"/>
                <a:gd name="T7" fmla="*/ 2147483646 h 2211"/>
                <a:gd name="T8" fmla="*/ 2147483646 w 2437"/>
                <a:gd name="T9" fmla="*/ 2147483646 h 2211"/>
                <a:gd name="T10" fmla="*/ 2147483646 w 2437"/>
                <a:gd name="T11" fmla="*/ 2147483646 h 22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0" name="Google Shape;449;p27">
              <a:extLst>
                <a:ext uri="{FF2B5EF4-FFF2-40B4-BE49-F238E27FC236}">
                  <a16:creationId xmlns:a16="http://schemas.microsoft.com/office/drawing/2014/main" id="{3E863BE8-3FB8-4CBD-9B1F-D1B2B180F6B6}"/>
                </a:ext>
              </a:extLst>
            </p:cNvPr>
            <p:cNvSpPr>
              <a:spLocks/>
            </p:cNvSpPr>
            <p:nvPr/>
          </p:nvSpPr>
          <p:spPr bwMode="auto">
            <a:xfrm>
              <a:off x="5671673" y="4450943"/>
              <a:ext cx="91527" cy="79091"/>
            </a:xfrm>
            <a:custGeom>
              <a:avLst/>
              <a:gdLst>
                <a:gd name="T0" fmla="*/ 2147483646 w 1656"/>
                <a:gd name="T1" fmla="*/ 2147483646 h 1431"/>
                <a:gd name="T2" fmla="*/ 2147483646 w 1656"/>
                <a:gd name="T3" fmla="*/ 2147483646 h 1431"/>
                <a:gd name="T4" fmla="*/ 2147483646 w 1656"/>
                <a:gd name="T5" fmla="*/ 2147483646 h 1431"/>
                <a:gd name="T6" fmla="*/ 2147483646 w 1656"/>
                <a:gd name="T7" fmla="*/ 2147483646 h 1431"/>
                <a:gd name="T8" fmla="*/ 2147483646 w 1656"/>
                <a:gd name="T9" fmla="*/ 2147483646 h 14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56" h="1431" extrusionOk="0">
                  <a:moveTo>
                    <a:pt x="1" y="1"/>
                  </a:moveTo>
                  <a:lnTo>
                    <a:pt x="1" y="1430"/>
                  </a:lnTo>
                  <a:lnTo>
                    <a:pt x="1655" y="1430"/>
                  </a:lnTo>
                  <a:lnTo>
                    <a:pt x="1655" y="1"/>
                  </a:lnTo>
                  <a:lnTo>
                    <a:pt x="1" y="1"/>
                  </a:lnTo>
                  <a:close/>
                </a:path>
              </a:pathLst>
            </a:custGeom>
            <a:solidFill>
              <a:srgbClr val="F9CF7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1" name="Google Shape;450;p27">
              <a:extLst>
                <a:ext uri="{FF2B5EF4-FFF2-40B4-BE49-F238E27FC236}">
                  <a16:creationId xmlns:a16="http://schemas.microsoft.com/office/drawing/2014/main" id="{532E6CA5-0543-4C92-95BD-E71353CAC028}"/>
                </a:ext>
              </a:extLst>
            </p:cNvPr>
            <p:cNvSpPr>
              <a:spLocks/>
            </p:cNvSpPr>
            <p:nvPr/>
          </p:nvSpPr>
          <p:spPr bwMode="auto">
            <a:xfrm>
              <a:off x="5670236" y="4448014"/>
              <a:ext cx="92246" cy="80528"/>
            </a:xfrm>
            <a:custGeom>
              <a:avLst/>
              <a:gdLst>
                <a:gd name="T0" fmla="*/ 2147483646 w 1669"/>
                <a:gd name="T1" fmla="*/ 2147483646 h 1457"/>
                <a:gd name="T2" fmla="*/ 2147483646 w 1669"/>
                <a:gd name="T3" fmla="*/ 2147483646 h 1457"/>
                <a:gd name="T4" fmla="*/ 2147483646 w 1669"/>
                <a:gd name="T5" fmla="*/ 2147483646 h 1457"/>
                <a:gd name="T6" fmla="*/ 2147483646 w 1669"/>
                <a:gd name="T7" fmla="*/ 2147483646 h 1457"/>
                <a:gd name="T8" fmla="*/ 2147483646 w 1669"/>
                <a:gd name="T9" fmla="*/ 2147483646 h 1457"/>
                <a:gd name="T10" fmla="*/ 2147483646 w 1669"/>
                <a:gd name="T11" fmla="*/ 2147483646 h 1457"/>
                <a:gd name="T12" fmla="*/ 2147483646 w 1669"/>
                <a:gd name="T13" fmla="*/ 2147483646 h 1457"/>
                <a:gd name="T14" fmla="*/ 2147483646 w 1669"/>
                <a:gd name="T15" fmla="*/ 2147483646 h 1457"/>
                <a:gd name="T16" fmla="*/ 2147483646 w 1669"/>
                <a:gd name="T17" fmla="*/ 2147483646 h 1457"/>
                <a:gd name="T18" fmla="*/ 2147483646 w 1669"/>
                <a:gd name="T19" fmla="*/ 2147483646 h 1457"/>
                <a:gd name="T20" fmla="*/ 2147483646 w 1669"/>
                <a:gd name="T21" fmla="*/ 2147483646 h 1457"/>
                <a:gd name="T22" fmla="*/ 2147483646 w 1669"/>
                <a:gd name="T23" fmla="*/ 2147483646 h 1457"/>
                <a:gd name="T24" fmla="*/ 2147483646 w 1669"/>
                <a:gd name="T25" fmla="*/ 2147483646 h 1457"/>
                <a:gd name="T26" fmla="*/ 2147483646 w 1669"/>
                <a:gd name="T27" fmla="*/ 2147483646 h 1457"/>
                <a:gd name="T28" fmla="*/ 2147483646 w 1669"/>
                <a:gd name="T29" fmla="*/ 2147483646 h 1457"/>
                <a:gd name="T30" fmla="*/ 2147483646 w 1669"/>
                <a:gd name="T31" fmla="*/ 2147483646 h 1457"/>
                <a:gd name="T32" fmla="*/ 2147483646 w 1669"/>
                <a:gd name="T33" fmla="*/ 2147483646 h 1457"/>
                <a:gd name="T34" fmla="*/ 2147483646 w 1669"/>
                <a:gd name="T35" fmla="*/ 2147483646 h 1457"/>
                <a:gd name="T36" fmla="*/ 2147483646 w 1669"/>
                <a:gd name="T37" fmla="*/ 2147483646 h 1457"/>
                <a:gd name="T38" fmla="*/ 2147483646 w 1669"/>
                <a:gd name="T39" fmla="*/ 2147483646 h 1457"/>
                <a:gd name="T40" fmla="*/ 2147483646 w 1669"/>
                <a:gd name="T41" fmla="*/ 2147483646 h 1457"/>
                <a:gd name="T42" fmla="*/ 2147483646 w 1669"/>
                <a:gd name="T43" fmla="*/ 2147483646 h 1457"/>
                <a:gd name="T44" fmla="*/ 2147483646 w 1669"/>
                <a:gd name="T45" fmla="*/ 2147483646 h 1457"/>
                <a:gd name="T46" fmla="*/ 2147483646 w 1669"/>
                <a:gd name="T47" fmla="*/ 2147483646 h 1457"/>
                <a:gd name="T48" fmla="*/ 2147483646 w 1669"/>
                <a:gd name="T49" fmla="*/ 2147483646 h 1457"/>
                <a:gd name="T50" fmla="*/ 2147483646 w 1669"/>
                <a:gd name="T51" fmla="*/ 2147483646 h 1457"/>
                <a:gd name="T52" fmla="*/ 2147483646 w 1669"/>
                <a:gd name="T53" fmla="*/ 2147483646 h 1457"/>
                <a:gd name="T54" fmla="*/ 2147483646 w 1669"/>
                <a:gd name="T55" fmla="*/ 2147483646 h 1457"/>
                <a:gd name="T56" fmla="*/ 2147483646 w 1669"/>
                <a:gd name="T57" fmla="*/ 2147483646 h 1457"/>
                <a:gd name="T58" fmla="*/ 2147483646 w 1669"/>
                <a:gd name="T59" fmla="*/ 2147483646 h 1457"/>
                <a:gd name="T60" fmla="*/ 2147483646 w 1669"/>
                <a:gd name="T61" fmla="*/ 2147483646 h 1457"/>
                <a:gd name="T62" fmla="*/ 2147483646 w 1669"/>
                <a:gd name="T63" fmla="*/ 2147483646 h 1457"/>
                <a:gd name="T64" fmla="*/ 2147483646 w 1669"/>
                <a:gd name="T65" fmla="*/ 2147483646 h 1457"/>
                <a:gd name="T66" fmla="*/ 2147483646 w 1669"/>
                <a:gd name="T67" fmla="*/ 2147483646 h 1457"/>
                <a:gd name="T68" fmla="*/ 2147483646 w 1669"/>
                <a:gd name="T69" fmla="*/ 2147483646 h 1457"/>
                <a:gd name="T70" fmla="*/ 2147483646 w 1669"/>
                <a:gd name="T71" fmla="*/ 2147483646 h 1457"/>
                <a:gd name="T72" fmla="*/ 2147483646 w 1669"/>
                <a:gd name="T73" fmla="*/ 2147483646 h 1457"/>
                <a:gd name="T74" fmla="*/ 2147483646 w 1669"/>
                <a:gd name="T75" fmla="*/ 2147483646 h 1457"/>
                <a:gd name="T76" fmla="*/ 2147483646 w 1669"/>
                <a:gd name="T77" fmla="*/ 2147483646 h 1457"/>
                <a:gd name="T78" fmla="*/ 2147483646 w 1669"/>
                <a:gd name="T79" fmla="*/ 2147483646 h 1457"/>
                <a:gd name="T80" fmla="*/ 2147483646 w 1669"/>
                <a:gd name="T81" fmla="*/ 2147483646 h 145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lnTo>
                    <a:pt x="239" y="1"/>
                  </a:lnTo>
                  <a:close/>
                </a:path>
              </a:pathLst>
            </a:custGeom>
            <a:solidFill>
              <a:srgbClr val="F09C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2" name="Google Shape;451;p27">
              <a:extLst>
                <a:ext uri="{FF2B5EF4-FFF2-40B4-BE49-F238E27FC236}">
                  <a16:creationId xmlns:a16="http://schemas.microsoft.com/office/drawing/2014/main" id="{806B1364-CB5B-49D5-A5A6-4838E6998CA9}"/>
                </a:ext>
              </a:extLst>
            </p:cNvPr>
            <p:cNvSpPr>
              <a:spLocks/>
            </p:cNvSpPr>
            <p:nvPr/>
          </p:nvSpPr>
          <p:spPr bwMode="auto">
            <a:xfrm>
              <a:off x="5668799" y="4448014"/>
              <a:ext cx="100260" cy="84895"/>
            </a:xfrm>
            <a:custGeom>
              <a:avLst/>
              <a:gdLst>
                <a:gd name="T0" fmla="*/ 2147483646 w 1814"/>
                <a:gd name="T1" fmla="*/ 2147483646 h 1536"/>
                <a:gd name="T2" fmla="*/ 2147483646 w 1814"/>
                <a:gd name="T3" fmla="*/ 2147483646 h 1536"/>
                <a:gd name="T4" fmla="*/ 2147483646 w 1814"/>
                <a:gd name="T5" fmla="*/ 2147483646 h 1536"/>
                <a:gd name="T6" fmla="*/ 2147483646 w 1814"/>
                <a:gd name="T7" fmla="*/ 2147483646 h 1536"/>
                <a:gd name="T8" fmla="*/ 2147483646 w 1814"/>
                <a:gd name="T9" fmla="*/ 2147483646 h 1536"/>
                <a:gd name="T10" fmla="*/ 2147483646 w 1814"/>
                <a:gd name="T11" fmla="*/ 2147483646 h 1536"/>
                <a:gd name="T12" fmla="*/ 2147483646 w 1814"/>
                <a:gd name="T13" fmla="*/ 2147483646 h 1536"/>
                <a:gd name="T14" fmla="*/ 2147483646 w 1814"/>
                <a:gd name="T15" fmla="*/ 2147483646 h 1536"/>
                <a:gd name="T16" fmla="*/ 2147483646 w 1814"/>
                <a:gd name="T17" fmla="*/ 2147483646 h 1536"/>
                <a:gd name="T18" fmla="*/ 2147483646 w 1814"/>
                <a:gd name="T19" fmla="*/ 2147483646 h 1536"/>
                <a:gd name="T20" fmla="*/ 2147483646 w 1814"/>
                <a:gd name="T21" fmla="*/ 2147483646 h 1536"/>
                <a:gd name="T22" fmla="*/ 2147483646 w 1814"/>
                <a:gd name="T23" fmla="*/ 2147483646 h 1536"/>
                <a:gd name="T24" fmla="*/ 2147483646 w 1814"/>
                <a:gd name="T25" fmla="*/ 2147483646 h 1536"/>
                <a:gd name="T26" fmla="*/ 2147483646 w 1814"/>
                <a:gd name="T27" fmla="*/ 2147483646 h 1536"/>
                <a:gd name="T28" fmla="*/ 2147483646 w 1814"/>
                <a:gd name="T29" fmla="*/ 2147483646 h 1536"/>
                <a:gd name="T30" fmla="*/ 2147483646 w 1814"/>
                <a:gd name="T31" fmla="*/ 2147483646 h 1536"/>
                <a:gd name="T32" fmla="*/ 2147483646 w 1814"/>
                <a:gd name="T33" fmla="*/ 2147483646 h 1536"/>
                <a:gd name="T34" fmla="*/ 2147483646 w 1814"/>
                <a:gd name="T35" fmla="*/ 2147483646 h 1536"/>
                <a:gd name="T36" fmla="*/ 2147483646 w 1814"/>
                <a:gd name="T37" fmla="*/ 2147483646 h 1536"/>
                <a:gd name="T38" fmla="*/ 2147483646 w 1814"/>
                <a:gd name="T39" fmla="*/ 2147483646 h 1536"/>
                <a:gd name="T40" fmla="*/ 2147483646 w 1814"/>
                <a:gd name="T41" fmla="*/ 2147483646 h 1536"/>
                <a:gd name="T42" fmla="*/ 2147483646 w 1814"/>
                <a:gd name="T43" fmla="*/ 2147483646 h 1536"/>
                <a:gd name="T44" fmla="*/ 2147483646 w 1814"/>
                <a:gd name="T45" fmla="*/ 2147483646 h 1536"/>
                <a:gd name="T46" fmla="*/ 2147483646 w 1814"/>
                <a:gd name="T47" fmla="*/ 2147483646 h 1536"/>
                <a:gd name="T48" fmla="*/ 2147483646 w 1814"/>
                <a:gd name="T49" fmla="*/ 2147483646 h 1536"/>
                <a:gd name="T50" fmla="*/ 2147483646 w 1814"/>
                <a:gd name="T51" fmla="*/ 2147483646 h 1536"/>
                <a:gd name="T52" fmla="*/ 2147483646 w 1814"/>
                <a:gd name="T53" fmla="*/ 2147483646 h 1536"/>
                <a:gd name="T54" fmla="*/ 2147483646 w 1814"/>
                <a:gd name="T55" fmla="*/ 2147483646 h 1536"/>
                <a:gd name="T56" fmla="*/ 2147483646 w 1814"/>
                <a:gd name="T57" fmla="*/ 2147483646 h 1536"/>
                <a:gd name="T58" fmla="*/ 2147483646 w 1814"/>
                <a:gd name="T59" fmla="*/ 2147483646 h 1536"/>
                <a:gd name="T60" fmla="*/ 2147483646 w 1814"/>
                <a:gd name="T61" fmla="*/ 2147483646 h 1536"/>
                <a:gd name="T62" fmla="*/ 2147483646 w 1814"/>
                <a:gd name="T63" fmla="*/ 2147483646 h 1536"/>
                <a:gd name="T64" fmla="*/ 2147483646 w 1814"/>
                <a:gd name="T65" fmla="*/ 2147483646 h 1536"/>
                <a:gd name="T66" fmla="*/ 2147483646 w 1814"/>
                <a:gd name="T67" fmla="*/ 2147483646 h 1536"/>
                <a:gd name="T68" fmla="*/ 2147483646 w 1814"/>
                <a:gd name="T69" fmla="*/ 2147483646 h 1536"/>
                <a:gd name="T70" fmla="*/ 2147483646 w 1814"/>
                <a:gd name="T71" fmla="*/ 2147483646 h 1536"/>
                <a:gd name="T72" fmla="*/ 2147483646 w 1814"/>
                <a:gd name="T73" fmla="*/ 2147483646 h 1536"/>
                <a:gd name="T74" fmla="*/ 2147483646 w 1814"/>
                <a:gd name="T75" fmla="*/ 2147483646 h 1536"/>
                <a:gd name="T76" fmla="*/ 2147483646 w 1814"/>
                <a:gd name="T77" fmla="*/ 2147483646 h 1536"/>
                <a:gd name="T78" fmla="*/ 2147483646 w 1814"/>
                <a:gd name="T79" fmla="*/ 2147483646 h 1536"/>
                <a:gd name="T80" fmla="*/ 2147483646 w 1814"/>
                <a:gd name="T81" fmla="*/ 2147483646 h 1536"/>
                <a:gd name="T82" fmla="*/ 2147483646 w 1814"/>
                <a:gd name="T83" fmla="*/ 2147483646 h 1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lnTo>
                    <a:pt x="768"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lnTo>
                    <a:pt x="106" y="1"/>
                  </a:lnTo>
                  <a:close/>
                </a:path>
              </a:pathLst>
            </a:custGeom>
            <a:solidFill>
              <a:srgbClr val="F09C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3" name="Google Shape;452;p27">
              <a:extLst>
                <a:ext uri="{FF2B5EF4-FFF2-40B4-BE49-F238E27FC236}">
                  <a16:creationId xmlns:a16="http://schemas.microsoft.com/office/drawing/2014/main" id="{18E4B328-7575-4096-8787-AFD0D8ED9B78}"/>
                </a:ext>
              </a:extLst>
            </p:cNvPr>
            <p:cNvSpPr>
              <a:spLocks/>
            </p:cNvSpPr>
            <p:nvPr/>
          </p:nvSpPr>
          <p:spPr bwMode="auto">
            <a:xfrm>
              <a:off x="4799733" y="3864528"/>
              <a:ext cx="1237772" cy="1187034"/>
            </a:xfrm>
            <a:custGeom>
              <a:avLst/>
              <a:gdLst>
                <a:gd name="T0" fmla="*/ 2147483646 w 22395"/>
                <a:gd name="T1" fmla="*/ 2147483646 h 21477"/>
                <a:gd name="T2" fmla="*/ 2147483646 w 22395"/>
                <a:gd name="T3" fmla="*/ 2147483646 h 21477"/>
                <a:gd name="T4" fmla="*/ 2147483646 w 22395"/>
                <a:gd name="T5" fmla="*/ 2147483646 h 21477"/>
                <a:gd name="T6" fmla="*/ 2147483646 w 22395"/>
                <a:gd name="T7" fmla="*/ 2147483646 h 21477"/>
                <a:gd name="T8" fmla="*/ 2147483646 w 22395"/>
                <a:gd name="T9" fmla="*/ 2147483646 h 21477"/>
                <a:gd name="T10" fmla="*/ 2147483646 w 22395"/>
                <a:gd name="T11" fmla="*/ 2147483646 h 21477"/>
                <a:gd name="T12" fmla="*/ 2147483646 w 22395"/>
                <a:gd name="T13" fmla="*/ 2147483646 h 21477"/>
                <a:gd name="T14" fmla="*/ 2147483646 w 22395"/>
                <a:gd name="T15" fmla="*/ 2147483646 h 21477"/>
                <a:gd name="T16" fmla="*/ 2147483646 w 22395"/>
                <a:gd name="T17" fmla="*/ 2147483646 h 21477"/>
                <a:gd name="T18" fmla="*/ 2147483646 w 22395"/>
                <a:gd name="T19" fmla="*/ 2147483646 h 21477"/>
                <a:gd name="T20" fmla="*/ 2147483646 w 22395"/>
                <a:gd name="T21" fmla="*/ 2147483646 h 21477"/>
                <a:gd name="T22" fmla="*/ 2147483646 w 22395"/>
                <a:gd name="T23" fmla="*/ 2147483646 h 21477"/>
                <a:gd name="T24" fmla="*/ 2147483646 w 22395"/>
                <a:gd name="T25" fmla="*/ 2147483646 h 21477"/>
                <a:gd name="T26" fmla="*/ 2147483646 w 22395"/>
                <a:gd name="T27" fmla="*/ 2147483646 h 21477"/>
                <a:gd name="T28" fmla="*/ 2147483646 w 22395"/>
                <a:gd name="T29" fmla="*/ 2147483646 h 21477"/>
                <a:gd name="T30" fmla="*/ 2147483646 w 22395"/>
                <a:gd name="T31" fmla="*/ 2147483646 h 2147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4" name="Google Shape;453;p27">
              <a:extLst>
                <a:ext uri="{FF2B5EF4-FFF2-40B4-BE49-F238E27FC236}">
                  <a16:creationId xmlns:a16="http://schemas.microsoft.com/office/drawing/2014/main" id="{98F14782-6DE2-49A3-A482-FE261D6C867C}"/>
                </a:ext>
              </a:extLst>
            </p:cNvPr>
            <p:cNvSpPr>
              <a:spLocks/>
            </p:cNvSpPr>
            <p:nvPr/>
          </p:nvSpPr>
          <p:spPr bwMode="auto">
            <a:xfrm>
              <a:off x="4845828" y="3874532"/>
              <a:ext cx="1027082" cy="1046648"/>
            </a:xfrm>
            <a:custGeom>
              <a:avLst/>
              <a:gdLst>
                <a:gd name="T0" fmla="*/ 2147483646 w 18583"/>
                <a:gd name="T1" fmla="*/ 0 h 18937"/>
                <a:gd name="T2" fmla="*/ 2147483646 w 18583"/>
                <a:gd name="T3" fmla="*/ 2147483646 h 18937"/>
                <a:gd name="T4" fmla="*/ 2147483646 w 18583"/>
                <a:gd name="T5" fmla="*/ 2147483646 h 18937"/>
                <a:gd name="T6" fmla="*/ 0 w 18583"/>
                <a:gd name="T7" fmla="*/ 2147483646 h 18937"/>
                <a:gd name="T8" fmla="*/ 0 w 18583"/>
                <a:gd name="T9" fmla="*/ 2147483646 h 18937"/>
                <a:gd name="T10" fmla="*/ 2147483646 w 18583"/>
                <a:gd name="T11" fmla="*/ 2147483646 h 18937"/>
                <a:gd name="T12" fmla="*/ 2147483646 w 18583"/>
                <a:gd name="T13" fmla="*/ 2147483646 h 18937"/>
                <a:gd name="T14" fmla="*/ 2147483646 w 18583"/>
                <a:gd name="T15" fmla="*/ 2147483646 h 18937"/>
                <a:gd name="T16" fmla="*/ 2147483646 w 18583"/>
                <a:gd name="T17" fmla="*/ 0 h 189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5" name="Google Shape;454;p27">
              <a:extLst>
                <a:ext uri="{FF2B5EF4-FFF2-40B4-BE49-F238E27FC236}">
                  <a16:creationId xmlns:a16="http://schemas.microsoft.com/office/drawing/2014/main" id="{D2BE0CB9-2E4B-4278-A7D5-9021E278110D}"/>
                </a:ext>
              </a:extLst>
            </p:cNvPr>
            <p:cNvSpPr>
              <a:spLocks/>
            </p:cNvSpPr>
            <p:nvPr/>
          </p:nvSpPr>
          <p:spPr bwMode="auto">
            <a:xfrm>
              <a:off x="5818028" y="3941796"/>
              <a:ext cx="76107" cy="67374"/>
            </a:xfrm>
            <a:custGeom>
              <a:avLst/>
              <a:gdLst>
                <a:gd name="T0" fmla="*/ 0 w 1377"/>
                <a:gd name="T1" fmla="*/ 2147483646 h 1219"/>
                <a:gd name="T2" fmla="*/ 0 w 1377"/>
                <a:gd name="T3" fmla="*/ 2147483646 h 1219"/>
                <a:gd name="T4" fmla="*/ 2147483646 w 1377"/>
                <a:gd name="T5" fmla="*/ 2147483646 h 1219"/>
                <a:gd name="T6" fmla="*/ 2147483646 w 1377"/>
                <a:gd name="T7" fmla="*/ 2147483646 h 1219"/>
                <a:gd name="T8" fmla="*/ 2147483646 w 1377"/>
                <a:gd name="T9" fmla="*/ 2147483646 h 1219"/>
                <a:gd name="T10" fmla="*/ 2147483646 w 1377"/>
                <a:gd name="T11" fmla="*/ 2147483646 h 1219"/>
                <a:gd name="T12" fmla="*/ 0 w 1377"/>
                <a:gd name="T13" fmla="*/ 2147483646 h 12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77" h="1219" extrusionOk="0">
                  <a:moveTo>
                    <a:pt x="0" y="1"/>
                  </a:moveTo>
                  <a:lnTo>
                    <a:pt x="0" y="160"/>
                  </a:lnTo>
                  <a:lnTo>
                    <a:pt x="1218" y="1219"/>
                  </a:lnTo>
                  <a:lnTo>
                    <a:pt x="1324" y="1219"/>
                  </a:lnTo>
                  <a:cubicBezTo>
                    <a:pt x="1376" y="1152"/>
                    <a:pt x="1376" y="1099"/>
                    <a:pt x="1324" y="1047"/>
                  </a:cubicBezTo>
                  <a:lnTo>
                    <a:pt x="172" y="1"/>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6" name="Google Shape;455;p27">
              <a:extLst>
                <a:ext uri="{FF2B5EF4-FFF2-40B4-BE49-F238E27FC236}">
                  <a16:creationId xmlns:a16="http://schemas.microsoft.com/office/drawing/2014/main" id="{30687532-70E3-4641-8AF4-B683BBE5D8C3}"/>
                </a:ext>
              </a:extLst>
            </p:cNvPr>
            <p:cNvSpPr>
              <a:spLocks/>
            </p:cNvSpPr>
            <p:nvPr/>
          </p:nvSpPr>
          <p:spPr bwMode="auto">
            <a:xfrm>
              <a:off x="5647575" y="4112967"/>
              <a:ext cx="76107" cy="69585"/>
            </a:xfrm>
            <a:custGeom>
              <a:avLst/>
              <a:gdLst>
                <a:gd name="T0" fmla="*/ 2147483646 w 1377"/>
                <a:gd name="T1" fmla="*/ 2147483646 h 1259"/>
                <a:gd name="T2" fmla="*/ 2147483646 w 1377"/>
                <a:gd name="T3" fmla="*/ 2147483646 h 1259"/>
                <a:gd name="T4" fmla="*/ 2147483646 w 1377"/>
                <a:gd name="T5" fmla="*/ 2147483646 h 1259"/>
                <a:gd name="T6" fmla="*/ 2147483646 w 1377"/>
                <a:gd name="T7" fmla="*/ 2147483646 h 1259"/>
                <a:gd name="T8" fmla="*/ 2147483646 w 1377"/>
                <a:gd name="T9" fmla="*/ 2147483646 h 1259"/>
                <a:gd name="T10" fmla="*/ 2147483646 w 1377"/>
                <a:gd name="T11" fmla="*/ 2147483646 h 1259"/>
                <a:gd name="T12" fmla="*/ 2147483646 w 1377"/>
                <a:gd name="T13" fmla="*/ 2147483646 h 1259"/>
                <a:gd name="T14" fmla="*/ 2147483646 w 1377"/>
                <a:gd name="T15" fmla="*/ 2147483646 h 125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7" name="Google Shape;456;p27">
              <a:extLst>
                <a:ext uri="{FF2B5EF4-FFF2-40B4-BE49-F238E27FC236}">
                  <a16:creationId xmlns:a16="http://schemas.microsoft.com/office/drawing/2014/main" id="{167E35B3-D556-49F5-8AA5-D87ECD86C5C7}"/>
                </a:ext>
              </a:extLst>
            </p:cNvPr>
            <p:cNvSpPr>
              <a:spLocks/>
            </p:cNvSpPr>
            <p:nvPr/>
          </p:nvSpPr>
          <p:spPr bwMode="auto">
            <a:xfrm>
              <a:off x="5775580" y="3984243"/>
              <a:ext cx="54883" cy="49080"/>
            </a:xfrm>
            <a:custGeom>
              <a:avLst/>
              <a:gdLst>
                <a:gd name="T0" fmla="*/ 2147483646 w 993"/>
                <a:gd name="T1" fmla="*/ 2147483646 h 888"/>
                <a:gd name="T2" fmla="*/ 2147483646 w 993"/>
                <a:gd name="T3" fmla="*/ 2147483646 h 888"/>
                <a:gd name="T4" fmla="*/ 2147483646 w 993"/>
                <a:gd name="T5" fmla="*/ 2147483646 h 888"/>
                <a:gd name="T6" fmla="*/ 2147483646 w 993"/>
                <a:gd name="T7" fmla="*/ 2147483646 h 888"/>
                <a:gd name="T8" fmla="*/ 2147483646 w 993"/>
                <a:gd name="T9" fmla="*/ 2147483646 h 888"/>
                <a:gd name="T10" fmla="*/ 2147483646 w 993"/>
                <a:gd name="T11" fmla="*/ 2147483646 h 888"/>
                <a:gd name="T12" fmla="*/ 2147483646 w 993"/>
                <a:gd name="T13" fmla="*/ 2147483646 h 8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3" h="888" extrusionOk="0">
                  <a:moveTo>
                    <a:pt x="53" y="1"/>
                  </a:moveTo>
                  <a:cubicBezTo>
                    <a:pt x="0" y="54"/>
                    <a:pt x="0" y="54"/>
                    <a:pt x="53" y="120"/>
                  </a:cubicBezTo>
                  <a:lnTo>
                    <a:pt x="874" y="887"/>
                  </a:lnTo>
                  <a:lnTo>
                    <a:pt x="993" y="887"/>
                  </a:lnTo>
                  <a:lnTo>
                    <a:pt x="993" y="781"/>
                  </a:lnTo>
                  <a:lnTo>
                    <a:pt x="106" y="1"/>
                  </a:lnTo>
                  <a:lnTo>
                    <a:pt x="53"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8" name="Google Shape;457;p27">
              <a:extLst>
                <a:ext uri="{FF2B5EF4-FFF2-40B4-BE49-F238E27FC236}">
                  <a16:creationId xmlns:a16="http://schemas.microsoft.com/office/drawing/2014/main" id="{BCFD9A4E-5335-42C1-9B85-03311F6B82DB}"/>
                </a:ext>
              </a:extLst>
            </p:cNvPr>
            <p:cNvSpPr>
              <a:spLocks/>
            </p:cNvSpPr>
            <p:nvPr/>
          </p:nvSpPr>
          <p:spPr bwMode="auto">
            <a:xfrm>
              <a:off x="5736062" y="4024646"/>
              <a:ext cx="54938" cy="50351"/>
            </a:xfrm>
            <a:custGeom>
              <a:avLst/>
              <a:gdLst>
                <a:gd name="T0" fmla="*/ 2147483646 w 994"/>
                <a:gd name="T1" fmla="*/ 2147483646 h 911"/>
                <a:gd name="T2" fmla="*/ 2147483646 w 994"/>
                <a:gd name="T3" fmla="*/ 2147483646 h 911"/>
                <a:gd name="T4" fmla="*/ 2147483646 w 994"/>
                <a:gd name="T5" fmla="*/ 2147483646 h 911"/>
                <a:gd name="T6" fmla="*/ 2147483646 w 994"/>
                <a:gd name="T7" fmla="*/ 2147483646 h 911"/>
                <a:gd name="T8" fmla="*/ 2147483646 w 994"/>
                <a:gd name="T9" fmla="*/ 2147483646 h 911"/>
                <a:gd name="T10" fmla="*/ 2147483646 w 994"/>
                <a:gd name="T11" fmla="*/ 2147483646 h 911"/>
                <a:gd name="T12" fmla="*/ 2147483646 w 994"/>
                <a:gd name="T13" fmla="*/ 2147483646 h 911"/>
                <a:gd name="T14" fmla="*/ 2147483646 w 994"/>
                <a:gd name="T15" fmla="*/ 2147483646 h 911"/>
                <a:gd name="T16" fmla="*/ 2147483646 w 994"/>
                <a:gd name="T17" fmla="*/ 2147483646 h 9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9" name="Google Shape;458;p27">
              <a:extLst>
                <a:ext uri="{FF2B5EF4-FFF2-40B4-BE49-F238E27FC236}">
                  <a16:creationId xmlns:a16="http://schemas.microsoft.com/office/drawing/2014/main" id="{64102BC3-EA18-4DE4-9F48-CD3E4FA266CA}"/>
                </a:ext>
              </a:extLst>
            </p:cNvPr>
            <p:cNvSpPr>
              <a:spLocks/>
            </p:cNvSpPr>
            <p:nvPr/>
          </p:nvSpPr>
          <p:spPr bwMode="auto">
            <a:xfrm>
              <a:off x="5695826" y="4066927"/>
              <a:ext cx="54938" cy="48306"/>
            </a:xfrm>
            <a:custGeom>
              <a:avLst/>
              <a:gdLst>
                <a:gd name="T0" fmla="*/ 2147483646 w 994"/>
                <a:gd name="T1" fmla="*/ 0 h 874"/>
                <a:gd name="T2" fmla="*/ 2147483646 w 994"/>
                <a:gd name="T3" fmla="*/ 2147483646 h 874"/>
                <a:gd name="T4" fmla="*/ 2147483646 w 994"/>
                <a:gd name="T5" fmla="*/ 2147483646 h 874"/>
                <a:gd name="T6" fmla="*/ 2147483646 w 994"/>
                <a:gd name="T7" fmla="*/ 2147483646 h 874"/>
                <a:gd name="T8" fmla="*/ 2147483646 w 994"/>
                <a:gd name="T9" fmla="*/ 2147483646 h 874"/>
                <a:gd name="T10" fmla="*/ 2147483646 w 994"/>
                <a:gd name="T11" fmla="*/ 0 h 874"/>
                <a:gd name="T12" fmla="*/ 2147483646 w 994"/>
                <a:gd name="T13" fmla="*/ 0 h 8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4" h="874" extrusionOk="0">
                  <a:moveTo>
                    <a:pt x="1" y="0"/>
                  </a:moveTo>
                  <a:lnTo>
                    <a:pt x="1" y="106"/>
                  </a:lnTo>
                  <a:lnTo>
                    <a:pt x="887" y="874"/>
                  </a:lnTo>
                  <a:lnTo>
                    <a:pt x="940" y="874"/>
                  </a:lnTo>
                  <a:cubicBezTo>
                    <a:pt x="993" y="874"/>
                    <a:pt x="993" y="821"/>
                    <a:pt x="940" y="768"/>
                  </a:cubicBezTo>
                  <a:lnTo>
                    <a:pt x="120" y="0"/>
                  </a:lnTo>
                  <a:lnTo>
                    <a:pt x="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0" name="Google Shape;459;p27">
              <a:extLst>
                <a:ext uri="{FF2B5EF4-FFF2-40B4-BE49-F238E27FC236}">
                  <a16:creationId xmlns:a16="http://schemas.microsoft.com/office/drawing/2014/main" id="{5DBC0C3F-978D-4FFA-BD79-A1DE98854431}"/>
                </a:ext>
              </a:extLst>
            </p:cNvPr>
            <p:cNvSpPr>
              <a:spLocks/>
            </p:cNvSpPr>
            <p:nvPr/>
          </p:nvSpPr>
          <p:spPr bwMode="auto">
            <a:xfrm>
              <a:off x="5604409" y="4158344"/>
              <a:ext cx="54883" cy="48361"/>
            </a:xfrm>
            <a:custGeom>
              <a:avLst/>
              <a:gdLst>
                <a:gd name="T0" fmla="*/ 2147483646 w 993"/>
                <a:gd name="T1" fmla="*/ 2147483646 h 875"/>
                <a:gd name="T2" fmla="*/ 2147483646 w 993"/>
                <a:gd name="T3" fmla="*/ 2147483646 h 875"/>
                <a:gd name="T4" fmla="*/ 2147483646 w 993"/>
                <a:gd name="T5" fmla="*/ 2147483646 h 875"/>
                <a:gd name="T6" fmla="*/ 2147483646 w 993"/>
                <a:gd name="T7" fmla="*/ 2147483646 h 875"/>
                <a:gd name="T8" fmla="*/ 2147483646 w 993"/>
                <a:gd name="T9" fmla="*/ 2147483646 h 875"/>
                <a:gd name="T10" fmla="*/ 2147483646 w 993"/>
                <a:gd name="T11" fmla="*/ 2147483646 h 875"/>
                <a:gd name="T12" fmla="*/ 2147483646 w 993"/>
                <a:gd name="T13" fmla="*/ 2147483646 h 8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3" h="875" extrusionOk="0">
                  <a:moveTo>
                    <a:pt x="66" y="1"/>
                  </a:moveTo>
                  <a:cubicBezTo>
                    <a:pt x="0" y="54"/>
                    <a:pt x="0" y="54"/>
                    <a:pt x="66" y="106"/>
                  </a:cubicBezTo>
                  <a:lnTo>
                    <a:pt x="887" y="874"/>
                  </a:lnTo>
                  <a:lnTo>
                    <a:pt x="993" y="874"/>
                  </a:lnTo>
                  <a:lnTo>
                    <a:pt x="993" y="768"/>
                  </a:lnTo>
                  <a:lnTo>
                    <a:pt x="119" y="1"/>
                  </a:lnTo>
                  <a:lnTo>
                    <a:pt x="66"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1" name="Google Shape;460;p27">
              <a:extLst>
                <a:ext uri="{FF2B5EF4-FFF2-40B4-BE49-F238E27FC236}">
                  <a16:creationId xmlns:a16="http://schemas.microsoft.com/office/drawing/2014/main" id="{FFF37EF0-EC2A-461E-9C4E-23C48B1BFCD9}"/>
                </a:ext>
              </a:extLst>
            </p:cNvPr>
            <p:cNvSpPr>
              <a:spLocks/>
            </p:cNvSpPr>
            <p:nvPr/>
          </p:nvSpPr>
          <p:spPr bwMode="auto">
            <a:xfrm>
              <a:off x="5564891" y="4198580"/>
              <a:ext cx="54938" cy="50517"/>
            </a:xfrm>
            <a:custGeom>
              <a:avLst/>
              <a:gdLst>
                <a:gd name="T0" fmla="*/ 2147483646 w 994"/>
                <a:gd name="T1" fmla="*/ 2147483646 h 914"/>
                <a:gd name="T2" fmla="*/ 2147483646 w 994"/>
                <a:gd name="T3" fmla="*/ 2147483646 h 914"/>
                <a:gd name="T4" fmla="*/ 2147483646 w 994"/>
                <a:gd name="T5" fmla="*/ 2147483646 h 914"/>
                <a:gd name="T6" fmla="*/ 2147483646 w 994"/>
                <a:gd name="T7" fmla="*/ 2147483646 h 914"/>
                <a:gd name="T8" fmla="*/ 2147483646 w 994"/>
                <a:gd name="T9" fmla="*/ 2147483646 h 914"/>
                <a:gd name="T10" fmla="*/ 2147483646 w 994"/>
                <a:gd name="T11" fmla="*/ 2147483646 h 914"/>
                <a:gd name="T12" fmla="*/ 2147483646 w 994"/>
                <a:gd name="T13" fmla="*/ 2147483646 h 914"/>
                <a:gd name="T14" fmla="*/ 2147483646 w 994"/>
                <a:gd name="T15" fmla="*/ 2147483646 h 914"/>
                <a:gd name="T16" fmla="*/ 2147483646 w 994"/>
                <a:gd name="T17" fmla="*/ 2147483646 h 9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2" name="Google Shape;461;p27">
              <a:extLst>
                <a:ext uri="{FF2B5EF4-FFF2-40B4-BE49-F238E27FC236}">
                  <a16:creationId xmlns:a16="http://schemas.microsoft.com/office/drawing/2014/main" id="{2ABCB69A-1FBD-4535-8819-C77BFA64B6EF}"/>
                </a:ext>
              </a:extLst>
            </p:cNvPr>
            <p:cNvSpPr>
              <a:spLocks/>
            </p:cNvSpPr>
            <p:nvPr/>
          </p:nvSpPr>
          <p:spPr bwMode="auto">
            <a:xfrm>
              <a:off x="5525373" y="4240254"/>
              <a:ext cx="54938" cy="49080"/>
            </a:xfrm>
            <a:custGeom>
              <a:avLst/>
              <a:gdLst>
                <a:gd name="T0" fmla="*/ 2147483646 w 994"/>
                <a:gd name="T1" fmla="*/ 2147483646 h 888"/>
                <a:gd name="T2" fmla="*/ 2147483646 w 994"/>
                <a:gd name="T3" fmla="*/ 2147483646 h 888"/>
                <a:gd name="T4" fmla="*/ 2147483646 w 994"/>
                <a:gd name="T5" fmla="*/ 2147483646 h 888"/>
                <a:gd name="T6" fmla="*/ 2147483646 w 994"/>
                <a:gd name="T7" fmla="*/ 2147483646 h 888"/>
                <a:gd name="T8" fmla="*/ 2147483646 w 994"/>
                <a:gd name="T9" fmla="*/ 2147483646 h 888"/>
                <a:gd name="T10" fmla="*/ 2147483646 w 994"/>
                <a:gd name="T11" fmla="*/ 2147483646 h 888"/>
                <a:gd name="T12" fmla="*/ 2147483646 w 994"/>
                <a:gd name="T13" fmla="*/ 2147483646 h 8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4" h="888" extrusionOk="0">
                  <a:moveTo>
                    <a:pt x="1" y="1"/>
                  </a:moveTo>
                  <a:lnTo>
                    <a:pt x="1" y="120"/>
                  </a:lnTo>
                  <a:lnTo>
                    <a:pt x="888" y="888"/>
                  </a:lnTo>
                  <a:lnTo>
                    <a:pt x="994" y="888"/>
                  </a:lnTo>
                  <a:cubicBezTo>
                    <a:pt x="994" y="888"/>
                    <a:pt x="994" y="835"/>
                    <a:pt x="941" y="782"/>
                  </a:cubicBezTo>
                  <a:lnTo>
                    <a:pt x="107" y="1"/>
                  </a:lnTo>
                  <a:lnTo>
                    <a:pt x="1"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3" name="Google Shape;462;p27">
              <a:extLst>
                <a:ext uri="{FF2B5EF4-FFF2-40B4-BE49-F238E27FC236}">
                  <a16:creationId xmlns:a16="http://schemas.microsoft.com/office/drawing/2014/main" id="{D594F051-D577-423F-842F-A92DF5F168C2}"/>
                </a:ext>
              </a:extLst>
            </p:cNvPr>
            <p:cNvSpPr>
              <a:spLocks/>
            </p:cNvSpPr>
            <p:nvPr/>
          </p:nvSpPr>
          <p:spPr bwMode="auto">
            <a:xfrm>
              <a:off x="5433956" y="4331726"/>
              <a:ext cx="57868" cy="49080"/>
            </a:xfrm>
            <a:custGeom>
              <a:avLst/>
              <a:gdLst>
                <a:gd name="T0" fmla="*/ 2147483646 w 1047"/>
                <a:gd name="T1" fmla="*/ 0 h 888"/>
                <a:gd name="T2" fmla="*/ 2147483646 w 1047"/>
                <a:gd name="T3" fmla="*/ 2147483646 h 888"/>
                <a:gd name="T4" fmla="*/ 2147483646 w 1047"/>
                <a:gd name="T5" fmla="*/ 2147483646 h 888"/>
                <a:gd name="T6" fmla="*/ 2147483646 w 1047"/>
                <a:gd name="T7" fmla="*/ 2147483646 h 888"/>
                <a:gd name="T8" fmla="*/ 2147483646 w 1047"/>
                <a:gd name="T9" fmla="*/ 2147483646 h 888"/>
                <a:gd name="T10" fmla="*/ 2147483646 w 1047"/>
                <a:gd name="T11" fmla="*/ 0 h 888"/>
                <a:gd name="T12" fmla="*/ 2147483646 w 1047"/>
                <a:gd name="T13" fmla="*/ 0 h 8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7" h="888" extrusionOk="0">
                  <a:moveTo>
                    <a:pt x="53" y="0"/>
                  </a:moveTo>
                  <a:cubicBezTo>
                    <a:pt x="0" y="53"/>
                    <a:pt x="0" y="53"/>
                    <a:pt x="53" y="119"/>
                  </a:cubicBezTo>
                  <a:lnTo>
                    <a:pt x="940" y="887"/>
                  </a:lnTo>
                  <a:lnTo>
                    <a:pt x="993" y="887"/>
                  </a:lnTo>
                  <a:cubicBezTo>
                    <a:pt x="1046" y="887"/>
                    <a:pt x="1046" y="834"/>
                    <a:pt x="993" y="781"/>
                  </a:cubicBezTo>
                  <a:lnTo>
                    <a:pt x="173" y="0"/>
                  </a:lnTo>
                  <a:lnTo>
                    <a:pt x="53"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4" name="Google Shape;463;p27">
              <a:extLst>
                <a:ext uri="{FF2B5EF4-FFF2-40B4-BE49-F238E27FC236}">
                  <a16:creationId xmlns:a16="http://schemas.microsoft.com/office/drawing/2014/main" id="{C22194F2-C035-4E29-AD24-99B5DECE1A13}"/>
                </a:ext>
              </a:extLst>
            </p:cNvPr>
            <p:cNvSpPr>
              <a:spLocks/>
            </p:cNvSpPr>
            <p:nvPr/>
          </p:nvSpPr>
          <p:spPr bwMode="auto">
            <a:xfrm>
              <a:off x="5394438" y="4372128"/>
              <a:ext cx="54938" cy="50351"/>
            </a:xfrm>
            <a:custGeom>
              <a:avLst/>
              <a:gdLst>
                <a:gd name="T0" fmla="*/ 2147483646 w 994"/>
                <a:gd name="T1" fmla="*/ 2147483646 h 911"/>
                <a:gd name="T2" fmla="*/ 2147483646 w 994"/>
                <a:gd name="T3" fmla="*/ 2147483646 h 911"/>
                <a:gd name="T4" fmla="*/ 2147483646 w 994"/>
                <a:gd name="T5" fmla="*/ 2147483646 h 911"/>
                <a:gd name="T6" fmla="*/ 2147483646 w 994"/>
                <a:gd name="T7" fmla="*/ 2147483646 h 911"/>
                <a:gd name="T8" fmla="*/ 2147483646 w 994"/>
                <a:gd name="T9" fmla="*/ 2147483646 h 911"/>
                <a:gd name="T10" fmla="*/ 2147483646 w 994"/>
                <a:gd name="T11" fmla="*/ 2147483646 h 911"/>
                <a:gd name="T12" fmla="*/ 2147483646 w 994"/>
                <a:gd name="T13" fmla="*/ 2147483646 h 911"/>
                <a:gd name="T14" fmla="*/ 2147483646 w 994"/>
                <a:gd name="T15" fmla="*/ 2147483646 h 911"/>
                <a:gd name="T16" fmla="*/ 2147483646 w 994"/>
                <a:gd name="T17" fmla="*/ 2147483646 h 9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5" name="Google Shape;464;p27">
              <a:extLst>
                <a:ext uri="{FF2B5EF4-FFF2-40B4-BE49-F238E27FC236}">
                  <a16:creationId xmlns:a16="http://schemas.microsoft.com/office/drawing/2014/main" id="{6675A185-E236-4C1E-84EE-180FF4A23006}"/>
                </a:ext>
              </a:extLst>
            </p:cNvPr>
            <p:cNvSpPr>
              <a:spLocks/>
            </p:cNvSpPr>
            <p:nvPr/>
          </p:nvSpPr>
          <p:spPr bwMode="auto">
            <a:xfrm>
              <a:off x="5354975" y="4414354"/>
              <a:ext cx="54883" cy="48361"/>
            </a:xfrm>
            <a:custGeom>
              <a:avLst/>
              <a:gdLst>
                <a:gd name="T0" fmla="*/ 0 w 993"/>
                <a:gd name="T1" fmla="*/ 2147483646 h 875"/>
                <a:gd name="T2" fmla="*/ 2147483646 w 993"/>
                <a:gd name="T3" fmla="*/ 2147483646 h 875"/>
                <a:gd name="T4" fmla="*/ 2147483646 w 993"/>
                <a:gd name="T5" fmla="*/ 2147483646 h 875"/>
                <a:gd name="T6" fmla="*/ 2147483646 w 993"/>
                <a:gd name="T7" fmla="*/ 2147483646 h 875"/>
                <a:gd name="T8" fmla="*/ 2147483646 w 993"/>
                <a:gd name="T9" fmla="*/ 2147483646 h 875"/>
                <a:gd name="T10" fmla="*/ 2147483646 w 993"/>
                <a:gd name="T11" fmla="*/ 2147483646 h 875"/>
                <a:gd name="T12" fmla="*/ 0 w 993"/>
                <a:gd name="T13" fmla="*/ 2147483646 h 8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3" h="875" extrusionOk="0">
                  <a:moveTo>
                    <a:pt x="0" y="1"/>
                  </a:moveTo>
                  <a:cubicBezTo>
                    <a:pt x="0" y="54"/>
                    <a:pt x="0" y="54"/>
                    <a:pt x="53" y="107"/>
                  </a:cubicBezTo>
                  <a:lnTo>
                    <a:pt x="874" y="874"/>
                  </a:lnTo>
                  <a:lnTo>
                    <a:pt x="993" y="874"/>
                  </a:lnTo>
                  <a:lnTo>
                    <a:pt x="993" y="769"/>
                  </a:lnTo>
                  <a:lnTo>
                    <a:pt x="106" y="1"/>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6" name="Google Shape;465;p27">
              <a:extLst>
                <a:ext uri="{FF2B5EF4-FFF2-40B4-BE49-F238E27FC236}">
                  <a16:creationId xmlns:a16="http://schemas.microsoft.com/office/drawing/2014/main" id="{C1449B46-0354-449E-BFC2-93608C610092}"/>
                </a:ext>
              </a:extLst>
            </p:cNvPr>
            <p:cNvSpPr>
              <a:spLocks/>
            </p:cNvSpPr>
            <p:nvPr/>
          </p:nvSpPr>
          <p:spPr bwMode="auto">
            <a:xfrm>
              <a:off x="5266433" y="4505826"/>
              <a:ext cx="54938" cy="48306"/>
            </a:xfrm>
            <a:custGeom>
              <a:avLst/>
              <a:gdLst>
                <a:gd name="T0" fmla="*/ 2147483646 w 994"/>
                <a:gd name="T1" fmla="*/ 0 h 874"/>
                <a:gd name="T2" fmla="*/ 2147483646 w 994"/>
                <a:gd name="T3" fmla="*/ 2147483646 h 874"/>
                <a:gd name="T4" fmla="*/ 2147483646 w 994"/>
                <a:gd name="T5" fmla="*/ 2147483646 h 874"/>
                <a:gd name="T6" fmla="*/ 2147483646 w 994"/>
                <a:gd name="T7" fmla="*/ 2147483646 h 874"/>
                <a:gd name="T8" fmla="*/ 2147483646 w 994"/>
                <a:gd name="T9" fmla="*/ 2147483646 h 874"/>
                <a:gd name="T10" fmla="*/ 2147483646 w 994"/>
                <a:gd name="T11" fmla="*/ 0 h 874"/>
                <a:gd name="T12" fmla="*/ 2147483646 w 994"/>
                <a:gd name="T13" fmla="*/ 0 h 8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4" h="874" extrusionOk="0">
                  <a:moveTo>
                    <a:pt x="1" y="0"/>
                  </a:moveTo>
                  <a:lnTo>
                    <a:pt x="1" y="106"/>
                  </a:lnTo>
                  <a:lnTo>
                    <a:pt x="887" y="874"/>
                  </a:lnTo>
                  <a:lnTo>
                    <a:pt x="940" y="874"/>
                  </a:lnTo>
                  <a:cubicBezTo>
                    <a:pt x="993" y="874"/>
                    <a:pt x="993" y="821"/>
                    <a:pt x="940" y="768"/>
                  </a:cubicBezTo>
                  <a:lnTo>
                    <a:pt x="106" y="0"/>
                  </a:lnTo>
                  <a:lnTo>
                    <a:pt x="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7" name="Google Shape;466;p27">
              <a:extLst>
                <a:ext uri="{FF2B5EF4-FFF2-40B4-BE49-F238E27FC236}">
                  <a16:creationId xmlns:a16="http://schemas.microsoft.com/office/drawing/2014/main" id="{71A20529-0652-4FBD-8EBB-6C8726227623}"/>
                </a:ext>
              </a:extLst>
            </p:cNvPr>
            <p:cNvSpPr>
              <a:spLocks/>
            </p:cNvSpPr>
            <p:nvPr/>
          </p:nvSpPr>
          <p:spPr bwMode="auto">
            <a:xfrm>
              <a:off x="5223986" y="4546063"/>
              <a:ext cx="57868" cy="50517"/>
            </a:xfrm>
            <a:custGeom>
              <a:avLst/>
              <a:gdLst>
                <a:gd name="T0" fmla="*/ 2147483646 w 1047"/>
                <a:gd name="T1" fmla="*/ 0 h 914"/>
                <a:gd name="T2" fmla="*/ 2147483646 w 1047"/>
                <a:gd name="T3" fmla="*/ 2147483646 h 914"/>
                <a:gd name="T4" fmla="*/ 2147483646 w 1047"/>
                <a:gd name="T5" fmla="*/ 2147483646 h 914"/>
                <a:gd name="T6" fmla="*/ 2147483646 w 1047"/>
                <a:gd name="T7" fmla="*/ 2147483646 h 914"/>
                <a:gd name="T8" fmla="*/ 2147483646 w 1047"/>
                <a:gd name="T9" fmla="*/ 2147483646 h 914"/>
                <a:gd name="T10" fmla="*/ 2147483646 w 1047"/>
                <a:gd name="T11" fmla="*/ 2147483646 h 914"/>
                <a:gd name="T12" fmla="*/ 2147483646 w 1047"/>
                <a:gd name="T13" fmla="*/ 2147483646 h 914"/>
                <a:gd name="T14" fmla="*/ 2147483646 w 1047"/>
                <a:gd name="T15" fmla="*/ 2147483646 h 914"/>
                <a:gd name="T16" fmla="*/ 2147483646 w 1047"/>
                <a:gd name="T17" fmla="*/ 0 h 9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8" name="Google Shape;467;p27">
              <a:extLst>
                <a:ext uri="{FF2B5EF4-FFF2-40B4-BE49-F238E27FC236}">
                  <a16:creationId xmlns:a16="http://schemas.microsoft.com/office/drawing/2014/main" id="{F7B859F4-4C06-4174-AD12-A79D391C510D}"/>
                </a:ext>
              </a:extLst>
            </p:cNvPr>
            <p:cNvSpPr>
              <a:spLocks/>
            </p:cNvSpPr>
            <p:nvPr/>
          </p:nvSpPr>
          <p:spPr bwMode="auto">
            <a:xfrm>
              <a:off x="5183804" y="4587736"/>
              <a:ext cx="54883" cy="49080"/>
            </a:xfrm>
            <a:custGeom>
              <a:avLst/>
              <a:gdLst>
                <a:gd name="T0" fmla="*/ 2147483646 w 993"/>
                <a:gd name="T1" fmla="*/ 2147483646 h 888"/>
                <a:gd name="T2" fmla="*/ 2147483646 w 993"/>
                <a:gd name="T3" fmla="*/ 2147483646 h 888"/>
                <a:gd name="T4" fmla="*/ 2147483646 w 993"/>
                <a:gd name="T5" fmla="*/ 2147483646 h 888"/>
                <a:gd name="T6" fmla="*/ 2147483646 w 993"/>
                <a:gd name="T7" fmla="*/ 2147483646 h 888"/>
                <a:gd name="T8" fmla="*/ 2147483646 w 993"/>
                <a:gd name="T9" fmla="*/ 2147483646 h 888"/>
                <a:gd name="T10" fmla="*/ 2147483646 w 993"/>
                <a:gd name="T11" fmla="*/ 2147483646 h 888"/>
                <a:gd name="T12" fmla="*/ 2147483646 w 993"/>
                <a:gd name="T13" fmla="*/ 2147483646 h 8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3" h="888" extrusionOk="0">
                  <a:moveTo>
                    <a:pt x="66" y="1"/>
                  </a:moveTo>
                  <a:cubicBezTo>
                    <a:pt x="0" y="54"/>
                    <a:pt x="0" y="120"/>
                    <a:pt x="66" y="120"/>
                  </a:cubicBezTo>
                  <a:lnTo>
                    <a:pt x="887" y="887"/>
                  </a:lnTo>
                  <a:lnTo>
                    <a:pt x="993" y="887"/>
                  </a:lnTo>
                  <a:lnTo>
                    <a:pt x="993" y="782"/>
                  </a:lnTo>
                  <a:lnTo>
                    <a:pt x="119" y="1"/>
                  </a:lnTo>
                  <a:lnTo>
                    <a:pt x="66"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9" name="Google Shape;468;p27">
              <a:extLst>
                <a:ext uri="{FF2B5EF4-FFF2-40B4-BE49-F238E27FC236}">
                  <a16:creationId xmlns:a16="http://schemas.microsoft.com/office/drawing/2014/main" id="{F9062688-C754-4677-A60F-05AE1E0F634F}"/>
                </a:ext>
              </a:extLst>
            </p:cNvPr>
            <p:cNvSpPr>
              <a:spLocks/>
            </p:cNvSpPr>
            <p:nvPr/>
          </p:nvSpPr>
          <p:spPr bwMode="auto">
            <a:xfrm>
              <a:off x="5095980" y="4679208"/>
              <a:ext cx="54938" cy="49024"/>
            </a:xfrm>
            <a:custGeom>
              <a:avLst/>
              <a:gdLst>
                <a:gd name="T0" fmla="*/ 2147483646 w 994"/>
                <a:gd name="T1" fmla="*/ 0 h 887"/>
                <a:gd name="T2" fmla="*/ 2147483646 w 994"/>
                <a:gd name="T3" fmla="*/ 2147483646 h 887"/>
                <a:gd name="T4" fmla="*/ 2147483646 w 994"/>
                <a:gd name="T5" fmla="*/ 2147483646 h 887"/>
                <a:gd name="T6" fmla="*/ 2147483646 w 994"/>
                <a:gd name="T7" fmla="*/ 2147483646 h 887"/>
                <a:gd name="T8" fmla="*/ 2147483646 w 994"/>
                <a:gd name="T9" fmla="*/ 2147483646 h 887"/>
                <a:gd name="T10" fmla="*/ 2147483646 w 994"/>
                <a:gd name="T11" fmla="*/ 0 h 887"/>
                <a:gd name="T12" fmla="*/ 2147483646 w 994"/>
                <a:gd name="T13" fmla="*/ 0 h 8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4" h="887" extrusionOk="0">
                  <a:moveTo>
                    <a:pt x="1" y="0"/>
                  </a:moveTo>
                  <a:lnTo>
                    <a:pt x="1" y="119"/>
                  </a:lnTo>
                  <a:lnTo>
                    <a:pt x="874" y="887"/>
                  </a:lnTo>
                  <a:lnTo>
                    <a:pt x="993" y="887"/>
                  </a:lnTo>
                  <a:cubicBezTo>
                    <a:pt x="993" y="887"/>
                    <a:pt x="993" y="834"/>
                    <a:pt x="927" y="781"/>
                  </a:cubicBezTo>
                  <a:lnTo>
                    <a:pt x="107" y="0"/>
                  </a:lnTo>
                  <a:lnTo>
                    <a:pt x="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0" name="Google Shape;469;p27">
              <a:extLst>
                <a:ext uri="{FF2B5EF4-FFF2-40B4-BE49-F238E27FC236}">
                  <a16:creationId xmlns:a16="http://schemas.microsoft.com/office/drawing/2014/main" id="{215B03D5-6DAB-4BA3-8170-9AC860FE13AD}"/>
                </a:ext>
              </a:extLst>
            </p:cNvPr>
            <p:cNvSpPr>
              <a:spLocks/>
            </p:cNvSpPr>
            <p:nvPr/>
          </p:nvSpPr>
          <p:spPr bwMode="auto">
            <a:xfrm>
              <a:off x="5055744" y="4719611"/>
              <a:ext cx="54938" cy="50351"/>
            </a:xfrm>
            <a:custGeom>
              <a:avLst/>
              <a:gdLst>
                <a:gd name="T0" fmla="*/ 2147483646 w 994"/>
                <a:gd name="T1" fmla="*/ 0 h 911"/>
                <a:gd name="T2" fmla="*/ 2147483646 w 994"/>
                <a:gd name="T3" fmla="*/ 2147483646 h 911"/>
                <a:gd name="T4" fmla="*/ 2147483646 w 994"/>
                <a:gd name="T5" fmla="*/ 2147483646 h 911"/>
                <a:gd name="T6" fmla="*/ 2147483646 w 994"/>
                <a:gd name="T7" fmla="*/ 2147483646 h 911"/>
                <a:gd name="T8" fmla="*/ 2147483646 w 994"/>
                <a:gd name="T9" fmla="*/ 2147483646 h 911"/>
                <a:gd name="T10" fmla="*/ 2147483646 w 994"/>
                <a:gd name="T11" fmla="*/ 2147483646 h 911"/>
                <a:gd name="T12" fmla="*/ 2147483646 w 994"/>
                <a:gd name="T13" fmla="*/ 2147483646 h 911"/>
                <a:gd name="T14" fmla="*/ 2147483646 w 994"/>
                <a:gd name="T15" fmla="*/ 2147483646 h 911"/>
                <a:gd name="T16" fmla="*/ 2147483646 w 994"/>
                <a:gd name="T17" fmla="*/ 0 h 9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1" name="Google Shape;470;p27">
              <a:extLst>
                <a:ext uri="{FF2B5EF4-FFF2-40B4-BE49-F238E27FC236}">
                  <a16:creationId xmlns:a16="http://schemas.microsoft.com/office/drawing/2014/main" id="{D81C1202-DB6F-42C2-8028-C90456E1C39C}"/>
                </a:ext>
              </a:extLst>
            </p:cNvPr>
            <p:cNvSpPr>
              <a:spLocks/>
            </p:cNvSpPr>
            <p:nvPr/>
          </p:nvSpPr>
          <p:spPr bwMode="auto">
            <a:xfrm>
              <a:off x="5013352" y="4761837"/>
              <a:ext cx="54883" cy="48361"/>
            </a:xfrm>
            <a:custGeom>
              <a:avLst/>
              <a:gdLst>
                <a:gd name="T0" fmla="*/ 2147483646 w 993"/>
                <a:gd name="T1" fmla="*/ 2147483646 h 875"/>
                <a:gd name="T2" fmla="*/ 2147483646 w 993"/>
                <a:gd name="T3" fmla="*/ 2147483646 h 875"/>
                <a:gd name="T4" fmla="*/ 2147483646 w 993"/>
                <a:gd name="T5" fmla="*/ 2147483646 h 875"/>
                <a:gd name="T6" fmla="*/ 2147483646 w 993"/>
                <a:gd name="T7" fmla="*/ 2147483646 h 875"/>
                <a:gd name="T8" fmla="*/ 2147483646 w 993"/>
                <a:gd name="T9" fmla="*/ 2147483646 h 875"/>
                <a:gd name="T10" fmla="*/ 2147483646 w 993"/>
                <a:gd name="T11" fmla="*/ 2147483646 h 875"/>
                <a:gd name="T12" fmla="*/ 2147483646 w 993"/>
                <a:gd name="T13" fmla="*/ 2147483646 h 8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3" h="875" extrusionOk="0">
                  <a:moveTo>
                    <a:pt x="53" y="1"/>
                  </a:moveTo>
                  <a:cubicBezTo>
                    <a:pt x="0" y="54"/>
                    <a:pt x="0" y="107"/>
                    <a:pt x="53" y="107"/>
                  </a:cubicBezTo>
                  <a:lnTo>
                    <a:pt x="887" y="874"/>
                  </a:lnTo>
                  <a:lnTo>
                    <a:pt x="993" y="874"/>
                  </a:lnTo>
                  <a:lnTo>
                    <a:pt x="993" y="768"/>
                  </a:lnTo>
                  <a:lnTo>
                    <a:pt x="106" y="1"/>
                  </a:lnTo>
                  <a:lnTo>
                    <a:pt x="53"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2" name="Google Shape;471;p27">
              <a:extLst>
                <a:ext uri="{FF2B5EF4-FFF2-40B4-BE49-F238E27FC236}">
                  <a16:creationId xmlns:a16="http://schemas.microsoft.com/office/drawing/2014/main" id="{05010C22-4A7D-41C9-B639-88DBE736791C}"/>
                </a:ext>
              </a:extLst>
            </p:cNvPr>
            <p:cNvSpPr>
              <a:spLocks/>
            </p:cNvSpPr>
            <p:nvPr/>
          </p:nvSpPr>
          <p:spPr bwMode="auto">
            <a:xfrm>
              <a:off x="4924809" y="4853309"/>
              <a:ext cx="54938" cy="48306"/>
            </a:xfrm>
            <a:custGeom>
              <a:avLst/>
              <a:gdLst>
                <a:gd name="T0" fmla="*/ 2147483646 w 994"/>
                <a:gd name="T1" fmla="*/ 0 h 874"/>
                <a:gd name="T2" fmla="*/ 2147483646 w 994"/>
                <a:gd name="T3" fmla="*/ 2147483646 h 874"/>
                <a:gd name="T4" fmla="*/ 2147483646 w 994"/>
                <a:gd name="T5" fmla="*/ 2147483646 h 874"/>
                <a:gd name="T6" fmla="*/ 2147483646 w 994"/>
                <a:gd name="T7" fmla="*/ 2147483646 h 874"/>
                <a:gd name="T8" fmla="*/ 2147483646 w 994"/>
                <a:gd name="T9" fmla="*/ 2147483646 h 874"/>
                <a:gd name="T10" fmla="*/ 2147483646 w 994"/>
                <a:gd name="T11" fmla="*/ 0 h 874"/>
                <a:gd name="T12" fmla="*/ 2147483646 w 994"/>
                <a:gd name="T13" fmla="*/ 0 h 8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4" h="874" extrusionOk="0">
                  <a:moveTo>
                    <a:pt x="1" y="0"/>
                  </a:moveTo>
                  <a:lnTo>
                    <a:pt x="1" y="106"/>
                  </a:lnTo>
                  <a:lnTo>
                    <a:pt x="887" y="874"/>
                  </a:lnTo>
                  <a:lnTo>
                    <a:pt x="993" y="874"/>
                  </a:lnTo>
                  <a:lnTo>
                    <a:pt x="993" y="768"/>
                  </a:lnTo>
                  <a:lnTo>
                    <a:pt x="120" y="0"/>
                  </a:lnTo>
                  <a:lnTo>
                    <a:pt x="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3" name="Google Shape;472;p27">
              <a:extLst>
                <a:ext uri="{FF2B5EF4-FFF2-40B4-BE49-F238E27FC236}">
                  <a16:creationId xmlns:a16="http://schemas.microsoft.com/office/drawing/2014/main" id="{79304CE6-554F-4536-8DFE-AFAB64027127}"/>
                </a:ext>
              </a:extLst>
            </p:cNvPr>
            <p:cNvSpPr>
              <a:spLocks/>
            </p:cNvSpPr>
            <p:nvPr/>
          </p:nvSpPr>
          <p:spPr bwMode="auto">
            <a:xfrm>
              <a:off x="4885346" y="4893490"/>
              <a:ext cx="54883" cy="51291"/>
            </a:xfrm>
            <a:custGeom>
              <a:avLst/>
              <a:gdLst>
                <a:gd name="T0" fmla="*/ 2147483646 w 993"/>
                <a:gd name="T1" fmla="*/ 2147483646 h 928"/>
                <a:gd name="T2" fmla="*/ 0 w 993"/>
                <a:gd name="T3" fmla="*/ 2147483646 h 928"/>
                <a:gd name="T4" fmla="*/ 0 w 993"/>
                <a:gd name="T5" fmla="*/ 2147483646 h 928"/>
                <a:gd name="T6" fmla="*/ 2147483646 w 993"/>
                <a:gd name="T7" fmla="*/ 2147483646 h 928"/>
                <a:gd name="T8" fmla="*/ 2147483646 w 993"/>
                <a:gd name="T9" fmla="*/ 2147483646 h 928"/>
                <a:gd name="T10" fmla="*/ 2147483646 w 993"/>
                <a:gd name="T11" fmla="*/ 2147483646 h 928"/>
                <a:gd name="T12" fmla="*/ 2147483646 w 993"/>
                <a:gd name="T13" fmla="*/ 2147483646 h 928"/>
                <a:gd name="T14" fmla="*/ 2147483646 w 993"/>
                <a:gd name="T15" fmla="*/ 2147483646 h 92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4" name="Google Shape;473;p27">
              <a:extLst>
                <a:ext uri="{FF2B5EF4-FFF2-40B4-BE49-F238E27FC236}">
                  <a16:creationId xmlns:a16="http://schemas.microsoft.com/office/drawing/2014/main" id="{B5E95367-AAB0-4A7C-AD02-455AD70E0CD1}"/>
                </a:ext>
              </a:extLst>
            </p:cNvPr>
            <p:cNvSpPr>
              <a:spLocks/>
            </p:cNvSpPr>
            <p:nvPr/>
          </p:nvSpPr>
          <p:spPr bwMode="auto">
            <a:xfrm>
              <a:off x="5480051" y="4287068"/>
              <a:ext cx="76107" cy="68645"/>
            </a:xfrm>
            <a:custGeom>
              <a:avLst/>
              <a:gdLst>
                <a:gd name="T0" fmla="*/ 2147483646 w 1377"/>
                <a:gd name="T1" fmla="*/ 2147483646 h 1242"/>
                <a:gd name="T2" fmla="*/ 0 w 1377"/>
                <a:gd name="T3" fmla="*/ 2147483646 h 1242"/>
                <a:gd name="T4" fmla="*/ 0 w 1377"/>
                <a:gd name="T5" fmla="*/ 2147483646 h 1242"/>
                <a:gd name="T6" fmla="*/ 2147483646 w 1377"/>
                <a:gd name="T7" fmla="*/ 2147483646 h 1242"/>
                <a:gd name="T8" fmla="*/ 2147483646 w 1377"/>
                <a:gd name="T9" fmla="*/ 2147483646 h 1242"/>
                <a:gd name="T10" fmla="*/ 2147483646 w 1377"/>
                <a:gd name="T11" fmla="*/ 2147483646 h 1242"/>
                <a:gd name="T12" fmla="*/ 2147483646 w 1377"/>
                <a:gd name="T13" fmla="*/ 2147483646 h 1242"/>
                <a:gd name="T14" fmla="*/ 2147483646 w 1377"/>
                <a:gd name="T15" fmla="*/ 2147483646 h 1242"/>
                <a:gd name="T16" fmla="*/ 2147483646 w 1377"/>
                <a:gd name="T17" fmla="*/ 2147483646 h 12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5" name="Google Shape;474;p27">
              <a:extLst>
                <a:ext uri="{FF2B5EF4-FFF2-40B4-BE49-F238E27FC236}">
                  <a16:creationId xmlns:a16="http://schemas.microsoft.com/office/drawing/2014/main" id="{4F3F9C33-0978-4963-88CA-9BDA8569AC6C}"/>
                </a:ext>
              </a:extLst>
            </p:cNvPr>
            <p:cNvSpPr>
              <a:spLocks/>
            </p:cNvSpPr>
            <p:nvPr/>
          </p:nvSpPr>
          <p:spPr bwMode="auto">
            <a:xfrm>
              <a:off x="5308880" y="4459731"/>
              <a:ext cx="76107" cy="69530"/>
            </a:xfrm>
            <a:custGeom>
              <a:avLst/>
              <a:gdLst>
                <a:gd name="T0" fmla="*/ 2147483646 w 1377"/>
                <a:gd name="T1" fmla="*/ 0 h 1258"/>
                <a:gd name="T2" fmla="*/ 2147483646 w 1377"/>
                <a:gd name="T3" fmla="*/ 2147483646 h 1258"/>
                <a:gd name="T4" fmla="*/ 2147483646 w 1377"/>
                <a:gd name="T5" fmla="*/ 2147483646 h 1258"/>
                <a:gd name="T6" fmla="*/ 2147483646 w 1377"/>
                <a:gd name="T7" fmla="*/ 2147483646 h 1258"/>
                <a:gd name="T8" fmla="*/ 2147483646 w 1377"/>
                <a:gd name="T9" fmla="*/ 2147483646 h 1258"/>
                <a:gd name="T10" fmla="*/ 2147483646 w 1377"/>
                <a:gd name="T11" fmla="*/ 2147483646 h 1258"/>
                <a:gd name="T12" fmla="*/ 2147483646 w 1377"/>
                <a:gd name="T13" fmla="*/ 0 h 1258"/>
                <a:gd name="T14" fmla="*/ 2147483646 w 1377"/>
                <a:gd name="T15" fmla="*/ 0 h 125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lnTo>
                    <a:pt x="53"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6" name="Google Shape;475;p27">
              <a:extLst>
                <a:ext uri="{FF2B5EF4-FFF2-40B4-BE49-F238E27FC236}">
                  <a16:creationId xmlns:a16="http://schemas.microsoft.com/office/drawing/2014/main" id="{732C7FE5-3508-4E51-808C-D0B1A3B26684}"/>
                </a:ext>
              </a:extLst>
            </p:cNvPr>
            <p:cNvSpPr>
              <a:spLocks/>
            </p:cNvSpPr>
            <p:nvPr/>
          </p:nvSpPr>
          <p:spPr bwMode="auto">
            <a:xfrm>
              <a:off x="5138428" y="4631621"/>
              <a:ext cx="79036" cy="68811"/>
            </a:xfrm>
            <a:custGeom>
              <a:avLst/>
              <a:gdLst>
                <a:gd name="T0" fmla="*/ 2147483646 w 1430"/>
                <a:gd name="T1" fmla="*/ 2147483646 h 1245"/>
                <a:gd name="T2" fmla="*/ 2147483646 w 1430"/>
                <a:gd name="T3" fmla="*/ 2147483646 h 1245"/>
                <a:gd name="T4" fmla="*/ 2147483646 w 1430"/>
                <a:gd name="T5" fmla="*/ 2147483646 h 1245"/>
                <a:gd name="T6" fmla="*/ 2147483646 w 1430"/>
                <a:gd name="T7" fmla="*/ 2147483646 h 1245"/>
                <a:gd name="T8" fmla="*/ 2147483646 w 1430"/>
                <a:gd name="T9" fmla="*/ 2147483646 h 1245"/>
                <a:gd name="T10" fmla="*/ 2147483646 w 1430"/>
                <a:gd name="T11" fmla="*/ 2147483646 h 1245"/>
                <a:gd name="T12" fmla="*/ 2147483646 w 1430"/>
                <a:gd name="T13" fmla="*/ 2147483646 h 1245"/>
                <a:gd name="T14" fmla="*/ 2147483646 w 1430"/>
                <a:gd name="T15" fmla="*/ 2147483646 h 124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7" name="Google Shape;476;p27">
              <a:extLst>
                <a:ext uri="{FF2B5EF4-FFF2-40B4-BE49-F238E27FC236}">
                  <a16:creationId xmlns:a16="http://schemas.microsoft.com/office/drawing/2014/main" id="{21026681-30B9-421F-B41E-DBCA9F570165}"/>
                </a:ext>
              </a:extLst>
            </p:cNvPr>
            <p:cNvSpPr>
              <a:spLocks/>
            </p:cNvSpPr>
            <p:nvPr/>
          </p:nvSpPr>
          <p:spPr bwMode="auto">
            <a:xfrm>
              <a:off x="4970904" y="4805003"/>
              <a:ext cx="76107" cy="68811"/>
            </a:xfrm>
            <a:custGeom>
              <a:avLst/>
              <a:gdLst>
                <a:gd name="T0" fmla="*/ 2147483646 w 1377"/>
                <a:gd name="T1" fmla="*/ 2147483646 h 1245"/>
                <a:gd name="T2" fmla="*/ 2147483646 w 1377"/>
                <a:gd name="T3" fmla="*/ 2147483646 h 1245"/>
                <a:gd name="T4" fmla="*/ 2147483646 w 1377"/>
                <a:gd name="T5" fmla="*/ 2147483646 h 1245"/>
                <a:gd name="T6" fmla="*/ 2147483646 w 1377"/>
                <a:gd name="T7" fmla="*/ 2147483646 h 1245"/>
                <a:gd name="T8" fmla="*/ 2147483646 w 1377"/>
                <a:gd name="T9" fmla="*/ 2147483646 h 1245"/>
                <a:gd name="T10" fmla="*/ 2147483646 w 1377"/>
                <a:gd name="T11" fmla="*/ 2147483646 h 1245"/>
                <a:gd name="T12" fmla="*/ 2147483646 w 1377"/>
                <a:gd name="T13" fmla="*/ 2147483646 h 1245"/>
                <a:gd name="T14" fmla="*/ 2147483646 w 1377"/>
                <a:gd name="T15" fmla="*/ 2147483646 h 1245"/>
                <a:gd name="T16" fmla="*/ 2147483646 w 1377"/>
                <a:gd name="T17" fmla="*/ 2147483646 h 12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8" name="Google Shape;477;p27">
              <a:extLst>
                <a:ext uri="{FF2B5EF4-FFF2-40B4-BE49-F238E27FC236}">
                  <a16:creationId xmlns:a16="http://schemas.microsoft.com/office/drawing/2014/main" id="{984D2586-7396-4F22-8158-56B37045DE19}"/>
                </a:ext>
              </a:extLst>
            </p:cNvPr>
            <p:cNvSpPr/>
            <p:nvPr/>
          </p:nvSpPr>
          <p:spPr>
            <a:xfrm>
              <a:off x="5818102" y="4746779"/>
              <a:ext cx="1122112" cy="304784"/>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29" name="Google Shape;478;p27">
              <a:extLst>
                <a:ext uri="{FF2B5EF4-FFF2-40B4-BE49-F238E27FC236}">
                  <a16:creationId xmlns:a16="http://schemas.microsoft.com/office/drawing/2014/main" id="{604D1752-BB07-494A-AAE9-CD3B1DC00215}"/>
                </a:ext>
              </a:extLst>
            </p:cNvPr>
            <p:cNvSpPr/>
            <p:nvPr/>
          </p:nvSpPr>
          <p:spPr>
            <a:xfrm>
              <a:off x="5979009" y="4746779"/>
              <a:ext cx="1122112" cy="304784"/>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30" name="Google Shape;479;p27">
              <a:extLst>
                <a:ext uri="{FF2B5EF4-FFF2-40B4-BE49-F238E27FC236}">
                  <a16:creationId xmlns:a16="http://schemas.microsoft.com/office/drawing/2014/main" id="{49FE32C5-29F0-4F0E-B463-772A83F925D7}"/>
                </a:ext>
              </a:extLst>
            </p:cNvPr>
            <p:cNvSpPr>
              <a:spLocks/>
            </p:cNvSpPr>
            <p:nvPr/>
          </p:nvSpPr>
          <p:spPr bwMode="auto">
            <a:xfrm>
              <a:off x="6052814" y="4807214"/>
              <a:ext cx="1011717" cy="182944"/>
            </a:xfrm>
            <a:custGeom>
              <a:avLst/>
              <a:gdLst>
                <a:gd name="T0" fmla="*/ 2147483646 w 18305"/>
                <a:gd name="T1" fmla="*/ 0 h 3310"/>
                <a:gd name="T2" fmla="*/ 2147483646 w 18305"/>
                <a:gd name="T3" fmla="*/ 2147483646 h 3310"/>
                <a:gd name="T4" fmla="*/ 2147483646 w 18305"/>
                <a:gd name="T5" fmla="*/ 2147483646 h 3310"/>
                <a:gd name="T6" fmla="*/ 2147483646 w 18305"/>
                <a:gd name="T7" fmla="*/ 2147483646 h 3310"/>
                <a:gd name="T8" fmla="*/ 2147483646 w 18305"/>
                <a:gd name="T9" fmla="*/ 2147483646 h 3310"/>
                <a:gd name="T10" fmla="*/ 2147483646 w 18305"/>
                <a:gd name="T11" fmla="*/ 0 h 3310"/>
                <a:gd name="T12" fmla="*/ 2147483646 w 18305"/>
                <a:gd name="T13" fmla="*/ 0 h 33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lnTo>
                    <a:pt x="821"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1" name="Google Shape;480;p27">
              <a:extLst>
                <a:ext uri="{FF2B5EF4-FFF2-40B4-BE49-F238E27FC236}">
                  <a16:creationId xmlns:a16="http://schemas.microsoft.com/office/drawing/2014/main" id="{08368D1B-7015-47B7-B3FE-196079ED1DEA}"/>
                </a:ext>
              </a:extLst>
            </p:cNvPr>
            <p:cNvSpPr>
              <a:spLocks/>
            </p:cNvSpPr>
            <p:nvPr/>
          </p:nvSpPr>
          <p:spPr bwMode="auto">
            <a:xfrm>
              <a:off x="6052814" y="4898630"/>
              <a:ext cx="1011717" cy="91527"/>
            </a:xfrm>
            <a:custGeom>
              <a:avLst/>
              <a:gdLst>
                <a:gd name="T0" fmla="*/ 2147483646 w 18305"/>
                <a:gd name="T1" fmla="*/ 2147483646 h 1656"/>
                <a:gd name="T2" fmla="*/ 2147483646 w 18305"/>
                <a:gd name="T3" fmla="*/ 2147483646 h 1656"/>
                <a:gd name="T4" fmla="*/ 2147483646 w 18305"/>
                <a:gd name="T5" fmla="*/ 2147483646 h 1656"/>
                <a:gd name="T6" fmla="*/ 2147483646 w 18305"/>
                <a:gd name="T7" fmla="*/ 2147483646 h 1656"/>
                <a:gd name="T8" fmla="*/ 2147483646 w 18305"/>
                <a:gd name="T9" fmla="*/ 2147483646 h 1656"/>
                <a:gd name="T10" fmla="*/ 2147483646 w 18305"/>
                <a:gd name="T11" fmla="*/ 2147483646 h 16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305" h="1656" extrusionOk="0">
                  <a:moveTo>
                    <a:pt x="1" y="1"/>
                  </a:moveTo>
                  <a:lnTo>
                    <a:pt x="1" y="715"/>
                  </a:lnTo>
                  <a:cubicBezTo>
                    <a:pt x="1" y="1218"/>
                    <a:pt x="331" y="1655"/>
                    <a:pt x="821" y="1655"/>
                  </a:cubicBezTo>
                  <a:lnTo>
                    <a:pt x="18305" y="1655"/>
                  </a:lnTo>
                  <a:lnTo>
                    <a:pt x="18305" y="1"/>
                  </a:lnTo>
                  <a:lnTo>
                    <a:pt x="1" y="1"/>
                  </a:lnTo>
                  <a:close/>
                </a:path>
              </a:pathLst>
            </a:custGeom>
            <a:solidFill>
              <a:srgbClr val="E3E8D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2" name="Google Shape;481;p27">
              <a:extLst>
                <a:ext uri="{FF2B5EF4-FFF2-40B4-BE49-F238E27FC236}">
                  <a16:creationId xmlns:a16="http://schemas.microsoft.com/office/drawing/2014/main" id="{F7603655-03B0-4FE2-8165-0D6D1E80C717}"/>
                </a:ext>
              </a:extLst>
            </p:cNvPr>
            <p:cNvSpPr>
              <a:spLocks/>
            </p:cNvSpPr>
            <p:nvPr/>
          </p:nvSpPr>
          <p:spPr bwMode="auto">
            <a:xfrm>
              <a:off x="5818028" y="4137120"/>
              <a:ext cx="1121428" cy="304372"/>
            </a:xfrm>
            <a:custGeom>
              <a:avLst/>
              <a:gdLst>
                <a:gd name="T0" fmla="*/ 2147483646 w 20290"/>
                <a:gd name="T1" fmla="*/ 2147483646 h 5507"/>
                <a:gd name="T2" fmla="*/ 0 w 20290"/>
                <a:gd name="T3" fmla="*/ 2147483646 h 5507"/>
                <a:gd name="T4" fmla="*/ 0 w 20290"/>
                <a:gd name="T5" fmla="*/ 2147483646 h 5507"/>
                <a:gd name="T6" fmla="*/ 2147483646 w 20290"/>
                <a:gd name="T7" fmla="*/ 2147483646 h 5507"/>
                <a:gd name="T8" fmla="*/ 2147483646 w 20290"/>
                <a:gd name="T9" fmla="*/ 2147483646 h 5507"/>
                <a:gd name="T10" fmla="*/ 2147483646 w 20290"/>
                <a:gd name="T11" fmla="*/ 2147483646 h 5507"/>
                <a:gd name="T12" fmla="*/ 2147483646 w 20290"/>
                <a:gd name="T13" fmla="*/ 2147483646 h 5507"/>
                <a:gd name="T14" fmla="*/ 2147483646 w 20290"/>
                <a:gd name="T15" fmla="*/ 2147483646 h 5507"/>
                <a:gd name="T16" fmla="*/ 2147483646 w 20290"/>
                <a:gd name="T17" fmla="*/ 2147483646 h 55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lnTo>
                    <a:pt x="2316"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3" name="Google Shape;482;p27">
              <a:extLst>
                <a:ext uri="{FF2B5EF4-FFF2-40B4-BE49-F238E27FC236}">
                  <a16:creationId xmlns:a16="http://schemas.microsoft.com/office/drawing/2014/main" id="{CC927255-C619-4736-9A12-427715592B69}"/>
                </a:ext>
              </a:extLst>
            </p:cNvPr>
            <p:cNvSpPr>
              <a:spLocks/>
            </p:cNvSpPr>
            <p:nvPr/>
          </p:nvSpPr>
          <p:spPr bwMode="auto">
            <a:xfrm>
              <a:off x="5979692" y="4137120"/>
              <a:ext cx="1121428" cy="304372"/>
            </a:xfrm>
            <a:custGeom>
              <a:avLst/>
              <a:gdLst>
                <a:gd name="T0" fmla="*/ 2147483646 w 20290"/>
                <a:gd name="T1" fmla="*/ 2147483646 h 5507"/>
                <a:gd name="T2" fmla="*/ 0 w 20290"/>
                <a:gd name="T3" fmla="*/ 2147483646 h 5507"/>
                <a:gd name="T4" fmla="*/ 0 w 20290"/>
                <a:gd name="T5" fmla="*/ 2147483646 h 5507"/>
                <a:gd name="T6" fmla="*/ 2147483646 w 20290"/>
                <a:gd name="T7" fmla="*/ 2147483646 h 5507"/>
                <a:gd name="T8" fmla="*/ 2147483646 w 20290"/>
                <a:gd name="T9" fmla="*/ 2147483646 h 5507"/>
                <a:gd name="T10" fmla="*/ 2147483646 w 20290"/>
                <a:gd name="T11" fmla="*/ 2147483646 h 5507"/>
                <a:gd name="T12" fmla="*/ 2147483646 w 20290"/>
                <a:gd name="T13" fmla="*/ 2147483646 h 5507"/>
                <a:gd name="T14" fmla="*/ 2147483646 w 20290"/>
                <a:gd name="T15" fmla="*/ 2147483646 h 5507"/>
                <a:gd name="T16" fmla="*/ 2147483646 w 20290"/>
                <a:gd name="T17" fmla="*/ 2147483646 h 5507"/>
                <a:gd name="T18" fmla="*/ 2147483646 w 20290"/>
                <a:gd name="T19" fmla="*/ 2147483646 h 5507"/>
                <a:gd name="T20" fmla="*/ 2147483646 w 20290"/>
                <a:gd name="T21" fmla="*/ 2147483646 h 5507"/>
                <a:gd name="T22" fmla="*/ 2147483646 w 20290"/>
                <a:gd name="T23" fmla="*/ 2147483646 h 5507"/>
                <a:gd name="T24" fmla="*/ 2147483646 w 20290"/>
                <a:gd name="T25" fmla="*/ 2147483646 h 55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lnTo>
                    <a:pt x="2263"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4" name="Google Shape;483;p27">
              <a:extLst>
                <a:ext uri="{FF2B5EF4-FFF2-40B4-BE49-F238E27FC236}">
                  <a16:creationId xmlns:a16="http://schemas.microsoft.com/office/drawing/2014/main" id="{A1E4F5AF-2663-45B2-81B0-7B35DDD7F935}"/>
                </a:ext>
              </a:extLst>
            </p:cNvPr>
            <p:cNvSpPr>
              <a:spLocks/>
            </p:cNvSpPr>
            <p:nvPr/>
          </p:nvSpPr>
          <p:spPr bwMode="auto">
            <a:xfrm>
              <a:off x="6052814" y="4197862"/>
              <a:ext cx="1011717" cy="182944"/>
            </a:xfrm>
            <a:custGeom>
              <a:avLst/>
              <a:gdLst>
                <a:gd name="T0" fmla="*/ 2147483646 w 18305"/>
                <a:gd name="T1" fmla="*/ 0 h 3310"/>
                <a:gd name="T2" fmla="*/ 2147483646 w 18305"/>
                <a:gd name="T3" fmla="*/ 2147483646 h 3310"/>
                <a:gd name="T4" fmla="*/ 2147483646 w 18305"/>
                <a:gd name="T5" fmla="*/ 2147483646 h 3310"/>
                <a:gd name="T6" fmla="*/ 2147483646 w 18305"/>
                <a:gd name="T7" fmla="*/ 2147483646 h 3310"/>
                <a:gd name="T8" fmla="*/ 2147483646 w 18305"/>
                <a:gd name="T9" fmla="*/ 2147483646 h 3310"/>
                <a:gd name="T10" fmla="*/ 2147483646 w 18305"/>
                <a:gd name="T11" fmla="*/ 0 h 3310"/>
                <a:gd name="T12" fmla="*/ 2147483646 w 18305"/>
                <a:gd name="T13" fmla="*/ 0 h 33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lnTo>
                    <a:pt x="821"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5" name="Google Shape;484;p27">
              <a:extLst>
                <a:ext uri="{FF2B5EF4-FFF2-40B4-BE49-F238E27FC236}">
                  <a16:creationId xmlns:a16="http://schemas.microsoft.com/office/drawing/2014/main" id="{E210C16C-10CA-4B36-B196-6703CEE1C234}"/>
                </a:ext>
              </a:extLst>
            </p:cNvPr>
            <p:cNvSpPr>
              <a:spLocks/>
            </p:cNvSpPr>
            <p:nvPr/>
          </p:nvSpPr>
          <p:spPr bwMode="auto">
            <a:xfrm>
              <a:off x="6052814" y="4289278"/>
              <a:ext cx="1011717" cy="91527"/>
            </a:xfrm>
            <a:custGeom>
              <a:avLst/>
              <a:gdLst>
                <a:gd name="T0" fmla="*/ 2147483646 w 18305"/>
                <a:gd name="T1" fmla="*/ 2147483646 h 1656"/>
                <a:gd name="T2" fmla="*/ 2147483646 w 18305"/>
                <a:gd name="T3" fmla="*/ 2147483646 h 1656"/>
                <a:gd name="T4" fmla="*/ 2147483646 w 18305"/>
                <a:gd name="T5" fmla="*/ 2147483646 h 1656"/>
                <a:gd name="T6" fmla="*/ 2147483646 w 18305"/>
                <a:gd name="T7" fmla="*/ 2147483646 h 1656"/>
                <a:gd name="T8" fmla="*/ 2147483646 w 18305"/>
                <a:gd name="T9" fmla="*/ 2147483646 h 1656"/>
                <a:gd name="T10" fmla="*/ 2147483646 w 18305"/>
                <a:gd name="T11" fmla="*/ 2147483646 h 16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305" h="1656" extrusionOk="0">
                  <a:moveTo>
                    <a:pt x="1" y="1"/>
                  </a:moveTo>
                  <a:lnTo>
                    <a:pt x="1" y="715"/>
                  </a:lnTo>
                  <a:cubicBezTo>
                    <a:pt x="1" y="1218"/>
                    <a:pt x="331" y="1655"/>
                    <a:pt x="821" y="1655"/>
                  </a:cubicBezTo>
                  <a:lnTo>
                    <a:pt x="18305" y="1655"/>
                  </a:lnTo>
                  <a:lnTo>
                    <a:pt x="18305" y="1"/>
                  </a:lnTo>
                  <a:lnTo>
                    <a:pt x="1" y="1"/>
                  </a:lnTo>
                  <a:close/>
                </a:path>
              </a:pathLst>
            </a:custGeom>
            <a:solidFill>
              <a:srgbClr val="E3E8D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6" name="Google Shape;485;p27">
              <a:extLst>
                <a:ext uri="{FF2B5EF4-FFF2-40B4-BE49-F238E27FC236}">
                  <a16:creationId xmlns:a16="http://schemas.microsoft.com/office/drawing/2014/main" id="{95E6E53D-2815-44A6-8E2A-CC8C96D6C5D7}"/>
                </a:ext>
              </a:extLst>
            </p:cNvPr>
            <p:cNvSpPr/>
            <p:nvPr/>
          </p:nvSpPr>
          <p:spPr>
            <a:xfrm>
              <a:off x="5879501" y="4441995"/>
              <a:ext cx="1122112" cy="304784"/>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37" name="Google Shape;486;p27">
              <a:extLst>
                <a:ext uri="{FF2B5EF4-FFF2-40B4-BE49-F238E27FC236}">
                  <a16:creationId xmlns:a16="http://schemas.microsoft.com/office/drawing/2014/main" id="{1C2FB51A-9B0E-4614-A92A-E6627CC595E1}"/>
                </a:ext>
              </a:extLst>
            </p:cNvPr>
            <p:cNvSpPr/>
            <p:nvPr/>
          </p:nvSpPr>
          <p:spPr>
            <a:xfrm>
              <a:off x="5722829" y="4441995"/>
              <a:ext cx="1122112" cy="304784"/>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38" name="Google Shape;487;p27">
              <a:extLst>
                <a:ext uri="{FF2B5EF4-FFF2-40B4-BE49-F238E27FC236}">
                  <a16:creationId xmlns:a16="http://schemas.microsoft.com/office/drawing/2014/main" id="{A14AEF00-C670-4063-A5C9-0BAC0778431D}"/>
                </a:ext>
              </a:extLst>
            </p:cNvPr>
            <p:cNvSpPr>
              <a:spLocks/>
            </p:cNvSpPr>
            <p:nvPr/>
          </p:nvSpPr>
          <p:spPr bwMode="auto">
            <a:xfrm>
              <a:off x="5760215" y="4502897"/>
              <a:ext cx="1011717" cy="182944"/>
            </a:xfrm>
            <a:custGeom>
              <a:avLst/>
              <a:gdLst>
                <a:gd name="T0" fmla="*/ 0 w 18305"/>
                <a:gd name="T1" fmla="*/ 0 h 3310"/>
                <a:gd name="T2" fmla="*/ 0 w 18305"/>
                <a:gd name="T3" fmla="*/ 2147483646 h 3310"/>
                <a:gd name="T4" fmla="*/ 2147483646 w 18305"/>
                <a:gd name="T5" fmla="*/ 2147483646 h 3310"/>
                <a:gd name="T6" fmla="*/ 2147483646 w 18305"/>
                <a:gd name="T7" fmla="*/ 2147483646 h 3310"/>
                <a:gd name="T8" fmla="*/ 2147483646 w 18305"/>
                <a:gd name="T9" fmla="*/ 2147483646 h 3310"/>
                <a:gd name="T10" fmla="*/ 2147483646 w 18305"/>
                <a:gd name="T11" fmla="*/ 0 h 3310"/>
                <a:gd name="T12" fmla="*/ 0 w 18305"/>
                <a:gd name="T13" fmla="*/ 0 h 33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lnTo>
                    <a:pt x="0"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9" name="Google Shape;488;p27">
              <a:extLst>
                <a:ext uri="{FF2B5EF4-FFF2-40B4-BE49-F238E27FC236}">
                  <a16:creationId xmlns:a16="http://schemas.microsoft.com/office/drawing/2014/main" id="{96920E8B-C61F-4452-802A-56FC2CEA3CFE}"/>
                </a:ext>
              </a:extLst>
            </p:cNvPr>
            <p:cNvSpPr>
              <a:spLocks/>
            </p:cNvSpPr>
            <p:nvPr/>
          </p:nvSpPr>
          <p:spPr bwMode="auto">
            <a:xfrm>
              <a:off x="5760215" y="4594314"/>
              <a:ext cx="1011717" cy="91527"/>
            </a:xfrm>
            <a:custGeom>
              <a:avLst/>
              <a:gdLst>
                <a:gd name="T0" fmla="*/ 0 w 18305"/>
                <a:gd name="T1" fmla="*/ 2147483646 h 1656"/>
                <a:gd name="T2" fmla="*/ 0 w 18305"/>
                <a:gd name="T3" fmla="*/ 2147483646 h 1656"/>
                <a:gd name="T4" fmla="*/ 2147483646 w 18305"/>
                <a:gd name="T5" fmla="*/ 2147483646 h 1656"/>
                <a:gd name="T6" fmla="*/ 2147483646 w 18305"/>
                <a:gd name="T7" fmla="*/ 2147483646 h 1656"/>
                <a:gd name="T8" fmla="*/ 2147483646 w 18305"/>
                <a:gd name="T9" fmla="*/ 2147483646 h 1656"/>
                <a:gd name="T10" fmla="*/ 0 w 18305"/>
                <a:gd name="T11" fmla="*/ 2147483646 h 16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305" h="1656" extrusionOk="0">
                  <a:moveTo>
                    <a:pt x="0" y="1"/>
                  </a:moveTo>
                  <a:lnTo>
                    <a:pt x="0" y="1655"/>
                  </a:lnTo>
                  <a:lnTo>
                    <a:pt x="17537" y="1655"/>
                  </a:lnTo>
                  <a:cubicBezTo>
                    <a:pt x="18027" y="1655"/>
                    <a:pt x="18305" y="1205"/>
                    <a:pt x="18305" y="715"/>
                  </a:cubicBezTo>
                  <a:lnTo>
                    <a:pt x="18305" y="1"/>
                  </a:lnTo>
                  <a:lnTo>
                    <a:pt x="0" y="1"/>
                  </a:lnTo>
                  <a:close/>
                </a:path>
              </a:pathLst>
            </a:custGeom>
            <a:solidFill>
              <a:srgbClr val="E3E8D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0" name="Google Shape;489;p27">
              <a:extLst>
                <a:ext uri="{FF2B5EF4-FFF2-40B4-BE49-F238E27FC236}">
                  <a16:creationId xmlns:a16="http://schemas.microsoft.com/office/drawing/2014/main" id="{DBBDCB9C-A1CB-4431-8EE7-719D665FFAE9}"/>
                </a:ext>
              </a:extLst>
            </p:cNvPr>
            <p:cNvSpPr>
              <a:spLocks/>
            </p:cNvSpPr>
            <p:nvPr/>
          </p:nvSpPr>
          <p:spPr bwMode="auto">
            <a:xfrm>
              <a:off x="5485910" y="4847726"/>
              <a:ext cx="200077" cy="203836"/>
            </a:xfrm>
            <a:custGeom>
              <a:avLst/>
              <a:gdLst>
                <a:gd name="T0" fmla="*/ 2147483646 w 3620"/>
                <a:gd name="T1" fmla="*/ 0 h 3688"/>
                <a:gd name="T2" fmla="*/ 0 w 3620"/>
                <a:gd name="T3" fmla="*/ 2147483646 h 3688"/>
                <a:gd name="T4" fmla="*/ 2147483646 w 3620"/>
                <a:gd name="T5" fmla="*/ 2147483646 h 3688"/>
                <a:gd name="T6" fmla="*/ 2147483646 w 3620"/>
                <a:gd name="T7" fmla="*/ 2147483646 h 3688"/>
                <a:gd name="T8" fmla="*/ 2147483646 w 3620"/>
                <a:gd name="T9" fmla="*/ 0 h 36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1" name="Google Shape;490;p27">
              <a:extLst>
                <a:ext uri="{FF2B5EF4-FFF2-40B4-BE49-F238E27FC236}">
                  <a16:creationId xmlns:a16="http://schemas.microsoft.com/office/drawing/2014/main" id="{7BB6F2EE-EBD9-49D8-9367-6E703C75DF3A}"/>
                </a:ext>
              </a:extLst>
            </p:cNvPr>
            <p:cNvSpPr>
              <a:spLocks/>
            </p:cNvSpPr>
            <p:nvPr/>
          </p:nvSpPr>
          <p:spPr bwMode="auto">
            <a:xfrm>
              <a:off x="5528302" y="4988168"/>
              <a:ext cx="64445" cy="63395"/>
            </a:xfrm>
            <a:custGeom>
              <a:avLst/>
              <a:gdLst>
                <a:gd name="T0" fmla="*/ 2147483646 w 1166"/>
                <a:gd name="T1" fmla="*/ 0 h 1147"/>
                <a:gd name="T2" fmla="*/ 2147483646 w 1166"/>
                <a:gd name="T3" fmla="*/ 2147483646 h 1147"/>
                <a:gd name="T4" fmla="*/ 2147483646 w 1166"/>
                <a:gd name="T5" fmla="*/ 2147483646 h 1147"/>
                <a:gd name="T6" fmla="*/ 2147483646 w 1166"/>
                <a:gd name="T7" fmla="*/ 2147483646 h 1147"/>
                <a:gd name="T8" fmla="*/ 2147483646 w 1166"/>
                <a:gd name="T9" fmla="*/ 2147483646 h 1147"/>
                <a:gd name="T10" fmla="*/ 2147483646 w 1166"/>
                <a:gd name="T11" fmla="*/ 0 h 114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2" name="Google Shape;491;p27">
              <a:extLst>
                <a:ext uri="{FF2B5EF4-FFF2-40B4-BE49-F238E27FC236}">
                  <a16:creationId xmlns:a16="http://schemas.microsoft.com/office/drawing/2014/main" id="{6CE6A023-346F-4F7E-B7F0-BEBFA11FB0E0}"/>
                </a:ext>
              </a:extLst>
            </p:cNvPr>
            <p:cNvSpPr/>
            <p:nvPr/>
          </p:nvSpPr>
          <p:spPr>
            <a:xfrm>
              <a:off x="5644492" y="4084827"/>
              <a:ext cx="228657" cy="152392"/>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43" name="Google Shape;492;p27">
              <a:extLst>
                <a:ext uri="{FF2B5EF4-FFF2-40B4-BE49-F238E27FC236}">
                  <a16:creationId xmlns:a16="http://schemas.microsoft.com/office/drawing/2014/main" id="{A6C9DF15-DBEA-49D6-90C7-5588906E026C}"/>
                </a:ext>
              </a:extLst>
            </p:cNvPr>
            <p:cNvSpPr/>
            <p:nvPr/>
          </p:nvSpPr>
          <p:spPr>
            <a:xfrm>
              <a:off x="5646610" y="4137211"/>
              <a:ext cx="215954" cy="100008"/>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44" name="Google Shape;493;p27">
              <a:extLst>
                <a:ext uri="{FF2B5EF4-FFF2-40B4-BE49-F238E27FC236}">
                  <a16:creationId xmlns:a16="http://schemas.microsoft.com/office/drawing/2014/main" id="{B0BCBA1A-2DAD-469A-A621-B3E88ED305B2}"/>
                </a:ext>
              </a:extLst>
            </p:cNvPr>
            <p:cNvSpPr>
              <a:spLocks/>
            </p:cNvSpPr>
            <p:nvPr/>
          </p:nvSpPr>
          <p:spPr bwMode="auto">
            <a:xfrm>
              <a:off x="5629280" y="4231521"/>
              <a:ext cx="209971" cy="688388"/>
            </a:xfrm>
            <a:custGeom>
              <a:avLst/>
              <a:gdLst>
                <a:gd name="T0" fmla="*/ 2147483646 w 3799"/>
                <a:gd name="T1" fmla="*/ 0 h 12455"/>
                <a:gd name="T2" fmla="*/ 0 w 3799"/>
                <a:gd name="T3" fmla="*/ 2147483646 h 12455"/>
                <a:gd name="T4" fmla="*/ 2147483646 w 3799"/>
                <a:gd name="T5" fmla="*/ 2147483646 h 12455"/>
                <a:gd name="T6" fmla="*/ 2147483646 w 3799"/>
                <a:gd name="T7" fmla="*/ 2147483646 h 12455"/>
                <a:gd name="T8" fmla="*/ 2147483646 w 3799"/>
                <a:gd name="T9" fmla="*/ 0 h 124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99" h="12455" extrusionOk="0">
                  <a:moveTo>
                    <a:pt x="2753" y="0"/>
                  </a:moveTo>
                  <a:lnTo>
                    <a:pt x="0" y="11528"/>
                  </a:lnTo>
                  <a:lnTo>
                    <a:pt x="874" y="12454"/>
                  </a:lnTo>
                  <a:lnTo>
                    <a:pt x="3799" y="278"/>
                  </a:lnTo>
                  <a:lnTo>
                    <a:pt x="2753"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5" name="Google Shape;494;p27">
              <a:extLst>
                <a:ext uri="{FF2B5EF4-FFF2-40B4-BE49-F238E27FC236}">
                  <a16:creationId xmlns:a16="http://schemas.microsoft.com/office/drawing/2014/main" id="{F165823C-41A6-47CB-98E7-3D6D2394E46B}"/>
                </a:ext>
              </a:extLst>
            </p:cNvPr>
            <p:cNvSpPr>
              <a:spLocks/>
            </p:cNvSpPr>
            <p:nvPr/>
          </p:nvSpPr>
          <p:spPr bwMode="auto">
            <a:xfrm>
              <a:off x="5559032" y="4216156"/>
              <a:ext cx="222462" cy="685459"/>
            </a:xfrm>
            <a:custGeom>
              <a:avLst/>
              <a:gdLst>
                <a:gd name="T0" fmla="*/ 2147483646 w 4025"/>
                <a:gd name="T1" fmla="*/ 0 h 12402"/>
                <a:gd name="T2" fmla="*/ 2147483646 w 4025"/>
                <a:gd name="T3" fmla="*/ 2147483646 h 12402"/>
                <a:gd name="T4" fmla="*/ 2147483646 w 4025"/>
                <a:gd name="T5" fmla="*/ 2147483646 h 12402"/>
                <a:gd name="T6" fmla="*/ 2147483646 w 4025"/>
                <a:gd name="T7" fmla="*/ 2147483646 h 12402"/>
                <a:gd name="T8" fmla="*/ 2147483646 w 4025"/>
                <a:gd name="T9" fmla="*/ 2147483646 h 12402"/>
                <a:gd name="T10" fmla="*/ 2147483646 w 4025"/>
                <a:gd name="T11" fmla="*/ 0 h 1240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25" h="12402" extrusionOk="0">
                  <a:moveTo>
                    <a:pt x="2754" y="0"/>
                  </a:moveTo>
                  <a:lnTo>
                    <a:pt x="1" y="11475"/>
                  </a:lnTo>
                  <a:lnTo>
                    <a:pt x="437" y="12402"/>
                  </a:lnTo>
                  <a:lnTo>
                    <a:pt x="1271" y="11806"/>
                  </a:lnTo>
                  <a:lnTo>
                    <a:pt x="4024" y="278"/>
                  </a:lnTo>
                  <a:lnTo>
                    <a:pt x="2754"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6" name="Google Shape;495;p27">
              <a:extLst>
                <a:ext uri="{FF2B5EF4-FFF2-40B4-BE49-F238E27FC236}">
                  <a16:creationId xmlns:a16="http://schemas.microsoft.com/office/drawing/2014/main" id="{6357E522-3438-4E96-8EAA-A639FD821149}"/>
                </a:ext>
              </a:extLst>
            </p:cNvPr>
            <p:cNvSpPr>
              <a:spLocks/>
            </p:cNvSpPr>
            <p:nvPr/>
          </p:nvSpPr>
          <p:spPr bwMode="auto">
            <a:xfrm>
              <a:off x="5485910" y="4200791"/>
              <a:ext cx="225336" cy="673741"/>
            </a:xfrm>
            <a:custGeom>
              <a:avLst/>
              <a:gdLst>
                <a:gd name="T0" fmla="*/ 2147483646 w 4077"/>
                <a:gd name="T1" fmla="*/ 0 h 12190"/>
                <a:gd name="T2" fmla="*/ 0 w 4077"/>
                <a:gd name="T3" fmla="*/ 2147483646 h 12190"/>
                <a:gd name="T4" fmla="*/ 0 w 4077"/>
                <a:gd name="T5" fmla="*/ 2147483646 h 12190"/>
                <a:gd name="T6" fmla="*/ 2147483646 w 4077"/>
                <a:gd name="T7" fmla="*/ 2147483646 h 12190"/>
                <a:gd name="T8" fmla="*/ 2147483646 w 4077"/>
                <a:gd name="T9" fmla="*/ 2147483646 h 12190"/>
                <a:gd name="T10" fmla="*/ 2147483646 w 4077"/>
                <a:gd name="T11" fmla="*/ 0 h 1219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77" h="12190" extrusionOk="0">
                  <a:moveTo>
                    <a:pt x="2925" y="0"/>
                  </a:moveTo>
                  <a:lnTo>
                    <a:pt x="0" y="12190"/>
                  </a:lnTo>
                  <a:lnTo>
                    <a:pt x="1324" y="11753"/>
                  </a:lnTo>
                  <a:lnTo>
                    <a:pt x="4077" y="278"/>
                  </a:lnTo>
                  <a:lnTo>
                    <a:pt x="2925"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7" name="Google Shape;496;p27">
              <a:extLst>
                <a:ext uri="{FF2B5EF4-FFF2-40B4-BE49-F238E27FC236}">
                  <a16:creationId xmlns:a16="http://schemas.microsoft.com/office/drawing/2014/main" id="{EBACAA28-265F-45D7-90C6-984E2265091D}"/>
                </a:ext>
              </a:extLst>
            </p:cNvPr>
            <p:cNvSpPr>
              <a:spLocks/>
            </p:cNvSpPr>
            <p:nvPr/>
          </p:nvSpPr>
          <p:spPr bwMode="auto">
            <a:xfrm>
              <a:off x="5616845" y="4167132"/>
              <a:ext cx="240701" cy="161720"/>
            </a:xfrm>
            <a:custGeom>
              <a:avLst/>
              <a:gdLst>
                <a:gd name="T0" fmla="*/ 2147483646 w 4355"/>
                <a:gd name="T1" fmla="*/ 0 h 2926"/>
                <a:gd name="T2" fmla="*/ 2147483646 w 4355"/>
                <a:gd name="T3" fmla="*/ 2147483646 h 2926"/>
                <a:gd name="T4" fmla="*/ 2147483646 w 4355"/>
                <a:gd name="T5" fmla="*/ 2147483646 h 2926"/>
                <a:gd name="T6" fmla="*/ 2147483646 w 4355"/>
                <a:gd name="T7" fmla="*/ 2147483646 h 2926"/>
                <a:gd name="T8" fmla="*/ 2147483646 w 4355"/>
                <a:gd name="T9" fmla="*/ 2147483646 h 2926"/>
                <a:gd name="T10" fmla="*/ 2147483646 w 4355"/>
                <a:gd name="T11" fmla="*/ 2147483646 h 2926"/>
                <a:gd name="T12" fmla="*/ 2147483646 w 4355"/>
                <a:gd name="T13" fmla="*/ 2147483646 h 2926"/>
                <a:gd name="T14" fmla="*/ 2147483646 w 4355"/>
                <a:gd name="T15" fmla="*/ 2147483646 h 2926"/>
                <a:gd name="T16" fmla="*/ 2147483646 w 4355"/>
                <a:gd name="T17" fmla="*/ 2147483646 h 2926"/>
                <a:gd name="T18" fmla="*/ 2147483646 w 4355"/>
                <a:gd name="T19" fmla="*/ 2147483646 h 2926"/>
                <a:gd name="T20" fmla="*/ 2147483646 w 4355"/>
                <a:gd name="T21" fmla="*/ 2147483646 h 2926"/>
                <a:gd name="T22" fmla="*/ 2147483646 w 4355"/>
                <a:gd name="T23" fmla="*/ 0 h 29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8" name="Google Shape;497;p27">
              <a:extLst>
                <a:ext uri="{FF2B5EF4-FFF2-40B4-BE49-F238E27FC236}">
                  <a16:creationId xmlns:a16="http://schemas.microsoft.com/office/drawing/2014/main" id="{F4DCF3E8-43C8-48C3-AE36-42FB1738FE50}"/>
                </a:ext>
              </a:extLst>
            </p:cNvPr>
            <p:cNvSpPr>
              <a:spLocks/>
            </p:cNvSpPr>
            <p:nvPr/>
          </p:nvSpPr>
          <p:spPr bwMode="auto">
            <a:xfrm>
              <a:off x="5629280" y="4167132"/>
              <a:ext cx="228265" cy="106837"/>
            </a:xfrm>
            <a:custGeom>
              <a:avLst/>
              <a:gdLst>
                <a:gd name="T0" fmla="*/ 2147483646 w 4130"/>
                <a:gd name="T1" fmla="*/ 0 h 1933"/>
                <a:gd name="T2" fmla="*/ 2147483646 w 4130"/>
                <a:gd name="T3" fmla="*/ 2147483646 h 1933"/>
                <a:gd name="T4" fmla="*/ 2147483646 w 4130"/>
                <a:gd name="T5" fmla="*/ 2147483646 h 1933"/>
                <a:gd name="T6" fmla="*/ 0 w 4130"/>
                <a:gd name="T7" fmla="*/ 2147483646 h 1933"/>
                <a:gd name="T8" fmla="*/ 2147483646 w 4130"/>
                <a:gd name="T9" fmla="*/ 2147483646 h 1933"/>
                <a:gd name="T10" fmla="*/ 2147483646 w 4130"/>
                <a:gd name="T11" fmla="*/ 2147483646 h 1933"/>
                <a:gd name="T12" fmla="*/ 2147483646 w 4130"/>
                <a:gd name="T13" fmla="*/ 2147483646 h 1933"/>
                <a:gd name="T14" fmla="*/ 2147483646 w 4130"/>
                <a:gd name="T15" fmla="*/ 2147483646 h 1933"/>
                <a:gd name="T16" fmla="*/ 2147483646 w 4130"/>
                <a:gd name="T17" fmla="*/ 2147483646 h 1933"/>
                <a:gd name="T18" fmla="*/ 2147483646 w 4130"/>
                <a:gd name="T19" fmla="*/ 0 h 19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9" name="Google Shape;498;p27">
              <a:extLst>
                <a:ext uri="{FF2B5EF4-FFF2-40B4-BE49-F238E27FC236}">
                  <a16:creationId xmlns:a16="http://schemas.microsoft.com/office/drawing/2014/main" id="{44D43609-D372-4B28-B081-CD0A1F42D005}"/>
                </a:ext>
              </a:extLst>
            </p:cNvPr>
            <p:cNvSpPr>
              <a:spLocks/>
            </p:cNvSpPr>
            <p:nvPr/>
          </p:nvSpPr>
          <p:spPr bwMode="auto">
            <a:xfrm>
              <a:off x="5626351" y="4160499"/>
              <a:ext cx="243630" cy="80584"/>
            </a:xfrm>
            <a:custGeom>
              <a:avLst/>
              <a:gdLst>
                <a:gd name="T0" fmla="*/ 2147483646 w 4408"/>
                <a:gd name="T1" fmla="*/ 0 h 1458"/>
                <a:gd name="T2" fmla="*/ 2147483646 w 4408"/>
                <a:gd name="T3" fmla="*/ 2147483646 h 1458"/>
                <a:gd name="T4" fmla="*/ 2147483646 w 4408"/>
                <a:gd name="T5" fmla="*/ 2147483646 h 1458"/>
                <a:gd name="T6" fmla="*/ 2147483646 w 4408"/>
                <a:gd name="T7" fmla="*/ 2147483646 h 1458"/>
                <a:gd name="T8" fmla="*/ 2147483646 w 4408"/>
                <a:gd name="T9" fmla="*/ 2147483646 h 1458"/>
                <a:gd name="T10" fmla="*/ 2147483646 w 4408"/>
                <a:gd name="T11" fmla="*/ 2147483646 h 1458"/>
                <a:gd name="T12" fmla="*/ 2147483646 w 4408"/>
                <a:gd name="T13" fmla="*/ 2147483646 h 1458"/>
                <a:gd name="T14" fmla="*/ 2147483646 w 4408"/>
                <a:gd name="T15" fmla="*/ 2147483646 h 1458"/>
                <a:gd name="T16" fmla="*/ 2147483646 w 4408"/>
                <a:gd name="T17" fmla="*/ 0 h 14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0" name="Google Shape;499;p27">
              <a:extLst>
                <a:ext uri="{FF2B5EF4-FFF2-40B4-BE49-F238E27FC236}">
                  <a16:creationId xmlns:a16="http://schemas.microsoft.com/office/drawing/2014/main" id="{379CC7C4-06D3-46CA-8558-D9CF18BA4E01}"/>
                </a:ext>
              </a:extLst>
            </p:cNvPr>
            <p:cNvSpPr>
              <a:spLocks/>
            </p:cNvSpPr>
            <p:nvPr/>
          </p:nvSpPr>
          <p:spPr bwMode="auto">
            <a:xfrm>
              <a:off x="5604409" y="4254476"/>
              <a:ext cx="244349" cy="79865"/>
            </a:xfrm>
            <a:custGeom>
              <a:avLst/>
              <a:gdLst>
                <a:gd name="T0" fmla="*/ 2147483646 w 4421"/>
                <a:gd name="T1" fmla="*/ 2147483646 h 1445"/>
                <a:gd name="T2" fmla="*/ 2147483646 w 4421"/>
                <a:gd name="T3" fmla="*/ 2147483646 h 1445"/>
                <a:gd name="T4" fmla="*/ 2147483646 w 4421"/>
                <a:gd name="T5" fmla="*/ 2147483646 h 1445"/>
                <a:gd name="T6" fmla="*/ 2147483646 w 4421"/>
                <a:gd name="T7" fmla="*/ 2147483646 h 1445"/>
                <a:gd name="T8" fmla="*/ 2147483646 w 4421"/>
                <a:gd name="T9" fmla="*/ 2147483646 h 1445"/>
                <a:gd name="T10" fmla="*/ 2147483646 w 4421"/>
                <a:gd name="T11" fmla="*/ 2147483646 h 1445"/>
                <a:gd name="T12" fmla="*/ 2147483646 w 4421"/>
                <a:gd name="T13" fmla="*/ 2147483646 h 1445"/>
                <a:gd name="T14" fmla="*/ 2147483646 w 4421"/>
                <a:gd name="T15" fmla="*/ 2147483646 h 144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1" name="Google Shape;500;p27">
              <a:extLst>
                <a:ext uri="{FF2B5EF4-FFF2-40B4-BE49-F238E27FC236}">
                  <a16:creationId xmlns:a16="http://schemas.microsoft.com/office/drawing/2014/main" id="{67909AB2-BFC9-4231-BEC5-889D1FEFAB3B}"/>
                </a:ext>
              </a:extLst>
            </p:cNvPr>
            <p:cNvSpPr>
              <a:spLocks/>
            </p:cNvSpPr>
            <p:nvPr/>
          </p:nvSpPr>
          <p:spPr bwMode="auto">
            <a:xfrm>
              <a:off x="6376144" y="3457797"/>
              <a:ext cx="158072" cy="233903"/>
            </a:xfrm>
            <a:custGeom>
              <a:avLst/>
              <a:gdLst>
                <a:gd name="T0" fmla="*/ 2147483646 w 2860"/>
                <a:gd name="T1" fmla="*/ 0 h 4232"/>
                <a:gd name="T2" fmla="*/ 2147483646 w 2860"/>
                <a:gd name="T3" fmla="*/ 2147483646 h 4232"/>
                <a:gd name="T4" fmla="*/ 2147483646 w 2860"/>
                <a:gd name="T5" fmla="*/ 2147483646 h 4232"/>
                <a:gd name="T6" fmla="*/ 2147483646 w 2860"/>
                <a:gd name="T7" fmla="*/ 2147483646 h 4232"/>
                <a:gd name="T8" fmla="*/ 2147483646 w 2860"/>
                <a:gd name="T9" fmla="*/ 2147483646 h 4232"/>
                <a:gd name="T10" fmla="*/ 2147483646 w 2860"/>
                <a:gd name="T11" fmla="*/ 2147483646 h 4232"/>
                <a:gd name="T12" fmla="*/ 2147483646 w 2860"/>
                <a:gd name="T13" fmla="*/ 2147483646 h 4232"/>
                <a:gd name="T14" fmla="*/ 2147483646 w 2860"/>
                <a:gd name="T15" fmla="*/ 2147483646 h 4232"/>
                <a:gd name="T16" fmla="*/ 2147483646 w 2860"/>
                <a:gd name="T17" fmla="*/ 0 h 42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2" name="Google Shape;501;p27">
              <a:extLst>
                <a:ext uri="{FF2B5EF4-FFF2-40B4-BE49-F238E27FC236}">
                  <a16:creationId xmlns:a16="http://schemas.microsoft.com/office/drawing/2014/main" id="{7BE16CF5-BBE5-449E-A810-8C6860DE79D6}"/>
                </a:ext>
              </a:extLst>
            </p:cNvPr>
            <p:cNvSpPr/>
            <p:nvPr/>
          </p:nvSpPr>
          <p:spPr>
            <a:xfrm>
              <a:off x="6180143" y="3610189"/>
              <a:ext cx="527180" cy="52702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53" name="Google Shape;502;p27">
              <a:extLst>
                <a:ext uri="{FF2B5EF4-FFF2-40B4-BE49-F238E27FC236}">
                  <a16:creationId xmlns:a16="http://schemas.microsoft.com/office/drawing/2014/main" id="{0A4F540A-2AB3-4D2B-BDDC-B203E7EEFEA8}"/>
                </a:ext>
              </a:extLst>
            </p:cNvPr>
            <p:cNvSpPr/>
            <p:nvPr/>
          </p:nvSpPr>
          <p:spPr>
            <a:xfrm>
              <a:off x="6241541" y="3659399"/>
              <a:ext cx="207485" cy="14604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54" name="Google Shape;503;p27">
              <a:extLst>
                <a:ext uri="{FF2B5EF4-FFF2-40B4-BE49-F238E27FC236}">
                  <a16:creationId xmlns:a16="http://schemas.microsoft.com/office/drawing/2014/main" id="{078EAA36-8392-4668-9D61-42C84EB2BF26}"/>
                </a:ext>
              </a:extLst>
            </p:cNvPr>
            <p:cNvSpPr>
              <a:spLocks/>
            </p:cNvSpPr>
            <p:nvPr/>
          </p:nvSpPr>
          <p:spPr bwMode="auto">
            <a:xfrm>
              <a:off x="6189608" y="3719445"/>
              <a:ext cx="518709" cy="417731"/>
            </a:xfrm>
            <a:custGeom>
              <a:avLst/>
              <a:gdLst>
                <a:gd name="T0" fmla="*/ 2147483646 w 9385"/>
                <a:gd name="T1" fmla="*/ 0 h 7558"/>
                <a:gd name="T2" fmla="*/ 2147483646 w 9385"/>
                <a:gd name="T3" fmla="*/ 0 h 7558"/>
                <a:gd name="T4" fmla="*/ 2147483646 w 9385"/>
                <a:gd name="T5" fmla="*/ 2147483646 h 7558"/>
                <a:gd name="T6" fmla="*/ 2147483646 w 9385"/>
                <a:gd name="T7" fmla="*/ 2147483646 h 7558"/>
                <a:gd name="T8" fmla="*/ 2147483646 w 9385"/>
                <a:gd name="T9" fmla="*/ 2147483646 h 7558"/>
                <a:gd name="T10" fmla="*/ 2147483646 w 9385"/>
                <a:gd name="T11" fmla="*/ 2147483646 h 7558"/>
                <a:gd name="T12" fmla="*/ 2147483646 w 9385"/>
                <a:gd name="T13" fmla="*/ 2147483646 h 7558"/>
                <a:gd name="T14" fmla="*/ 2147483646 w 9385"/>
                <a:gd name="T15" fmla="*/ 2147483646 h 7558"/>
                <a:gd name="T16" fmla="*/ 2147483646 w 9385"/>
                <a:gd name="T17" fmla="*/ 0 h 75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155" name="Group 154">
            <a:extLst>
              <a:ext uri="{FF2B5EF4-FFF2-40B4-BE49-F238E27FC236}">
                <a16:creationId xmlns:a16="http://schemas.microsoft.com/office/drawing/2014/main" id="{41EB083F-159C-4256-B774-C61F5344EFB9}"/>
              </a:ext>
            </a:extLst>
          </p:cNvPr>
          <p:cNvGrpSpPr>
            <a:grpSpLocks/>
          </p:cNvGrpSpPr>
          <p:nvPr userDrawn="1"/>
        </p:nvGrpSpPr>
        <p:grpSpPr bwMode="auto">
          <a:xfrm>
            <a:off x="1598085" y="3608388"/>
            <a:ext cx="2203449" cy="2017712"/>
            <a:chOff x="1598355" y="3608289"/>
            <a:chExt cx="2204156" cy="2018295"/>
          </a:xfrm>
        </p:grpSpPr>
        <p:grpSp>
          <p:nvGrpSpPr>
            <p:cNvPr id="156" name="Google Shape;505;p27">
              <a:extLst>
                <a:ext uri="{FF2B5EF4-FFF2-40B4-BE49-F238E27FC236}">
                  <a16:creationId xmlns:a16="http://schemas.microsoft.com/office/drawing/2014/main" id="{EBEB1B58-3BF2-454A-9AFB-7338D1B368F5}"/>
                </a:ext>
              </a:extLst>
            </p:cNvPr>
            <p:cNvGrpSpPr>
              <a:grpSpLocks/>
            </p:cNvGrpSpPr>
            <p:nvPr/>
          </p:nvGrpSpPr>
          <p:grpSpPr bwMode="auto">
            <a:xfrm>
              <a:off x="1598355" y="4368136"/>
              <a:ext cx="868990" cy="1258447"/>
              <a:chOff x="3235834" y="3793115"/>
              <a:chExt cx="868990" cy="1258447"/>
            </a:xfrm>
          </p:grpSpPr>
          <p:sp>
            <p:nvSpPr>
              <p:cNvPr id="202" name="Google Shape;506;p27">
                <a:extLst>
                  <a:ext uri="{FF2B5EF4-FFF2-40B4-BE49-F238E27FC236}">
                    <a16:creationId xmlns:a16="http://schemas.microsoft.com/office/drawing/2014/main" id="{2015B7B2-8FCB-4114-B7D0-73376A29F6B1}"/>
                  </a:ext>
                </a:extLst>
              </p:cNvPr>
              <p:cNvSpPr>
                <a:spLocks/>
              </p:cNvSpPr>
              <p:nvPr/>
            </p:nvSpPr>
            <p:spPr bwMode="auto">
              <a:xfrm>
                <a:off x="3236476" y="3795496"/>
                <a:ext cx="868347" cy="1256066"/>
              </a:xfrm>
              <a:custGeom>
                <a:avLst/>
                <a:gdLst>
                  <a:gd name="T0" fmla="*/ 2147483646 w 15711"/>
                  <a:gd name="T1" fmla="*/ 2147483646 h 22726"/>
                  <a:gd name="T2" fmla="*/ 2147483646 w 15711"/>
                  <a:gd name="T3" fmla="*/ 2147483646 h 22726"/>
                  <a:gd name="T4" fmla="*/ 2147483646 w 15711"/>
                  <a:gd name="T5" fmla="*/ 2147483646 h 22726"/>
                  <a:gd name="T6" fmla="*/ 2147483646 w 15711"/>
                  <a:gd name="T7" fmla="*/ 2147483646 h 22726"/>
                  <a:gd name="T8" fmla="*/ 2147483646 w 15711"/>
                  <a:gd name="T9" fmla="*/ 2147483646 h 22726"/>
                  <a:gd name="T10" fmla="*/ 2147483646 w 15711"/>
                  <a:gd name="T11" fmla="*/ 2147483646 h 22726"/>
                  <a:gd name="T12" fmla="*/ 2147483646 w 15711"/>
                  <a:gd name="T13" fmla="*/ 2147483646 h 22726"/>
                  <a:gd name="T14" fmla="*/ 2147483646 w 15711"/>
                  <a:gd name="T15" fmla="*/ 2147483646 h 22726"/>
                  <a:gd name="T16" fmla="*/ 2147483646 w 15711"/>
                  <a:gd name="T17" fmla="*/ 2147483646 h 227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lnTo>
                      <a:pt x="1099"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203" name="Google Shape;507;p27">
                <a:extLst>
                  <a:ext uri="{FF2B5EF4-FFF2-40B4-BE49-F238E27FC236}">
                    <a16:creationId xmlns:a16="http://schemas.microsoft.com/office/drawing/2014/main" id="{27CAA3AA-757C-4F92-A303-28C163B5CEE4}"/>
                  </a:ext>
                </a:extLst>
              </p:cNvPr>
              <p:cNvGrpSpPr>
                <a:grpSpLocks/>
              </p:cNvGrpSpPr>
              <p:nvPr/>
            </p:nvGrpSpPr>
            <p:grpSpPr bwMode="auto">
              <a:xfrm>
                <a:off x="3235834" y="3793115"/>
                <a:ext cx="865418" cy="1258447"/>
                <a:chOff x="3235834" y="3793115"/>
                <a:chExt cx="865418" cy="1258447"/>
              </a:xfrm>
            </p:grpSpPr>
            <p:sp>
              <p:nvSpPr>
                <p:cNvPr id="204" name="Google Shape;508;p27">
                  <a:extLst>
                    <a:ext uri="{FF2B5EF4-FFF2-40B4-BE49-F238E27FC236}">
                      <a16:creationId xmlns:a16="http://schemas.microsoft.com/office/drawing/2014/main" id="{20DF5BF6-277D-488C-815C-40AFF1350F86}"/>
                    </a:ext>
                  </a:extLst>
                </p:cNvPr>
                <p:cNvSpPr/>
                <p:nvPr/>
              </p:nvSpPr>
              <p:spPr>
                <a:xfrm>
                  <a:off x="3235834" y="3793899"/>
                  <a:ext cx="802473" cy="389051"/>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205" name="Google Shape;509;p27">
                  <a:extLst>
                    <a:ext uri="{FF2B5EF4-FFF2-40B4-BE49-F238E27FC236}">
                      <a16:creationId xmlns:a16="http://schemas.microsoft.com/office/drawing/2014/main" id="{BEF9D32E-5BAA-403A-ABF6-309EE13434C8}"/>
                    </a:ext>
                  </a:extLst>
                </p:cNvPr>
                <p:cNvSpPr>
                  <a:spLocks/>
                </p:cNvSpPr>
                <p:nvPr/>
              </p:nvSpPr>
              <p:spPr bwMode="auto">
                <a:xfrm>
                  <a:off x="3306725" y="3905262"/>
                  <a:ext cx="719118" cy="182888"/>
                </a:xfrm>
                <a:custGeom>
                  <a:avLst/>
                  <a:gdLst>
                    <a:gd name="T0" fmla="*/ 2147483646 w 13011"/>
                    <a:gd name="T1" fmla="*/ 0 h 3309"/>
                    <a:gd name="T2" fmla="*/ 0 w 13011"/>
                    <a:gd name="T3" fmla="*/ 2147483646 h 3309"/>
                    <a:gd name="T4" fmla="*/ 0 w 13011"/>
                    <a:gd name="T5" fmla="*/ 2147483646 h 3309"/>
                    <a:gd name="T6" fmla="*/ 2147483646 w 13011"/>
                    <a:gd name="T7" fmla="*/ 2147483646 h 3309"/>
                    <a:gd name="T8" fmla="*/ 2147483646 w 13011"/>
                    <a:gd name="T9" fmla="*/ 2147483646 h 3309"/>
                    <a:gd name="T10" fmla="*/ 2147483646 w 13011"/>
                    <a:gd name="T11" fmla="*/ 2147483646 h 3309"/>
                    <a:gd name="T12" fmla="*/ 2147483646 w 13011"/>
                    <a:gd name="T13" fmla="*/ 2147483646 h 3309"/>
                    <a:gd name="T14" fmla="*/ 2147483646 w 13011"/>
                    <a:gd name="T15" fmla="*/ 0 h 3309"/>
                    <a:gd name="T16" fmla="*/ 2147483646 w 13011"/>
                    <a:gd name="T17" fmla="*/ 0 h 33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lnTo>
                        <a:pt x="662" y="0"/>
                      </a:lnTo>
                      <a:close/>
                    </a:path>
                  </a:pathLst>
                </a:custGeom>
                <a:solidFill>
                  <a:srgbClr val="233E49"/>
                </a:solidFill>
                <a:ln w="9525" cap="flat" cmpd="sng">
                  <a:solidFill>
                    <a:srgbClr val="233E49"/>
                  </a:solidFill>
                  <a:prstDash val="solid"/>
                  <a:round/>
                  <a:headEnd type="none" w="sm" len="sm"/>
                  <a:tailEnd type="none" w="sm" len="sm"/>
                </a:ln>
              </p:spPr>
              <p:txBody>
                <a:bodyPr lIns="91425" tIns="91425" rIns="91425" bIns="91425" anchor="ctr"/>
                <a:lstStyle/>
                <a:p>
                  <a:endParaRPr lang="en-US" sz="1800"/>
                </a:p>
              </p:txBody>
            </p:sp>
            <p:sp>
              <p:nvSpPr>
                <p:cNvPr id="206" name="Google Shape;510;p27">
                  <a:extLst>
                    <a:ext uri="{FF2B5EF4-FFF2-40B4-BE49-F238E27FC236}">
                      <a16:creationId xmlns:a16="http://schemas.microsoft.com/office/drawing/2014/main" id="{2C89F1E0-B253-407A-B500-F148AEAEAA61}"/>
                    </a:ext>
                  </a:extLst>
                </p:cNvPr>
                <p:cNvSpPr>
                  <a:spLocks/>
                </p:cNvSpPr>
                <p:nvPr/>
              </p:nvSpPr>
              <p:spPr bwMode="auto">
                <a:xfrm>
                  <a:off x="3309654" y="4261478"/>
                  <a:ext cx="146355" cy="143426"/>
                </a:xfrm>
                <a:custGeom>
                  <a:avLst/>
                  <a:gdLst>
                    <a:gd name="T0" fmla="*/ 2147483646 w 2648"/>
                    <a:gd name="T1" fmla="*/ 2147483646 h 2595"/>
                    <a:gd name="T2" fmla="*/ 0 w 2648"/>
                    <a:gd name="T3" fmla="*/ 2147483646 h 2595"/>
                    <a:gd name="T4" fmla="*/ 0 w 2648"/>
                    <a:gd name="T5" fmla="*/ 2147483646 h 2595"/>
                    <a:gd name="T6" fmla="*/ 2147483646 w 2648"/>
                    <a:gd name="T7" fmla="*/ 2147483646 h 2595"/>
                    <a:gd name="T8" fmla="*/ 2147483646 w 2648"/>
                    <a:gd name="T9" fmla="*/ 2147483646 h 2595"/>
                    <a:gd name="T10" fmla="*/ 2147483646 w 2648"/>
                    <a:gd name="T11" fmla="*/ 2147483646 h 2595"/>
                    <a:gd name="T12" fmla="*/ 2147483646 w 2648"/>
                    <a:gd name="T13" fmla="*/ 2147483646 h 2595"/>
                    <a:gd name="T14" fmla="*/ 2147483646 w 2648"/>
                    <a:gd name="T15" fmla="*/ 2147483646 h 2595"/>
                    <a:gd name="T16" fmla="*/ 2147483646 w 2648"/>
                    <a:gd name="T17" fmla="*/ 2147483646 h 2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lnTo>
                        <a:pt x="556" y="1"/>
                      </a:lnTo>
                      <a:close/>
                    </a:path>
                  </a:pathLst>
                </a:custGeom>
                <a:solidFill>
                  <a:srgbClr val="EE1D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7" name="Google Shape;511;p27">
                  <a:extLst>
                    <a:ext uri="{FF2B5EF4-FFF2-40B4-BE49-F238E27FC236}">
                      <a16:creationId xmlns:a16="http://schemas.microsoft.com/office/drawing/2014/main" id="{6E1ECB0D-0BBF-4816-893E-BF5FF01629AD}"/>
                    </a:ext>
                  </a:extLst>
                </p:cNvPr>
                <p:cNvSpPr>
                  <a:spLocks/>
                </p:cNvSpPr>
                <p:nvPr/>
              </p:nvSpPr>
              <p:spPr bwMode="auto">
                <a:xfrm>
                  <a:off x="3501275" y="4261478"/>
                  <a:ext cx="143426" cy="143426"/>
                </a:xfrm>
                <a:custGeom>
                  <a:avLst/>
                  <a:gdLst>
                    <a:gd name="T0" fmla="*/ 2147483646 w 2595"/>
                    <a:gd name="T1" fmla="*/ 2147483646 h 2595"/>
                    <a:gd name="T2" fmla="*/ 2147483646 w 2595"/>
                    <a:gd name="T3" fmla="*/ 2147483646 h 2595"/>
                    <a:gd name="T4" fmla="*/ 2147483646 w 2595"/>
                    <a:gd name="T5" fmla="*/ 2147483646 h 2595"/>
                    <a:gd name="T6" fmla="*/ 2147483646 w 2595"/>
                    <a:gd name="T7" fmla="*/ 2147483646 h 2595"/>
                    <a:gd name="T8" fmla="*/ 2147483646 w 2595"/>
                    <a:gd name="T9" fmla="*/ 2147483646 h 2595"/>
                    <a:gd name="T10" fmla="*/ 2147483646 w 2595"/>
                    <a:gd name="T11" fmla="*/ 2147483646 h 2595"/>
                    <a:gd name="T12" fmla="*/ 2147483646 w 2595"/>
                    <a:gd name="T13" fmla="*/ 2147483646 h 2595"/>
                    <a:gd name="T14" fmla="*/ 2147483646 w 2595"/>
                    <a:gd name="T15" fmla="*/ 2147483646 h 2595"/>
                    <a:gd name="T16" fmla="*/ 2147483646 w 2595"/>
                    <a:gd name="T17" fmla="*/ 2147483646 h 2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lnTo>
                        <a:pt x="557" y="1"/>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8" name="Google Shape;512;p27">
                  <a:extLst>
                    <a:ext uri="{FF2B5EF4-FFF2-40B4-BE49-F238E27FC236}">
                      <a16:creationId xmlns:a16="http://schemas.microsoft.com/office/drawing/2014/main" id="{D5C978A6-BC51-42D2-9826-B010312024CD}"/>
                    </a:ext>
                  </a:extLst>
                </p:cNvPr>
                <p:cNvSpPr>
                  <a:spLocks/>
                </p:cNvSpPr>
                <p:nvPr/>
              </p:nvSpPr>
              <p:spPr bwMode="auto">
                <a:xfrm>
                  <a:off x="3693670" y="4261478"/>
                  <a:ext cx="143426" cy="143426"/>
                </a:xfrm>
                <a:custGeom>
                  <a:avLst/>
                  <a:gdLst>
                    <a:gd name="T0" fmla="*/ 2147483646 w 2595"/>
                    <a:gd name="T1" fmla="*/ 2147483646 h 2595"/>
                    <a:gd name="T2" fmla="*/ 2147483646 w 2595"/>
                    <a:gd name="T3" fmla="*/ 2147483646 h 2595"/>
                    <a:gd name="T4" fmla="*/ 2147483646 w 2595"/>
                    <a:gd name="T5" fmla="*/ 2147483646 h 2595"/>
                    <a:gd name="T6" fmla="*/ 2147483646 w 2595"/>
                    <a:gd name="T7" fmla="*/ 2147483646 h 2595"/>
                    <a:gd name="T8" fmla="*/ 2147483646 w 2595"/>
                    <a:gd name="T9" fmla="*/ 2147483646 h 2595"/>
                    <a:gd name="T10" fmla="*/ 2147483646 w 2595"/>
                    <a:gd name="T11" fmla="*/ 2147483646 h 2595"/>
                    <a:gd name="T12" fmla="*/ 2147483646 w 2595"/>
                    <a:gd name="T13" fmla="*/ 2147483646 h 2595"/>
                    <a:gd name="T14" fmla="*/ 2147483646 w 2595"/>
                    <a:gd name="T15" fmla="*/ 2147483646 h 2595"/>
                    <a:gd name="T16" fmla="*/ 2147483646 w 2595"/>
                    <a:gd name="T17" fmla="*/ 2147483646 h 2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lnTo>
                        <a:pt x="490" y="1"/>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9" name="Google Shape;513;p27">
                  <a:extLst>
                    <a:ext uri="{FF2B5EF4-FFF2-40B4-BE49-F238E27FC236}">
                      <a16:creationId xmlns:a16="http://schemas.microsoft.com/office/drawing/2014/main" id="{1D7F124E-92FA-44C9-9098-AEBE7838E643}"/>
                    </a:ext>
                  </a:extLst>
                </p:cNvPr>
                <p:cNvSpPr>
                  <a:spLocks/>
                </p:cNvSpPr>
                <p:nvPr/>
              </p:nvSpPr>
              <p:spPr bwMode="auto">
                <a:xfrm>
                  <a:off x="3309654" y="4453872"/>
                  <a:ext cx="146355" cy="143426"/>
                </a:xfrm>
                <a:custGeom>
                  <a:avLst/>
                  <a:gdLst>
                    <a:gd name="T0" fmla="*/ 2147483646 w 2648"/>
                    <a:gd name="T1" fmla="*/ 2147483646 h 2595"/>
                    <a:gd name="T2" fmla="*/ 0 w 2648"/>
                    <a:gd name="T3" fmla="*/ 2147483646 h 2595"/>
                    <a:gd name="T4" fmla="*/ 0 w 2648"/>
                    <a:gd name="T5" fmla="*/ 2147483646 h 2595"/>
                    <a:gd name="T6" fmla="*/ 2147483646 w 2648"/>
                    <a:gd name="T7" fmla="*/ 2147483646 h 2595"/>
                    <a:gd name="T8" fmla="*/ 2147483646 w 2648"/>
                    <a:gd name="T9" fmla="*/ 2147483646 h 2595"/>
                    <a:gd name="T10" fmla="*/ 2147483646 w 2648"/>
                    <a:gd name="T11" fmla="*/ 2147483646 h 2595"/>
                    <a:gd name="T12" fmla="*/ 2147483646 w 2648"/>
                    <a:gd name="T13" fmla="*/ 2147483646 h 2595"/>
                    <a:gd name="T14" fmla="*/ 2147483646 w 2648"/>
                    <a:gd name="T15" fmla="*/ 2147483646 h 2595"/>
                    <a:gd name="T16" fmla="*/ 2147483646 w 2648"/>
                    <a:gd name="T17" fmla="*/ 2147483646 h 2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lnTo>
                        <a:pt x="556" y="1"/>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0" name="Google Shape;514;p27">
                  <a:extLst>
                    <a:ext uri="{FF2B5EF4-FFF2-40B4-BE49-F238E27FC236}">
                      <a16:creationId xmlns:a16="http://schemas.microsoft.com/office/drawing/2014/main" id="{49599AB6-24D9-4C12-BBA6-42D461F6A9DC}"/>
                    </a:ext>
                  </a:extLst>
                </p:cNvPr>
                <p:cNvSpPr>
                  <a:spLocks/>
                </p:cNvSpPr>
                <p:nvPr/>
              </p:nvSpPr>
              <p:spPr bwMode="auto">
                <a:xfrm>
                  <a:off x="3501275" y="4453872"/>
                  <a:ext cx="143426" cy="143426"/>
                </a:xfrm>
                <a:custGeom>
                  <a:avLst/>
                  <a:gdLst>
                    <a:gd name="T0" fmla="*/ 2147483646 w 2595"/>
                    <a:gd name="T1" fmla="*/ 2147483646 h 2595"/>
                    <a:gd name="T2" fmla="*/ 2147483646 w 2595"/>
                    <a:gd name="T3" fmla="*/ 2147483646 h 2595"/>
                    <a:gd name="T4" fmla="*/ 2147483646 w 2595"/>
                    <a:gd name="T5" fmla="*/ 2147483646 h 2595"/>
                    <a:gd name="T6" fmla="*/ 2147483646 w 2595"/>
                    <a:gd name="T7" fmla="*/ 2147483646 h 2595"/>
                    <a:gd name="T8" fmla="*/ 2147483646 w 2595"/>
                    <a:gd name="T9" fmla="*/ 2147483646 h 2595"/>
                    <a:gd name="T10" fmla="*/ 2147483646 w 2595"/>
                    <a:gd name="T11" fmla="*/ 2147483646 h 2595"/>
                    <a:gd name="T12" fmla="*/ 2147483646 w 2595"/>
                    <a:gd name="T13" fmla="*/ 2147483646 h 2595"/>
                    <a:gd name="T14" fmla="*/ 2147483646 w 2595"/>
                    <a:gd name="T15" fmla="*/ 2147483646 h 2595"/>
                    <a:gd name="T16" fmla="*/ 2147483646 w 2595"/>
                    <a:gd name="T17" fmla="*/ 2147483646 h 2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lnTo>
                        <a:pt x="557" y="1"/>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1" name="Google Shape;515;p27">
                  <a:extLst>
                    <a:ext uri="{FF2B5EF4-FFF2-40B4-BE49-F238E27FC236}">
                      <a16:creationId xmlns:a16="http://schemas.microsoft.com/office/drawing/2014/main" id="{A9DF53B8-8316-4379-B128-104405DC8743}"/>
                    </a:ext>
                  </a:extLst>
                </p:cNvPr>
                <p:cNvSpPr>
                  <a:spLocks/>
                </p:cNvSpPr>
                <p:nvPr/>
              </p:nvSpPr>
              <p:spPr bwMode="auto">
                <a:xfrm>
                  <a:off x="3693670" y="4453872"/>
                  <a:ext cx="143426" cy="143426"/>
                </a:xfrm>
                <a:custGeom>
                  <a:avLst/>
                  <a:gdLst>
                    <a:gd name="T0" fmla="*/ 2147483646 w 2595"/>
                    <a:gd name="T1" fmla="*/ 2147483646 h 2595"/>
                    <a:gd name="T2" fmla="*/ 2147483646 w 2595"/>
                    <a:gd name="T3" fmla="*/ 2147483646 h 2595"/>
                    <a:gd name="T4" fmla="*/ 2147483646 w 2595"/>
                    <a:gd name="T5" fmla="*/ 2147483646 h 2595"/>
                    <a:gd name="T6" fmla="*/ 2147483646 w 2595"/>
                    <a:gd name="T7" fmla="*/ 2147483646 h 2595"/>
                    <a:gd name="T8" fmla="*/ 2147483646 w 2595"/>
                    <a:gd name="T9" fmla="*/ 2147483646 h 2595"/>
                    <a:gd name="T10" fmla="*/ 2147483646 w 2595"/>
                    <a:gd name="T11" fmla="*/ 2147483646 h 2595"/>
                    <a:gd name="T12" fmla="*/ 2147483646 w 2595"/>
                    <a:gd name="T13" fmla="*/ 2147483646 h 2595"/>
                    <a:gd name="T14" fmla="*/ 2147483646 w 2595"/>
                    <a:gd name="T15" fmla="*/ 2147483646 h 2595"/>
                    <a:gd name="T16" fmla="*/ 2147483646 w 2595"/>
                    <a:gd name="T17" fmla="*/ 2147483646 h 2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lnTo>
                        <a:pt x="490" y="1"/>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2" name="Google Shape;516;p27">
                  <a:extLst>
                    <a:ext uri="{FF2B5EF4-FFF2-40B4-BE49-F238E27FC236}">
                      <a16:creationId xmlns:a16="http://schemas.microsoft.com/office/drawing/2014/main" id="{8AB0DAEE-5801-4858-8BAC-66C7EA83F0E3}"/>
                    </a:ext>
                  </a:extLst>
                </p:cNvPr>
                <p:cNvSpPr>
                  <a:spLocks/>
                </p:cNvSpPr>
                <p:nvPr/>
              </p:nvSpPr>
              <p:spPr bwMode="auto">
                <a:xfrm>
                  <a:off x="3309654" y="4645549"/>
                  <a:ext cx="146355" cy="146355"/>
                </a:xfrm>
                <a:custGeom>
                  <a:avLst/>
                  <a:gdLst>
                    <a:gd name="T0" fmla="*/ 2147483646 w 2648"/>
                    <a:gd name="T1" fmla="*/ 0 h 2648"/>
                    <a:gd name="T2" fmla="*/ 0 w 2648"/>
                    <a:gd name="T3" fmla="*/ 2147483646 h 2648"/>
                    <a:gd name="T4" fmla="*/ 0 w 2648"/>
                    <a:gd name="T5" fmla="*/ 2147483646 h 2648"/>
                    <a:gd name="T6" fmla="*/ 2147483646 w 2648"/>
                    <a:gd name="T7" fmla="*/ 2147483646 h 2648"/>
                    <a:gd name="T8" fmla="*/ 2147483646 w 2648"/>
                    <a:gd name="T9" fmla="*/ 2147483646 h 2648"/>
                    <a:gd name="T10" fmla="*/ 2147483646 w 2648"/>
                    <a:gd name="T11" fmla="*/ 2147483646 h 2648"/>
                    <a:gd name="T12" fmla="*/ 2147483646 w 2648"/>
                    <a:gd name="T13" fmla="*/ 2147483646 h 2648"/>
                    <a:gd name="T14" fmla="*/ 2147483646 w 2648"/>
                    <a:gd name="T15" fmla="*/ 0 h 2648"/>
                    <a:gd name="T16" fmla="*/ 2147483646 w 2648"/>
                    <a:gd name="T17" fmla="*/ 0 h 26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lnTo>
                        <a:pt x="556" y="0"/>
                      </a:lnTo>
                      <a:close/>
                    </a:path>
                  </a:pathLst>
                </a:custGeom>
                <a:solidFill>
                  <a:srgbClr val="EE1D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3" name="Google Shape;517;p27">
                  <a:extLst>
                    <a:ext uri="{FF2B5EF4-FFF2-40B4-BE49-F238E27FC236}">
                      <a16:creationId xmlns:a16="http://schemas.microsoft.com/office/drawing/2014/main" id="{8C60D037-3AAD-4532-B5F1-C2DA1674CDB1}"/>
                    </a:ext>
                  </a:extLst>
                </p:cNvPr>
                <p:cNvSpPr>
                  <a:spLocks/>
                </p:cNvSpPr>
                <p:nvPr/>
              </p:nvSpPr>
              <p:spPr bwMode="auto">
                <a:xfrm>
                  <a:off x="3501275" y="4645549"/>
                  <a:ext cx="143426" cy="146355"/>
                </a:xfrm>
                <a:custGeom>
                  <a:avLst/>
                  <a:gdLst>
                    <a:gd name="T0" fmla="*/ 2147483646 w 2595"/>
                    <a:gd name="T1" fmla="*/ 0 h 2648"/>
                    <a:gd name="T2" fmla="*/ 2147483646 w 2595"/>
                    <a:gd name="T3" fmla="*/ 2147483646 h 2648"/>
                    <a:gd name="T4" fmla="*/ 2147483646 w 2595"/>
                    <a:gd name="T5" fmla="*/ 2147483646 h 2648"/>
                    <a:gd name="T6" fmla="*/ 2147483646 w 2595"/>
                    <a:gd name="T7" fmla="*/ 2147483646 h 2648"/>
                    <a:gd name="T8" fmla="*/ 2147483646 w 2595"/>
                    <a:gd name="T9" fmla="*/ 2147483646 h 2648"/>
                    <a:gd name="T10" fmla="*/ 2147483646 w 2595"/>
                    <a:gd name="T11" fmla="*/ 2147483646 h 2648"/>
                    <a:gd name="T12" fmla="*/ 2147483646 w 2595"/>
                    <a:gd name="T13" fmla="*/ 2147483646 h 2648"/>
                    <a:gd name="T14" fmla="*/ 2147483646 w 2595"/>
                    <a:gd name="T15" fmla="*/ 0 h 2648"/>
                    <a:gd name="T16" fmla="*/ 2147483646 w 2595"/>
                    <a:gd name="T17" fmla="*/ 0 h 26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lnTo>
                        <a:pt x="557" y="0"/>
                      </a:lnTo>
                      <a:close/>
                    </a:path>
                  </a:pathLst>
                </a:custGeom>
                <a:solidFill>
                  <a:srgbClr val="C1C1C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4" name="Google Shape;518;p27">
                  <a:extLst>
                    <a:ext uri="{FF2B5EF4-FFF2-40B4-BE49-F238E27FC236}">
                      <a16:creationId xmlns:a16="http://schemas.microsoft.com/office/drawing/2014/main" id="{45BC2DE2-47C7-4280-A3B2-19F655107D3D}"/>
                    </a:ext>
                  </a:extLst>
                </p:cNvPr>
                <p:cNvSpPr>
                  <a:spLocks/>
                </p:cNvSpPr>
                <p:nvPr/>
              </p:nvSpPr>
              <p:spPr bwMode="auto">
                <a:xfrm>
                  <a:off x="3693670" y="4645549"/>
                  <a:ext cx="143426" cy="146355"/>
                </a:xfrm>
                <a:custGeom>
                  <a:avLst/>
                  <a:gdLst>
                    <a:gd name="T0" fmla="*/ 2147483646 w 2595"/>
                    <a:gd name="T1" fmla="*/ 0 h 2648"/>
                    <a:gd name="T2" fmla="*/ 2147483646 w 2595"/>
                    <a:gd name="T3" fmla="*/ 2147483646 h 2648"/>
                    <a:gd name="T4" fmla="*/ 2147483646 w 2595"/>
                    <a:gd name="T5" fmla="*/ 2147483646 h 2648"/>
                    <a:gd name="T6" fmla="*/ 2147483646 w 2595"/>
                    <a:gd name="T7" fmla="*/ 2147483646 h 2648"/>
                    <a:gd name="T8" fmla="*/ 2147483646 w 2595"/>
                    <a:gd name="T9" fmla="*/ 2147483646 h 2648"/>
                    <a:gd name="T10" fmla="*/ 2147483646 w 2595"/>
                    <a:gd name="T11" fmla="*/ 2147483646 h 2648"/>
                    <a:gd name="T12" fmla="*/ 2147483646 w 2595"/>
                    <a:gd name="T13" fmla="*/ 2147483646 h 2648"/>
                    <a:gd name="T14" fmla="*/ 2147483646 w 2595"/>
                    <a:gd name="T15" fmla="*/ 0 h 2648"/>
                    <a:gd name="T16" fmla="*/ 2147483646 w 2595"/>
                    <a:gd name="T17" fmla="*/ 0 h 26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lnTo>
                        <a:pt x="490" y="0"/>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5" name="Google Shape;519;p27">
                  <a:extLst>
                    <a:ext uri="{FF2B5EF4-FFF2-40B4-BE49-F238E27FC236}">
                      <a16:creationId xmlns:a16="http://schemas.microsoft.com/office/drawing/2014/main" id="{DB442198-E88E-4A42-8A46-DF16A1250057}"/>
                    </a:ext>
                  </a:extLst>
                </p:cNvPr>
                <p:cNvSpPr>
                  <a:spLocks/>
                </p:cNvSpPr>
                <p:nvPr/>
              </p:nvSpPr>
              <p:spPr bwMode="auto">
                <a:xfrm>
                  <a:off x="3309654" y="4840873"/>
                  <a:ext cx="146355" cy="143426"/>
                </a:xfrm>
                <a:custGeom>
                  <a:avLst/>
                  <a:gdLst>
                    <a:gd name="T0" fmla="*/ 2147483646 w 2648"/>
                    <a:gd name="T1" fmla="*/ 0 h 2595"/>
                    <a:gd name="T2" fmla="*/ 0 w 2648"/>
                    <a:gd name="T3" fmla="*/ 2147483646 h 2595"/>
                    <a:gd name="T4" fmla="*/ 0 w 2648"/>
                    <a:gd name="T5" fmla="*/ 2147483646 h 2595"/>
                    <a:gd name="T6" fmla="*/ 2147483646 w 2648"/>
                    <a:gd name="T7" fmla="*/ 2147483646 h 2595"/>
                    <a:gd name="T8" fmla="*/ 2147483646 w 2648"/>
                    <a:gd name="T9" fmla="*/ 2147483646 h 2595"/>
                    <a:gd name="T10" fmla="*/ 2147483646 w 2648"/>
                    <a:gd name="T11" fmla="*/ 2147483646 h 2595"/>
                    <a:gd name="T12" fmla="*/ 2147483646 w 2648"/>
                    <a:gd name="T13" fmla="*/ 2147483646 h 2595"/>
                    <a:gd name="T14" fmla="*/ 2147483646 w 2648"/>
                    <a:gd name="T15" fmla="*/ 0 h 2595"/>
                    <a:gd name="T16" fmla="*/ 2147483646 w 2648"/>
                    <a:gd name="T17" fmla="*/ 0 h 2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lnTo>
                        <a:pt x="556" y="0"/>
                      </a:lnTo>
                      <a:close/>
                    </a:path>
                  </a:pathLst>
                </a:custGeom>
                <a:solidFill>
                  <a:srgbClr val="EE1D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6" name="Google Shape;520;p27">
                  <a:extLst>
                    <a:ext uri="{FF2B5EF4-FFF2-40B4-BE49-F238E27FC236}">
                      <a16:creationId xmlns:a16="http://schemas.microsoft.com/office/drawing/2014/main" id="{E2CF8295-9ECC-43DA-AE7E-FF51A7A45490}"/>
                    </a:ext>
                  </a:extLst>
                </p:cNvPr>
                <p:cNvSpPr>
                  <a:spLocks/>
                </p:cNvSpPr>
                <p:nvPr/>
              </p:nvSpPr>
              <p:spPr bwMode="auto">
                <a:xfrm>
                  <a:off x="3501275" y="4840873"/>
                  <a:ext cx="143426" cy="143426"/>
                </a:xfrm>
                <a:custGeom>
                  <a:avLst/>
                  <a:gdLst>
                    <a:gd name="T0" fmla="*/ 2147483646 w 2595"/>
                    <a:gd name="T1" fmla="*/ 0 h 2595"/>
                    <a:gd name="T2" fmla="*/ 2147483646 w 2595"/>
                    <a:gd name="T3" fmla="*/ 2147483646 h 2595"/>
                    <a:gd name="T4" fmla="*/ 2147483646 w 2595"/>
                    <a:gd name="T5" fmla="*/ 2147483646 h 2595"/>
                    <a:gd name="T6" fmla="*/ 2147483646 w 2595"/>
                    <a:gd name="T7" fmla="*/ 2147483646 h 2595"/>
                    <a:gd name="T8" fmla="*/ 2147483646 w 2595"/>
                    <a:gd name="T9" fmla="*/ 2147483646 h 2595"/>
                    <a:gd name="T10" fmla="*/ 2147483646 w 2595"/>
                    <a:gd name="T11" fmla="*/ 2147483646 h 2595"/>
                    <a:gd name="T12" fmla="*/ 2147483646 w 2595"/>
                    <a:gd name="T13" fmla="*/ 2147483646 h 2595"/>
                    <a:gd name="T14" fmla="*/ 2147483646 w 2595"/>
                    <a:gd name="T15" fmla="*/ 0 h 2595"/>
                    <a:gd name="T16" fmla="*/ 2147483646 w 2595"/>
                    <a:gd name="T17" fmla="*/ 0 h 2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lnTo>
                        <a:pt x="557" y="0"/>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7" name="Google Shape;521;p27">
                  <a:extLst>
                    <a:ext uri="{FF2B5EF4-FFF2-40B4-BE49-F238E27FC236}">
                      <a16:creationId xmlns:a16="http://schemas.microsoft.com/office/drawing/2014/main" id="{45E0169B-8F68-4FE0-9FB0-162840683DB8}"/>
                    </a:ext>
                  </a:extLst>
                </p:cNvPr>
                <p:cNvSpPr>
                  <a:spLocks/>
                </p:cNvSpPr>
                <p:nvPr/>
              </p:nvSpPr>
              <p:spPr bwMode="auto">
                <a:xfrm>
                  <a:off x="3693670" y="4840873"/>
                  <a:ext cx="143426" cy="143426"/>
                </a:xfrm>
                <a:custGeom>
                  <a:avLst/>
                  <a:gdLst>
                    <a:gd name="T0" fmla="*/ 2147483646 w 2595"/>
                    <a:gd name="T1" fmla="*/ 0 h 2595"/>
                    <a:gd name="T2" fmla="*/ 2147483646 w 2595"/>
                    <a:gd name="T3" fmla="*/ 2147483646 h 2595"/>
                    <a:gd name="T4" fmla="*/ 2147483646 w 2595"/>
                    <a:gd name="T5" fmla="*/ 2147483646 h 2595"/>
                    <a:gd name="T6" fmla="*/ 2147483646 w 2595"/>
                    <a:gd name="T7" fmla="*/ 2147483646 h 2595"/>
                    <a:gd name="T8" fmla="*/ 2147483646 w 2595"/>
                    <a:gd name="T9" fmla="*/ 2147483646 h 2595"/>
                    <a:gd name="T10" fmla="*/ 2147483646 w 2595"/>
                    <a:gd name="T11" fmla="*/ 2147483646 h 2595"/>
                    <a:gd name="T12" fmla="*/ 2147483646 w 2595"/>
                    <a:gd name="T13" fmla="*/ 2147483646 h 2595"/>
                    <a:gd name="T14" fmla="*/ 2147483646 w 2595"/>
                    <a:gd name="T15" fmla="*/ 0 h 2595"/>
                    <a:gd name="T16" fmla="*/ 2147483646 w 2595"/>
                    <a:gd name="T17" fmla="*/ 0 h 2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lnTo>
                        <a:pt x="490" y="0"/>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8" name="Google Shape;522;p27">
                  <a:extLst>
                    <a:ext uri="{FF2B5EF4-FFF2-40B4-BE49-F238E27FC236}">
                      <a16:creationId xmlns:a16="http://schemas.microsoft.com/office/drawing/2014/main" id="{830D5C6F-792C-4A71-A541-7C3C6782B008}"/>
                    </a:ext>
                  </a:extLst>
                </p:cNvPr>
                <p:cNvSpPr>
                  <a:spLocks/>
                </p:cNvSpPr>
                <p:nvPr/>
              </p:nvSpPr>
              <p:spPr bwMode="auto">
                <a:xfrm>
                  <a:off x="3855335" y="4185426"/>
                  <a:ext cx="243685" cy="866136"/>
                </a:xfrm>
                <a:custGeom>
                  <a:avLst/>
                  <a:gdLst>
                    <a:gd name="T0" fmla="*/ 2147483646 w 4409"/>
                    <a:gd name="T1" fmla="*/ 2147483646 h 15671"/>
                    <a:gd name="T2" fmla="*/ 2147483646 w 4409"/>
                    <a:gd name="T3" fmla="*/ 2147483646 h 15671"/>
                    <a:gd name="T4" fmla="*/ 2147483646 w 4409"/>
                    <a:gd name="T5" fmla="*/ 2147483646 h 15671"/>
                    <a:gd name="T6" fmla="*/ 2147483646 w 4409"/>
                    <a:gd name="T7" fmla="*/ 2147483646 h 15671"/>
                    <a:gd name="T8" fmla="*/ 2147483646 w 4409"/>
                    <a:gd name="T9" fmla="*/ 2147483646 h 15671"/>
                    <a:gd name="T10" fmla="*/ 2147483646 w 4409"/>
                    <a:gd name="T11" fmla="*/ 2147483646 h 15671"/>
                    <a:gd name="T12" fmla="*/ 2147483646 w 4409"/>
                    <a:gd name="T13" fmla="*/ 2147483646 h 15671"/>
                    <a:gd name="T14" fmla="*/ 2147483646 w 4409"/>
                    <a:gd name="T15" fmla="*/ 2147483646 h 15671"/>
                    <a:gd name="T16" fmla="*/ 2147483646 w 4409"/>
                    <a:gd name="T17" fmla="*/ 2147483646 h 15671"/>
                    <a:gd name="T18" fmla="*/ 2147483646 w 4409"/>
                    <a:gd name="T19" fmla="*/ 2147483646 h 15671"/>
                    <a:gd name="T20" fmla="*/ 2147483646 w 4409"/>
                    <a:gd name="T21" fmla="*/ 2147483646 h 15671"/>
                    <a:gd name="T22" fmla="*/ 2147483646 w 4409"/>
                    <a:gd name="T23" fmla="*/ 2147483646 h 15671"/>
                    <a:gd name="T24" fmla="*/ 2147483646 w 4409"/>
                    <a:gd name="T25" fmla="*/ 2147483646 h 15671"/>
                    <a:gd name="T26" fmla="*/ 2147483646 w 4409"/>
                    <a:gd name="T27" fmla="*/ 2147483646 h 15671"/>
                    <a:gd name="T28" fmla="*/ 2147483646 w 4409"/>
                    <a:gd name="T29" fmla="*/ 2147483646 h 15671"/>
                    <a:gd name="T30" fmla="*/ 2147483646 w 4409"/>
                    <a:gd name="T31" fmla="*/ 2147483646 h 15671"/>
                    <a:gd name="T32" fmla="*/ 2147483646 w 4409"/>
                    <a:gd name="T33" fmla="*/ 2147483646 h 15671"/>
                    <a:gd name="T34" fmla="*/ 2147483646 w 4409"/>
                    <a:gd name="T35" fmla="*/ 2147483646 h 15671"/>
                    <a:gd name="T36" fmla="*/ 2147483646 w 4409"/>
                    <a:gd name="T37" fmla="*/ 2147483646 h 15671"/>
                    <a:gd name="T38" fmla="*/ 2147483646 w 4409"/>
                    <a:gd name="T39" fmla="*/ 2147483646 h 15671"/>
                    <a:gd name="T40" fmla="*/ 2147483646 w 4409"/>
                    <a:gd name="T41" fmla="*/ 2147483646 h 15671"/>
                    <a:gd name="T42" fmla="*/ 2147483646 w 4409"/>
                    <a:gd name="T43" fmla="*/ 2147483646 h 15671"/>
                    <a:gd name="T44" fmla="*/ 2147483646 w 4409"/>
                    <a:gd name="T45" fmla="*/ 2147483646 h 15671"/>
                    <a:gd name="T46" fmla="*/ 2147483646 w 4409"/>
                    <a:gd name="T47" fmla="*/ 2147483646 h 15671"/>
                    <a:gd name="T48" fmla="*/ 2147483646 w 4409"/>
                    <a:gd name="T49" fmla="*/ 2147483646 h 15671"/>
                    <a:gd name="T50" fmla="*/ 2147483646 w 4409"/>
                    <a:gd name="T51" fmla="*/ 2147483646 h 15671"/>
                    <a:gd name="T52" fmla="*/ 2147483646 w 4409"/>
                    <a:gd name="T53" fmla="*/ 2147483646 h 15671"/>
                    <a:gd name="T54" fmla="*/ 2147483646 w 4409"/>
                    <a:gd name="T55" fmla="*/ 0 h 15671"/>
                    <a:gd name="T56" fmla="*/ 2147483646 w 4409"/>
                    <a:gd name="T57" fmla="*/ 2147483646 h 15671"/>
                    <a:gd name="T58" fmla="*/ 2147483646 w 4409"/>
                    <a:gd name="T59" fmla="*/ 2147483646 h 15671"/>
                    <a:gd name="T60" fmla="*/ 2147483646 w 4409"/>
                    <a:gd name="T61" fmla="*/ 2147483646 h 15671"/>
                    <a:gd name="T62" fmla="*/ 2147483646 w 4409"/>
                    <a:gd name="T63" fmla="*/ 2147483646 h 15671"/>
                    <a:gd name="T64" fmla="*/ 2147483646 w 4409"/>
                    <a:gd name="T65" fmla="*/ 0 h 15671"/>
                    <a:gd name="T66" fmla="*/ 2147483646 w 4409"/>
                    <a:gd name="T67" fmla="*/ 0 h 1567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lnTo>
                        <a:pt x="2595" y="1377"/>
                      </a:ln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lnTo>
                        <a:pt x="2595" y="4858"/>
                      </a:ln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lnTo>
                        <a:pt x="2595" y="8325"/>
                      </a:lnTo>
                      <a:close/>
                      <a:moveTo>
                        <a:pt x="1" y="0"/>
                      </a:moveTo>
                      <a:lnTo>
                        <a:pt x="1" y="15671"/>
                      </a:lnTo>
                      <a:lnTo>
                        <a:pt x="3415" y="15671"/>
                      </a:lnTo>
                      <a:cubicBezTo>
                        <a:pt x="3521" y="15671"/>
                        <a:pt x="3693" y="15605"/>
                        <a:pt x="3799" y="15605"/>
                      </a:cubicBezTo>
                      <a:cubicBezTo>
                        <a:pt x="4183" y="15446"/>
                        <a:pt x="4408" y="15009"/>
                        <a:pt x="4408" y="14559"/>
                      </a:cubicBezTo>
                      <a:lnTo>
                        <a:pt x="4408" y="0"/>
                      </a:lnTo>
                      <a:lnTo>
                        <a:pt x="1"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9" name="Google Shape;523;p27">
                  <a:extLst>
                    <a:ext uri="{FF2B5EF4-FFF2-40B4-BE49-F238E27FC236}">
                      <a16:creationId xmlns:a16="http://schemas.microsoft.com/office/drawing/2014/main" id="{A176C184-7ECC-4FC9-B0D1-74AB4CFAFB8F}"/>
                    </a:ext>
                  </a:extLst>
                </p:cNvPr>
                <p:cNvSpPr/>
                <p:nvPr/>
              </p:nvSpPr>
              <p:spPr>
                <a:xfrm>
                  <a:off x="3828690" y="3793899"/>
                  <a:ext cx="207500" cy="389051"/>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220" name="Google Shape;524;p27">
                  <a:extLst>
                    <a:ext uri="{FF2B5EF4-FFF2-40B4-BE49-F238E27FC236}">
                      <a16:creationId xmlns:a16="http://schemas.microsoft.com/office/drawing/2014/main" id="{0C5242C5-8F27-4BA9-9036-E04BBAC57934}"/>
                    </a:ext>
                  </a:extLst>
                </p:cNvPr>
                <p:cNvSpPr>
                  <a:spLocks/>
                </p:cNvSpPr>
                <p:nvPr/>
              </p:nvSpPr>
              <p:spPr bwMode="auto">
                <a:xfrm>
                  <a:off x="3855335" y="3905262"/>
                  <a:ext cx="170508" cy="182888"/>
                </a:xfrm>
                <a:custGeom>
                  <a:avLst/>
                  <a:gdLst>
                    <a:gd name="T0" fmla="*/ 2147483646 w 3085"/>
                    <a:gd name="T1" fmla="*/ 0 h 3309"/>
                    <a:gd name="T2" fmla="*/ 2147483646 w 3085"/>
                    <a:gd name="T3" fmla="*/ 2147483646 h 3309"/>
                    <a:gd name="T4" fmla="*/ 2147483646 w 3085"/>
                    <a:gd name="T5" fmla="*/ 2147483646 h 3309"/>
                    <a:gd name="T6" fmla="*/ 2147483646 w 3085"/>
                    <a:gd name="T7" fmla="*/ 2147483646 h 3309"/>
                    <a:gd name="T8" fmla="*/ 2147483646 w 3085"/>
                    <a:gd name="T9" fmla="*/ 2147483646 h 3309"/>
                    <a:gd name="T10" fmla="*/ 2147483646 w 3085"/>
                    <a:gd name="T11" fmla="*/ 2147483646 h 3309"/>
                    <a:gd name="T12" fmla="*/ 2147483646 w 3085"/>
                    <a:gd name="T13" fmla="*/ 2147483646 h 3309"/>
                    <a:gd name="T14" fmla="*/ 2147483646 w 3085"/>
                    <a:gd name="T15" fmla="*/ 2147483646 h 3309"/>
                    <a:gd name="T16" fmla="*/ 2147483646 w 3085"/>
                    <a:gd name="T17" fmla="*/ 2147483646 h 3309"/>
                    <a:gd name="T18" fmla="*/ 2147483646 w 3085"/>
                    <a:gd name="T19" fmla="*/ 0 h 3309"/>
                    <a:gd name="T20" fmla="*/ 2147483646 w 3085"/>
                    <a:gd name="T21" fmla="*/ 0 h 33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lnTo>
                        <a:pt x="1" y="0"/>
                      </a:lnTo>
                      <a:close/>
                    </a:path>
                  </a:pathLst>
                </a:custGeom>
                <a:solidFill>
                  <a:srgbClr val="233E49"/>
                </a:solidFill>
                <a:ln w="9525" cap="flat" cmpd="sng">
                  <a:solidFill>
                    <a:srgbClr val="233E49"/>
                  </a:solidFill>
                  <a:prstDash val="solid"/>
                  <a:round/>
                  <a:headEnd type="none" w="sm" len="sm"/>
                  <a:tailEnd type="none" w="sm" len="sm"/>
                </a:ln>
              </p:spPr>
              <p:txBody>
                <a:bodyPr lIns="91425" tIns="91425" rIns="91425" bIns="91425" anchor="ctr"/>
                <a:lstStyle/>
                <a:p>
                  <a:endParaRPr lang="en-US" sz="1800"/>
                </a:p>
              </p:txBody>
            </p:sp>
            <p:sp>
              <p:nvSpPr>
                <p:cNvPr id="221" name="Google Shape;525;p27">
                  <a:extLst>
                    <a:ext uri="{FF2B5EF4-FFF2-40B4-BE49-F238E27FC236}">
                      <a16:creationId xmlns:a16="http://schemas.microsoft.com/office/drawing/2014/main" id="{909C3CEB-851F-40B6-908A-7B24E8E493F9}"/>
                    </a:ext>
                  </a:extLst>
                </p:cNvPr>
                <p:cNvSpPr>
                  <a:spLocks/>
                </p:cNvSpPr>
                <p:nvPr/>
              </p:nvSpPr>
              <p:spPr bwMode="auto">
                <a:xfrm>
                  <a:off x="3723681" y="3945499"/>
                  <a:ext cx="35870" cy="100260"/>
                </a:xfrm>
                <a:custGeom>
                  <a:avLst/>
                  <a:gdLst>
                    <a:gd name="T0" fmla="*/ 2147483646 w 649"/>
                    <a:gd name="T1" fmla="*/ 0 h 1814"/>
                    <a:gd name="T2" fmla="*/ 2147483646 w 649"/>
                    <a:gd name="T3" fmla="*/ 2147483646 h 1814"/>
                    <a:gd name="T4" fmla="*/ 0 w 649"/>
                    <a:gd name="T5" fmla="*/ 2147483646 h 1814"/>
                    <a:gd name="T6" fmla="*/ 2147483646 w 649"/>
                    <a:gd name="T7" fmla="*/ 2147483646 h 1814"/>
                    <a:gd name="T8" fmla="*/ 2147483646 w 649"/>
                    <a:gd name="T9" fmla="*/ 2147483646 h 1814"/>
                    <a:gd name="T10" fmla="*/ 2147483646 w 649"/>
                    <a:gd name="T11" fmla="*/ 2147483646 h 1814"/>
                    <a:gd name="T12" fmla="*/ 2147483646 w 649"/>
                    <a:gd name="T13" fmla="*/ 2147483646 h 1814"/>
                    <a:gd name="T14" fmla="*/ 2147483646 w 649"/>
                    <a:gd name="T15" fmla="*/ 2147483646 h 1814"/>
                    <a:gd name="T16" fmla="*/ 2147483646 w 649"/>
                    <a:gd name="T17" fmla="*/ 2147483646 h 1814"/>
                    <a:gd name="T18" fmla="*/ 2147483646 w 649"/>
                    <a:gd name="T19" fmla="*/ 2147483646 h 1814"/>
                    <a:gd name="T20" fmla="*/ 2147483646 w 649"/>
                    <a:gd name="T21" fmla="*/ 2147483646 h 1814"/>
                    <a:gd name="T22" fmla="*/ 2147483646 w 649"/>
                    <a:gd name="T23" fmla="*/ 2147483646 h 1814"/>
                    <a:gd name="T24" fmla="*/ 2147483646 w 649"/>
                    <a:gd name="T25" fmla="*/ 2147483646 h 1814"/>
                    <a:gd name="T26" fmla="*/ 2147483646 w 649"/>
                    <a:gd name="T27" fmla="*/ 2147483646 h 1814"/>
                    <a:gd name="T28" fmla="*/ 2147483646 w 649"/>
                    <a:gd name="T29" fmla="*/ 2147483646 h 1814"/>
                    <a:gd name="T30" fmla="*/ 2147483646 w 649"/>
                    <a:gd name="T31" fmla="*/ 2147483646 h 1814"/>
                    <a:gd name="T32" fmla="*/ 2147483646 w 649"/>
                    <a:gd name="T33" fmla="*/ 2147483646 h 1814"/>
                    <a:gd name="T34" fmla="*/ 2147483646 w 649"/>
                    <a:gd name="T35" fmla="*/ 2147483646 h 1814"/>
                    <a:gd name="T36" fmla="*/ 2147483646 w 649"/>
                    <a:gd name="T37" fmla="*/ 2147483646 h 1814"/>
                    <a:gd name="T38" fmla="*/ 2147483646 w 649"/>
                    <a:gd name="T39" fmla="*/ 2147483646 h 1814"/>
                    <a:gd name="T40" fmla="*/ 2147483646 w 649"/>
                    <a:gd name="T41" fmla="*/ 2147483646 h 1814"/>
                    <a:gd name="T42" fmla="*/ 2147483646 w 649"/>
                    <a:gd name="T43" fmla="*/ 2147483646 h 1814"/>
                    <a:gd name="T44" fmla="*/ 0 w 649"/>
                    <a:gd name="T45" fmla="*/ 2147483646 h 1814"/>
                    <a:gd name="T46" fmla="*/ 2147483646 w 649"/>
                    <a:gd name="T47" fmla="*/ 2147483646 h 1814"/>
                    <a:gd name="T48" fmla="*/ 2147483646 w 649"/>
                    <a:gd name="T49" fmla="*/ 2147483646 h 1814"/>
                    <a:gd name="T50" fmla="*/ 2147483646 w 649"/>
                    <a:gd name="T51" fmla="*/ 2147483646 h 1814"/>
                    <a:gd name="T52" fmla="*/ 2147483646 w 649"/>
                    <a:gd name="T53" fmla="*/ 2147483646 h 1814"/>
                    <a:gd name="T54" fmla="*/ 2147483646 w 649"/>
                    <a:gd name="T55" fmla="*/ 2147483646 h 1814"/>
                    <a:gd name="T56" fmla="*/ 2147483646 w 649"/>
                    <a:gd name="T57" fmla="*/ 2147483646 h 1814"/>
                    <a:gd name="T58" fmla="*/ 2147483646 w 649"/>
                    <a:gd name="T59" fmla="*/ 2147483646 h 1814"/>
                    <a:gd name="T60" fmla="*/ 2147483646 w 649"/>
                    <a:gd name="T61" fmla="*/ 2147483646 h 1814"/>
                    <a:gd name="T62" fmla="*/ 2147483646 w 649"/>
                    <a:gd name="T63" fmla="*/ 2147483646 h 1814"/>
                    <a:gd name="T64" fmla="*/ 2147483646 w 649"/>
                    <a:gd name="T65" fmla="*/ 2147483646 h 1814"/>
                    <a:gd name="T66" fmla="*/ 2147483646 w 649"/>
                    <a:gd name="T67" fmla="*/ 0 h 1814"/>
                    <a:gd name="T68" fmla="*/ 2147483646 w 649"/>
                    <a:gd name="T69" fmla="*/ 0 h 181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lnTo>
                        <a:pt x="80" y="0"/>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2" name="Google Shape;526;p27">
                  <a:extLst>
                    <a:ext uri="{FF2B5EF4-FFF2-40B4-BE49-F238E27FC236}">
                      <a16:creationId xmlns:a16="http://schemas.microsoft.com/office/drawing/2014/main" id="{B107F8E6-7B11-4B4B-9463-0C456FAED2D1}"/>
                    </a:ext>
                  </a:extLst>
                </p:cNvPr>
                <p:cNvSpPr>
                  <a:spLocks/>
                </p:cNvSpPr>
                <p:nvPr/>
              </p:nvSpPr>
              <p:spPr bwMode="auto">
                <a:xfrm>
                  <a:off x="3764636" y="3944007"/>
                  <a:ext cx="63671" cy="102471"/>
                </a:xfrm>
                <a:custGeom>
                  <a:avLst/>
                  <a:gdLst>
                    <a:gd name="T0" fmla="*/ 2147483646 w 1152"/>
                    <a:gd name="T1" fmla="*/ 2147483646 h 1854"/>
                    <a:gd name="T2" fmla="*/ 2147483646 w 1152"/>
                    <a:gd name="T3" fmla="*/ 2147483646 h 1854"/>
                    <a:gd name="T4" fmla="*/ 2147483646 w 1152"/>
                    <a:gd name="T5" fmla="*/ 2147483646 h 1854"/>
                    <a:gd name="T6" fmla="*/ 2147483646 w 1152"/>
                    <a:gd name="T7" fmla="*/ 2147483646 h 1854"/>
                    <a:gd name="T8" fmla="*/ 2147483646 w 1152"/>
                    <a:gd name="T9" fmla="*/ 2147483646 h 1854"/>
                    <a:gd name="T10" fmla="*/ 2147483646 w 1152"/>
                    <a:gd name="T11" fmla="*/ 2147483646 h 1854"/>
                    <a:gd name="T12" fmla="*/ 2147483646 w 1152"/>
                    <a:gd name="T13" fmla="*/ 2147483646 h 1854"/>
                    <a:gd name="T14" fmla="*/ 2147483646 w 1152"/>
                    <a:gd name="T15" fmla="*/ 2147483646 h 1854"/>
                    <a:gd name="T16" fmla="*/ 2147483646 w 1152"/>
                    <a:gd name="T17" fmla="*/ 2147483646 h 1854"/>
                    <a:gd name="T18" fmla="*/ 2147483646 w 1152"/>
                    <a:gd name="T19" fmla="*/ 2147483646 h 1854"/>
                    <a:gd name="T20" fmla="*/ 2147483646 w 1152"/>
                    <a:gd name="T21" fmla="*/ 2147483646 h 1854"/>
                    <a:gd name="T22" fmla="*/ 2147483646 w 1152"/>
                    <a:gd name="T23" fmla="*/ 2147483646 h 1854"/>
                    <a:gd name="T24" fmla="*/ 2147483646 w 1152"/>
                    <a:gd name="T25" fmla="*/ 2147483646 h 1854"/>
                    <a:gd name="T26" fmla="*/ 2147483646 w 1152"/>
                    <a:gd name="T27" fmla="*/ 2147483646 h 1854"/>
                    <a:gd name="T28" fmla="*/ 2147483646 w 1152"/>
                    <a:gd name="T29" fmla="*/ 2147483646 h 1854"/>
                    <a:gd name="T30" fmla="*/ 2147483646 w 1152"/>
                    <a:gd name="T31" fmla="*/ 2147483646 h 1854"/>
                    <a:gd name="T32" fmla="*/ 2147483646 w 1152"/>
                    <a:gd name="T33" fmla="*/ 2147483646 h 1854"/>
                    <a:gd name="T34" fmla="*/ 2147483646 w 1152"/>
                    <a:gd name="T35" fmla="*/ 2147483646 h 1854"/>
                    <a:gd name="T36" fmla="*/ 2147483646 w 1152"/>
                    <a:gd name="T37" fmla="*/ 2147483646 h 1854"/>
                    <a:gd name="T38" fmla="*/ 2147483646 w 1152"/>
                    <a:gd name="T39" fmla="*/ 2147483646 h 1854"/>
                    <a:gd name="T40" fmla="*/ 2147483646 w 1152"/>
                    <a:gd name="T41" fmla="*/ 2147483646 h 1854"/>
                    <a:gd name="T42" fmla="*/ 2147483646 w 1152"/>
                    <a:gd name="T43" fmla="*/ 2147483646 h 1854"/>
                    <a:gd name="T44" fmla="*/ 2147483646 w 1152"/>
                    <a:gd name="T45" fmla="*/ 2147483646 h 1854"/>
                    <a:gd name="T46" fmla="*/ 2147483646 w 1152"/>
                    <a:gd name="T47" fmla="*/ 2147483646 h 1854"/>
                    <a:gd name="T48" fmla="*/ 2147483646 w 1152"/>
                    <a:gd name="T49" fmla="*/ 2147483646 h 1854"/>
                    <a:gd name="T50" fmla="*/ 2147483646 w 1152"/>
                    <a:gd name="T51" fmla="*/ 2147483646 h 1854"/>
                    <a:gd name="T52" fmla="*/ 2147483646 w 1152"/>
                    <a:gd name="T53" fmla="*/ 2147483646 h 1854"/>
                    <a:gd name="T54" fmla="*/ 2147483646 w 1152"/>
                    <a:gd name="T55" fmla="*/ 2147483646 h 1854"/>
                    <a:gd name="T56" fmla="*/ 2147483646 w 1152"/>
                    <a:gd name="T57" fmla="*/ 2147483646 h 1854"/>
                    <a:gd name="T58" fmla="*/ 2147483646 w 1152"/>
                    <a:gd name="T59" fmla="*/ 2147483646 h 1854"/>
                    <a:gd name="T60" fmla="*/ 2147483646 w 1152"/>
                    <a:gd name="T61" fmla="*/ 2147483646 h 1854"/>
                    <a:gd name="T62" fmla="*/ 2147483646 w 1152"/>
                    <a:gd name="T63" fmla="*/ 2147483646 h 1854"/>
                    <a:gd name="T64" fmla="*/ 2147483646 w 1152"/>
                    <a:gd name="T65" fmla="*/ 2147483646 h 1854"/>
                    <a:gd name="T66" fmla="*/ 2147483646 w 1152"/>
                    <a:gd name="T67" fmla="*/ 2147483646 h 1854"/>
                    <a:gd name="T68" fmla="*/ 2147483646 w 1152"/>
                    <a:gd name="T69" fmla="*/ 2147483646 h 1854"/>
                    <a:gd name="T70" fmla="*/ 2147483646 w 1152"/>
                    <a:gd name="T71" fmla="*/ 2147483646 h 1854"/>
                    <a:gd name="T72" fmla="*/ 2147483646 w 1152"/>
                    <a:gd name="T73" fmla="*/ 2147483646 h 1854"/>
                    <a:gd name="T74" fmla="*/ 2147483646 w 1152"/>
                    <a:gd name="T75" fmla="*/ 2147483646 h 1854"/>
                    <a:gd name="T76" fmla="*/ 2147483646 w 1152"/>
                    <a:gd name="T77" fmla="*/ 2147483646 h 1854"/>
                    <a:gd name="T78" fmla="*/ 2147483646 w 1152"/>
                    <a:gd name="T79" fmla="*/ 2147483646 h 1854"/>
                    <a:gd name="T80" fmla="*/ 2147483646 w 1152"/>
                    <a:gd name="T81" fmla="*/ 2147483646 h 1854"/>
                    <a:gd name="T82" fmla="*/ 2147483646 w 1152"/>
                    <a:gd name="T83" fmla="*/ 2147483646 h 1854"/>
                    <a:gd name="T84" fmla="*/ 2147483646 w 1152"/>
                    <a:gd name="T85" fmla="*/ 2147483646 h 1854"/>
                    <a:gd name="T86" fmla="*/ 2147483646 w 1152"/>
                    <a:gd name="T87" fmla="*/ 2147483646 h 1854"/>
                    <a:gd name="T88" fmla="*/ 2147483646 w 1152"/>
                    <a:gd name="T89" fmla="*/ 2147483646 h 1854"/>
                    <a:gd name="T90" fmla="*/ 2147483646 w 1152"/>
                    <a:gd name="T91" fmla="*/ 2147483646 h 1854"/>
                    <a:gd name="T92" fmla="*/ 2147483646 w 1152"/>
                    <a:gd name="T93" fmla="*/ 2147483646 h 1854"/>
                    <a:gd name="T94" fmla="*/ 2147483646 w 1152"/>
                    <a:gd name="T95" fmla="*/ 2147483646 h 1854"/>
                    <a:gd name="T96" fmla="*/ 2147483646 w 1152"/>
                    <a:gd name="T97" fmla="*/ 2147483646 h 1854"/>
                    <a:gd name="T98" fmla="*/ 2147483646 w 1152"/>
                    <a:gd name="T99" fmla="*/ 2147483646 h 1854"/>
                    <a:gd name="T100" fmla="*/ 2147483646 w 1152"/>
                    <a:gd name="T101" fmla="*/ 2147483646 h 1854"/>
                    <a:gd name="T102" fmla="*/ 2147483646 w 1152"/>
                    <a:gd name="T103" fmla="*/ 2147483646 h 1854"/>
                    <a:gd name="T104" fmla="*/ 2147483646 w 1152"/>
                    <a:gd name="T105" fmla="*/ 2147483646 h 1854"/>
                    <a:gd name="T106" fmla="*/ 2147483646 w 1152"/>
                    <a:gd name="T107" fmla="*/ 2147483646 h 1854"/>
                    <a:gd name="T108" fmla="*/ 2147483646 w 1152"/>
                    <a:gd name="T109" fmla="*/ 2147483646 h 1854"/>
                    <a:gd name="T110" fmla="*/ 2147483646 w 1152"/>
                    <a:gd name="T111" fmla="*/ 2147483646 h 1854"/>
                    <a:gd name="T112" fmla="*/ 2147483646 w 1152"/>
                    <a:gd name="T113" fmla="*/ 2147483646 h 1854"/>
                    <a:gd name="T114" fmla="*/ 2147483646 w 1152"/>
                    <a:gd name="T115" fmla="*/ 2147483646 h 1854"/>
                    <a:gd name="T116" fmla="*/ 2147483646 w 1152"/>
                    <a:gd name="T117" fmla="*/ 2147483646 h 1854"/>
                    <a:gd name="T118" fmla="*/ 2147483646 w 1152"/>
                    <a:gd name="T119" fmla="*/ 2147483646 h 1854"/>
                    <a:gd name="T120" fmla="*/ 2147483646 w 1152"/>
                    <a:gd name="T121" fmla="*/ 2147483646 h 185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3" name="Google Shape;527;p27">
                  <a:extLst>
                    <a:ext uri="{FF2B5EF4-FFF2-40B4-BE49-F238E27FC236}">
                      <a16:creationId xmlns:a16="http://schemas.microsoft.com/office/drawing/2014/main" id="{9A5633DF-EC52-4463-9B6A-051C9301D7D7}"/>
                    </a:ext>
                  </a:extLst>
                </p:cNvPr>
                <p:cNvSpPr>
                  <a:spLocks/>
                </p:cNvSpPr>
                <p:nvPr/>
              </p:nvSpPr>
              <p:spPr bwMode="auto">
                <a:xfrm>
                  <a:off x="3829745" y="3991539"/>
                  <a:ext cx="65882" cy="57149"/>
                </a:xfrm>
                <a:custGeom>
                  <a:avLst/>
                  <a:gdLst>
                    <a:gd name="T0" fmla="*/ 2147483646 w 1192"/>
                    <a:gd name="T1" fmla="*/ 2147483646 h 1034"/>
                    <a:gd name="T2" fmla="*/ 2147483646 w 1192"/>
                    <a:gd name="T3" fmla="*/ 2147483646 h 1034"/>
                    <a:gd name="T4" fmla="*/ 2147483646 w 1192"/>
                    <a:gd name="T5" fmla="*/ 2147483646 h 1034"/>
                    <a:gd name="T6" fmla="*/ 2147483646 w 1192"/>
                    <a:gd name="T7" fmla="*/ 2147483646 h 1034"/>
                    <a:gd name="T8" fmla="*/ 2147483646 w 1192"/>
                    <a:gd name="T9" fmla="*/ 2147483646 h 1034"/>
                    <a:gd name="T10" fmla="*/ 2147483646 w 1192"/>
                    <a:gd name="T11" fmla="*/ 2147483646 h 1034"/>
                    <a:gd name="T12" fmla="*/ 2147483646 w 1192"/>
                    <a:gd name="T13" fmla="*/ 2147483646 h 1034"/>
                    <a:gd name="T14" fmla="*/ 2147483646 w 1192"/>
                    <a:gd name="T15" fmla="*/ 2147483646 h 1034"/>
                    <a:gd name="T16" fmla="*/ 2147483646 w 1192"/>
                    <a:gd name="T17" fmla="*/ 2147483646 h 1034"/>
                    <a:gd name="T18" fmla="*/ 2147483646 w 1192"/>
                    <a:gd name="T19" fmla="*/ 2147483646 h 1034"/>
                    <a:gd name="T20" fmla="*/ 2147483646 w 1192"/>
                    <a:gd name="T21" fmla="*/ 2147483646 h 1034"/>
                    <a:gd name="T22" fmla="*/ 2147483646 w 1192"/>
                    <a:gd name="T23" fmla="*/ 2147483646 h 1034"/>
                    <a:gd name="T24" fmla="*/ 2147483646 w 1192"/>
                    <a:gd name="T25" fmla="*/ 2147483646 h 1034"/>
                    <a:gd name="T26" fmla="*/ 2147483646 w 1192"/>
                    <a:gd name="T27" fmla="*/ 2147483646 h 1034"/>
                    <a:gd name="T28" fmla="*/ 2147483646 w 1192"/>
                    <a:gd name="T29" fmla="*/ 2147483646 h 1034"/>
                    <a:gd name="T30" fmla="*/ 2147483646 w 1192"/>
                    <a:gd name="T31" fmla="*/ 2147483646 h 1034"/>
                    <a:gd name="T32" fmla="*/ 2147483646 w 1192"/>
                    <a:gd name="T33" fmla="*/ 2147483646 h 1034"/>
                    <a:gd name="T34" fmla="*/ 2147483646 w 1192"/>
                    <a:gd name="T35" fmla="*/ 2147483646 h 1034"/>
                    <a:gd name="T36" fmla="*/ 2147483646 w 1192"/>
                    <a:gd name="T37" fmla="*/ 2147483646 h 1034"/>
                    <a:gd name="T38" fmla="*/ 2147483646 w 1192"/>
                    <a:gd name="T39" fmla="*/ 2147483646 h 1034"/>
                    <a:gd name="T40" fmla="*/ 2147483646 w 1192"/>
                    <a:gd name="T41" fmla="*/ 2147483646 h 1034"/>
                    <a:gd name="T42" fmla="*/ 2147483646 w 1192"/>
                    <a:gd name="T43" fmla="*/ 2147483646 h 1034"/>
                    <a:gd name="T44" fmla="*/ 2147483646 w 1192"/>
                    <a:gd name="T45" fmla="*/ 2147483646 h 1034"/>
                    <a:gd name="T46" fmla="*/ 2147483646 w 1192"/>
                    <a:gd name="T47" fmla="*/ 2147483646 h 1034"/>
                    <a:gd name="T48" fmla="*/ 2147483646 w 1192"/>
                    <a:gd name="T49" fmla="*/ 2147483646 h 1034"/>
                    <a:gd name="T50" fmla="*/ 2147483646 w 1192"/>
                    <a:gd name="T51" fmla="*/ 2147483646 h 1034"/>
                    <a:gd name="T52" fmla="*/ 2147483646 w 1192"/>
                    <a:gd name="T53" fmla="*/ 2147483646 h 1034"/>
                    <a:gd name="T54" fmla="*/ 2147483646 w 1192"/>
                    <a:gd name="T55" fmla="*/ 2147483646 h 1034"/>
                    <a:gd name="T56" fmla="*/ 2147483646 w 1192"/>
                    <a:gd name="T57" fmla="*/ 2147483646 h 1034"/>
                    <a:gd name="T58" fmla="*/ 2147483646 w 1192"/>
                    <a:gd name="T59" fmla="*/ 2147483646 h 1034"/>
                    <a:gd name="T60" fmla="*/ 2147483646 w 1192"/>
                    <a:gd name="T61" fmla="*/ 2147483646 h 1034"/>
                    <a:gd name="T62" fmla="*/ 2147483646 w 1192"/>
                    <a:gd name="T63" fmla="*/ 2147483646 h 1034"/>
                    <a:gd name="T64" fmla="*/ 2147483646 w 1192"/>
                    <a:gd name="T65" fmla="*/ 2147483646 h 1034"/>
                    <a:gd name="T66" fmla="*/ 2147483646 w 1192"/>
                    <a:gd name="T67" fmla="*/ 2147483646 h 1034"/>
                    <a:gd name="T68" fmla="*/ 2147483646 w 1192"/>
                    <a:gd name="T69" fmla="*/ 2147483646 h 1034"/>
                    <a:gd name="T70" fmla="*/ 2147483646 w 1192"/>
                    <a:gd name="T71" fmla="*/ 2147483646 h 1034"/>
                    <a:gd name="T72" fmla="*/ 2147483646 w 1192"/>
                    <a:gd name="T73" fmla="*/ 2147483646 h 1034"/>
                    <a:gd name="T74" fmla="*/ 2147483646 w 1192"/>
                    <a:gd name="T75" fmla="*/ 2147483646 h 1034"/>
                    <a:gd name="T76" fmla="*/ 2147483646 w 1192"/>
                    <a:gd name="T77" fmla="*/ 2147483646 h 1034"/>
                    <a:gd name="T78" fmla="*/ 2147483646 w 1192"/>
                    <a:gd name="T79" fmla="*/ 2147483646 h 103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lnTo>
                        <a:pt x="173" y="1"/>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4" name="Google Shape;528;p27">
                  <a:extLst>
                    <a:ext uri="{FF2B5EF4-FFF2-40B4-BE49-F238E27FC236}">
                      <a16:creationId xmlns:a16="http://schemas.microsoft.com/office/drawing/2014/main" id="{77EB38E4-DD13-45A6-951F-B9AF835DE1E6}"/>
                    </a:ext>
                  </a:extLst>
                </p:cNvPr>
                <p:cNvSpPr>
                  <a:spLocks/>
                </p:cNvSpPr>
                <p:nvPr/>
              </p:nvSpPr>
              <p:spPr bwMode="auto">
                <a:xfrm>
                  <a:off x="3901430" y="3946218"/>
                  <a:ext cx="60023" cy="100260"/>
                </a:xfrm>
                <a:custGeom>
                  <a:avLst/>
                  <a:gdLst>
                    <a:gd name="T0" fmla="*/ 2147483646 w 1086"/>
                    <a:gd name="T1" fmla="*/ 2147483646 h 1814"/>
                    <a:gd name="T2" fmla="*/ 2147483646 w 1086"/>
                    <a:gd name="T3" fmla="*/ 2147483646 h 1814"/>
                    <a:gd name="T4" fmla="*/ 2147483646 w 1086"/>
                    <a:gd name="T5" fmla="*/ 2147483646 h 1814"/>
                    <a:gd name="T6" fmla="*/ 2147483646 w 1086"/>
                    <a:gd name="T7" fmla="*/ 2147483646 h 1814"/>
                    <a:gd name="T8" fmla="*/ 2147483646 w 1086"/>
                    <a:gd name="T9" fmla="*/ 2147483646 h 1814"/>
                    <a:gd name="T10" fmla="*/ 2147483646 w 1086"/>
                    <a:gd name="T11" fmla="*/ 2147483646 h 1814"/>
                    <a:gd name="T12" fmla="*/ 2147483646 w 1086"/>
                    <a:gd name="T13" fmla="*/ 2147483646 h 1814"/>
                    <a:gd name="T14" fmla="*/ 2147483646 w 1086"/>
                    <a:gd name="T15" fmla="*/ 2147483646 h 1814"/>
                    <a:gd name="T16" fmla="*/ 2147483646 w 1086"/>
                    <a:gd name="T17" fmla="*/ 2147483646 h 1814"/>
                    <a:gd name="T18" fmla="*/ 2147483646 w 1086"/>
                    <a:gd name="T19" fmla="*/ 2147483646 h 1814"/>
                    <a:gd name="T20" fmla="*/ 2147483646 w 1086"/>
                    <a:gd name="T21" fmla="*/ 2147483646 h 1814"/>
                    <a:gd name="T22" fmla="*/ 2147483646 w 1086"/>
                    <a:gd name="T23" fmla="*/ 2147483646 h 1814"/>
                    <a:gd name="T24" fmla="*/ 2147483646 w 1086"/>
                    <a:gd name="T25" fmla="*/ 2147483646 h 1814"/>
                    <a:gd name="T26" fmla="*/ 2147483646 w 1086"/>
                    <a:gd name="T27" fmla="*/ 2147483646 h 1814"/>
                    <a:gd name="T28" fmla="*/ 2147483646 w 1086"/>
                    <a:gd name="T29" fmla="*/ 2147483646 h 1814"/>
                    <a:gd name="T30" fmla="*/ 2147483646 w 1086"/>
                    <a:gd name="T31" fmla="*/ 2147483646 h 1814"/>
                    <a:gd name="T32" fmla="*/ 2147483646 w 1086"/>
                    <a:gd name="T33" fmla="*/ 2147483646 h 1814"/>
                    <a:gd name="T34" fmla="*/ 2147483646 w 1086"/>
                    <a:gd name="T35" fmla="*/ 2147483646 h 1814"/>
                    <a:gd name="T36" fmla="*/ 2147483646 w 1086"/>
                    <a:gd name="T37" fmla="*/ 2147483646 h 1814"/>
                    <a:gd name="T38" fmla="*/ 2147483646 w 1086"/>
                    <a:gd name="T39" fmla="*/ 2147483646 h 1814"/>
                    <a:gd name="T40" fmla="*/ 2147483646 w 1086"/>
                    <a:gd name="T41" fmla="*/ 2147483646 h 1814"/>
                    <a:gd name="T42" fmla="*/ 2147483646 w 1086"/>
                    <a:gd name="T43" fmla="*/ 2147483646 h 1814"/>
                    <a:gd name="T44" fmla="*/ 2147483646 w 1086"/>
                    <a:gd name="T45" fmla="*/ 2147483646 h 1814"/>
                    <a:gd name="T46" fmla="*/ 2147483646 w 1086"/>
                    <a:gd name="T47" fmla="*/ 2147483646 h 1814"/>
                    <a:gd name="T48" fmla="*/ 2147483646 w 1086"/>
                    <a:gd name="T49" fmla="*/ 2147483646 h 1814"/>
                    <a:gd name="T50" fmla="*/ 2147483646 w 1086"/>
                    <a:gd name="T51" fmla="*/ 2147483646 h 1814"/>
                    <a:gd name="T52" fmla="*/ 2147483646 w 1086"/>
                    <a:gd name="T53" fmla="*/ 2147483646 h 1814"/>
                    <a:gd name="T54" fmla="*/ 2147483646 w 1086"/>
                    <a:gd name="T55" fmla="*/ 2147483646 h 1814"/>
                    <a:gd name="T56" fmla="*/ 2147483646 w 1086"/>
                    <a:gd name="T57" fmla="*/ 2147483646 h 1814"/>
                    <a:gd name="T58" fmla="*/ 2147483646 w 1086"/>
                    <a:gd name="T59" fmla="*/ 2147483646 h 1814"/>
                    <a:gd name="T60" fmla="*/ 2147483646 w 1086"/>
                    <a:gd name="T61" fmla="*/ 2147483646 h 1814"/>
                    <a:gd name="T62" fmla="*/ 2147483646 w 1086"/>
                    <a:gd name="T63" fmla="*/ 0 h 181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5" name="Google Shape;529;p27">
                  <a:extLst>
                    <a:ext uri="{FF2B5EF4-FFF2-40B4-BE49-F238E27FC236}">
                      <a16:creationId xmlns:a16="http://schemas.microsoft.com/office/drawing/2014/main" id="{CF209C40-2EF1-47AB-8AC5-509933317E80}"/>
                    </a:ext>
                  </a:extLst>
                </p:cNvPr>
                <p:cNvSpPr>
                  <a:spLocks/>
                </p:cNvSpPr>
                <p:nvPr/>
              </p:nvSpPr>
              <p:spPr bwMode="auto">
                <a:xfrm>
                  <a:off x="3885346" y="4261478"/>
                  <a:ext cx="143426" cy="143426"/>
                </a:xfrm>
                <a:custGeom>
                  <a:avLst/>
                  <a:gdLst>
                    <a:gd name="T0" fmla="*/ 2147483646 w 2595"/>
                    <a:gd name="T1" fmla="*/ 2147483646 h 2595"/>
                    <a:gd name="T2" fmla="*/ 0 w 2595"/>
                    <a:gd name="T3" fmla="*/ 2147483646 h 2595"/>
                    <a:gd name="T4" fmla="*/ 0 w 2595"/>
                    <a:gd name="T5" fmla="*/ 2147483646 h 2595"/>
                    <a:gd name="T6" fmla="*/ 2147483646 w 2595"/>
                    <a:gd name="T7" fmla="*/ 2147483646 h 2595"/>
                    <a:gd name="T8" fmla="*/ 2147483646 w 2595"/>
                    <a:gd name="T9" fmla="*/ 2147483646 h 2595"/>
                    <a:gd name="T10" fmla="*/ 2147483646 w 2595"/>
                    <a:gd name="T11" fmla="*/ 2147483646 h 2595"/>
                    <a:gd name="T12" fmla="*/ 2147483646 w 2595"/>
                    <a:gd name="T13" fmla="*/ 2147483646 h 2595"/>
                    <a:gd name="T14" fmla="*/ 2147483646 w 2595"/>
                    <a:gd name="T15" fmla="*/ 2147483646 h 2595"/>
                    <a:gd name="T16" fmla="*/ 2147483646 w 2595"/>
                    <a:gd name="T17" fmla="*/ 2147483646 h 2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lnTo>
                        <a:pt x="503" y="1"/>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6" name="Google Shape;530;p27">
                  <a:extLst>
                    <a:ext uri="{FF2B5EF4-FFF2-40B4-BE49-F238E27FC236}">
                      <a16:creationId xmlns:a16="http://schemas.microsoft.com/office/drawing/2014/main" id="{B5DE4DA8-0897-407D-8BE8-3561C311B96C}"/>
                    </a:ext>
                  </a:extLst>
                </p:cNvPr>
                <p:cNvSpPr>
                  <a:spLocks/>
                </p:cNvSpPr>
                <p:nvPr/>
              </p:nvSpPr>
              <p:spPr bwMode="auto">
                <a:xfrm>
                  <a:off x="3885346" y="4453872"/>
                  <a:ext cx="143426" cy="143426"/>
                </a:xfrm>
                <a:custGeom>
                  <a:avLst/>
                  <a:gdLst>
                    <a:gd name="T0" fmla="*/ 2147483646 w 2595"/>
                    <a:gd name="T1" fmla="*/ 2147483646 h 2595"/>
                    <a:gd name="T2" fmla="*/ 0 w 2595"/>
                    <a:gd name="T3" fmla="*/ 2147483646 h 2595"/>
                    <a:gd name="T4" fmla="*/ 0 w 2595"/>
                    <a:gd name="T5" fmla="*/ 2147483646 h 2595"/>
                    <a:gd name="T6" fmla="*/ 2147483646 w 2595"/>
                    <a:gd name="T7" fmla="*/ 2147483646 h 2595"/>
                    <a:gd name="T8" fmla="*/ 2147483646 w 2595"/>
                    <a:gd name="T9" fmla="*/ 2147483646 h 2595"/>
                    <a:gd name="T10" fmla="*/ 2147483646 w 2595"/>
                    <a:gd name="T11" fmla="*/ 2147483646 h 2595"/>
                    <a:gd name="T12" fmla="*/ 2147483646 w 2595"/>
                    <a:gd name="T13" fmla="*/ 2147483646 h 2595"/>
                    <a:gd name="T14" fmla="*/ 2147483646 w 2595"/>
                    <a:gd name="T15" fmla="*/ 2147483646 h 2595"/>
                    <a:gd name="T16" fmla="*/ 2147483646 w 2595"/>
                    <a:gd name="T17" fmla="*/ 2147483646 h 2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lnTo>
                        <a:pt x="503" y="1"/>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7" name="Google Shape;531;p27">
                  <a:extLst>
                    <a:ext uri="{FF2B5EF4-FFF2-40B4-BE49-F238E27FC236}">
                      <a16:creationId xmlns:a16="http://schemas.microsoft.com/office/drawing/2014/main" id="{E12A36C8-FFE2-492A-8C69-3E82C30DAB95}"/>
                    </a:ext>
                  </a:extLst>
                </p:cNvPr>
                <p:cNvSpPr>
                  <a:spLocks/>
                </p:cNvSpPr>
                <p:nvPr/>
              </p:nvSpPr>
              <p:spPr bwMode="auto">
                <a:xfrm>
                  <a:off x="3885346" y="4645549"/>
                  <a:ext cx="143426" cy="338750"/>
                </a:xfrm>
                <a:custGeom>
                  <a:avLst/>
                  <a:gdLst>
                    <a:gd name="T0" fmla="*/ 2147483646 w 2595"/>
                    <a:gd name="T1" fmla="*/ 0 h 6129"/>
                    <a:gd name="T2" fmla="*/ 0 w 2595"/>
                    <a:gd name="T3" fmla="*/ 2147483646 h 6129"/>
                    <a:gd name="T4" fmla="*/ 0 w 2595"/>
                    <a:gd name="T5" fmla="*/ 2147483646 h 6129"/>
                    <a:gd name="T6" fmla="*/ 2147483646 w 2595"/>
                    <a:gd name="T7" fmla="*/ 2147483646 h 6129"/>
                    <a:gd name="T8" fmla="*/ 2147483646 w 2595"/>
                    <a:gd name="T9" fmla="*/ 2147483646 h 6129"/>
                    <a:gd name="T10" fmla="*/ 2147483646 w 2595"/>
                    <a:gd name="T11" fmla="*/ 2147483646 h 6129"/>
                    <a:gd name="T12" fmla="*/ 2147483646 w 2595"/>
                    <a:gd name="T13" fmla="*/ 2147483646 h 6129"/>
                    <a:gd name="T14" fmla="*/ 2147483646 w 2595"/>
                    <a:gd name="T15" fmla="*/ 0 h 6129"/>
                    <a:gd name="T16" fmla="*/ 2147483646 w 2595"/>
                    <a:gd name="T17" fmla="*/ 0 h 61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lnTo>
                        <a:pt x="503"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sp>
          <p:nvSpPr>
            <p:cNvPr id="157" name="Google Shape;532;p27">
              <a:extLst>
                <a:ext uri="{FF2B5EF4-FFF2-40B4-BE49-F238E27FC236}">
                  <a16:creationId xmlns:a16="http://schemas.microsoft.com/office/drawing/2014/main" id="{20198FE4-1EE7-4366-BCA9-93FA3CB2726D}"/>
                </a:ext>
              </a:extLst>
            </p:cNvPr>
            <p:cNvSpPr>
              <a:spLocks/>
            </p:cNvSpPr>
            <p:nvPr/>
          </p:nvSpPr>
          <p:spPr bwMode="auto">
            <a:xfrm>
              <a:off x="2415510" y="3608289"/>
              <a:ext cx="278008" cy="1899077"/>
            </a:xfrm>
            <a:custGeom>
              <a:avLst/>
              <a:gdLst>
                <a:gd name="T0" fmla="*/ 2147483646 w 5030"/>
                <a:gd name="T1" fmla="*/ 2147483646 h 34360"/>
                <a:gd name="T2" fmla="*/ 2147483646 w 5030"/>
                <a:gd name="T3" fmla="*/ 2147483646 h 34360"/>
                <a:gd name="T4" fmla="*/ 2147483646 w 5030"/>
                <a:gd name="T5" fmla="*/ 2147483646 h 34360"/>
                <a:gd name="T6" fmla="*/ 2147483646 w 5030"/>
                <a:gd name="T7" fmla="*/ 2147483646 h 34360"/>
                <a:gd name="T8" fmla="*/ 2147483646 w 5030"/>
                <a:gd name="T9" fmla="*/ 2147483646 h 343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30" h="34360" extrusionOk="0">
                  <a:moveTo>
                    <a:pt x="1" y="1"/>
                  </a:moveTo>
                  <a:lnTo>
                    <a:pt x="1" y="34359"/>
                  </a:lnTo>
                  <a:lnTo>
                    <a:pt x="5030" y="34359"/>
                  </a:lnTo>
                  <a:lnTo>
                    <a:pt x="5030" y="1"/>
                  </a:lnTo>
                  <a:lnTo>
                    <a:pt x="1"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8" name="Google Shape;533;p27">
              <a:extLst>
                <a:ext uri="{FF2B5EF4-FFF2-40B4-BE49-F238E27FC236}">
                  <a16:creationId xmlns:a16="http://schemas.microsoft.com/office/drawing/2014/main" id="{341C2E4B-9D8C-4512-8EED-85922E87B92C}"/>
                </a:ext>
              </a:extLst>
            </p:cNvPr>
            <p:cNvSpPr>
              <a:spLocks/>
            </p:cNvSpPr>
            <p:nvPr/>
          </p:nvSpPr>
          <p:spPr bwMode="auto">
            <a:xfrm>
              <a:off x="2653282" y="3608289"/>
              <a:ext cx="40237" cy="1899077"/>
            </a:xfrm>
            <a:custGeom>
              <a:avLst/>
              <a:gdLst>
                <a:gd name="T0" fmla="*/ 0 w 728"/>
                <a:gd name="T1" fmla="*/ 2147483646 h 34360"/>
                <a:gd name="T2" fmla="*/ 0 w 728"/>
                <a:gd name="T3" fmla="*/ 2147483646 h 34360"/>
                <a:gd name="T4" fmla="*/ 2147483646 w 728"/>
                <a:gd name="T5" fmla="*/ 2147483646 h 34360"/>
                <a:gd name="T6" fmla="*/ 2147483646 w 728"/>
                <a:gd name="T7" fmla="*/ 2147483646 h 34360"/>
                <a:gd name="T8" fmla="*/ 0 w 728"/>
                <a:gd name="T9" fmla="*/ 2147483646 h 343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8" h="34360" extrusionOk="0">
                  <a:moveTo>
                    <a:pt x="0" y="1"/>
                  </a:moveTo>
                  <a:lnTo>
                    <a:pt x="0" y="34359"/>
                  </a:lnTo>
                  <a:lnTo>
                    <a:pt x="728" y="34359"/>
                  </a:lnTo>
                  <a:lnTo>
                    <a:pt x="728" y="1"/>
                  </a:lnTo>
                  <a:lnTo>
                    <a:pt x="0"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9" name="Google Shape;534;p27">
              <a:extLst>
                <a:ext uri="{FF2B5EF4-FFF2-40B4-BE49-F238E27FC236}">
                  <a16:creationId xmlns:a16="http://schemas.microsoft.com/office/drawing/2014/main" id="{6DABEFD7-AEAA-4682-8235-8AAE2DB535A9}"/>
                </a:ext>
              </a:extLst>
            </p:cNvPr>
            <p:cNvSpPr>
              <a:spLocks/>
            </p:cNvSpPr>
            <p:nvPr/>
          </p:nvSpPr>
          <p:spPr bwMode="auto">
            <a:xfrm>
              <a:off x="2510630" y="3669749"/>
              <a:ext cx="182888" cy="8843"/>
            </a:xfrm>
            <a:custGeom>
              <a:avLst/>
              <a:gdLst>
                <a:gd name="T0" fmla="*/ 0 w 3309"/>
                <a:gd name="T1" fmla="*/ 2147483646 h 160"/>
                <a:gd name="T2" fmla="*/ 0 w 3309"/>
                <a:gd name="T3" fmla="*/ 2147483646 h 160"/>
                <a:gd name="T4" fmla="*/ 2147483646 w 3309"/>
                <a:gd name="T5" fmla="*/ 2147483646 h 160"/>
                <a:gd name="T6" fmla="*/ 2147483646 w 3309"/>
                <a:gd name="T7" fmla="*/ 2147483646 h 160"/>
                <a:gd name="T8" fmla="*/ 0 w 3309"/>
                <a:gd name="T9" fmla="*/ 2147483646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09" h="160" extrusionOk="0">
                  <a:moveTo>
                    <a:pt x="0" y="1"/>
                  </a:moveTo>
                  <a:lnTo>
                    <a:pt x="0" y="159"/>
                  </a:lnTo>
                  <a:lnTo>
                    <a:pt x="3309" y="159"/>
                  </a:lnTo>
                  <a:lnTo>
                    <a:pt x="3309" y="1"/>
                  </a:lnTo>
                  <a:lnTo>
                    <a:pt x="0"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0" name="Google Shape;535;p27">
              <a:extLst>
                <a:ext uri="{FF2B5EF4-FFF2-40B4-BE49-F238E27FC236}">
                  <a16:creationId xmlns:a16="http://schemas.microsoft.com/office/drawing/2014/main" id="{D18D8A18-7B22-4129-90BA-A6F3EF4BE3FB}"/>
                </a:ext>
              </a:extLst>
            </p:cNvPr>
            <p:cNvSpPr>
              <a:spLocks/>
            </p:cNvSpPr>
            <p:nvPr/>
          </p:nvSpPr>
          <p:spPr bwMode="auto">
            <a:xfrm>
              <a:off x="2571316" y="3745856"/>
              <a:ext cx="122202" cy="8788"/>
            </a:xfrm>
            <a:custGeom>
              <a:avLst/>
              <a:gdLst>
                <a:gd name="T0" fmla="*/ 2147483646 w 2211"/>
                <a:gd name="T1" fmla="*/ 0 h 159"/>
                <a:gd name="T2" fmla="*/ 2147483646 w 2211"/>
                <a:gd name="T3" fmla="*/ 2147483646 h 159"/>
                <a:gd name="T4" fmla="*/ 2147483646 w 2211"/>
                <a:gd name="T5" fmla="*/ 2147483646 h 159"/>
                <a:gd name="T6" fmla="*/ 2147483646 w 2211"/>
                <a:gd name="T7" fmla="*/ 0 h 159"/>
                <a:gd name="T8" fmla="*/ 2147483646 w 2211"/>
                <a:gd name="T9" fmla="*/ 0 h 1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159" extrusionOk="0">
                  <a:moveTo>
                    <a:pt x="1" y="0"/>
                  </a:moveTo>
                  <a:lnTo>
                    <a:pt x="1" y="159"/>
                  </a:lnTo>
                  <a:lnTo>
                    <a:pt x="2211" y="159"/>
                  </a:lnTo>
                  <a:lnTo>
                    <a:pt x="2211"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1" name="Google Shape;536;p27">
              <a:extLst>
                <a:ext uri="{FF2B5EF4-FFF2-40B4-BE49-F238E27FC236}">
                  <a16:creationId xmlns:a16="http://schemas.microsoft.com/office/drawing/2014/main" id="{A88F18D5-3CE8-48F3-A89C-43C16356E7A5}"/>
                </a:ext>
              </a:extLst>
            </p:cNvPr>
            <p:cNvSpPr>
              <a:spLocks/>
            </p:cNvSpPr>
            <p:nvPr/>
          </p:nvSpPr>
          <p:spPr bwMode="auto">
            <a:xfrm>
              <a:off x="2571316" y="3848990"/>
              <a:ext cx="122202" cy="12491"/>
            </a:xfrm>
            <a:custGeom>
              <a:avLst/>
              <a:gdLst>
                <a:gd name="T0" fmla="*/ 2147483646 w 2211"/>
                <a:gd name="T1" fmla="*/ 0 h 226"/>
                <a:gd name="T2" fmla="*/ 2147483646 w 2211"/>
                <a:gd name="T3" fmla="*/ 2147483646 h 226"/>
                <a:gd name="T4" fmla="*/ 2147483646 w 2211"/>
                <a:gd name="T5" fmla="*/ 2147483646 h 226"/>
                <a:gd name="T6" fmla="*/ 2147483646 w 2211"/>
                <a:gd name="T7" fmla="*/ 0 h 226"/>
                <a:gd name="T8" fmla="*/ 2147483646 w 2211"/>
                <a:gd name="T9" fmla="*/ 0 h 2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226" extrusionOk="0">
                  <a:moveTo>
                    <a:pt x="1" y="0"/>
                  </a:moveTo>
                  <a:lnTo>
                    <a:pt x="1" y="225"/>
                  </a:lnTo>
                  <a:lnTo>
                    <a:pt x="2211" y="225"/>
                  </a:lnTo>
                  <a:lnTo>
                    <a:pt x="2211"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2" name="Google Shape;537;p27">
              <a:extLst>
                <a:ext uri="{FF2B5EF4-FFF2-40B4-BE49-F238E27FC236}">
                  <a16:creationId xmlns:a16="http://schemas.microsoft.com/office/drawing/2014/main" id="{5833F941-DA12-4C3C-A575-B8CB21BBF4BD}"/>
                </a:ext>
              </a:extLst>
            </p:cNvPr>
            <p:cNvSpPr>
              <a:spLocks/>
            </p:cNvSpPr>
            <p:nvPr/>
          </p:nvSpPr>
          <p:spPr bwMode="auto">
            <a:xfrm>
              <a:off x="2571316" y="3955771"/>
              <a:ext cx="122202" cy="9562"/>
            </a:xfrm>
            <a:custGeom>
              <a:avLst/>
              <a:gdLst>
                <a:gd name="T0" fmla="*/ 2147483646 w 2211"/>
                <a:gd name="T1" fmla="*/ 2147483646 h 173"/>
                <a:gd name="T2" fmla="*/ 2147483646 w 2211"/>
                <a:gd name="T3" fmla="*/ 2147483646 h 173"/>
                <a:gd name="T4" fmla="*/ 2147483646 w 2211"/>
                <a:gd name="T5" fmla="*/ 2147483646 h 173"/>
                <a:gd name="T6" fmla="*/ 2147483646 w 2211"/>
                <a:gd name="T7" fmla="*/ 2147483646 h 173"/>
                <a:gd name="T8" fmla="*/ 2147483646 w 2211"/>
                <a:gd name="T9" fmla="*/ 2147483646 h 1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173" extrusionOk="0">
                  <a:moveTo>
                    <a:pt x="1" y="1"/>
                  </a:moveTo>
                  <a:lnTo>
                    <a:pt x="1" y="173"/>
                  </a:lnTo>
                  <a:lnTo>
                    <a:pt x="2211" y="173"/>
                  </a:lnTo>
                  <a:lnTo>
                    <a:pt x="2211" y="1"/>
                  </a:lnTo>
                  <a:lnTo>
                    <a:pt x="1"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3" name="Google Shape;538;p27">
              <a:extLst>
                <a:ext uri="{FF2B5EF4-FFF2-40B4-BE49-F238E27FC236}">
                  <a16:creationId xmlns:a16="http://schemas.microsoft.com/office/drawing/2014/main" id="{7FE1622E-3E24-44D1-9E93-95018A7846C6}"/>
                </a:ext>
              </a:extLst>
            </p:cNvPr>
            <p:cNvSpPr>
              <a:spLocks/>
            </p:cNvSpPr>
            <p:nvPr/>
          </p:nvSpPr>
          <p:spPr bwMode="auto">
            <a:xfrm>
              <a:off x="2571316" y="4120365"/>
              <a:ext cx="122202" cy="9562"/>
            </a:xfrm>
            <a:custGeom>
              <a:avLst/>
              <a:gdLst>
                <a:gd name="T0" fmla="*/ 2147483646 w 2211"/>
                <a:gd name="T1" fmla="*/ 0 h 173"/>
                <a:gd name="T2" fmla="*/ 2147483646 w 2211"/>
                <a:gd name="T3" fmla="*/ 2147483646 h 173"/>
                <a:gd name="T4" fmla="*/ 2147483646 w 2211"/>
                <a:gd name="T5" fmla="*/ 2147483646 h 173"/>
                <a:gd name="T6" fmla="*/ 2147483646 w 2211"/>
                <a:gd name="T7" fmla="*/ 0 h 173"/>
                <a:gd name="T8" fmla="*/ 2147483646 w 2211"/>
                <a:gd name="T9" fmla="*/ 0 h 1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173" extrusionOk="0">
                  <a:moveTo>
                    <a:pt x="1" y="0"/>
                  </a:moveTo>
                  <a:lnTo>
                    <a:pt x="1" y="173"/>
                  </a:lnTo>
                  <a:lnTo>
                    <a:pt x="2211" y="173"/>
                  </a:lnTo>
                  <a:lnTo>
                    <a:pt x="2211" y="0"/>
                  </a:lnTo>
                  <a:lnTo>
                    <a:pt x="1" y="0"/>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4" name="Google Shape;539;p27">
              <a:extLst>
                <a:ext uri="{FF2B5EF4-FFF2-40B4-BE49-F238E27FC236}">
                  <a16:creationId xmlns:a16="http://schemas.microsoft.com/office/drawing/2014/main" id="{1993CE81-C59F-497C-99E3-D3A96E2D8501}"/>
                </a:ext>
              </a:extLst>
            </p:cNvPr>
            <p:cNvSpPr>
              <a:spLocks/>
            </p:cNvSpPr>
            <p:nvPr/>
          </p:nvSpPr>
          <p:spPr bwMode="auto">
            <a:xfrm>
              <a:off x="2571316" y="4227147"/>
              <a:ext cx="122202" cy="9562"/>
            </a:xfrm>
            <a:custGeom>
              <a:avLst/>
              <a:gdLst>
                <a:gd name="T0" fmla="*/ 2147483646 w 2211"/>
                <a:gd name="T1" fmla="*/ 2147483646 h 173"/>
                <a:gd name="T2" fmla="*/ 2147483646 w 2211"/>
                <a:gd name="T3" fmla="*/ 2147483646 h 173"/>
                <a:gd name="T4" fmla="*/ 2147483646 w 2211"/>
                <a:gd name="T5" fmla="*/ 2147483646 h 173"/>
                <a:gd name="T6" fmla="*/ 2147483646 w 2211"/>
                <a:gd name="T7" fmla="*/ 2147483646 h 173"/>
                <a:gd name="T8" fmla="*/ 2147483646 w 2211"/>
                <a:gd name="T9" fmla="*/ 2147483646 h 1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173" extrusionOk="0">
                  <a:moveTo>
                    <a:pt x="1" y="1"/>
                  </a:moveTo>
                  <a:lnTo>
                    <a:pt x="1" y="173"/>
                  </a:lnTo>
                  <a:lnTo>
                    <a:pt x="2211" y="173"/>
                  </a:lnTo>
                  <a:lnTo>
                    <a:pt x="2211" y="1"/>
                  </a:lnTo>
                  <a:lnTo>
                    <a:pt x="1" y="1"/>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5" name="Google Shape;540;p27">
              <a:extLst>
                <a:ext uri="{FF2B5EF4-FFF2-40B4-BE49-F238E27FC236}">
                  <a16:creationId xmlns:a16="http://schemas.microsoft.com/office/drawing/2014/main" id="{DE843B87-4C34-479F-8515-F9ECE653A34E}"/>
                </a:ext>
              </a:extLst>
            </p:cNvPr>
            <p:cNvSpPr>
              <a:spLocks/>
            </p:cNvSpPr>
            <p:nvPr/>
          </p:nvSpPr>
          <p:spPr bwMode="auto">
            <a:xfrm>
              <a:off x="2571316" y="4333984"/>
              <a:ext cx="122202" cy="8788"/>
            </a:xfrm>
            <a:custGeom>
              <a:avLst/>
              <a:gdLst>
                <a:gd name="T0" fmla="*/ 2147483646 w 2211"/>
                <a:gd name="T1" fmla="*/ 0 h 159"/>
                <a:gd name="T2" fmla="*/ 2147483646 w 2211"/>
                <a:gd name="T3" fmla="*/ 2147483646 h 159"/>
                <a:gd name="T4" fmla="*/ 2147483646 w 2211"/>
                <a:gd name="T5" fmla="*/ 2147483646 h 159"/>
                <a:gd name="T6" fmla="*/ 2147483646 w 2211"/>
                <a:gd name="T7" fmla="*/ 0 h 159"/>
                <a:gd name="T8" fmla="*/ 2147483646 w 2211"/>
                <a:gd name="T9" fmla="*/ 0 h 1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159" extrusionOk="0">
                  <a:moveTo>
                    <a:pt x="1" y="0"/>
                  </a:moveTo>
                  <a:lnTo>
                    <a:pt x="1" y="159"/>
                  </a:lnTo>
                  <a:lnTo>
                    <a:pt x="2211" y="159"/>
                  </a:lnTo>
                  <a:lnTo>
                    <a:pt x="2211"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6" name="Google Shape;541;p27">
              <a:extLst>
                <a:ext uri="{FF2B5EF4-FFF2-40B4-BE49-F238E27FC236}">
                  <a16:creationId xmlns:a16="http://schemas.microsoft.com/office/drawing/2014/main" id="{9CDF6D73-01E7-4EF4-AFE2-29B3D4A0274F}"/>
                </a:ext>
              </a:extLst>
            </p:cNvPr>
            <p:cNvSpPr>
              <a:spLocks/>
            </p:cNvSpPr>
            <p:nvPr/>
          </p:nvSpPr>
          <p:spPr bwMode="auto">
            <a:xfrm>
              <a:off x="2571316" y="4495649"/>
              <a:ext cx="122202" cy="8788"/>
            </a:xfrm>
            <a:custGeom>
              <a:avLst/>
              <a:gdLst>
                <a:gd name="T0" fmla="*/ 2147483646 w 2211"/>
                <a:gd name="T1" fmla="*/ 0 h 159"/>
                <a:gd name="T2" fmla="*/ 2147483646 w 2211"/>
                <a:gd name="T3" fmla="*/ 2147483646 h 159"/>
                <a:gd name="T4" fmla="*/ 2147483646 w 2211"/>
                <a:gd name="T5" fmla="*/ 2147483646 h 159"/>
                <a:gd name="T6" fmla="*/ 2147483646 w 2211"/>
                <a:gd name="T7" fmla="*/ 0 h 159"/>
                <a:gd name="T8" fmla="*/ 2147483646 w 2211"/>
                <a:gd name="T9" fmla="*/ 0 h 1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159" extrusionOk="0">
                  <a:moveTo>
                    <a:pt x="1" y="0"/>
                  </a:moveTo>
                  <a:lnTo>
                    <a:pt x="1" y="159"/>
                  </a:lnTo>
                  <a:lnTo>
                    <a:pt x="2211" y="159"/>
                  </a:lnTo>
                  <a:lnTo>
                    <a:pt x="2211"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7" name="Google Shape;542;p27">
              <a:extLst>
                <a:ext uri="{FF2B5EF4-FFF2-40B4-BE49-F238E27FC236}">
                  <a16:creationId xmlns:a16="http://schemas.microsoft.com/office/drawing/2014/main" id="{942A6C46-0B49-4BAA-8D8A-DEF27224523E}"/>
                </a:ext>
              </a:extLst>
            </p:cNvPr>
            <p:cNvSpPr>
              <a:spLocks/>
            </p:cNvSpPr>
            <p:nvPr/>
          </p:nvSpPr>
          <p:spPr bwMode="auto">
            <a:xfrm>
              <a:off x="2571316" y="4598782"/>
              <a:ext cx="122202" cy="12491"/>
            </a:xfrm>
            <a:custGeom>
              <a:avLst/>
              <a:gdLst>
                <a:gd name="T0" fmla="*/ 2147483646 w 2211"/>
                <a:gd name="T1" fmla="*/ 0 h 226"/>
                <a:gd name="T2" fmla="*/ 2147483646 w 2211"/>
                <a:gd name="T3" fmla="*/ 2147483646 h 226"/>
                <a:gd name="T4" fmla="*/ 2147483646 w 2211"/>
                <a:gd name="T5" fmla="*/ 2147483646 h 226"/>
                <a:gd name="T6" fmla="*/ 2147483646 w 2211"/>
                <a:gd name="T7" fmla="*/ 0 h 226"/>
                <a:gd name="T8" fmla="*/ 2147483646 w 2211"/>
                <a:gd name="T9" fmla="*/ 0 h 2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226" extrusionOk="0">
                  <a:moveTo>
                    <a:pt x="1" y="0"/>
                  </a:moveTo>
                  <a:lnTo>
                    <a:pt x="1" y="225"/>
                  </a:lnTo>
                  <a:lnTo>
                    <a:pt x="2211" y="225"/>
                  </a:lnTo>
                  <a:lnTo>
                    <a:pt x="2211"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8" name="Google Shape;543;p27">
              <a:extLst>
                <a:ext uri="{FF2B5EF4-FFF2-40B4-BE49-F238E27FC236}">
                  <a16:creationId xmlns:a16="http://schemas.microsoft.com/office/drawing/2014/main" id="{AA4634E9-AD08-48DF-BD14-875D812ED174}"/>
                </a:ext>
              </a:extLst>
            </p:cNvPr>
            <p:cNvSpPr>
              <a:spLocks/>
            </p:cNvSpPr>
            <p:nvPr/>
          </p:nvSpPr>
          <p:spPr bwMode="auto">
            <a:xfrm>
              <a:off x="2571316" y="4705564"/>
              <a:ext cx="122202" cy="9562"/>
            </a:xfrm>
            <a:custGeom>
              <a:avLst/>
              <a:gdLst>
                <a:gd name="T0" fmla="*/ 2147483646 w 2211"/>
                <a:gd name="T1" fmla="*/ 2147483646 h 173"/>
                <a:gd name="T2" fmla="*/ 2147483646 w 2211"/>
                <a:gd name="T3" fmla="*/ 2147483646 h 173"/>
                <a:gd name="T4" fmla="*/ 2147483646 w 2211"/>
                <a:gd name="T5" fmla="*/ 2147483646 h 173"/>
                <a:gd name="T6" fmla="*/ 2147483646 w 2211"/>
                <a:gd name="T7" fmla="*/ 2147483646 h 173"/>
                <a:gd name="T8" fmla="*/ 2147483646 w 2211"/>
                <a:gd name="T9" fmla="*/ 2147483646 h 1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173" extrusionOk="0">
                  <a:moveTo>
                    <a:pt x="1" y="1"/>
                  </a:moveTo>
                  <a:lnTo>
                    <a:pt x="1" y="173"/>
                  </a:lnTo>
                  <a:lnTo>
                    <a:pt x="2211" y="173"/>
                  </a:lnTo>
                  <a:lnTo>
                    <a:pt x="2211" y="1"/>
                  </a:lnTo>
                  <a:lnTo>
                    <a:pt x="1" y="1"/>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9" name="Google Shape;544;p27">
              <a:extLst>
                <a:ext uri="{FF2B5EF4-FFF2-40B4-BE49-F238E27FC236}">
                  <a16:creationId xmlns:a16="http://schemas.microsoft.com/office/drawing/2014/main" id="{CA010BAF-77FA-4F59-8B06-16631B308AC0}"/>
                </a:ext>
              </a:extLst>
            </p:cNvPr>
            <p:cNvSpPr>
              <a:spLocks/>
            </p:cNvSpPr>
            <p:nvPr/>
          </p:nvSpPr>
          <p:spPr bwMode="auto">
            <a:xfrm>
              <a:off x="2571316" y="4867229"/>
              <a:ext cx="122202" cy="12491"/>
            </a:xfrm>
            <a:custGeom>
              <a:avLst/>
              <a:gdLst>
                <a:gd name="T0" fmla="*/ 2147483646 w 2211"/>
                <a:gd name="T1" fmla="*/ 2147483646 h 226"/>
                <a:gd name="T2" fmla="*/ 2147483646 w 2211"/>
                <a:gd name="T3" fmla="*/ 2147483646 h 226"/>
                <a:gd name="T4" fmla="*/ 2147483646 w 2211"/>
                <a:gd name="T5" fmla="*/ 2147483646 h 226"/>
                <a:gd name="T6" fmla="*/ 2147483646 w 2211"/>
                <a:gd name="T7" fmla="*/ 2147483646 h 226"/>
                <a:gd name="T8" fmla="*/ 2147483646 w 2211"/>
                <a:gd name="T9" fmla="*/ 2147483646 h 2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226" extrusionOk="0">
                  <a:moveTo>
                    <a:pt x="1" y="1"/>
                  </a:moveTo>
                  <a:lnTo>
                    <a:pt x="1" y="226"/>
                  </a:lnTo>
                  <a:lnTo>
                    <a:pt x="2211" y="226"/>
                  </a:lnTo>
                  <a:lnTo>
                    <a:pt x="2211" y="1"/>
                  </a:lnTo>
                  <a:lnTo>
                    <a:pt x="1" y="1"/>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0" name="Google Shape;545;p27">
              <a:extLst>
                <a:ext uri="{FF2B5EF4-FFF2-40B4-BE49-F238E27FC236}">
                  <a16:creationId xmlns:a16="http://schemas.microsoft.com/office/drawing/2014/main" id="{6327576B-69C5-47B5-A984-A2F8411D2360}"/>
                </a:ext>
              </a:extLst>
            </p:cNvPr>
            <p:cNvSpPr>
              <a:spLocks/>
            </p:cNvSpPr>
            <p:nvPr/>
          </p:nvSpPr>
          <p:spPr bwMode="auto">
            <a:xfrm>
              <a:off x="2571316" y="4974010"/>
              <a:ext cx="122202" cy="8843"/>
            </a:xfrm>
            <a:custGeom>
              <a:avLst/>
              <a:gdLst>
                <a:gd name="T0" fmla="*/ 2147483646 w 2211"/>
                <a:gd name="T1" fmla="*/ 2147483646 h 160"/>
                <a:gd name="T2" fmla="*/ 2147483646 w 2211"/>
                <a:gd name="T3" fmla="*/ 2147483646 h 160"/>
                <a:gd name="T4" fmla="*/ 2147483646 w 2211"/>
                <a:gd name="T5" fmla="*/ 2147483646 h 160"/>
                <a:gd name="T6" fmla="*/ 2147483646 w 2211"/>
                <a:gd name="T7" fmla="*/ 2147483646 h 160"/>
                <a:gd name="T8" fmla="*/ 2147483646 w 2211"/>
                <a:gd name="T9" fmla="*/ 2147483646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160" extrusionOk="0">
                  <a:moveTo>
                    <a:pt x="1" y="1"/>
                  </a:moveTo>
                  <a:lnTo>
                    <a:pt x="1" y="160"/>
                  </a:lnTo>
                  <a:lnTo>
                    <a:pt x="2211" y="160"/>
                  </a:lnTo>
                  <a:lnTo>
                    <a:pt x="2211" y="1"/>
                  </a:lnTo>
                  <a:lnTo>
                    <a:pt x="1" y="1"/>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1" name="Google Shape;546;p27">
              <a:extLst>
                <a:ext uri="{FF2B5EF4-FFF2-40B4-BE49-F238E27FC236}">
                  <a16:creationId xmlns:a16="http://schemas.microsoft.com/office/drawing/2014/main" id="{8AD3DDCF-21BB-4251-B8A5-51FB04CD1A9B}"/>
                </a:ext>
              </a:extLst>
            </p:cNvPr>
            <p:cNvSpPr>
              <a:spLocks/>
            </p:cNvSpPr>
            <p:nvPr/>
          </p:nvSpPr>
          <p:spPr bwMode="auto">
            <a:xfrm>
              <a:off x="2571316" y="5080847"/>
              <a:ext cx="122202" cy="8843"/>
            </a:xfrm>
            <a:custGeom>
              <a:avLst/>
              <a:gdLst>
                <a:gd name="T0" fmla="*/ 2147483646 w 2211"/>
                <a:gd name="T1" fmla="*/ 0 h 160"/>
                <a:gd name="T2" fmla="*/ 2147483646 w 2211"/>
                <a:gd name="T3" fmla="*/ 2147483646 h 160"/>
                <a:gd name="T4" fmla="*/ 2147483646 w 2211"/>
                <a:gd name="T5" fmla="*/ 2147483646 h 160"/>
                <a:gd name="T6" fmla="*/ 2147483646 w 2211"/>
                <a:gd name="T7" fmla="*/ 0 h 160"/>
                <a:gd name="T8" fmla="*/ 2147483646 w 2211"/>
                <a:gd name="T9" fmla="*/ 0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160" extrusionOk="0">
                  <a:moveTo>
                    <a:pt x="1" y="0"/>
                  </a:moveTo>
                  <a:lnTo>
                    <a:pt x="1" y="159"/>
                  </a:lnTo>
                  <a:lnTo>
                    <a:pt x="2211" y="159"/>
                  </a:lnTo>
                  <a:lnTo>
                    <a:pt x="2211" y="0"/>
                  </a:lnTo>
                  <a:lnTo>
                    <a:pt x="1" y="0"/>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2" name="Google Shape;547;p27">
              <a:extLst>
                <a:ext uri="{FF2B5EF4-FFF2-40B4-BE49-F238E27FC236}">
                  <a16:creationId xmlns:a16="http://schemas.microsoft.com/office/drawing/2014/main" id="{83E15092-35FA-4761-A11D-117DDF072767}"/>
                </a:ext>
              </a:extLst>
            </p:cNvPr>
            <p:cNvSpPr>
              <a:spLocks/>
            </p:cNvSpPr>
            <p:nvPr/>
          </p:nvSpPr>
          <p:spPr bwMode="auto">
            <a:xfrm>
              <a:off x="2571316" y="5242512"/>
              <a:ext cx="122202" cy="8843"/>
            </a:xfrm>
            <a:custGeom>
              <a:avLst/>
              <a:gdLst>
                <a:gd name="T0" fmla="*/ 2147483646 w 2211"/>
                <a:gd name="T1" fmla="*/ 0 h 160"/>
                <a:gd name="T2" fmla="*/ 2147483646 w 2211"/>
                <a:gd name="T3" fmla="*/ 2147483646 h 160"/>
                <a:gd name="T4" fmla="*/ 2147483646 w 2211"/>
                <a:gd name="T5" fmla="*/ 2147483646 h 160"/>
                <a:gd name="T6" fmla="*/ 2147483646 w 2211"/>
                <a:gd name="T7" fmla="*/ 0 h 160"/>
                <a:gd name="T8" fmla="*/ 2147483646 w 2211"/>
                <a:gd name="T9" fmla="*/ 0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160" extrusionOk="0">
                  <a:moveTo>
                    <a:pt x="1" y="0"/>
                  </a:moveTo>
                  <a:lnTo>
                    <a:pt x="1" y="159"/>
                  </a:lnTo>
                  <a:lnTo>
                    <a:pt x="2211" y="159"/>
                  </a:lnTo>
                  <a:lnTo>
                    <a:pt x="2211" y="0"/>
                  </a:lnTo>
                  <a:lnTo>
                    <a:pt x="1" y="0"/>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3" name="Google Shape;548;p27">
              <a:extLst>
                <a:ext uri="{FF2B5EF4-FFF2-40B4-BE49-F238E27FC236}">
                  <a16:creationId xmlns:a16="http://schemas.microsoft.com/office/drawing/2014/main" id="{150B3E02-43F1-4C74-A62D-DE602BDACF70}"/>
                </a:ext>
              </a:extLst>
            </p:cNvPr>
            <p:cNvSpPr>
              <a:spLocks/>
            </p:cNvSpPr>
            <p:nvPr/>
          </p:nvSpPr>
          <p:spPr bwMode="auto">
            <a:xfrm>
              <a:off x="2571316" y="5348575"/>
              <a:ext cx="122202" cy="9562"/>
            </a:xfrm>
            <a:custGeom>
              <a:avLst/>
              <a:gdLst>
                <a:gd name="T0" fmla="*/ 2147483646 w 2211"/>
                <a:gd name="T1" fmla="*/ 0 h 173"/>
                <a:gd name="T2" fmla="*/ 2147483646 w 2211"/>
                <a:gd name="T3" fmla="*/ 2147483646 h 173"/>
                <a:gd name="T4" fmla="*/ 2147483646 w 2211"/>
                <a:gd name="T5" fmla="*/ 2147483646 h 173"/>
                <a:gd name="T6" fmla="*/ 2147483646 w 2211"/>
                <a:gd name="T7" fmla="*/ 0 h 173"/>
                <a:gd name="T8" fmla="*/ 2147483646 w 2211"/>
                <a:gd name="T9" fmla="*/ 0 h 1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173" extrusionOk="0">
                  <a:moveTo>
                    <a:pt x="1" y="0"/>
                  </a:moveTo>
                  <a:lnTo>
                    <a:pt x="1" y="172"/>
                  </a:lnTo>
                  <a:lnTo>
                    <a:pt x="2211" y="172"/>
                  </a:lnTo>
                  <a:lnTo>
                    <a:pt x="2211" y="0"/>
                  </a:lnTo>
                  <a:lnTo>
                    <a:pt x="1" y="0"/>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4" name="Google Shape;549;p27">
              <a:extLst>
                <a:ext uri="{FF2B5EF4-FFF2-40B4-BE49-F238E27FC236}">
                  <a16:creationId xmlns:a16="http://schemas.microsoft.com/office/drawing/2014/main" id="{916D7AFA-7CE0-4453-A5F4-C76D4B2DD03B}"/>
                </a:ext>
              </a:extLst>
            </p:cNvPr>
            <p:cNvSpPr>
              <a:spLocks/>
            </p:cNvSpPr>
            <p:nvPr/>
          </p:nvSpPr>
          <p:spPr bwMode="auto">
            <a:xfrm>
              <a:off x="2571316" y="5452427"/>
              <a:ext cx="122202" cy="12491"/>
            </a:xfrm>
            <a:custGeom>
              <a:avLst/>
              <a:gdLst>
                <a:gd name="T0" fmla="*/ 2147483646 w 2211"/>
                <a:gd name="T1" fmla="*/ 2147483646 h 226"/>
                <a:gd name="T2" fmla="*/ 2147483646 w 2211"/>
                <a:gd name="T3" fmla="*/ 2147483646 h 226"/>
                <a:gd name="T4" fmla="*/ 2147483646 w 2211"/>
                <a:gd name="T5" fmla="*/ 2147483646 h 226"/>
                <a:gd name="T6" fmla="*/ 2147483646 w 2211"/>
                <a:gd name="T7" fmla="*/ 2147483646 h 226"/>
                <a:gd name="T8" fmla="*/ 2147483646 w 2211"/>
                <a:gd name="T9" fmla="*/ 2147483646 h 2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226" extrusionOk="0">
                  <a:moveTo>
                    <a:pt x="1" y="1"/>
                  </a:moveTo>
                  <a:lnTo>
                    <a:pt x="1" y="226"/>
                  </a:lnTo>
                  <a:lnTo>
                    <a:pt x="2211" y="226"/>
                  </a:lnTo>
                  <a:lnTo>
                    <a:pt x="2211" y="1"/>
                  </a:lnTo>
                  <a:lnTo>
                    <a:pt x="1" y="1"/>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5" name="Google Shape;550;p27">
              <a:extLst>
                <a:ext uri="{FF2B5EF4-FFF2-40B4-BE49-F238E27FC236}">
                  <a16:creationId xmlns:a16="http://schemas.microsoft.com/office/drawing/2014/main" id="{02129670-F7A9-4A08-9BC1-B04FD8AEB029}"/>
                </a:ext>
              </a:extLst>
            </p:cNvPr>
            <p:cNvSpPr>
              <a:spLocks/>
            </p:cNvSpPr>
            <p:nvPr/>
          </p:nvSpPr>
          <p:spPr bwMode="auto">
            <a:xfrm>
              <a:off x="2510630" y="4041384"/>
              <a:ext cx="182888" cy="12491"/>
            </a:xfrm>
            <a:custGeom>
              <a:avLst/>
              <a:gdLst>
                <a:gd name="T0" fmla="*/ 0 w 3309"/>
                <a:gd name="T1" fmla="*/ 0 h 226"/>
                <a:gd name="T2" fmla="*/ 0 w 3309"/>
                <a:gd name="T3" fmla="*/ 2147483646 h 226"/>
                <a:gd name="T4" fmla="*/ 2147483646 w 3309"/>
                <a:gd name="T5" fmla="*/ 2147483646 h 226"/>
                <a:gd name="T6" fmla="*/ 2147483646 w 3309"/>
                <a:gd name="T7" fmla="*/ 0 h 226"/>
                <a:gd name="T8" fmla="*/ 0 w 3309"/>
                <a:gd name="T9" fmla="*/ 0 h 2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09" h="226" extrusionOk="0">
                  <a:moveTo>
                    <a:pt x="0" y="0"/>
                  </a:moveTo>
                  <a:lnTo>
                    <a:pt x="0" y="225"/>
                  </a:lnTo>
                  <a:lnTo>
                    <a:pt x="3309" y="225"/>
                  </a:lnTo>
                  <a:lnTo>
                    <a:pt x="3309" y="0"/>
                  </a:lnTo>
                  <a:lnTo>
                    <a:pt x="0"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6" name="Google Shape;551;p27">
              <a:extLst>
                <a:ext uri="{FF2B5EF4-FFF2-40B4-BE49-F238E27FC236}">
                  <a16:creationId xmlns:a16="http://schemas.microsoft.com/office/drawing/2014/main" id="{F4A112D8-3CDF-42FB-A3E7-0B13A6BC4145}"/>
                </a:ext>
              </a:extLst>
            </p:cNvPr>
            <p:cNvSpPr>
              <a:spLocks/>
            </p:cNvSpPr>
            <p:nvPr/>
          </p:nvSpPr>
          <p:spPr bwMode="auto">
            <a:xfrm>
              <a:off x="2510630" y="4415894"/>
              <a:ext cx="182888" cy="9562"/>
            </a:xfrm>
            <a:custGeom>
              <a:avLst/>
              <a:gdLst>
                <a:gd name="T0" fmla="*/ 0 w 3309"/>
                <a:gd name="T1" fmla="*/ 0 h 173"/>
                <a:gd name="T2" fmla="*/ 0 w 3309"/>
                <a:gd name="T3" fmla="*/ 2147483646 h 173"/>
                <a:gd name="T4" fmla="*/ 2147483646 w 3309"/>
                <a:gd name="T5" fmla="*/ 2147483646 h 173"/>
                <a:gd name="T6" fmla="*/ 2147483646 w 3309"/>
                <a:gd name="T7" fmla="*/ 0 h 173"/>
                <a:gd name="T8" fmla="*/ 0 w 3309"/>
                <a:gd name="T9" fmla="*/ 0 h 1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09" h="173" extrusionOk="0">
                  <a:moveTo>
                    <a:pt x="0" y="0"/>
                  </a:moveTo>
                  <a:lnTo>
                    <a:pt x="0" y="173"/>
                  </a:lnTo>
                  <a:lnTo>
                    <a:pt x="3309" y="173"/>
                  </a:lnTo>
                  <a:lnTo>
                    <a:pt x="3309" y="0"/>
                  </a:lnTo>
                  <a:lnTo>
                    <a:pt x="0"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7" name="Google Shape;552;p27">
              <a:extLst>
                <a:ext uri="{FF2B5EF4-FFF2-40B4-BE49-F238E27FC236}">
                  <a16:creationId xmlns:a16="http://schemas.microsoft.com/office/drawing/2014/main" id="{8120D081-6430-4566-B379-5C7CD5157007}"/>
                </a:ext>
              </a:extLst>
            </p:cNvPr>
            <p:cNvSpPr>
              <a:spLocks/>
            </p:cNvSpPr>
            <p:nvPr/>
          </p:nvSpPr>
          <p:spPr bwMode="auto">
            <a:xfrm>
              <a:off x="2510630" y="4788248"/>
              <a:ext cx="182888" cy="8843"/>
            </a:xfrm>
            <a:custGeom>
              <a:avLst/>
              <a:gdLst>
                <a:gd name="T0" fmla="*/ 0 w 3309"/>
                <a:gd name="T1" fmla="*/ 0 h 160"/>
                <a:gd name="T2" fmla="*/ 0 w 3309"/>
                <a:gd name="T3" fmla="*/ 2147483646 h 160"/>
                <a:gd name="T4" fmla="*/ 2147483646 w 3309"/>
                <a:gd name="T5" fmla="*/ 2147483646 h 160"/>
                <a:gd name="T6" fmla="*/ 2147483646 w 3309"/>
                <a:gd name="T7" fmla="*/ 0 h 160"/>
                <a:gd name="T8" fmla="*/ 0 w 3309"/>
                <a:gd name="T9" fmla="*/ 0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09" h="160" extrusionOk="0">
                  <a:moveTo>
                    <a:pt x="0" y="0"/>
                  </a:moveTo>
                  <a:lnTo>
                    <a:pt x="0" y="159"/>
                  </a:lnTo>
                  <a:lnTo>
                    <a:pt x="3309" y="159"/>
                  </a:lnTo>
                  <a:lnTo>
                    <a:pt x="3309" y="0"/>
                  </a:lnTo>
                  <a:lnTo>
                    <a:pt x="0" y="0"/>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8" name="Google Shape;553;p27">
              <a:extLst>
                <a:ext uri="{FF2B5EF4-FFF2-40B4-BE49-F238E27FC236}">
                  <a16:creationId xmlns:a16="http://schemas.microsoft.com/office/drawing/2014/main" id="{0D33F5EE-D307-4BD9-AB34-71EDDBD1AF71}"/>
                </a:ext>
              </a:extLst>
            </p:cNvPr>
            <p:cNvSpPr>
              <a:spLocks/>
            </p:cNvSpPr>
            <p:nvPr/>
          </p:nvSpPr>
          <p:spPr bwMode="auto">
            <a:xfrm>
              <a:off x="2510630" y="5162757"/>
              <a:ext cx="182888" cy="9562"/>
            </a:xfrm>
            <a:custGeom>
              <a:avLst/>
              <a:gdLst>
                <a:gd name="T0" fmla="*/ 0 w 3309"/>
                <a:gd name="T1" fmla="*/ 2147483646 h 173"/>
                <a:gd name="T2" fmla="*/ 0 w 3309"/>
                <a:gd name="T3" fmla="*/ 2147483646 h 173"/>
                <a:gd name="T4" fmla="*/ 2147483646 w 3309"/>
                <a:gd name="T5" fmla="*/ 2147483646 h 173"/>
                <a:gd name="T6" fmla="*/ 2147483646 w 3309"/>
                <a:gd name="T7" fmla="*/ 2147483646 h 173"/>
                <a:gd name="T8" fmla="*/ 0 w 3309"/>
                <a:gd name="T9" fmla="*/ 2147483646 h 1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09" h="173" extrusionOk="0">
                  <a:moveTo>
                    <a:pt x="0" y="1"/>
                  </a:moveTo>
                  <a:lnTo>
                    <a:pt x="0" y="173"/>
                  </a:lnTo>
                  <a:lnTo>
                    <a:pt x="3309" y="173"/>
                  </a:lnTo>
                  <a:lnTo>
                    <a:pt x="3309" y="1"/>
                  </a:lnTo>
                  <a:lnTo>
                    <a:pt x="0" y="1"/>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9" name="Google Shape;554;p27">
              <a:extLst>
                <a:ext uri="{FF2B5EF4-FFF2-40B4-BE49-F238E27FC236}">
                  <a16:creationId xmlns:a16="http://schemas.microsoft.com/office/drawing/2014/main" id="{EDB2885B-52F8-4FFE-8F5B-C6B72F62B327}"/>
                </a:ext>
              </a:extLst>
            </p:cNvPr>
            <p:cNvSpPr/>
            <p:nvPr/>
          </p:nvSpPr>
          <p:spPr>
            <a:xfrm>
              <a:off x="2597742" y="4303815"/>
              <a:ext cx="317602" cy="1057580"/>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80" name="Google Shape;555;p27">
              <a:extLst>
                <a:ext uri="{FF2B5EF4-FFF2-40B4-BE49-F238E27FC236}">
                  <a16:creationId xmlns:a16="http://schemas.microsoft.com/office/drawing/2014/main" id="{3D68C6A8-E537-47C1-B30A-005EDC5E90A1}"/>
                </a:ext>
              </a:extLst>
            </p:cNvPr>
            <p:cNvSpPr>
              <a:spLocks/>
            </p:cNvSpPr>
            <p:nvPr/>
          </p:nvSpPr>
          <p:spPr bwMode="auto">
            <a:xfrm>
              <a:off x="2607905" y="4617077"/>
              <a:ext cx="286796" cy="744266"/>
            </a:xfrm>
            <a:custGeom>
              <a:avLst/>
              <a:gdLst>
                <a:gd name="T0" fmla="*/ 0 w 5189"/>
                <a:gd name="T1" fmla="*/ 0 h 13466"/>
                <a:gd name="T2" fmla="*/ 2147483646 w 5189"/>
                <a:gd name="T3" fmla="*/ 2147483646 h 13466"/>
                <a:gd name="T4" fmla="*/ 2147483646 w 5189"/>
                <a:gd name="T5" fmla="*/ 2147483646 h 13466"/>
                <a:gd name="T6" fmla="*/ 2147483646 w 5189"/>
                <a:gd name="T7" fmla="*/ 2147483646 h 13466"/>
                <a:gd name="T8" fmla="*/ 2147483646 w 5189"/>
                <a:gd name="T9" fmla="*/ 2147483646 h 13466"/>
                <a:gd name="T10" fmla="*/ 2147483646 w 5189"/>
                <a:gd name="T11" fmla="*/ 2147483646 h 13466"/>
                <a:gd name="T12" fmla="*/ 2147483646 w 5189"/>
                <a:gd name="T13" fmla="*/ 2147483646 h 13466"/>
                <a:gd name="T14" fmla="*/ 0 w 5189"/>
                <a:gd name="T15" fmla="*/ 0 h 134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cubicBezTo>
                    <a:pt x="4695" y="7986"/>
                    <a:pt x="4237" y="8200"/>
                    <a:pt x="3813" y="8200"/>
                  </a:cubicBezTo>
                  <a:cubicBezTo>
                    <a:pt x="1860" y="8200"/>
                    <a:pt x="631" y="3676"/>
                    <a:pt x="0" y="0"/>
                  </a:cubicBezTo>
                  <a:close/>
                </a:path>
              </a:pathLst>
            </a:custGeom>
            <a:solidFill>
              <a:srgbClr val="BDB8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1" name="Google Shape;556;p27">
              <a:extLst>
                <a:ext uri="{FF2B5EF4-FFF2-40B4-BE49-F238E27FC236}">
                  <a16:creationId xmlns:a16="http://schemas.microsoft.com/office/drawing/2014/main" id="{EF9E40BC-C39B-4552-A157-FF8511DFA013}"/>
                </a:ext>
              </a:extLst>
            </p:cNvPr>
            <p:cNvSpPr/>
            <p:nvPr/>
          </p:nvSpPr>
          <p:spPr>
            <a:xfrm>
              <a:off x="2722665" y="4414972"/>
              <a:ext cx="101633" cy="247722"/>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82" name="Google Shape;557;p27">
              <a:extLst>
                <a:ext uri="{FF2B5EF4-FFF2-40B4-BE49-F238E27FC236}">
                  <a16:creationId xmlns:a16="http://schemas.microsoft.com/office/drawing/2014/main" id="{824485DD-84D8-454F-AF6C-19DDD62B00A4}"/>
                </a:ext>
              </a:extLst>
            </p:cNvPr>
            <p:cNvSpPr/>
            <p:nvPr/>
          </p:nvSpPr>
          <p:spPr>
            <a:xfrm>
              <a:off x="2525752" y="3916353"/>
              <a:ext cx="395943" cy="371582"/>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83" name="Google Shape;558;p27">
              <a:extLst>
                <a:ext uri="{FF2B5EF4-FFF2-40B4-BE49-F238E27FC236}">
                  <a16:creationId xmlns:a16="http://schemas.microsoft.com/office/drawing/2014/main" id="{08B6FDD8-0B58-4480-9E42-43C0906C1702}"/>
                </a:ext>
              </a:extLst>
            </p:cNvPr>
            <p:cNvSpPr>
              <a:spLocks/>
            </p:cNvSpPr>
            <p:nvPr/>
          </p:nvSpPr>
          <p:spPr bwMode="auto">
            <a:xfrm>
              <a:off x="2568387" y="4063935"/>
              <a:ext cx="246559" cy="224009"/>
            </a:xfrm>
            <a:custGeom>
              <a:avLst/>
              <a:gdLst>
                <a:gd name="T0" fmla="*/ 2147483646 w 4461"/>
                <a:gd name="T1" fmla="*/ 0 h 4053"/>
                <a:gd name="T2" fmla="*/ 2147483646 w 4461"/>
                <a:gd name="T3" fmla="*/ 2147483646 h 4053"/>
                <a:gd name="T4" fmla="*/ 2147483646 w 4461"/>
                <a:gd name="T5" fmla="*/ 2147483646 h 4053"/>
                <a:gd name="T6" fmla="*/ 2147483646 w 4461"/>
                <a:gd name="T7" fmla="*/ 2147483646 h 4053"/>
                <a:gd name="T8" fmla="*/ 2147483646 w 4461"/>
                <a:gd name="T9" fmla="*/ 2147483646 h 4053"/>
                <a:gd name="T10" fmla="*/ 2147483646 w 4461"/>
                <a:gd name="T11" fmla="*/ 2147483646 h 4053"/>
                <a:gd name="T12" fmla="*/ 2147483646 w 4461"/>
                <a:gd name="T13" fmla="*/ 2147483646 h 4053"/>
                <a:gd name="T14" fmla="*/ 2147483646 w 4461"/>
                <a:gd name="T15" fmla="*/ 2147483646 h 4053"/>
                <a:gd name="T16" fmla="*/ 2147483646 w 4461"/>
                <a:gd name="T17" fmla="*/ 2147483646 h 4053"/>
                <a:gd name="T18" fmla="*/ 2147483646 w 4461"/>
                <a:gd name="T19" fmla="*/ 2147483646 h 4053"/>
                <a:gd name="T20" fmla="*/ 2147483646 w 4461"/>
                <a:gd name="T21" fmla="*/ 2147483646 h 4053"/>
                <a:gd name="T22" fmla="*/ 2147483646 w 4461"/>
                <a:gd name="T23" fmla="*/ 2147483646 h 4053"/>
                <a:gd name="T24" fmla="*/ 2147483646 w 4461"/>
                <a:gd name="T25" fmla="*/ 2147483646 h 4053"/>
                <a:gd name="T26" fmla="*/ 2147483646 w 4461"/>
                <a:gd name="T27" fmla="*/ 0 h 40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4" name="Google Shape;559;p27">
              <a:extLst>
                <a:ext uri="{FF2B5EF4-FFF2-40B4-BE49-F238E27FC236}">
                  <a16:creationId xmlns:a16="http://schemas.microsoft.com/office/drawing/2014/main" id="{4526E57F-3814-43F8-92AA-ABEE6867BC96}"/>
                </a:ext>
              </a:extLst>
            </p:cNvPr>
            <p:cNvSpPr>
              <a:spLocks/>
            </p:cNvSpPr>
            <p:nvPr/>
          </p:nvSpPr>
          <p:spPr bwMode="auto">
            <a:xfrm>
              <a:off x="2586681" y="4259646"/>
              <a:ext cx="216603" cy="130382"/>
            </a:xfrm>
            <a:custGeom>
              <a:avLst/>
              <a:gdLst>
                <a:gd name="T0" fmla="*/ 2147483646 w 3919"/>
                <a:gd name="T1" fmla="*/ 2147483646 h 2359"/>
                <a:gd name="T2" fmla="*/ 2147483646 w 3919"/>
                <a:gd name="T3" fmla="*/ 2147483646 h 2359"/>
                <a:gd name="T4" fmla="*/ 2147483646 w 3919"/>
                <a:gd name="T5" fmla="*/ 2147483646 h 2359"/>
                <a:gd name="T6" fmla="*/ 2147483646 w 3919"/>
                <a:gd name="T7" fmla="*/ 2147483646 h 2359"/>
                <a:gd name="T8" fmla="*/ 2147483646 w 3919"/>
                <a:gd name="T9" fmla="*/ 2147483646 h 2359"/>
                <a:gd name="T10" fmla="*/ 2147483646 w 3919"/>
                <a:gd name="T11" fmla="*/ 2147483646 h 2359"/>
                <a:gd name="T12" fmla="*/ 2147483646 w 3919"/>
                <a:gd name="T13" fmla="*/ 2147483646 h 2359"/>
                <a:gd name="T14" fmla="*/ 2147483646 w 3919"/>
                <a:gd name="T15" fmla="*/ 2147483646 h 2359"/>
                <a:gd name="T16" fmla="*/ 2147483646 w 3919"/>
                <a:gd name="T17" fmla="*/ 2147483646 h 2359"/>
                <a:gd name="T18" fmla="*/ 2147483646 w 3919"/>
                <a:gd name="T19" fmla="*/ 2147483646 h 2359"/>
                <a:gd name="T20" fmla="*/ 2147483646 w 3919"/>
                <a:gd name="T21" fmla="*/ 2147483646 h 23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5" name="Google Shape;560;p27">
              <a:extLst>
                <a:ext uri="{FF2B5EF4-FFF2-40B4-BE49-F238E27FC236}">
                  <a16:creationId xmlns:a16="http://schemas.microsoft.com/office/drawing/2014/main" id="{B87B4213-F1C1-4C69-8582-72BB5AEA4A7F}"/>
                </a:ext>
              </a:extLst>
            </p:cNvPr>
            <p:cNvSpPr>
              <a:spLocks/>
            </p:cNvSpPr>
            <p:nvPr/>
          </p:nvSpPr>
          <p:spPr bwMode="auto">
            <a:xfrm rot="41933">
              <a:off x="2590197" y="4314548"/>
              <a:ext cx="215526" cy="77273"/>
            </a:xfrm>
            <a:custGeom>
              <a:avLst/>
              <a:gdLst>
                <a:gd name="T0" fmla="*/ 2147483646 w 3866"/>
                <a:gd name="T1" fmla="*/ 0 h 1398"/>
                <a:gd name="T2" fmla="*/ 2147483646 w 3866"/>
                <a:gd name="T3" fmla="*/ 2147483646 h 1398"/>
                <a:gd name="T4" fmla="*/ 2147483646 w 3866"/>
                <a:gd name="T5" fmla="*/ 2147483646 h 1398"/>
                <a:gd name="T6" fmla="*/ 2147483646 w 3866"/>
                <a:gd name="T7" fmla="*/ 2147483646 h 1398"/>
                <a:gd name="T8" fmla="*/ 2147483646 w 3866"/>
                <a:gd name="T9" fmla="*/ 2147483646 h 1398"/>
                <a:gd name="T10" fmla="*/ 2147483646 w 3866"/>
                <a:gd name="T11" fmla="*/ 2147483646 h 1398"/>
                <a:gd name="T12" fmla="*/ 2147483646 w 3866"/>
                <a:gd name="T13" fmla="*/ 2147483646 h 1398"/>
                <a:gd name="T14" fmla="*/ 2147483646 w 3866"/>
                <a:gd name="T15" fmla="*/ 0 h 139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6" name="Google Shape;561;p27">
              <a:extLst>
                <a:ext uri="{FF2B5EF4-FFF2-40B4-BE49-F238E27FC236}">
                  <a16:creationId xmlns:a16="http://schemas.microsoft.com/office/drawing/2014/main" id="{CC48010F-9002-424D-8B36-3C443AFD0DE4}"/>
                </a:ext>
              </a:extLst>
            </p:cNvPr>
            <p:cNvSpPr>
              <a:spLocks/>
            </p:cNvSpPr>
            <p:nvPr/>
          </p:nvSpPr>
          <p:spPr bwMode="auto">
            <a:xfrm>
              <a:off x="2724193" y="5007670"/>
              <a:ext cx="239982" cy="242138"/>
            </a:xfrm>
            <a:custGeom>
              <a:avLst/>
              <a:gdLst>
                <a:gd name="T0" fmla="*/ 2147483646 w 4342"/>
                <a:gd name="T1" fmla="*/ 2147483646 h 4381"/>
                <a:gd name="T2" fmla="*/ 2147483646 w 4342"/>
                <a:gd name="T3" fmla="*/ 2147483646 h 4381"/>
                <a:gd name="T4" fmla="*/ 2147483646 w 4342"/>
                <a:gd name="T5" fmla="*/ 2147483646 h 4381"/>
                <a:gd name="T6" fmla="*/ 2147483646 w 4342"/>
                <a:gd name="T7" fmla="*/ 2147483646 h 4381"/>
                <a:gd name="T8" fmla="*/ 2147483646 w 4342"/>
                <a:gd name="T9" fmla="*/ 2147483646 h 43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7" name="Google Shape;562;p27">
              <a:extLst>
                <a:ext uri="{FF2B5EF4-FFF2-40B4-BE49-F238E27FC236}">
                  <a16:creationId xmlns:a16="http://schemas.microsoft.com/office/drawing/2014/main" id="{A8903D2A-5487-4CC5-AB6C-9FADD1C674A3}"/>
                </a:ext>
              </a:extLst>
            </p:cNvPr>
            <p:cNvSpPr>
              <a:spLocks/>
            </p:cNvSpPr>
            <p:nvPr/>
          </p:nvSpPr>
          <p:spPr bwMode="auto">
            <a:xfrm>
              <a:off x="2730052" y="4358081"/>
              <a:ext cx="356326" cy="853756"/>
            </a:xfrm>
            <a:custGeom>
              <a:avLst/>
              <a:gdLst>
                <a:gd name="T0" fmla="*/ 2147483646 w 6447"/>
                <a:gd name="T1" fmla="*/ 2147483646 h 15447"/>
                <a:gd name="T2" fmla="*/ 2147483646 w 6447"/>
                <a:gd name="T3" fmla="*/ 2147483646 h 15447"/>
                <a:gd name="T4" fmla="*/ 2147483646 w 6447"/>
                <a:gd name="T5" fmla="*/ 2147483646 h 15447"/>
                <a:gd name="T6" fmla="*/ 2147483646 w 6447"/>
                <a:gd name="T7" fmla="*/ 2147483646 h 15447"/>
                <a:gd name="T8" fmla="*/ 2147483646 w 6447"/>
                <a:gd name="T9" fmla="*/ 2147483646 h 154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47" h="15447" extrusionOk="0">
                  <a:moveTo>
                    <a:pt x="2198" y="1"/>
                  </a:moveTo>
                  <a:lnTo>
                    <a:pt x="1" y="14785"/>
                  </a:lnTo>
                  <a:lnTo>
                    <a:pt x="4236" y="15446"/>
                  </a:lnTo>
                  <a:lnTo>
                    <a:pt x="6446" y="610"/>
                  </a:lnTo>
                  <a:lnTo>
                    <a:pt x="2198"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8" name="Google Shape;563;p27">
              <a:extLst>
                <a:ext uri="{FF2B5EF4-FFF2-40B4-BE49-F238E27FC236}">
                  <a16:creationId xmlns:a16="http://schemas.microsoft.com/office/drawing/2014/main" id="{ACCFC0CD-C332-4709-8003-005A5A764741}"/>
                </a:ext>
              </a:extLst>
            </p:cNvPr>
            <p:cNvSpPr>
              <a:spLocks/>
            </p:cNvSpPr>
            <p:nvPr/>
          </p:nvSpPr>
          <p:spPr bwMode="auto">
            <a:xfrm>
              <a:off x="2842692" y="4373447"/>
              <a:ext cx="243685" cy="838391"/>
            </a:xfrm>
            <a:custGeom>
              <a:avLst/>
              <a:gdLst>
                <a:gd name="T0" fmla="*/ 2147483646 w 4409"/>
                <a:gd name="T1" fmla="*/ 2147483646 h 15169"/>
                <a:gd name="T2" fmla="*/ 2147483646 w 4409"/>
                <a:gd name="T3" fmla="*/ 2147483646 h 15169"/>
                <a:gd name="T4" fmla="*/ 2147483646 w 4409"/>
                <a:gd name="T5" fmla="*/ 2147483646 h 15169"/>
                <a:gd name="T6" fmla="*/ 2147483646 w 4409"/>
                <a:gd name="T7" fmla="*/ 2147483646 h 15169"/>
                <a:gd name="T8" fmla="*/ 2147483646 w 4409"/>
                <a:gd name="T9" fmla="*/ 2147483646 h 151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09" h="15169" extrusionOk="0">
                  <a:moveTo>
                    <a:pt x="2198" y="1"/>
                  </a:moveTo>
                  <a:lnTo>
                    <a:pt x="1" y="14838"/>
                  </a:lnTo>
                  <a:lnTo>
                    <a:pt x="2198" y="15168"/>
                  </a:lnTo>
                  <a:lnTo>
                    <a:pt x="4408" y="332"/>
                  </a:lnTo>
                  <a:lnTo>
                    <a:pt x="2198" y="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9" name="Google Shape;564;p27">
              <a:extLst>
                <a:ext uri="{FF2B5EF4-FFF2-40B4-BE49-F238E27FC236}">
                  <a16:creationId xmlns:a16="http://schemas.microsoft.com/office/drawing/2014/main" id="{E36B804C-9BF4-483F-BDC8-D593D4778C40}"/>
                </a:ext>
              </a:extLst>
            </p:cNvPr>
            <p:cNvSpPr>
              <a:spLocks/>
            </p:cNvSpPr>
            <p:nvPr/>
          </p:nvSpPr>
          <p:spPr bwMode="auto">
            <a:xfrm>
              <a:off x="2846063" y="4187684"/>
              <a:ext cx="240314" cy="242083"/>
            </a:xfrm>
            <a:custGeom>
              <a:avLst/>
              <a:gdLst>
                <a:gd name="T0" fmla="*/ 2147483646 w 4348"/>
                <a:gd name="T1" fmla="*/ 0 h 4380"/>
                <a:gd name="T2" fmla="*/ 2147483646 w 4348"/>
                <a:gd name="T3" fmla="*/ 2147483646 h 4380"/>
                <a:gd name="T4" fmla="*/ 2147483646 w 4348"/>
                <a:gd name="T5" fmla="*/ 2147483646 h 4380"/>
                <a:gd name="T6" fmla="*/ 2147483646 w 4348"/>
                <a:gd name="T7" fmla="*/ 2147483646 h 4380"/>
                <a:gd name="T8" fmla="*/ 2147483646 w 4348"/>
                <a:gd name="T9" fmla="*/ 0 h 43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0" name="Google Shape;565;p27">
              <a:extLst>
                <a:ext uri="{FF2B5EF4-FFF2-40B4-BE49-F238E27FC236}">
                  <a16:creationId xmlns:a16="http://schemas.microsoft.com/office/drawing/2014/main" id="{4205C3ED-1795-436E-B1D5-B848A7A33AEC}"/>
                </a:ext>
              </a:extLst>
            </p:cNvPr>
            <p:cNvSpPr>
              <a:spLocks/>
            </p:cNvSpPr>
            <p:nvPr/>
          </p:nvSpPr>
          <p:spPr bwMode="auto">
            <a:xfrm>
              <a:off x="2942952" y="4186493"/>
              <a:ext cx="79755" cy="77267"/>
            </a:xfrm>
            <a:custGeom>
              <a:avLst/>
              <a:gdLst>
                <a:gd name="T0" fmla="*/ 2147483646 w 1443"/>
                <a:gd name="T1" fmla="*/ 0 h 1398"/>
                <a:gd name="T2" fmla="*/ 0 w 1443"/>
                <a:gd name="T3" fmla="*/ 2147483646 h 1398"/>
                <a:gd name="T4" fmla="*/ 2147483646 w 1443"/>
                <a:gd name="T5" fmla="*/ 2147483646 h 1398"/>
                <a:gd name="T6" fmla="*/ 2147483646 w 1443"/>
                <a:gd name="T7" fmla="*/ 2147483646 h 1398"/>
                <a:gd name="T8" fmla="*/ 2147483646 w 1443"/>
                <a:gd name="T9" fmla="*/ 2147483646 h 1398"/>
                <a:gd name="T10" fmla="*/ 2147483646 w 1443"/>
                <a:gd name="T11" fmla="*/ 0 h 139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1" name="Google Shape;566;p27">
              <a:extLst>
                <a:ext uri="{FF2B5EF4-FFF2-40B4-BE49-F238E27FC236}">
                  <a16:creationId xmlns:a16="http://schemas.microsoft.com/office/drawing/2014/main" id="{F7B5D293-A088-4395-99F8-C41B8CD761D5}"/>
                </a:ext>
              </a:extLst>
            </p:cNvPr>
            <p:cNvSpPr>
              <a:spLocks/>
            </p:cNvSpPr>
            <p:nvPr/>
          </p:nvSpPr>
          <p:spPr bwMode="auto">
            <a:xfrm>
              <a:off x="2339458" y="4663117"/>
              <a:ext cx="777649" cy="963467"/>
            </a:xfrm>
            <a:custGeom>
              <a:avLst/>
              <a:gdLst>
                <a:gd name="T0" fmla="*/ 0 w 14070"/>
                <a:gd name="T1" fmla="*/ 2147483646 h 17432"/>
                <a:gd name="T2" fmla="*/ 0 w 14070"/>
                <a:gd name="T3" fmla="*/ 2147483646 h 17432"/>
                <a:gd name="T4" fmla="*/ 2147483646 w 14070"/>
                <a:gd name="T5" fmla="*/ 2147483646 h 17432"/>
                <a:gd name="T6" fmla="*/ 2147483646 w 14070"/>
                <a:gd name="T7" fmla="*/ 2147483646 h 17432"/>
                <a:gd name="T8" fmla="*/ 2147483646 w 14070"/>
                <a:gd name="T9" fmla="*/ 2147483646 h 17432"/>
                <a:gd name="T10" fmla="*/ 2147483646 w 14070"/>
                <a:gd name="T11" fmla="*/ 2147483646 h 17432"/>
                <a:gd name="T12" fmla="*/ 0 w 14070"/>
                <a:gd name="T13" fmla="*/ 2147483646 h 174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2" name="Google Shape;567;p27">
              <a:extLst>
                <a:ext uri="{FF2B5EF4-FFF2-40B4-BE49-F238E27FC236}">
                  <a16:creationId xmlns:a16="http://schemas.microsoft.com/office/drawing/2014/main" id="{86728ABD-3678-427F-864A-03D11546CD8C}"/>
                </a:ext>
              </a:extLst>
            </p:cNvPr>
            <p:cNvSpPr>
              <a:spLocks/>
            </p:cNvSpPr>
            <p:nvPr/>
          </p:nvSpPr>
          <p:spPr bwMode="auto">
            <a:xfrm>
              <a:off x="2375983" y="4821897"/>
              <a:ext cx="741115" cy="804661"/>
            </a:xfrm>
            <a:custGeom>
              <a:avLst/>
              <a:gdLst>
                <a:gd name="T0" fmla="*/ 2147483646 w 13409"/>
                <a:gd name="T1" fmla="*/ 2147483646 h 17432"/>
                <a:gd name="T2" fmla="*/ 2147483646 w 13409"/>
                <a:gd name="T3" fmla="*/ 2147483646 h 17432"/>
                <a:gd name="T4" fmla="*/ 2147483646 w 13409"/>
                <a:gd name="T5" fmla="*/ 2147483646 h 17432"/>
                <a:gd name="T6" fmla="*/ 2147483646 w 13409"/>
                <a:gd name="T7" fmla="*/ 2147483646 h 17432"/>
                <a:gd name="T8" fmla="*/ 2147483646 w 13409"/>
                <a:gd name="T9" fmla="*/ 2147483646 h 17432"/>
                <a:gd name="T10" fmla="*/ 2147483646 w 13409"/>
                <a:gd name="T11" fmla="*/ 2147483646 h 17432"/>
                <a:gd name="T12" fmla="*/ 2147483646 w 13409"/>
                <a:gd name="T13" fmla="*/ 2147483646 h 17432"/>
                <a:gd name="T14" fmla="*/ 2147483646 w 13409"/>
                <a:gd name="T15" fmla="*/ 2147483646 h 17432"/>
                <a:gd name="T16" fmla="*/ 2147483646 w 13409"/>
                <a:gd name="T17" fmla="*/ 2147483646 h 17432"/>
                <a:gd name="T18" fmla="*/ 2147483646 w 13409"/>
                <a:gd name="T19" fmla="*/ 2147483646 h 17432"/>
                <a:gd name="T20" fmla="*/ 2147483646 w 13409"/>
                <a:gd name="T21" fmla="*/ 2147483646 h 174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cubicBezTo>
                    <a:pt x="557" y="16876"/>
                    <a:pt x="1443" y="17432"/>
                    <a:pt x="2436" y="17432"/>
                  </a:cubicBezTo>
                  <a:lnTo>
                    <a:pt x="10311" y="17432"/>
                  </a:lnTo>
                  <a:cubicBezTo>
                    <a:pt x="12032" y="17432"/>
                    <a:pt x="13408" y="15777"/>
                    <a:pt x="13408" y="13726"/>
                  </a:cubicBezTo>
                  <a:lnTo>
                    <a:pt x="13408" y="1"/>
                  </a:lnTo>
                  <a:lnTo>
                    <a:pt x="11701"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3" name="Google Shape;568;p27">
              <a:extLst>
                <a:ext uri="{FF2B5EF4-FFF2-40B4-BE49-F238E27FC236}">
                  <a16:creationId xmlns:a16="http://schemas.microsoft.com/office/drawing/2014/main" id="{4C08D638-7C03-4A0A-94BF-62E45985BEA1}"/>
                </a:ext>
              </a:extLst>
            </p:cNvPr>
            <p:cNvSpPr/>
            <p:nvPr/>
          </p:nvSpPr>
          <p:spPr>
            <a:xfrm>
              <a:off x="2434706" y="4872304"/>
              <a:ext cx="459465" cy="492267"/>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94" name="Google Shape;569;p27">
              <a:extLst>
                <a:ext uri="{FF2B5EF4-FFF2-40B4-BE49-F238E27FC236}">
                  <a16:creationId xmlns:a16="http://schemas.microsoft.com/office/drawing/2014/main" id="{D08B487E-8F3E-4E68-9FD6-13EEA4AF9C42}"/>
                </a:ext>
              </a:extLst>
            </p:cNvPr>
            <p:cNvSpPr/>
            <p:nvPr/>
          </p:nvSpPr>
          <p:spPr>
            <a:xfrm>
              <a:off x="3376925" y="4937410"/>
              <a:ext cx="425586" cy="428749"/>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95" name="Google Shape;570;p27">
              <a:extLst>
                <a:ext uri="{FF2B5EF4-FFF2-40B4-BE49-F238E27FC236}">
                  <a16:creationId xmlns:a16="http://schemas.microsoft.com/office/drawing/2014/main" id="{71C81B60-ABCD-4780-B723-D148CA219C69}"/>
                </a:ext>
              </a:extLst>
            </p:cNvPr>
            <p:cNvSpPr>
              <a:spLocks/>
            </p:cNvSpPr>
            <p:nvPr/>
          </p:nvSpPr>
          <p:spPr bwMode="auto">
            <a:xfrm>
              <a:off x="2894646" y="4821907"/>
              <a:ext cx="658432" cy="768142"/>
            </a:xfrm>
            <a:custGeom>
              <a:avLst/>
              <a:gdLst>
                <a:gd name="T0" fmla="*/ 2147483646 w 11913"/>
                <a:gd name="T1" fmla="*/ 0 h 13898"/>
                <a:gd name="T2" fmla="*/ 2147483646 w 11913"/>
                <a:gd name="T3" fmla="*/ 2147483646 h 13898"/>
                <a:gd name="T4" fmla="*/ 2147483646 w 11913"/>
                <a:gd name="T5" fmla="*/ 2147483646 h 13898"/>
                <a:gd name="T6" fmla="*/ 2147483646 w 11913"/>
                <a:gd name="T7" fmla="*/ 2147483646 h 13898"/>
                <a:gd name="T8" fmla="*/ 2147483646 w 11913"/>
                <a:gd name="T9" fmla="*/ 2147483646 h 13898"/>
                <a:gd name="T10" fmla="*/ 2147483646 w 11913"/>
                <a:gd name="T11" fmla="*/ 0 h 13898"/>
                <a:gd name="T12" fmla="*/ 2147483646 w 11913"/>
                <a:gd name="T13" fmla="*/ 0 h 138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lnTo>
                    <a:pt x="1"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6" name="Google Shape;571;p27">
              <a:extLst>
                <a:ext uri="{FF2B5EF4-FFF2-40B4-BE49-F238E27FC236}">
                  <a16:creationId xmlns:a16="http://schemas.microsoft.com/office/drawing/2014/main" id="{D6F02FA6-5ED5-4B2A-808D-3F059A5871E2}"/>
                </a:ext>
              </a:extLst>
            </p:cNvPr>
            <p:cNvSpPr>
              <a:spLocks/>
            </p:cNvSpPr>
            <p:nvPr/>
          </p:nvSpPr>
          <p:spPr bwMode="auto">
            <a:xfrm>
              <a:off x="2927587" y="4821907"/>
              <a:ext cx="625491" cy="768142"/>
            </a:xfrm>
            <a:custGeom>
              <a:avLst/>
              <a:gdLst>
                <a:gd name="T0" fmla="*/ 2147483646 w 11317"/>
                <a:gd name="T1" fmla="*/ 0 h 13898"/>
                <a:gd name="T2" fmla="*/ 2147483646 w 11317"/>
                <a:gd name="T3" fmla="*/ 2147483646 h 13898"/>
                <a:gd name="T4" fmla="*/ 2147483646 w 11317"/>
                <a:gd name="T5" fmla="*/ 2147483646 h 13898"/>
                <a:gd name="T6" fmla="*/ 2147483646 w 11317"/>
                <a:gd name="T7" fmla="*/ 2147483646 h 13898"/>
                <a:gd name="T8" fmla="*/ 0 w 11317"/>
                <a:gd name="T9" fmla="*/ 2147483646 h 13898"/>
                <a:gd name="T10" fmla="*/ 0 w 11317"/>
                <a:gd name="T11" fmla="*/ 2147483646 h 13898"/>
                <a:gd name="T12" fmla="*/ 2147483646 w 11317"/>
                <a:gd name="T13" fmla="*/ 2147483646 h 13898"/>
                <a:gd name="T14" fmla="*/ 2147483646 w 11317"/>
                <a:gd name="T15" fmla="*/ 2147483646 h 13898"/>
                <a:gd name="T16" fmla="*/ 2147483646 w 11317"/>
                <a:gd name="T17" fmla="*/ 2147483646 h 13898"/>
                <a:gd name="T18" fmla="*/ 2147483646 w 11317"/>
                <a:gd name="T19" fmla="*/ 0 h 13898"/>
                <a:gd name="T20" fmla="*/ 2147483646 w 11317"/>
                <a:gd name="T21" fmla="*/ 0 h 1389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cubicBezTo>
                    <a:pt x="503" y="13394"/>
                    <a:pt x="1218" y="13897"/>
                    <a:pt x="2052" y="13897"/>
                  </a:cubicBezTo>
                  <a:lnTo>
                    <a:pt x="8669" y="13897"/>
                  </a:lnTo>
                  <a:cubicBezTo>
                    <a:pt x="10099" y="13897"/>
                    <a:pt x="11316" y="12507"/>
                    <a:pt x="11316" y="10853"/>
                  </a:cubicBezTo>
                  <a:lnTo>
                    <a:pt x="11316" y="0"/>
                  </a:lnTo>
                  <a:lnTo>
                    <a:pt x="976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197" name="Google Shape;572;p27">
              <a:extLst>
                <a:ext uri="{FF2B5EF4-FFF2-40B4-BE49-F238E27FC236}">
                  <a16:creationId xmlns:a16="http://schemas.microsoft.com/office/drawing/2014/main" id="{6E5AC8B0-6497-41BF-AF97-29079ABDB55E}"/>
                </a:ext>
              </a:extLst>
            </p:cNvPr>
            <p:cNvGrpSpPr>
              <a:grpSpLocks/>
            </p:cNvGrpSpPr>
            <p:nvPr/>
          </p:nvGrpSpPr>
          <p:grpSpPr bwMode="auto">
            <a:xfrm>
              <a:off x="3041664" y="5111577"/>
              <a:ext cx="320455" cy="156580"/>
              <a:chOff x="2774143" y="4536556"/>
              <a:chExt cx="320455" cy="156580"/>
            </a:xfrm>
          </p:grpSpPr>
          <p:sp>
            <p:nvSpPr>
              <p:cNvPr id="199" name="Google Shape;573;p27">
                <a:extLst>
                  <a:ext uri="{FF2B5EF4-FFF2-40B4-BE49-F238E27FC236}">
                    <a16:creationId xmlns:a16="http://schemas.microsoft.com/office/drawing/2014/main" id="{9D692E8D-B015-4F7A-BAF2-897FF78ECDBF}"/>
                  </a:ext>
                </a:extLst>
              </p:cNvPr>
              <p:cNvSpPr>
                <a:spLocks/>
              </p:cNvSpPr>
              <p:nvPr/>
            </p:nvSpPr>
            <p:spPr bwMode="auto">
              <a:xfrm>
                <a:off x="2774143" y="4562865"/>
                <a:ext cx="112751" cy="98104"/>
              </a:xfrm>
              <a:custGeom>
                <a:avLst/>
                <a:gdLst>
                  <a:gd name="T0" fmla="*/ 2147483646 w 2040"/>
                  <a:gd name="T1" fmla="*/ 2147483646 h 1775"/>
                  <a:gd name="T2" fmla="*/ 2147483646 w 2040"/>
                  <a:gd name="T3" fmla="*/ 2147483646 h 1775"/>
                  <a:gd name="T4" fmla="*/ 2147483646 w 2040"/>
                  <a:gd name="T5" fmla="*/ 2147483646 h 1775"/>
                  <a:gd name="T6" fmla="*/ 2147483646 w 2040"/>
                  <a:gd name="T7" fmla="*/ 2147483646 h 1775"/>
                  <a:gd name="T8" fmla="*/ 2147483646 w 2040"/>
                  <a:gd name="T9" fmla="*/ 2147483646 h 1775"/>
                  <a:gd name="T10" fmla="*/ 2147483646 w 2040"/>
                  <a:gd name="T11" fmla="*/ 2147483646 h 1775"/>
                  <a:gd name="T12" fmla="*/ 2147483646 w 2040"/>
                  <a:gd name="T13" fmla="*/ 2147483646 h 1775"/>
                  <a:gd name="T14" fmla="*/ 2147483646 w 2040"/>
                  <a:gd name="T15" fmla="*/ 2147483646 h 1775"/>
                  <a:gd name="T16" fmla="*/ 2147483646 w 2040"/>
                  <a:gd name="T17" fmla="*/ 2147483646 h 1775"/>
                  <a:gd name="T18" fmla="*/ 2147483646 w 2040"/>
                  <a:gd name="T19" fmla="*/ 2147483646 h 1775"/>
                  <a:gd name="T20" fmla="*/ 2147483646 w 2040"/>
                  <a:gd name="T21" fmla="*/ 2147483646 h 1775"/>
                  <a:gd name="T22" fmla="*/ 2147483646 w 2040"/>
                  <a:gd name="T23" fmla="*/ 2147483646 h 1775"/>
                  <a:gd name="T24" fmla="*/ 2147483646 w 2040"/>
                  <a:gd name="T25" fmla="*/ 2147483646 h 1775"/>
                  <a:gd name="T26" fmla="*/ 2147483646 w 2040"/>
                  <a:gd name="T27" fmla="*/ 2147483646 h 1775"/>
                  <a:gd name="T28" fmla="*/ 2147483646 w 2040"/>
                  <a:gd name="T29" fmla="*/ 2147483646 h 1775"/>
                  <a:gd name="T30" fmla="*/ 2147483646 w 2040"/>
                  <a:gd name="T31" fmla="*/ 2147483646 h 1775"/>
                  <a:gd name="T32" fmla="*/ 2147483646 w 2040"/>
                  <a:gd name="T33" fmla="*/ 2147483646 h 1775"/>
                  <a:gd name="T34" fmla="*/ 2147483646 w 2040"/>
                  <a:gd name="T35" fmla="*/ 2147483646 h 1775"/>
                  <a:gd name="T36" fmla="*/ 2147483646 w 2040"/>
                  <a:gd name="T37" fmla="*/ 2147483646 h 1775"/>
                  <a:gd name="T38" fmla="*/ 2147483646 w 2040"/>
                  <a:gd name="T39" fmla="*/ 2147483646 h 1775"/>
                  <a:gd name="T40" fmla="*/ 2147483646 w 2040"/>
                  <a:gd name="T41" fmla="*/ 2147483646 h 1775"/>
                  <a:gd name="T42" fmla="*/ 2147483646 w 2040"/>
                  <a:gd name="T43" fmla="*/ 2147483646 h 1775"/>
                  <a:gd name="T44" fmla="*/ 2147483646 w 2040"/>
                  <a:gd name="T45" fmla="*/ 2147483646 h 1775"/>
                  <a:gd name="T46" fmla="*/ 2147483646 w 2040"/>
                  <a:gd name="T47" fmla="*/ 2147483646 h 1775"/>
                  <a:gd name="T48" fmla="*/ 2147483646 w 2040"/>
                  <a:gd name="T49" fmla="*/ 2147483646 h 1775"/>
                  <a:gd name="T50" fmla="*/ 2147483646 w 2040"/>
                  <a:gd name="T51" fmla="*/ 2147483646 h 1775"/>
                  <a:gd name="T52" fmla="*/ 2147483646 w 2040"/>
                  <a:gd name="T53" fmla="*/ 2147483646 h 1775"/>
                  <a:gd name="T54" fmla="*/ 2147483646 w 2040"/>
                  <a:gd name="T55" fmla="*/ 2147483646 h 1775"/>
                  <a:gd name="T56" fmla="*/ 2147483646 w 2040"/>
                  <a:gd name="T57" fmla="*/ 2147483646 h 1775"/>
                  <a:gd name="T58" fmla="*/ 2147483646 w 2040"/>
                  <a:gd name="T59" fmla="*/ 2147483646 h 1775"/>
                  <a:gd name="T60" fmla="*/ 2147483646 w 2040"/>
                  <a:gd name="T61" fmla="*/ 2147483646 h 1775"/>
                  <a:gd name="T62" fmla="*/ 2147483646 w 2040"/>
                  <a:gd name="T63" fmla="*/ 2147483646 h 1775"/>
                  <a:gd name="T64" fmla="*/ 2147483646 w 2040"/>
                  <a:gd name="T65" fmla="*/ 2147483646 h 1775"/>
                  <a:gd name="T66" fmla="*/ 2147483646 w 2040"/>
                  <a:gd name="T67" fmla="*/ 2147483646 h 1775"/>
                  <a:gd name="T68" fmla="*/ 2147483646 w 2040"/>
                  <a:gd name="T69" fmla="*/ 2147483646 h 1775"/>
                  <a:gd name="T70" fmla="*/ 2147483646 w 2040"/>
                  <a:gd name="T71" fmla="*/ 2147483646 h 1775"/>
                  <a:gd name="T72" fmla="*/ 2147483646 w 2040"/>
                  <a:gd name="T73" fmla="*/ 2147483646 h 1775"/>
                  <a:gd name="T74" fmla="*/ 2147483646 w 2040"/>
                  <a:gd name="T75" fmla="*/ 2147483646 h 1775"/>
                  <a:gd name="T76" fmla="*/ 2147483646 w 2040"/>
                  <a:gd name="T77" fmla="*/ 2147483646 h 1775"/>
                  <a:gd name="T78" fmla="*/ 2147483646 w 2040"/>
                  <a:gd name="T79" fmla="*/ 2147483646 h 1775"/>
                  <a:gd name="T80" fmla="*/ 2147483646 w 2040"/>
                  <a:gd name="T81" fmla="*/ 2147483646 h 1775"/>
                  <a:gd name="T82" fmla="*/ 2147483646 w 2040"/>
                  <a:gd name="T83" fmla="*/ 2147483646 h 1775"/>
                  <a:gd name="T84" fmla="*/ 2147483646 w 2040"/>
                  <a:gd name="T85" fmla="*/ 2147483646 h 177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lnTo>
                      <a:pt x="292" y="1"/>
                    </a:lnTo>
                    <a:close/>
                  </a:path>
                </a:pathLst>
              </a:custGeom>
              <a:solidFill>
                <a:srgbClr val="233E4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0" name="Google Shape;574;p27">
                <a:extLst>
                  <a:ext uri="{FF2B5EF4-FFF2-40B4-BE49-F238E27FC236}">
                    <a16:creationId xmlns:a16="http://schemas.microsoft.com/office/drawing/2014/main" id="{3B850070-A720-4E58-8A53-494875A2A3B0}"/>
                  </a:ext>
                </a:extLst>
              </p:cNvPr>
              <p:cNvSpPr>
                <a:spLocks/>
              </p:cNvSpPr>
              <p:nvPr/>
            </p:nvSpPr>
            <p:spPr bwMode="auto">
              <a:xfrm>
                <a:off x="2897782" y="4536556"/>
                <a:ext cx="65882" cy="66600"/>
              </a:xfrm>
              <a:custGeom>
                <a:avLst/>
                <a:gdLst>
                  <a:gd name="T0" fmla="*/ 2147483646 w 1192"/>
                  <a:gd name="T1" fmla="*/ 0 h 1205"/>
                  <a:gd name="T2" fmla="*/ 2147483646 w 1192"/>
                  <a:gd name="T3" fmla="*/ 2147483646 h 1205"/>
                  <a:gd name="T4" fmla="*/ 2147483646 w 1192"/>
                  <a:gd name="T5" fmla="*/ 2147483646 h 1205"/>
                  <a:gd name="T6" fmla="*/ 2147483646 w 1192"/>
                  <a:gd name="T7" fmla="*/ 2147483646 h 1205"/>
                  <a:gd name="T8" fmla="*/ 2147483646 w 1192"/>
                  <a:gd name="T9" fmla="*/ 2147483646 h 1205"/>
                  <a:gd name="T10" fmla="*/ 2147483646 w 1192"/>
                  <a:gd name="T11" fmla="*/ 2147483646 h 1205"/>
                  <a:gd name="T12" fmla="*/ 2147483646 w 1192"/>
                  <a:gd name="T13" fmla="*/ 2147483646 h 1205"/>
                  <a:gd name="T14" fmla="*/ 2147483646 w 1192"/>
                  <a:gd name="T15" fmla="*/ 2147483646 h 1205"/>
                  <a:gd name="T16" fmla="*/ 2147483646 w 1192"/>
                  <a:gd name="T17" fmla="*/ 2147483646 h 1205"/>
                  <a:gd name="T18" fmla="*/ 2147483646 w 1192"/>
                  <a:gd name="T19" fmla="*/ 2147483646 h 1205"/>
                  <a:gd name="T20" fmla="*/ 2147483646 w 1192"/>
                  <a:gd name="T21" fmla="*/ 2147483646 h 1205"/>
                  <a:gd name="T22" fmla="*/ 2147483646 w 1192"/>
                  <a:gd name="T23" fmla="*/ 2147483646 h 1205"/>
                  <a:gd name="T24" fmla="*/ 2147483646 w 1192"/>
                  <a:gd name="T25" fmla="*/ 2147483646 h 1205"/>
                  <a:gd name="T26" fmla="*/ 2147483646 w 1192"/>
                  <a:gd name="T27" fmla="*/ 2147483646 h 1205"/>
                  <a:gd name="T28" fmla="*/ 2147483646 w 1192"/>
                  <a:gd name="T29" fmla="*/ 2147483646 h 1205"/>
                  <a:gd name="T30" fmla="*/ 2147483646 w 1192"/>
                  <a:gd name="T31" fmla="*/ 2147483646 h 1205"/>
                  <a:gd name="T32" fmla="*/ 2147483646 w 1192"/>
                  <a:gd name="T33" fmla="*/ 2147483646 h 1205"/>
                  <a:gd name="T34" fmla="*/ 2147483646 w 1192"/>
                  <a:gd name="T35" fmla="*/ 2147483646 h 1205"/>
                  <a:gd name="T36" fmla="*/ 2147483646 w 1192"/>
                  <a:gd name="T37" fmla="*/ 2147483646 h 1205"/>
                  <a:gd name="T38" fmla="*/ 2147483646 w 1192"/>
                  <a:gd name="T39" fmla="*/ 2147483646 h 1205"/>
                  <a:gd name="T40" fmla="*/ 2147483646 w 1192"/>
                  <a:gd name="T41" fmla="*/ 2147483646 h 1205"/>
                  <a:gd name="T42" fmla="*/ 2147483646 w 1192"/>
                  <a:gd name="T43" fmla="*/ 2147483646 h 1205"/>
                  <a:gd name="T44" fmla="*/ 2147483646 w 1192"/>
                  <a:gd name="T45" fmla="*/ 2147483646 h 1205"/>
                  <a:gd name="T46" fmla="*/ 2147483646 w 1192"/>
                  <a:gd name="T47" fmla="*/ 2147483646 h 1205"/>
                  <a:gd name="T48" fmla="*/ 2147483646 w 1192"/>
                  <a:gd name="T49" fmla="*/ 2147483646 h 1205"/>
                  <a:gd name="T50" fmla="*/ 2147483646 w 1192"/>
                  <a:gd name="T51" fmla="*/ 2147483646 h 1205"/>
                  <a:gd name="T52" fmla="*/ 2147483646 w 1192"/>
                  <a:gd name="T53" fmla="*/ 2147483646 h 1205"/>
                  <a:gd name="T54" fmla="*/ 2147483646 w 1192"/>
                  <a:gd name="T55" fmla="*/ 2147483646 h 1205"/>
                  <a:gd name="T56" fmla="*/ 2147483646 w 1192"/>
                  <a:gd name="T57" fmla="*/ 2147483646 h 1205"/>
                  <a:gd name="T58" fmla="*/ 2147483646 w 1192"/>
                  <a:gd name="T59" fmla="*/ 2147483646 h 1205"/>
                  <a:gd name="T60" fmla="*/ 2147483646 w 1192"/>
                  <a:gd name="T61" fmla="*/ 0 h 120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1" name="Google Shape;575;p27">
                <a:extLst>
                  <a:ext uri="{FF2B5EF4-FFF2-40B4-BE49-F238E27FC236}">
                    <a16:creationId xmlns:a16="http://schemas.microsoft.com/office/drawing/2014/main" id="{8E4607EE-961E-416B-B46D-D9AE5642EE4A}"/>
                  </a:ext>
                </a:extLst>
              </p:cNvPr>
              <p:cNvSpPr>
                <a:spLocks/>
              </p:cNvSpPr>
              <p:nvPr/>
            </p:nvSpPr>
            <p:spPr bwMode="auto">
              <a:xfrm>
                <a:off x="2967311" y="4565794"/>
                <a:ext cx="127287" cy="127342"/>
              </a:xfrm>
              <a:custGeom>
                <a:avLst/>
                <a:gdLst>
                  <a:gd name="T0" fmla="*/ 2147483646 w 2303"/>
                  <a:gd name="T1" fmla="*/ 2147483646 h 2304"/>
                  <a:gd name="T2" fmla="*/ 2147483646 w 2303"/>
                  <a:gd name="T3" fmla="*/ 2147483646 h 2304"/>
                  <a:gd name="T4" fmla="*/ 0 w 2303"/>
                  <a:gd name="T5" fmla="*/ 2147483646 h 2304"/>
                  <a:gd name="T6" fmla="*/ 2147483646 w 2303"/>
                  <a:gd name="T7" fmla="*/ 2147483646 h 2304"/>
                  <a:gd name="T8" fmla="*/ 2147483646 w 2303"/>
                  <a:gd name="T9" fmla="*/ 2147483646 h 2304"/>
                  <a:gd name="T10" fmla="*/ 2147483646 w 2303"/>
                  <a:gd name="T11" fmla="*/ 2147483646 h 2304"/>
                  <a:gd name="T12" fmla="*/ 2147483646 w 2303"/>
                  <a:gd name="T13" fmla="*/ 2147483646 h 2304"/>
                  <a:gd name="T14" fmla="*/ 2147483646 w 2303"/>
                  <a:gd name="T15" fmla="*/ 2147483646 h 2304"/>
                  <a:gd name="T16" fmla="*/ 2147483646 w 2303"/>
                  <a:gd name="T17" fmla="*/ 2147483646 h 2304"/>
                  <a:gd name="T18" fmla="*/ 2147483646 w 2303"/>
                  <a:gd name="T19" fmla="*/ 2147483646 h 2304"/>
                  <a:gd name="T20" fmla="*/ 2147483646 w 2303"/>
                  <a:gd name="T21" fmla="*/ 2147483646 h 2304"/>
                  <a:gd name="T22" fmla="*/ 2147483646 w 2303"/>
                  <a:gd name="T23" fmla="*/ 2147483646 h 2304"/>
                  <a:gd name="T24" fmla="*/ 2147483646 w 2303"/>
                  <a:gd name="T25" fmla="*/ 2147483646 h 2304"/>
                  <a:gd name="T26" fmla="*/ 2147483646 w 2303"/>
                  <a:gd name="T27" fmla="*/ 2147483646 h 2304"/>
                  <a:gd name="T28" fmla="*/ 2147483646 w 2303"/>
                  <a:gd name="T29" fmla="*/ 2147483646 h 2304"/>
                  <a:gd name="T30" fmla="*/ 2147483646 w 2303"/>
                  <a:gd name="T31" fmla="*/ 2147483646 h 2304"/>
                  <a:gd name="T32" fmla="*/ 2147483646 w 2303"/>
                  <a:gd name="T33" fmla="*/ 2147483646 h 2304"/>
                  <a:gd name="T34" fmla="*/ 2147483646 w 2303"/>
                  <a:gd name="T35" fmla="*/ 2147483646 h 2304"/>
                  <a:gd name="T36" fmla="*/ 2147483646 w 2303"/>
                  <a:gd name="T37" fmla="*/ 2147483646 h 2304"/>
                  <a:gd name="T38" fmla="*/ 2147483646 w 2303"/>
                  <a:gd name="T39" fmla="*/ 2147483646 h 2304"/>
                  <a:gd name="T40" fmla="*/ 2147483646 w 2303"/>
                  <a:gd name="T41" fmla="*/ 2147483646 h 2304"/>
                  <a:gd name="T42" fmla="*/ 2147483646 w 2303"/>
                  <a:gd name="T43" fmla="*/ 2147483646 h 2304"/>
                  <a:gd name="T44" fmla="*/ 2147483646 w 2303"/>
                  <a:gd name="T45" fmla="*/ 2147483646 h 2304"/>
                  <a:gd name="T46" fmla="*/ 2147483646 w 2303"/>
                  <a:gd name="T47" fmla="*/ 2147483646 h 2304"/>
                  <a:gd name="T48" fmla="*/ 2147483646 w 2303"/>
                  <a:gd name="T49" fmla="*/ 2147483646 h 2304"/>
                  <a:gd name="T50" fmla="*/ 2147483646 w 2303"/>
                  <a:gd name="T51" fmla="*/ 2147483646 h 2304"/>
                  <a:gd name="T52" fmla="*/ 2147483646 w 2303"/>
                  <a:gd name="T53" fmla="*/ 2147483646 h 2304"/>
                  <a:gd name="T54" fmla="*/ 2147483646 w 2303"/>
                  <a:gd name="T55" fmla="*/ 2147483646 h 2304"/>
                  <a:gd name="T56" fmla="*/ 2147483646 w 2303"/>
                  <a:gd name="T57" fmla="*/ 2147483646 h 2304"/>
                  <a:gd name="T58" fmla="*/ 2147483646 w 2303"/>
                  <a:gd name="T59" fmla="*/ 2147483646 h 2304"/>
                  <a:gd name="T60" fmla="*/ 2147483646 w 2303"/>
                  <a:gd name="T61" fmla="*/ 2147483646 h 2304"/>
                  <a:gd name="T62" fmla="*/ 2147483646 w 2303"/>
                  <a:gd name="T63" fmla="*/ 2147483646 h 2304"/>
                  <a:gd name="T64" fmla="*/ 2147483646 w 2303"/>
                  <a:gd name="T65" fmla="*/ 2147483646 h 2304"/>
                  <a:gd name="T66" fmla="*/ 2147483646 w 2303"/>
                  <a:gd name="T67" fmla="*/ 2147483646 h 2304"/>
                  <a:gd name="T68" fmla="*/ 2147483646 w 2303"/>
                  <a:gd name="T69" fmla="*/ 2147483646 h 2304"/>
                  <a:gd name="T70" fmla="*/ 2147483646 w 2303"/>
                  <a:gd name="T71" fmla="*/ 2147483646 h 2304"/>
                  <a:gd name="T72" fmla="*/ 2147483646 w 2303"/>
                  <a:gd name="T73" fmla="*/ 2147483646 h 2304"/>
                  <a:gd name="T74" fmla="*/ 2147483646 w 2303"/>
                  <a:gd name="T75" fmla="*/ 2147483646 h 2304"/>
                  <a:gd name="T76" fmla="*/ 2147483646 w 2303"/>
                  <a:gd name="T77" fmla="*/ 2147483646 h 2304"/>
                  <a:gd name="T78" fmla="*/ 2147483646 w 2303"/>
                  <a:gd name="T79" fmla="*/ 2147483646 h 2304"/>
                  <a:gd name="T80" fmla="*/ 2147483646 w 2303"/>
                  <a:gd name="T81" fmla="*/ 2147483646 h 2304"/>
                  <a:gd name="T82" fmla="*/ 2147483646 w 2303"/>
                  <a:gd name="T83" fmla="*/ 2147483646 h 2304"/>
                  <a:gd name="T84" fmla="*/ 2147483646 w 2303"/>
                  <a:gd name="T85" fmla="*/ 2147483646 h 2304"/>
                  <a:gd name="T86" fmla="*/ 2147483646 w 2303"/>
                  <a:gd name="T87" fmla="*/ 2147483646 h 2304"/>
                  <a:gd name="T88" fmla="*/ 2147483646 w 2303"/>
                  <a:gd name="T89" fmla="*/ 2147483646 h 2304"/>
                  <a:gd name="T90" fmla="*/ 2147483646 w 2303"/>
                  <a:gd name="T91" fmla="*/ 2147483646 h 2304"/>
                  <a:gd name="T92" fmla="*/ 2147483646 w 2303"/>
                  <a:gd name="T93" fmla="*/ 2147483646 h 2304"/>
                  <a:gd name="T94" fmla="*/ 2147483646 w 2303"/>
                  <a:gd name="T95" fmla="*/ 2147483646 h 2304"/>
                  <a:gd name="T96" fmla="*/ 2147483646 w 2303"/>
                  <a:gd name="T97" fmla="*/ 2147483646 h 2304"/>
                  <a:gd name="T98" fmla="*/ 2147483646 w 2303"/>
                  <a:gd name="T99" fmla="*/ 2147483646 h 2304"/>
                  <a:gd name="T100" fmla="*/ 2147483646 w 2303"/>
                  <a:gd name="T101" fmla="*/ 2147483646 h 2304"/>
                  <a:gd name="T102" fmla="*/ 2147483646 w 2303"/>
                  <a:gd name="T103" fmla="*/ 2147483646 h 2304"/>
                  <a:gd name="T104" fmla="*/ 2147483646 w 2303"/>
                  <a:gd name="T105" fmla="*/ 2147483646 h 2304"/>
                  <a:gd name="T106" fmla="*/ 2147483646 w 2303"/>
                  <a:gd name="T107" fmla="*/ 2147483646 h 2304"/>
                  <a:gd name="T108" fmla="*/ 2147483646 w 2303"/>
                  <a:gd name="T109" fmla="*/ 2147483646 h 2304"/>
                  <a:gd name="T110" fmla="*/ 2147483646 w 2303"/>
                  <a:gd name="T111" fmla="*/ 2147483646 h 2304"/>
                  <a:gd name="T112" fmla="*/ 2147483646 w 2303"/>
                  <a:gd name="T113" fmla="*/ 2147483646 h 2304"/>
                  <a:gd name="T114" fmla="*/ 2147483646 w 2303"/>
                  <a:gd name="T115" fmla="*/ 2147483646 h 2304"/>
                  <a:gd name="T116" fmla="*/ 2147483646 w 2303"/>
                  <a:gd name="T117" fmla="*/ 2147483646 h 2304"/>
                  <a:gd name="T118" fmla="*/ 2147483646 w 2303"/>
                  <a:gd name="T119" fmla="*/ 2147483646 h 2304"/>
                  <a:gd name="T120" fmla="*/ 2147483646 w 2303"/>
                  <a:gd name="T121" fmla="*/ 2147483646 h 2304"/>
                  <a:gd name="T122" fmla="*/ 2147483646 w 2303"/>
                  <a:gd name="T123" fmla="*/ 2147483646 h 230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lnTo>
                      <a:pt x="225" y="1"/>
                    </a:lnTo>
                    <a:close/>
                  </a:path>
                </a:pathLst>
              </a:custGeom>
              <a:solidFill>
                <a:srgbClr val="233E4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198" name="Google Shape;576;p27">
              <a:extLst>
                <a:ext uri="{FF2B5EF4-FFF2-40B4-BE49-F238E27FC236}">
                  <a16:creationId xmlns:a16="http://schemas.microsoft.com/office/drawing/2014/main" id="{0BE6344A-C5BC-48AC-8E53-13C469F3A6A8}"/>
                </a:ext>
              </a:extLst>
            </p:cNvPr>
            <p:cNvSpPr>
              <a:spLocks/>
            </p:cNvSpPr>
            <p:nvPr/>
          </p:nvSpPr>
          <p:spPr bwMode="auto">
            <a:xfrm>
              <a:off x="3028510" y="5577559"/>
              <a:ext cx="389985" cy="49024"/>
            </a:xfrm>
            <a:custGeom>
              <a:avLst/>
              <a:gdLst>
                <a:gd name="T0" fmla="*/ 2147483646 w 7056"/>
                <a:gd name="T1" fmla="*/ 0 h 887"/>
                <a:gd name="T2" fmla="*/ 2147483646 w 7056"/>
                <a:gd name="T3" fmla="*/ 2147483646 h 887"/>
                <a:gd name="T4" fmla="*/ 2147483646 w 7056"/>
                <a:gd name="T5" fmla="*/ 2147483646 h 887"/>
                <a:gd name="T6" fmla="*/ 2147483646 w 7056"/>
                <a:gd name="T7" fmla="*/ 0 h 887"/>
                <a:gd name="T8" fmla="*/ 2147483646 w 7056"/>
                <a:gd name="T9" fmla="*/ 0 h 8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56" h="887" extrusionOk="0">
                  <a:moveTo>
                    <a:pt x="1" y="0"/>
                  </a:moveTo>
                  <a:lnTo>
                    <a:pt x="1" y="887"/>
                  </a:lnTo>
                  <a:lnTo>
                    <a:pt x="7055" y="887"/>
                  </a:lnTo>
                  <a:lnTo>
                    <a:pt x="7055" y="0"/>
                  </a:lnTo>
                  <a:lnTo>
                    <a:pt x="1" y="0"/>
                  </a:lnTo>
                  <a:close/>
                </a:path>
              </a:pathLst>
            </a:custGeom>
            <a:solidFill>
              <a:srgbClr val="8D7D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228" name="Google Shape;578;p27">
            <a:extLst>
              <a:ext uri="{FF2B5EF4-FFF2-40B4-BE49-F238E27FC236}">
                <a16:creationId xmlns:a16="http://schemas.microsoft.com/office/drawing/2014/main" id="{4871D9E9-C00B-494F-8B0A-77F6D3D5EE5C}"/>
              </a:ext>
            </a:extLst>
          </p:cNvPr>
          <p:cNvSpPr>
            <a:spLocks/>
          </p:cNvSpPr>
          <p:nvPr/>
        </p:nvSpPr>
        <p:spPr bwMode="auto">
          <a:xfrm>
            <a:off x="3308351" y="6418263"/>
            <a:ext cx="264583" cy="165100"/>
          </a:xfrm>
          <a:custGeom>
            <a:avLst/>
            <a:gdLst>
              <a:gd name="T0" fmla="*/ 2147483646 w 4806"/>
              <a:gd name="T1" fmla="*/ 2147483646 h 2979"/>
              <a:gd name="T2" fmla="*/ 2147483646 w 4806"/>
              <a:gd name="T3" fmla="*/ 2147483646 h 2979"/>
              <a:gd name="T4" fmla="*/ 2147483646 w 4806"/>
              <a:gd name="T5" fmla="*/ 2147483646 h 2979"/>
              <a:gd name="T6" fmla="*/ 2147483646 w 4806"/>
              <a:gd name="T7" fmla="*/ 2147483646 h 2979"/>
              <a:gd name="T8" fmla="*/ 2147483646 w 4806"/>
              <a:gd name="T9" fmla="*/ 2147483646 h 29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06" h="2979" extrusionOk="0">
                <a:moveTo>
                  <a:pt x="1" y="1"/>
                </a:moveTo>
                <a:lnTo>
                  <a:pt x="1" y="2978"/>
                </a:lnTo>
                <a:lnTo>
                  <a:pt x="4805" y="2978"/>
                </a:lnTo>
                <a:lnTo>
                  <a:pt x="4805" y="1"/>
                </a:lnTo>
                <a:lnTo>
                  <a:pt x="1" y="1"/>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grpSp>
        <p:nvGrpSpPr>
          <p:cNvPr id="229" name="Group 228">
            <a:extLst>
              <a:ext uri="{FF2B5EF4-FFF2-40B4-BE49-F238E27FC236}">
                <a16:creationId xmlns:a16="http://schemas.microsoft.com/office/drawing/2014/main" id="{2664AC15-879E-4C54-9611-E1472D5253CA}"/>
              </a:ext>
            </a:extLst>
          </p:cNvPr>
          <p:cNvGrpSpPr>
            <a:grpSpLocks/>
          </p:cNvGrpSpPr>
          <p:nvPr userDrawn="1"/>
        </p:nvGrpSpPr>
        <p:grpSpPr bwMode="auto">
          <a:xfrm>
            <a:off x="1524001" y="5626100"/>
            <a:ext cx="9319684" cy="1231900"/>
            <a:chOff x="1524301" y="5626805"/>
            <a:chExt cx="9320239" cy="1231195"/>
          </a:xfrm>
        </p:grpSpPr>
        <p:sp>
          <p:nvSpPr>
            <p:cNvPr id="230" name="Google Shape;577;p27">
              <a:extLst>
                <a:ext uri="{FF2B5EF4-FFF2-40B4-BE49-F238E27FC236}">
                  <a16:creationId xmlns:a16="http://schemas.microsoft.com/office/drawing/2014/main" id="{0FD8ED4C-DB84-4AB6-9073-FB369602E352}"/>
                </a:ext>
              </a:extLst>
            </p:cNvPr>
            <p:cNvSpPr>
              <a:spLocks/>
            </p:cNvSpPr>
            <p:nvPr/>
          </p:nvSpPr>
          <p:spPr bwMode="auto">
            <a:xfrm>
              <a:off x="3307961" y="6403010"/>
              <a:ext cx="265628" cy="451390"/>
            </a:xfrm>
            <a:custGeom>
              <a:avLst/>
              <a:gdLst>
                <a:gd name="T0" fmla="*/ 2147483646 w 4806"/>
                <a:gd name="T1" fmla="*/ 2147483646 h 8167"/>
                <a:gd name="T2" fmla="*/ 2147483646 w 4806"/>
                <a:gd name="T3" fmla="*/ 2147483646 h 8167"/>
                <a:gd name="T4" fmla="*/ 2147483646 w 4806"/>
                <a:gd name="T5" fmla="*/ 2147483646 h 8167"/>
                <a:gd name="T6" fmla="*/ 2147483646 w 4806"/>
                <a:gd name="T7" fmla="*/ 2147483646 h 8167"/>
                <a:gd name="T8" fmla="*/ 2147483646 w 4806"/>
                <a:gd name="T9" fmla="*/ 2147483646 h 81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06" h="8167" extrusionOk="0">
                  <a:moveTo>
                    <a:pt x="1" y="1"/>
                  </a:moveTo>
                  <a:lnTo>
                    <a:pt x="1" y="8167"/>
                  </a:lnTo>
                  <a:lnTo>
                    <a:pt x="4805" y="8167"/>
                  </a:lnTo>
                  <a:lnTo>
                    <a:pt x="4805" y="1"/>
                  </a:lnTo>
                  <a:lnTo>
                    <a:pt x="1" y="1"/>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231" name="Google Shape;579;p27">
              <a:extLst>
                <a:ext uri="{FF2B5EF4-FFF2-40B4-BE49-F238E27FC236}">
                  <a16:creationId xmlns:a16="http://schemas.microsoft.com/office/drawing/2014/main" id="{0E6D934D-F538-4204-A2C0-132EF446AD04}"/>
                </a:ext>
              </a:extLst>
            </p:cNvPr>
            <p:cNvGrpSpPr>
              <a:grpSpLocks/>
            </p:cNvGrpSpPr>
            <p:nvPr userDrawn="1"/>
          </p:nvGrpSpPr>
          <p:grpSpPr bwMode="auto">
            <a:xfrm>
              <a:off x="1524301" y="5626805"/>
              <a:ext cx="9320239" cy="1231195"/>
              <a:chOff x="929285" y="5051507"/>
              <a:chExt cx="7315206" cy="1231195"/>
            </a:xfrm>
          </p:grpSpPr>
          <p:sp>
            <p:nvSpPr>
              <p:cNvPr id="232" name="Google Shape;580;p27">
                <a:extLst>
                  <a:ext uri="{FF2B5EF4-FFF2-40B4-BE49-F238E27FC236}">
                    <a16:creationId xmlns:a16="http://schemas.microsoft.com/office/drawing/2014/main" id="{BAE124DA-759B-4C2C-8C6A-B9DA71B82C7C}"/>
                  </a:ext>
                </a:extLst>
              </p:cNvPr>
              <p:cNvSpPr>
                <a:spLocks/>
              </p:cNvSpPr>
              <p:nvPr/>
            </p:nvSpPr>
            <p:spPr bwMode="auto">
              <a:xfrm>
                <a:off x="929285" y="5051507"/>
                <a:ext cx="7315206" cy="420715"/>
              </a:xfrm>
              <a:custGeom>
                <a:avLst/>
                <a:gdLst>
                  <a:gd name="T0" fmla="*/ 2147483646 w 132354"/>
                  <a:gd name="T1" fmla="*/ 2147483646 h 7612"/>
                  <a:gd name="T2" fmla="*/ 2147483646 w 132354"/>
                  <a:gd name="T3" fmla="*/ 2147483646 h 7612"/>
                  <a:gd name="T4" fmla="*/ 2147483646 w 132354"/>
                  <a:gd name="T5" fmla="*/ 2147483646 h 7612"/>
                  <a:gd name="T6" fmla="*/ 2147483646 w 132354"/>
                  <a:gd name="T7" fmla="*/ 2147483646 h 7612"/>
                  <a:gd name="T8" fmla="*/ 2147483646 w 132354"/>
                  <a:gd name="T9" fmla="*/ 2147483646 h 76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354" h="7612" extrusionOk="0">
                    <a:moveTo>
                      <a:pt x="1" y="1"/>
                    </a:moveTo>
                    <a:lnTo>
                      <a:pt x="1" y="7611"/>
                    </a:lnTo>
                    <a:lnTo>
                      <a:pt x="132353" y="7611"/>
                    </a:lnTo>
                    <a:lnTo>
                      <a:pt x="132353" y="1"/>
                    </a:lnTo>
                    <a:lnTo>
                      <a:pt x="1" y="1"/>
                    </a:lnTo>
                    <a:close/>
                  </a:path>
                </a:pathLst>
              </a:custGeom>
              <a:solidFill>
                <a:srgbClr val="EFEDD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33" name="Google Shape;581;p27">
                <a:extLst>
                  <a:ext uri="{FF2B5EF4-FFF2-40B4-BE49-F238E27FC236}">
                    <a16:creationId xmlns:a16="http://schemas.microsoft.com/office/drawing/2014/main" id="{15721A3E-DB8C-4DA6-A2C9-15C9A1A10241}"/>
                  </a:ext>
                </a:extLst>
              </p:cNvPr>
              <p:cNvSpPr>
                <a:spLocks/>
              </p:cNvSpPr>
              <p:nvPr/>
            </p:nvSpPr>
            <p:spPr bwMode="auto">
              <a:xfrm>
                <a:off x="929285" y="5051507"/>
                <a:ext cx="7315206" cy="133919"/>
              </a:xfrm>
              <a:custGeom>
                <a:avLst/>
                <a:gdLst>
                  <a:gd name="T0" fmla="*/ 2147483646 w 132354"/>
                  <a:gd name="T1" fmla="*/ 2147483646 h 2423"/>
                  <a:gd name="T2" fmla="*/ 2147483646 w 132354"/>
                  <a:gd name="T3" fmla="*/ 2147483646 h 2423"/>
                  <a:gd name="T4" fmla="*/ 2147483646 w 132354"/>
                  <a:gd name="T5" fmla="*/ 2147483646 h 2423"/>
                  <a:gd name="T6" fmla="*/ 2147483646 w 132354"/>
                  <a:gd name="T7" fmla="*/ 2147483646 h 2423"/>
                  <a:gd name="T8" fmla="*/ 2147483646 w 132354"/>
                  <a:gd name="T9" fmla="*/ 2147483646 h 24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354" h="2423" extrusionOk="0">
                    <a:moveTo>
                      <a:pt x="1" y="1"/>
                    </a:moveTo>
                    <a:lnTo>
                      <a:pt x="1" y="2423"/>
                    </a:lnTo>
                    <a:lnTo>
                      <a:pt x="132353" y="2423"/>
                    </a:lnTo>
                    <a:lnTo>
                      <a:pt x="132353" y="1"/>
                    </a:lnTo>
                    <a:lnTo>
                      <a:pt x="1" y="1"/>
                    </a:lnTo>
                    <a:close/>
                  </a:path>
                </a:pathLst>
              </a:custGeom>
              <a:solidFill>
                <a:srgbClr val="FFFEF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34" name="Google Shape;582;p27">
                <a:extLst>
                  <a:ext uri="{FF2B5EF4-FFF2-40B4-BE49-F238E27FC236}">
                    <a16:creationId xmlns:a16="http://schemas.microsoft.com/office/drawing/2014/main" id="{23CE31ED-DB98-4813-A196-56BC86F57955}"/>
                  </a:ext>
                </a:extLst>
              </p:cNvPr>
              <p:cNvSpPr>
                <a:spLocks/>
              </p:cNvSpPr>
              <p:nvPr/>
            </p:nvSpPr>
            <p:spPr bwMode="auto">
              <a:xfrm>
                <a:off x="6668743" y="5831311"/>
                <a:ext cx="264854" cy="451390"/>
              </a:xfrm>
              <a:custGeom>
                <a:avLst/>
                <a:gdLst>
                  <a:gd name="T0" fmla="*/ 2147483646 w 4792"/>
                  <a:gd name="T1" fmla="*/ 2147483646 h 8167"/>
                  <a:gd name="T2" fmla="*/ 2147483646 w 4792"/>
                  <a:gd name="T3" fmla="*/ 2147483646 h 8167"/>
                  <a:gd name="T4" fmla="*/ 2147483646 w 4792"/>
                  <a:gd name="T5" fmla="*/ 2147483646 h 8167"/>
                  <a:gd name="T6" fmla="*/ 2147483646 w 4792"/>
                  <a:gd name="T7" fmla="*/ 2147483646 h 8167"/>
                  <a:gd name="T8" fmla="*/ 2147483646 w 4792"/>
                  <a:gd name="T9" fmla="*/ 2147483646 h 81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92" h="8167" extrusionOk="0">
                    <a:moveTo>
                      <a:pt x="1" y="1"/>
                    </a:moveTo>
                    <a:lnTo>
                      <a:pt x="1" y="8167"/>
                    </a:lnTo>
                    <a:lnTo>
                      <a:pt x="4792" y="8167"/>
                    </a:lnTo>
                    <a:lnTo>
                      <a:pt x="4792" y="1"/>
                    </a:lnTo>
                    <a:lnTo>
                      <a:pt x="1" y="1"/>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35" name="Google Shape;583;p27">
                <a:extLst>
                  <a:ext uri="{FF2B5EF4-FFF2-40B4-BE49-F238E27FC236}">
                    <a16:creationId xmlns:a16="http://schemas.microsoft.com/office/drawing/2014/main" id="{A9915449-86E2-44F5-A34E-E03DA59E2C31}"/>
                  </a:ext>
                </a:extLst>
              </p:cNvPr>
              <p:cNvSpPr>
                <a:spLocks/>
              </p:cNvSpPr>
              <p:nvPr/>
            </p:nvSpPr>
            <p:spPr bwMode="auto">
              <a:xfrm>
                <a:off x="6668743" y="5831311"/>
                <a:ext cx="264854" cy="164649"/>
              </a:xfrm>
              <a:custGeom>
                <a:avLst/>
                <a:gdLst>
                  <a:gd name="T0" fmla="*/ 2147483646 w 4792"/>
                  <a:gd name="T1" fmla="*/ 2147483646 h 2979"/>
                  <a:gd name="T2" fmla="*/ 2147483646 w 4792"/>
                  <a:gd name="T3" fmla="*/ 2147483646 h 2979"/>
                  <a:gd name="T4" fmla="*/ 2147483646 w 4792"/>
                  <a:gd name="T5" fmla="*/ 2147483646 h 2979"/>
                  <a:gd name="T6" fmla="*/ 2147483646 w 4792"/>
                  <a:gd name="T7" fmla="*/ 2147483646 h 2979"/>
                  <a:gd name="T8" fmla="*/ 2147483646 w 4792"/>
                  <a:gd name="T9" fmla="*/ 2147483646 h 29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92" h="2979" extrusionOk="0">
                    <a:moveTo>
                      <a:pt x="1" y="1"/>
                    </a:moveTo>
                    <a:lnTo>
                      <a:pt x="1" y="2978"/>
                    </a:lnTo>
                    <a:lnTo>
                      <a:pt x="4792" y="2978"/>
                    </a:lnTo>
                    <a:lnTo>
                      <a:pt x="4792" y="1"/>
                    </a:lnTo>
                    <a:lnTo>
                      <a:pt x="1" y="1"/>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36" name="Google Shape;584;p27">
                <a:extLst>
                  <a:ext uri="{FF2B5EF4-FFF2-40B4-BE49-F238E27FC236}">
                    <a16:creationId xmlns:a16="http://schemas.microsoft.com/office/drawing/2014/main" id="{91E926E5-BFC5-4723-AA3B-4544987AB13C}"/>
                  </a:ext>
                </a:extLst>
              </p:cNvPr>
              <p:cNvSpPr>
                <a:spLocks/>
              </p:cNvSpPr>
              <p:nvPr/>
            </p:nvSpPr>
            <p:spPr bwMode="auto">
              <a:xfrm>
                <a:off x="1654207" y="5472167"/>
                <a:ext cx="5864644" cy="359200"/>
              </a:xfrm>
              <a:custGeom>
                <a:avLst/>
                <a:gdLst>
                  <a:gd name="T0" fmla="*/ 2147483646 w 106109"/>
                  <a:gd name="T1" fmla="*/ 0 h 6499"/>
                  <a:gd name="T2" fmla="*/ 2147483646 w 106109"/>
                  <a:gd name="T3" fmla="*/ 2147483646 h 6499"/>
                  <a:gd name="T4" fmla="*/ 2147483646 w 106109"/>
                  <a:gd name="T5" fmla="*/ 2147483646 h 6499"/>
                  <a:gd name="T6" fmla="*/ 2147483646 w 106109"/>
                  <a:gd name="T7" fmla="*/ 0 h 6499"/>
                  <a:gd name="T8" fmla="*/ 2147483646 w 106109"/>
                  <a:gd name="T9" fmla="*/ 0 h 64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6109" h="6499" extrusionOk="0">
                    <a:moveTo>
                      <a:pt x="1" y="0"/>
                    </a:moveTo>
                    <a:lnTo>
                      <a:pt x="1" y="6499"/>
                    </a:lnTo>
                    <a:lnTo>
                      <a:pt x="106108" y="6499"/>
                    </a:lnTo>
                    <a:lnTo>
                      <a:pt x="106108" y="0"/>
                    </a:lnTo>
                    <a:lnTo>
                      <a:pt x="1" y="0"/>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37" name="Google Shape;585;p27">
                <a:extLst>
                  <a:ext uri="{FF2B5EF4-FFF2-40B4-BE49-F238E27FC236}">
                    <a16:creationId xmlns:a16="http://schemas.microsoft.com/office/drawing/2014/main" id="{6A34F476-C8EC-49F8-A959-C559C89DE75A}"/>
                  </a:ext>
                </a:extLst>
              </p:cNvPr>
              <p:cNvSpPr>
                <a:spLocks/>
              </p:cNvSpPr>
              <p:nvPr/>
            </p:nvSpPr>
            <p:spPr bwMode="auto">
              <a:xfrm>
                <a:off x="1654207" y="5472167"/>
                <a:ext cx="5864644" cy="176311"/>
              </a:xfrm>
              <a:custGeom>
                <a:avLst/>
                <a:gdLst>
                  <a:gd name="T0" fmla="*/ 2147483646 w 106109"/>
                  <a:gd name="T1" fmla="*/ 0 h 3190"/>
                  <a:gd name="T2" fmla="*/ 2147483646 w 106109"/>
                  <a:gd name="T3" fmla="*/ 2147483646 h 3190"/>
                  <a:gd name="T4" fmla="*/ 2147483646 w 106109"/>
                  <a:gd name="T5" fmla="*/ 2147483646 h 3190"/>
                  <a:gd name="T6" fmla="*/ 2147483646 w 106109"/>
                  <a:gd name="T7" fmla="*/ 0 h 3190"/>
                  <a:gd name="T8" fmla="*/ 2147483646 w 106109"/>
                  <a:gd name="T9" fmla="*/ 0 h 31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6109" h="3190" extrusionOk="0">
                    <a:moveTo>
                      <a:pt x="1" y="0"/>
                    </a:moveTo>
                    <a:lnTo>
                      <a:pt x="1" y="3190"/>
                    </a:lnTo>
                    <a:lnTo>
                      <a:pt x="106108" y="3190"/>
                    </a:lnTo>
                    <a:lnTo>
                      <a:pt x="106108" y="0"/>
                    </a:lnTo>
                    <a:lnTo>
                      <a:pt x="1" y="0"/>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spTree>
    <p:extLst>
      <p:ext uri="{BB962C8B-B14F-4D97-AF65-F5344CB8AC3E}">
        <p14:creationId xmlns:p14="http://schemas.microsoft.com/office/powerpoint/2010/main" val="357567946"/>
      </p:ext>
    </p:extLst>
  </p:cSld>
  <p:clrMapOvr>
    <a:masterClrMapping/>
  </p:clrMapOvr>
  <p:transition spd="slow" advClick="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5"/>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4"/>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42"/>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8"/>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39"/>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43"/>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29"/>
                                        </p:tgtEl>
                                        <p:attrNameLst>
                                          <p:attrName>style.visibility</p:attrName>
                                        </p:attrNameLst>
                                      </p:cBhvr>
                                      <p:to>
                                        <p:strVal val="visible"/>
                                      </p:to>
                                    </p:set>
                                    <p:anim calcmode="lin" valueType="num">
                                      <p:cBhvr additive="base">
                                        <p:cTn id="19" dur="500" fill="hold"/>
                                        <p:tgtEl>
                                          <p:spTgt spid="229"/>
                                        </p:tgtEl>
                                        <p:attrNameLst>
                                          <p:attrName>ppt_x</p:attrName>
                                        </p:attrNameLst>
                                      </p:cBhvr>
                                      <p:tavLst>
                                        <p:tav tm="0">
                                          <p:val>
                                            <p:strVal val="#ppt_x"/>
                                          </p:val>
                                        </p:tav>
                                        <p:tav tm="100000">
                                          <p:val>
                                            <p:strVal val="#ppt_x"/>
                                          </p:val>
                                        </p:tav>
                                      </p:tavLst>
                                    </p:anim>
                                    <p:anim calcmode="lin" valueType="num">
                                      <p:cBhvr additive="base">
                                        <p:cTn id="20" dur="500" fill="hold"/>
                                        <p:tgtEl>
                                          <p:spTgt spid="229"/>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155"/>
                                        </p:tgtEl>
                                        <p:attrNameLst>
                                          <p:attrName>style.visibility</p:attrName>
                                        </p:attrNameLst>
                                      </p:cBhvr>
                                      <p:to>
                                        <p:strVal val="visible"/>
                                      </p:to>
                                    </p:set>
                                    <p:anim calcmode="lin" valueType="num">
                                      <p:cBhvr additive="base">
                                        <p:cTn id="24" dur="500" fill="hold"/>
                                        <p:tgtEl>
                                          <p:spTgt spid="155"/>
                                        </p:tgtEl>
                                        <p:attrNameLst>
                                          <p:attrName>ppt_x</p:attrName>
                                        </p:attrNameLst>
                                      </p:cBhvr>
                                      <p:tavLst>
                                        <p:tav tm="0">
                                          <p:val>
                                            <p:strVal val="0-#ppt_w/2"/>
                                          </p:val>
                                        </p:tav>
                                        <p:tav tm="100000">
                                          <p:val>
                                            <p:strVal val="#ppt_x"/>
                                          </p:val>
                                        </p:tav>
                                      </p:tavLst>
                                    </p:anim>
                                    <p:anim calcmode="lin" valueType="num">
                                      <p:cBhvr additive="base">
                                        <p:cTn id="25" dur="500" fill="hold"/>
                                        <p:tgtEl>
                                          <p:spTgt spid="155"/>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98"/>
                                        </p:tgtEl>
                                        <p:attrNameLst>
                                          <p:attrName>style.visibility</p:attrName>
                                        </p:attrNameLst>
                                      </p:cBhvr>
                                      <p:to>
                                        <p:strVal val="visible"/>
                                      </p:to>
                                    </p:set>
                                    <p:anim calcmode="lin" valueType="num">
                                      <p:cBhvr additive="base">
                                        <p:cTn id="29" dur="500" fill="hold"/>
                                        <p:tgtEl>
                                          <p:spTgt spid="98"/>
                                        </p:tgtEl>
                                        <p:attrNameLst>
                                          <p:attrName>ppt_x</p:attrName>
                                        </p:attrNameLst>
                                      </p:cBhvr>
                                      <p:tavLst>
                                        <p:tav tm="0">
                                          <p:val>
                                            <p:strVal val="1+#ppt_w/2"/>
                                          </p:val>
                                        </p:tav>
                                        <p:tav tm="100000">
                                          <p:val>
                                            <p:strVal val="#ppt_x"/>
                                          </p:val>
                                        </p:tav>
                                      </p:tavLst>
                                    </p:anim>
                                    <p:anim calcmode="lin" valueType="num">
                                      <p:cBhvr additive="base">
                                        <p:cTn id="30" dur="500" fill="hold"/>
                                        <p:tgtEl>
                                          <p:spTgt spid="98"/>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92"/>
                                        </p:tgtEl>
                                        <p:attrNameLst>
                                          <p:attrName>style.visibility</p:attrName>
                                        </p:attrNameLst>
                                      </p:cBhvr>
                                      <p:to>
                                        <p:strVal val="visible"/>
                                      </p:to>
                                    </p:set>
                                    <p:animEffect transition="in" filter="fade">
                                      <p:cBhvr>
                                        <p:cTn id="34"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grpSp>
        <p:nvGrpSpPr>
          <p:cNvPr id="2" name="Google Shape;992;p14">
            <a:extLst>
              <a:ext uri="{FF2B5EF4-FFF2-40B4-BE49-F238E27FC236}">
                <a16:creationId xmlns:a16="http://schemas.microsoft.com/office/drawing/2014/main" id="{AD971D43-5F5F-4555-889A-D47F38FB68B4}"/>
              </a:ext>
            </a:extLst>
          </p:cNvPr>
          <p:cNvGrpSpPr>
            <a:grpSpLocks/>
          </p:cNvGrpSpPr>
          <p:nvPr userDrawn="1"/>
        </p:nvGrpSpPr>
        <p:grpSpPr bwMode="auto">
          <a:xfrm>
            <a:off x="395818" y="219076"/>
            <a:ext cx="11614149" cy="6240463"/>
            <a:chOff x="395894" y="219519"/>
            <a:chExt cx="8518865" cy="4788281"/>
          </a:xfrm>
        </p:grpSpPr>
        <p:sp>
          <p:nvSpPr>
            <p:cNvPr id="3" name="Google Shape;993;p14">
              <a:extLst>
                <a:ext uri="{FF2B5EF4-FFF2-40B4-BE49-F238E27FC236}">
                  <a16:creationId xmlns:a16="http://schemas.microsoft.com/office/drawing/2014/main" id="{923B3934-18C6-48D7-8FD7-AA7AC3074FEB}"/>
                </a:ext>
              </a:extLst>
            </p:cNvPr>
            <p:cNvSpPr>
              <a:spLocks/>
            </p:cNvSpPr>
            <p:nvPr/>
          </p:nvSpPr>
          <p:spPr bwMode="auto">
            <a:xfrm>
              <a:off x="661185" y="219519"/>
              <a:ext cx="8068819" cy="4788281"/>
            </a:xfrm>
            <a:custGeom>
              <a:avLst/>
              <a:gdLst>
                <a:gd name="T0" fmla="*/ 2147483646 w 257584"/>
                <a:gd name="T1" fmla="*/ 2147483646 h 146846"/>
                <a:gd name="T2" fmla="*/ 2147483646 w 257584"/>
                <a:gd name="T3" fmla="*/ 2147483646 h 146846"/>
                <a:gd name="T4" fmla="*/ 2147483646 w 257584"/>
                <a:gd name="T5" fmla="*/ 2147483646 h 146846"/>
                <a:gd name="T6" fmla="*/ 2147483646 w 257584"/>
                <a:gd name="T7" fmla="*/ 2147483646 h 146846"/>
                <a:gd name="T8" fmla="*/ 2147483646 w 257584"/>
                <a:gd name="T9" fmla="*/ 2147483646 h 146846"/>
                <a:gd name="T10" fmla="*/ 2147483646 w 257584"/>
                <a:gd name="T11" fmla="*/ 2147483646 h 146846"/>
                <a:gd name="T12" fmla="*/ 2147483646 w 257584"/>
                <a:gd name="T13" fmla="*/ 2147483646 h 146846"/>
                <a:gd name="T14" fmla="*/ 2147483646 w 257584"/>
                <a:gd name="T15" fmla="*/ 2147483646 h 146846"/>
                <a:gd name="T16" fmla="*/ 2147483646 w 257584"/>
                <a:gd name="T17" fmla="*/ 2147483646 h 1468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lnTo>
                    <a:pt x="7146" y="1"/>
                  </a:lnTo>
                  <a:close/>
                </a:path>
              </a:pathLst>
            </a:custGeom>
            <a:solidFill>
              <a:srgbClr val="FFE28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4" name="Google Shape;994;p14">
              <a:extLst>
                <a:ext uri="{FF2B5EF4-FFF2-40B4-BE49-F238E27FC236}">
                  <a16:creationId xmlns:a16="http://schemas.microsoft.com/office/drawing/2014/main" id="{4799A1AF-820E-438B-81C2-E79F1E96A7C2}"/>
                </a:ext>
              </a:extLst>
            </p:cNvPr>
            <p:cNvGrpSpPr>
              <a:grpSpLocks/>
            </p:cNvGrpSpPr>
            <p:nvPr/>
          </p:nvGrpSpPr>
          <p:grpSpPr bwMode="auto">
            <a:xfrm>
              <a:off x="8341543" y="2282008"/>
              <a:ext cx="569676" cy="380612"/>
              <a:chOff x="8341543" y="2282008"/>
              <a:chExt cx="569676" cy="380612"/>
            </a:xfrm>
          </p:grpSpPr>
          <p:sp>
            <p:nvSpPr>
              <p:cNvPr id="23" name="Google Shape;995;p14">
                <a:extLst>
                  <a:ext uri="{FF2B5EF4-FFF2-40B4-BE49-F238E27FC236}">
                    <a16:creationId xmlns:a16="http://schemas.microsoft.com/office/drawing/2014/main" id="{EDDB7A1F-1F91-477D-893A-D8E4B894FF5A}"/>
                  </a:ext>
                </a:extLst>
              </p:cNvPr>
              <p:cNvSpPr>
                <a:spLocks/>
              </p:cNvSpPr>
              <p:nvPr/>
            </p:nvSpPr>
            <p:spPr bwMode="auto">
              <a:xfrm>
                <a:off x="8341543" y="2361783"/>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4" name="Google Shape;996;p14">
                <a:extLst>
                  <a:ext uri="{FF2B5EF4-FFF2-40B4-BE49-F238E27FC236}">
                    <a16:creationId xmlns:a16="http://schemas.microsoft.com/office/drawing/2014/main" id="{A909866F-6A38-43BE-9032-65ECD128E573}"/>
                  </a:ext>
                </a:extLst>
              </p:cNvPr>
              <p:cNvSpPr>
                <a:spLocks/>
              </p:cNvSpPr>
              <p:nvPr/>
            </p:nvSpPr>
            <p:spPr bwMode="auto">
              <a:xfrm>
                <a:off x="8341543" y="2282008"/>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5" name="Google Shape;997;p14">
              <a:extLst>
                <a:ext uri="{FF2B5EF4-FFF2-40B4-BE49-F238E27FC236}">
                  <a16:creationId xmlns:a16="http://schemas.microsoft.com/office/drawing/2014/main" id="{AB65CC62-759F-471C-9017-2C05D81B6093}"/>
                </a:ext>
              </a:extLst>
            </p:cNvPr>
            <p:cNvSpPr>
              <a:spLocks/>
            </p:cNvSpPr>
            <p:nvPr/>
          </p:nvSpPr>
          <p:spPr bwMode="auto">
            <a:xfrm>
              <a:off x="8341543" y="4447718"/>
              <a:ext cx="569676" cy="308239"/>
            </a:xfrm>
            <a:custGeom>
              <a:avLst/>
              <a:gdLst>
                <a:gd name="T0" fmla="*/ 0 w 18186"/>
                <a:gd name="T1" fmla="*/ 0 h 9453"/>
                <a:gd name="T2" fmla="*/ 0 w 18186"/>
                <a:gd name="T3" fmla="*/ 2147483646 h 9453"/>
                <a:gd name="T4" fmla="*/ 2147483646 w 18186"/>
                <a:gd name="T5" fmla="*/ 2147483646 h 9453"/>
                <a:gd name="T6" fmla="*/ 2147483646 w 18186"/>
                <a:gd name="T7" fmla="*/ 2147483646 h 9453"/>
                <a:gd name="T8" fmla="*/ 2147483646 w 18186"/>
                <a:gd name="T9" fmla="*/ 0 h 9453"/>
                <a:gd name="T10" fmla="*/ 0 w 18186"/>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6" name="Google Shape;998;p14">
              <a:extLst>
                <a:ext uri="{FF2B5EF4-FFF2-40B4-BE49-F238E27FC236}">
                  <a16:creationId xmlns:a16="http://schemas.microsoft.com/office/drawing/2014/main" id="{88892244-E3E9-4306-A7AD-83510F756C4E}"/>
                </a:ext>
              </a:extLst>
            </p:cNvPr>
            <p:cNvGrpSpPr>
              <a:grpSpLocks/>
            </p:cNvGrpSpPr>
            <p:nvPr/>
          </p:nvGrpSpPr>
          <p:grpSpPr bwMode="auto">
            <a:xfrm>
              <a:off x="8341543" y="1721094"/>
              <a:ext cx="569676" cy="380612"/>
              <a:chOff x="8341543" y="1721094"/>
              <a:chExt cx="569676" cy="380612"/>
            </a:xfrm>
          </p:grpSpPr>
          <p:sp>
            <p:nvSpPr>
              <p:cNvPr id="21" name="Google Shape;999;p14">
                <a:extLst>
                  <a:ext uri="{FF2B5EF4-FFF2-40B4-BE49-F238E27FC236}">
                    <a16:creationId xmlns:a16="http://schemas.microsoft.com/office/drawing/2014/main" id="{0CA11D6A-E2B6-4D20-9751-10D47E9F72AF}"/>
                  </a:ext>
                </a:extLst>
              </p:cNvPr>
              <p:cNvSpPr>
                <a:spLocks/>
              </p:cNvSpPr>
              <p:nvPr/>
            </p:nvSpPr>
            <p:spPr bwMode="auto">
              <a:xfrm>
                <a:off x="8341543" y="1800869"/>
                <a:ext cx="569676" cy="300837"/>
              </a:xfrm>
              <a:custGeom>
                <a:avLst/>
                <a:gdLst>
                  <a:gd name="T0" fmla="*/ 0 w 18186"/>
                  <a:gd name="T1" fmla="*/ 0 h 9226"/>
                  <a:gd name="T2" fmla="*/ 0 w 18186"/>
                  <a:gd name="T3" fmla="*/ 2147483646 h 9226"/>
                  <a:gd name="T4" fmla="*/ 2147483646 w 18186"/>
                  <a:gd name="T5" fmla="*/ 2147483646 h 9226"/>
                  <a:gd name="T6" fmla="*/ 2147483646 w 18186"/>
                  <a:gd name="T7" fmla="*/ 2147483646 h 9226"/>
                  <a:gd name="T8" fmla="*/ 2147483646 w 18186"/>
                  <a:gd name="T9" fmla="*/ 0 h 9226"/>
                  <a:gd name="T10" fmla="*/ 0 w 18186"/>
                  <a:gd name="T11" fmla="*/ 0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0"/>
                    </a:moveTo>
                    <a:lnTo>
                      <a:pt x="0" y="9225"/>
                    </a:lnTo>
                    <a:lnTo>
                      <a:pt x="18186" y="9225"/>
                    </a:lnTo>
                    <a:lnTo>
                      <a:pt x="16824" y="4462"/>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 name="Google Shape;1000;p14">
                <a:extLst>
                  <a:ext uri="{FF2B5EF4-FFF2-40B4-BE49-F238E27FC236}">
                    <a16:creationId xmlns:a16="http://schemas.microsoft.com/office/drawing/2014/main" id="{B48C88FF-E936-4AE0-ADBA-4A7653D22613}"/>
                  </a:ext>
                </a:extLst>
              </p:cNvPr>
              <p:cNvSpPr/>
              <p:nvPr/>
            </p:nvSpPr>
            <p:spPr>
              <a:xfrm>
                <a:off x="8341867" y="1721415"/>
                <a:ext cx="569787" cy="300866"/>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grpSp>
          <p:nvGrpSpPr>
            <p:cNvPr id="7" name="Google Shape;1001;p14">
              <a:extLst>
                <a:ext uri="{FF2B5EF4-FFF2-40B4-BE49-F238E27FC236}">
                  <a16:creationId xmlns:a16="http://schemas.microsoft.com/office/drawing/2014/main" id="{E2FA1F29-CE68-4FFD-B904-C6726A6515FC}"/>
                </a:ext>
              </a:extLst>
            </p:cNvPr>
            <p:cNvGrpSpPr>
              <a:grpSpLocks/>
            </p:cNvGrpSpPr>
            <p:nvPr/>
          </p:nvGrpSpPr>
          <p:grpSpPr bwMode="auto">
            <a:xfrm>
              <a:off x="8346273" y="1183592"/>
              <a:ext cx="568486" cy="388014"/>
              <a:chOff x="8346273" y="1183592"/>
              <a:chExt cx="568486" cy="388014"/>
            </a:xfrm>
          </p:grpSpPr>
          <p:sp>
            <p:nvSpPr>
              <p:cNvPr id="19" name="Google Shape;1002;p14">
                <a:extLst>
                  <a:ext uri="{FF2B5EF4-FFF2-40B4-BE49-F238E27FC236}">
                    <a16:creationId xmlns:a16="http://schemas.microsoft.com/office/drawing/2014/main" id="{038871B3-FF95-4095-BD4F-D1703A4658BD}"/>
                  </a:ext>
                </a:extLst>
              </p:cNvPr>
              <p:cNvSpPr>
                <a:spLocks/>
              </p:cNvSpPr>
              <p:nvPr/>
            </p:nvSpPr>
            <p:spPr bwMode="auto">
              <a:xfrm>
                <a:off x="8346273" y="1263367"/>
                <a:ext cx="568486" cy="308239"/>
              </a:xfrm>
              <a:custGeom>
                <a:avLst/>
                <a:gdLst>
                  <a:gd name="T0" fmla="*/ 0 w 18148"/>
                  <a:gd name="T1" fmla="*/ 0 h 9453"/>
                  <a:gd name="T2" fmla="*/ 0 w 18148"/>
                  <a:gd name="T3" fmla="*/ 2147483646 h 9453"/>
                  <a:gd name="T4" fmla="*/ 2147483646 w 18148"/>
                  <a:gd name="T5" fmla="*/ 2147483646 h 9453"/>
                  <a:gd name="T6" fmla="*/ 2147483646 w 18148"/>
                  <a:gd name="T7" fmla="*/ 2147483646 h 9453"/>
                  <a:gd name="T8" fmla="*/ 2147483646 w 18148"/>
                  <a:gd name="T9" fmla="*/ 0 h 9453"/>
                  <a:gd name="T10" fmla="*/ 0 w 18148"/>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 name="Google Shape;1003;p14">
                <a:extLst>
                  <a:ext uri="{FF2B5EF4-FFF2-40B4-BE49-F238E27FC236}">
                    <a16:creationId xmlns:a16="http://schemas.microsoft.com/office/drawing/2014/main" id="{CFD9FB82-113D-4770-95E3-0898B2BDCBF4}"/>
                  </a:ext>
                </a:extLst>
              </p:cNvPr>
              <p:cNvSpPr>
                <a:spLocks/>
              </p:cNvSpPr>
              <p:nvPr/>
            </p:nvSpPr>
            <p:spPr bwMode="auto">
              <a:xfrm>
                <a:off x="8346273" y="1183592"/>
                <a:ext cx="568486" cy="308239"/>
              </a:xfrm>
              <a:custGeom>
                <a:avLst/>
                <a:gdLst>
                  <a:gd name="T0" fmla="*/ 0 w 18148"/>
                  <a:gd name="T1" fmla="*/ 0 h 9453"/>
                  <a:gd name="T2" fmla="*/ 0 w 18148"/>
                  <a:gd name="T3" fmla="*/ 2147483646 h 9453"/>
                  <a:gd name="T4" fmla="*/ 2147483646 w 18148"/>
                  <a:gd name="T5" fmla="*/ 2147483646 h 9453"/>
                  <a:gd name="T6" fmla="*/ 2147483646 w 18148"/>
                  <a:gd name="T7" fmla="*/ 2147483646 h 9453"/>
                  <a:gd name="T8" fmla="*/ 2147483646 w 18148"/>
                  <a:gd name="T9" fmla="*/ 0 h 9453"/>
                  <a:gd name="T10" fmla="*/ 0 w 18148"/>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8" name="Google Shape;1004;p14">
              <a:extLst>
                <a:ext uri="{FF2B5EF4-FFF2-40B4-BE49-F238E27FC236}">
                  <a16:creationId xmlns:a16="http://schemas.microsoft.com/office/drawing/2014/main" id="{7217610A-B89B-4FD1-B67E-A7FDAF23CF68}"/>
                </a:ext>
              </a:extLst>
            </p:cNvPr>
            <p:cNvGrpSpPr>
              <a:grpSpLocks/>
            </p:cNvGrpSpPr>
            <p:nvPr/>
          </p:nvGrpSpPr>
          <p:grpSpPr bwMode="auto">
            <a:xfrm>
              <a:off x="8341543" y="606635"/>
              <a:ext cx="569676" cy="388014"/>
              <a:chOff x="8341543" y="606635"/>
              <a:chExt cx="569676" cy="388014"/>
            </a:xfrm>
          </p:grpSpPr>
          <p:sp>
            <p:nvSpPr>
              <p:cNvPr id="17" name="Google Shape;1005;p14">
                <a:extLst>
                  <a:ext uri="{FF2B5EF4-FFF2-40B4-BE49-F238E27FC236}">
                    <a16:creationId xmlns:a16="http://schemas.microsoft.com/office/drawing/2014/main" id="{A24A761D-4B8C-494E-A7BF-7BF5DDE3AF75}"/>
                  </a:ext>
                </a:extLst>
              </p:cNvPr>
              <p:cNvSpPr>
                <a:spLocks/>
              </p:cNvSpPr>
              <p:nvPr/>
            </p:nvSpPr>
            <p:spPr bwMode="auto">
              <a:xfrm>
                <a:off x="8341543" y="686410"/>
                <a:ext cx="569676" cy="308239"/>
              </a:xfrm>
              <a:custGeom>
                <a:avLst/>
                <a:gdLst>
                  <a:gd name="T0" fmla="*/ 0 w 18186"/>
                  <a:gd name="T1" fmla="*/ 0 h 9453"/>
                  <a:gd name="T2" fmla="*/ 0 w 18186"/>
                  <a:gd name="T3" fmla="*/ 2147483646 h 9453"/>
                  <a:gd name="T4" fmla="*/ 2147483646 w 18186"/>
                  <a:gd name="T5" fmla="*/ 2147483646 h 9453"/>
                  <a:gd name="T6" fmla="*/ 2147483646 w 18186"/>
                  <a:gd name="T7" fmla="*/ 2147483646 h 9453"/>
                  <a:gd name="T8" fmla="*/ 2147483646 w 18186"/>
                  <a:gd name="T9" fmla="*/ 0 h 9453"/>
                  <a:gd name="T10" fmla="*/ 0 w 18186"/>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 name="Google Shape;1006;p14">
                <a:extLst>
                  <a:ext uri="{FF2B5EF4-FFF2-40B4-BE49-F238E27FC236}">
                    <a16:creationId xmlns:a16="http://schemas.microsoft.com/office/drawing/2014/main" id="{02343C3E-8D58-4415-B9B3-A8D044AC3E5F}"/>
                  </a:ext>
                </a:extLst>
              </p:cNvPr>
              <p:cNvSpPr/>
              <p:nvPr/>
            </p:nvSpPr>
            <p:spPr>
              <a:xfrm>
                <a:off x="8341867" y="606869"/>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grpSp>
          <p:nvGrpSpPr>
            <p:cNvPr id="9" name="Google Shape;1007;p14">
              <a:extLst>
                <a:ext uri="{FF2B5EF4-FFF2-40B4-BE49-F238E27FC236}">
                  <a16:creationId xmlns:a16="http://schemas.microsoft.com/office/drawing/2014/main" id="{877AB0EA-47D0-43B0-BCB6-4C419B1DE900}"/>
                </a:ext>
              </a:extLst>
            </p:cNvPr>
            <p:cNvGrpSpPr>
              <a:grpSpLocks/>
            </p:cNvGrpSpPr>
            <p:nvPr/>
          </p:nvGrpSpPr>
          <p:grpSpPr bwMode="auto">
            <a:xfrm>
              <a:off x="8341543" y="2842933"/>
              <a:ext cx="569676" cy="380612"/>
              <a:chOff x="8341543" y="2282008"/>
              <a:chExt cx="569676" cy="380612"/>
            </a:xfrm>
          </p:grpSpPr>
          <p:sp>
            <p:nvSpPr>
              <p:cNvPr id="15" name="Google Shape;1008;p14">
                <a:extLst>
                  <a:ext uri="{FF2B5EF4-FFF2-40B4-BE49-F238E27FC236}">
                    <a16:creationId xmlns:a16="http://schemas.microsoft.com/office/drawing/2014/main" id="{B694FB6E-B776-4FB6-AE97-AB33DEB05EA9}"/>
                  </a:ext>
                </a:extLst>
              </p:cNvPr>
              <p:cNvSpPr>
                <a:spLocks/>
              </p:cNvSpPr>
              <p:nvPr/>
            </p:nvSpPr>
            <p:spPr bwMode="auto">
              <a:xfrm>
                <a:off x="8341543" y="2361783"/>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 name="Google Shape;1009;p14">
                <a:extLst>
                  <a:ext uri="{FF2B5EF4-FFF2-40B4-BE49-F238E27FC236}">
                    <a16:creationId xmlns:a16="http://schemas.microsoft.com/office/drawing/2014/main" id="{D9631437-6C90-42C4-A34A-D91927AF5610}"/>
                  </a:ext>
                </a:extLst>
              </p:cNvPr>
              <p:cNvSpPr>
                <a:spLocks/>
              </p:cNvSpPr>
              <p:nvPr/>
            </p:nvSpPr>
            <p:spPr bwMode="auto">
              <a:xfrm>
                <a:off x="8341543" y="2282008"/>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10" name="Google Shape;1010;p14">
              <a:extLst>
                <a:ext uri="{FF2B5EF4-FFF2-40B4-BE49-F238E27FC236}">
                  <a16:creationId xmlns:a16="http://schemas.microsoft.com/office/drawing/2014/main" id="{DCBE9C2A-6508-486E-8E06-35322AAE081A}"/>
                </a:ext>
              </a:extLst>
            </p:cNvPr>
            <p:cNvGrpSpPr>
              <a:grpSpLocks/>
            </p:cNvGrpSpPr>
            <p:nvPr/>
          </p:nvGrpSpPr>
          <p:grpSpPr bwMode="auto">
            <a:xfrm>
              <a:off x="8341543" y="3403858"/>
              <a:ext cx="569676" cy="380612"/>
              <a:chOff x="8341543" y="2282008"/>
              <a:chExt cx="569676" cy="380612"/>
            </a:xfrm>
          </p:grpSpPr>
          <p:sp>
            <p:nvSpPr>
              <p:cNvPr id="13" name="Google Shape;1011;p14">
                <a:extLst>
                  <a:ext uri="{FF2B5EF4-FFF2-40B4-BE49-F238E27FC236}">
                    <a16:creationId xmlns:a16="http://schemas.microsoft.com/office/drawing/2014/main" id="{DB131A67-0ECD-48B2-A298-06C105D21250}"/>
                  </a:ext>
                </a:extLst>
              </p:cNvPr>
              <p:cNvSpPr>
                <a:spLocks/>
              </p:cNvSpPr>
              <p:nvPr/>
            </p:nvSpPr>
            <p:spPr bwMode="auto">
              <a:xfrm>
                <a:off x="8341543" y="2361783"/>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 name="Google Shape;1012;p14">
                <a:extLst>
                  <a:ext uri="{FF2B5EF4-FFF2-40B4-BE49-F238E27FC236}">
                    <a16:creationId xmlns:a16="http://schemas.microsoft.com/office/drawing/2014/main" id="{CA3154AE-02B5-48D6-A9A3-D3153CC0203F}"/>
                  </a:ext>
                </a:extLst>
              </p:cNvPr>
              <p:cNvSpPr/>
              <p:nvPr/>
            </p:nvSpPr>
            <p:spPr>
              <a:xfrm>
                <a:off x="8341867" y="2281736"/>
                <a:ext cx="569787" cy="30086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sp>
          <p:nvSpPr>
            <p:cNvPr id="11" name="Google Shape;1013;p14">
              <a:extLst>
                <a:ext uri="{FF2B5EF4-FFF2-40B4-BE49-F238E27FC236}">
                  <a16:creationId xmlns:a16="http://schemas.microsoft.com/office/drawing/2014/main" id="{733B62BA-A6CE-4834-A04D-CA25C237491B}"/>
                </a:ext>
              </a:extLst>
            </p:cNvPr>
            <p:cNvSpPr/>
            <p:nvPr/>
          </p:nvSpPr>
          <p:spPr>
            <a:xfrm>
              <a:off x="8341867" y="4368307"/>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2" name="Google Shape;1014;p14">
              <a:extLst>
                <a:ext uri="{FF2B5EF4-FFF2-40B4-BE49-F238E27FC236}">
                  <a16:creationId xmlns:a16="http://schemas.microsoft.com/office/drawing/2014/main" id="{A9951D15-E819-4FDA-B134-B0A29BCDEFA9}"/>
                </a:ext>
              </a:extLst>
            </p:cNvPr>
            <p:cNvSpPr>
              <a:spLocks/>
            </p:cNvSpPr>
            <p:nvPr/>
          </p:nvSpPr>
          <p:spPr bwMode="auto">
            <a:xfrm>
              <a:off x="395894" y="219519"/>
              <a:ext cx="8053438" cy="4788281"/>
            </a:xfrm>
            <a:custGeom>
              <a:avLst/>
              <a:gdLst>
                <a:gd name="T0" fmla="*/ 2147483646 w 257093"/>
                <a:gd name="T1" fmla="*/ 2147483646 h 146846"/>
                <a:gd name="T2" fmla="*/ 2147483646 w 257093"/>
                <a:gd name="T3" fmla="*/ 2147483646 h 146846"/>
                <a:gd name="T4" fmla="*/ 2147483646 w 257093"/>
                <a:gd name="T5" fmla="*/ 2147483646 h 146846"/>
                <a:gd name="T6" fmla="*/ 2147483646 w 257093"/>
                <a:gd name="T7" fmla="*/ 2147483646 h 146846"/>
                <a:gd name="T8" fmla="*/ 2147483646 w 257093"/>
                <a:gd name="T9" fmla="*/ 2147483646 h 146846"/>
                <a:gd name="T10" fmla="*/ 2147483646 w 257093"/>
                <a:gd name="T11" fmla="*/ 2147483646 h 146846"/>
                <a:gd name="T12" fmla="*/ 2147483646 w 257093"/>
                <a:gd name="T13" fmla="*/ 2147483646 h 146846"/>
                <a:gd name="T14" fmla="*/ 2147483646 w 257093"/>
                <a:gd name="T15" fmla="*/ 2147483646 h 146846"/>
                <a:gd name="T16" fmla="*/ 2147483646 w 257093"/>
                <a:gd name="T17" fmla="*/ 2147483646 h 1468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lnTo>
                    <a:pt x="7146" y="1"/>
                  </a:lnTo>
                  <a:close/>
                </a:path>
              </a:pathLst>
            </a:custGeom>
            <a:solidFill>
              <a:srgbClr val="FCFAF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25" name="Google Shape;1082;p14">
            <a:extLst>
              <a:ext uri="{FF2B5EF4-FFF2-40B4-BE49-F238E27FC236}">
                <a16:creationId xmlns:a16="http://schemas.microsoft.com/office/drawing/2014/main" id="{343E60FA-85AF-4D07-9BD6-CB778D0E8E8C}"/>
              </a:ext>
            </a:extLst>
          </p:cNvPr>
          <p:cNvSpPr>
            <a:spLocks/>
          </p:cNvSpPr>
          <p:nvPr userDrawn="1"/>
        </p:nvSpPr>
        <p:spPr bwMode="auto">
          <a:xfrm>
            <a:off x="465667" y="882651"/>
            <a:ext cx="110067" cy="176213"/>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6" name="Google Shape;1083;p14">
            <a:extLst>
              <a:ext uri="{FF2B5EF4-FFF2-40B4-BE49-F238E27FC236}">
                <a16:creationId xmlns:a16="http://schemas.microsoft.com/office/drawing/2014/main" id="{4C091B63-F3F4-4A8D-89C9-4A15FC823807}"/>
              </a:ext>
            </a:extLst>
          </p:cNvPr>
          <p:cNvSpPr>
            <a:spLocks/>
          </p:cNvSpPr>
          <p:nvPr userDrawn="1"/>
        </p:nvSpPr>
        <p:spPr bwMode="auto">
          <a:xfrm>
            <a:off x="201084" y="906463"/>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7" name="Google Shape;1084;p14">
            <a:extLst>
              <a:ext uri="{FF2B5EF4-FFF2-40B4-BE49-F238E27FC236}">
                <a16:creationId xmlns:a16="http://schemas.microsoft.com/office/drawing/2014/main" id="{70C4D537-142F-468B-96C7-19D254265BC4}"/>
              </a:ext>
            </a:extLst>
          </p:cNvPr>
          <p:cNvSpPr>
            <a:spLocks/>
          </p:cNvSpPr>
          <p:nvPr userDrawn="1"/>
        </p:nvSpPr>
        <p:spPr bwMode="auto">
          <a:xfrm>
            <a:off x="224367" y="989014"/>
            <a:ext cx="44451"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8" name="Google Shape;1085;p14">
            <a:extLst>
              <a:ext uri="{FF2B5EF4-FFF2-40B4-BE49-F238E27FC236}">
                <a16:creationId xmlns:a16="http://schemas.microsoft.com/office/drawing/2014/main" id="{FE9B4D25-2CA0-4050-BBBA-E96BDC7BCF57}"/>
              </a:ext>
            </a:extLst>
          </p:cNvPr>
          <p:cNvSpPr>
            <a:spLocks/>
          </p:cNvSpPr>
          <p:nvPr userDrawn="1"/>
        </p:nvSpPr>
        <p:spPr bwMode="auto">
          <a:xfrm>
            <a:off x="524934" y="947739"/>
            <a:ext cx="46567" cy="46037"/>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9" name="Google Shape;1086;p14">
            <a:extLst>
              <a:ext uri="{FF2B5EF4-FFF2-40B4-BE49-F238E27FC236}">
                <a16:creationId xmlns:a16="http://schemas.microsoft.com/office/drawing/2014/main" id="{7057B306-435C-4080-93CE-3E08FDD229B5}"/>
              </a:ext>
            </a:extLst>
          </p:cNvPr>
          <p:cNvSpPr>
            <a:spLocks/>
          </p:cNvSpPr>
          <p:nvPr userDrawn="1"/>
        </p:nvSpPr>
        <p:spPr bwMode="auto">
          <a:xfrm>
            <a:off x="201084" y="917575"/>
            <a:ext cx="448733" cy="96838"/>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0" name="Google Shape;1082;p14">
            <a:extLst>
              <a:ext uri="{FF2B5EF4-FFF2-40B4-BE49-F238E27FC236}">
                <a16:creationId xmlns:a16="http://schemas.microsoft.com/office/drawing/2014/main" id="{5D32D8A7-2570-4D0B-A640-F17EEB1D97DE}"/>
              </a:ext>
            </a:extLst>
          </p:cNvPr>
          <p:cNvSpPr>
            <a:spLocks/>
          </p:cNvSpPr>
          <p:nvPr userDrawn="1"/>
        </p:nvSpPr>
        <p:spPr bwMode="auto">
          <a:xfrm>
            <a:off x="463550" y="1495425"/>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1" name="Google Shape;1083;p14">
            <a:extLst>
              <a:ext uri="{FF2B5EF4-FFF2-40B4-BE49-F238E27FC236}">
                <a16:creationId xmlns:a16="http://schemas.microsoft.com/office/drawing/2014/main" id="{2BF7F480-3D7B-44F8-AC80-EE83A681B7AE}"/>
              </a:ext>
            </a:extLst>
          </p:cNvPr>
          <p:cNvSpPr>
            <a:spLocks/>
          </p:cNvSpPr>
          <p:nvPr userDrawn="1"/>
        </p:nvSpPr>
        <p:spPr bwMode="auto">
          <a:xfrm>
            <a:off x="198967" y="1520826"/>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2" name="Google Shape;1084;p14">
            <a:extLst>
              <a:ext uri="{FF2B5EF4-FFF2-40B4-BE49-F238E27FC236}">
                <a16:creationId xmlns:a16="http://schemas.microsoft.com/office/drawing/2014/main" id="{3D171AFB-4053-42C8-ACDE-4FA488C26E4B}"/>
              </a:ext>
            </a:extLst>
          </p:cNvPr>
          <p:cNvSpPr>
            <a:spLocks/>
          </p:cNvSpPr>
          <p:nvPr userDrawn="1"/>
        </p:nvSpPr>
        <p:spPr bwMode="auto">
          <a:xfrm>
            <a:off x="222251" y="1603375"/>
            <a:ext cx="46567" cy="46038"/>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3" name="Google Shape;1085;p14">
            <a:extLst>
              <a:ext uri="{FF2B5EF4-FFF2-40B4-BE49-F238E27FC236}">
                <a16:creationId xmlns:a16="http://schemas.microsoft.com/office/drawing/2014/main" id="{256310D3-4B97-4CB6-AA03-F5C5A8A68B38}"/>
              </a:ext>
            </a:extLst>
          </p:cNvPr>
          <p:cNvSpPr>
            <a:spLocks/>
          </p:cNvSpPr>
          <p:nvPr userDrawn="1"/>
        </p:nvSpPr>
        <p:spPr bwMode="auto">
          <a:xfrm>
            <a:off x="522818" y="1562100"/>
            <a:ext cx="46567" cy="44450"/>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4" name="Google Shape;1086;p14">
            <a:extLst>
              <a:ext uri="{FF2B5EF4-FFF2-40B4-BE49-F238E27FC236}">
                <a16:creationId xmlns:a16="http://schemas.microsoft.com/office/drawing/2014/main" id="{F8EF0E42-7952-434C-A49E-4FD3B8998BFC}"/>
              </a:ext>
            </a:extLst>
          </p:cNvPr>
          <p:cNvSpPr>
            <a:spLocks/>
          </p:cNvSpPr>
          <p:nvPr userDrawn="1"/>
        </p:nvSpPr>
        <p:spPr bwMode="auto">
          <a:xfrm>
            <a:off x="201084" y="1531938"/>
            <a:ext cx="446616"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5" name="Google Shape;1082;p14">
            <a:extLst>
              <a:ext uri="{FF2B5EF4-FFF2-40B4-BE49-F238E27FC236}">
                <a16:creationId xmlns:a16="http://schemas.microsoft.com/office/drawing/2014/main" id="{A17BB6E9-D2D6-4E6C-8EBD-B6CC23E460D6}"/>
              </a:ext>
            </a:extLst>
          </p:cNvPr>
          <p:cNvSpPr>
            <a:spLocks/>
          </p:cNvSpPr>
          <p:nvPr userDrawn="1"/>
        </p:nvSpPr>
        <p:spPr bwMode="auto">
          <a:xfrm>
            <a:off x="463550" y="2109788"/>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6" name="Google Shape;1083;p14">
            <a:extLst>
              <a:ext uri="{FF2B5EF4-FFF2-40B4-BE49-F238E27FC236}">
                <a16:creationId xmlns:a16="http://schemas.microsoft.com/office/drawing/2014/main" id="{36F177C9-DF65-4EC1-9994-2985E894492E}"/>
              </a:ext>
            </a:extLst>
          </p:cNvPr>
          <p:cNvSpPr>
            <a:spLocks/>
          </p:cNvSpPr>
          <p:nvPr userDrawn="1"/>
        </p:nvSpPr>
        <p:spPr bwMode="auto">
          <a:xfrm>
            <a:off x="198967" y="2135189"/>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7" name="Google Shape;1084;p14">
            <a:extLst>
              <a:ext uri="{FF2B5EF4-FFF2-40B4-BE49-F238E27FC236}">
                <a16:creationId xmlns:a16="http://schemas.microsoft.com/office/drawing/2014/main" id="{9C67712A-683C-40DA-A136-4DFF3497761A}"/>
              </a:ext>
            </a:extLst>
          </p:cNvPr>
          <p:cNvSpPr>
            <a:spLocks/>
          </p:cNvSpPr>
          <p:nvPr userDrawn="1"/>
        </p:nvSpPr>
        <p:spPr bwMode="auto">
          <a:xfrm>
            <a:off x="222251" y="2217738"/>
            <a:ext cx="44449" cy="44450"/>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8" name="Google Shape;1085;p14">
            <a:extLst>
              <a:ext uri="{FF2B5EF4-FFF2-40B4-BE49-F238E27FC236}">
                <a16:creationId xmlns:a16="http://schemas.microsoft.com/office/drawing/2014/main" id="{ACA9B1F7-1580-4F2D-AB03-78920E20CF82}"/>
              </a:ext>
            </a:extLst>
          </p:cNvPr>
          <p:cNvSpPr>
            <a:spLocks/>
          </p:cNvSpPr>
          <p:nvPr userDrawn="1"/>
        </p:nvSpPr>
        <p:spPr bwMode="auto">
          <a:xfrm>
            <a:off x="522818" y="2174875"/>
            <a:ext cx="44449"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9" name="Google Shape;1086;p14">
            <a:extLst>
              <a:ext uri="{FF2B5EF4-FFF2-40B4-BE49-F238E27FC236}">
                <a16:creationId xmlns:a16="http://schemas.microsoft.com/office/drawing/2014/main" id="{CF3C916B-F333-452A-AE10-366381E96C67}"/>
              </a:ext>
            </a:extLst>
          </p:cNvPr>
          <p:cNvSpPr>
            <a:spLocks/>
          </p:cNvSpPr>
          <p:nvPr userDrawn="1"/>
        </p:nvSpPr>
        <p:spPr bwMode="auto">
          <a:xfrm>
            <a:off x="198967" y="2146300"/>
            <a:ext cx="448733"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0" name="Google Shape;1082;p14">
            <a:extLst>
              <a:ext uri="{FF2B5EF4-FFF2-40B4-BE49-F238E27FC236}">
                <a16:creationId xmlns:a16="http://schemas.microsoft.com/office/drawing/2014/main" id="{6259AECB-1ADB-4BA2-88A6-0ECD5D80C938}"/>
              </a:ext>
            </a:extLst>
          </p:cNvPr>
          <p:cNvSpPr>
            <a:spLocks/>
          </p:cNvSpPr>
          <p:nvPr userDrawn="1"/>
        </p:nvSpPr>
        <p:spPr bwMode="auto">
          <a:xfrm>
            <a:off x="461433" y="2724151"/>
            <a:ext cx="110067" cy="176213"/>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1" name="Google Shape;1083;p14">
            <a:extLst>
              <a:ext uri="{FF2B5EF4-FFF2-40B4-BE49-F238E27FC236}">
                <a16:creationId xmlns:a16="http://schemas.microsoft.com/office/drawing/2014/main" id="{6E334721-C694-450C-A247-099B44163A12}"/>
              </a:ext>
            </a:extLst>
          </p:cNvPr>
          <p:cNvSpPr>
            <a:spLocks/>
          </p:cNvSpPr>
          <p:nvPr userDrawn="1"/>
        </p:nvSpPr>
        <p:spPr bwMode="auto">
          <a:xfrm>
            <a:off x="196851" y="2747964"/>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2" name="Google Shape;1084;p14">
            <a:extLst>
              <a:ext uri="{FF2B5EF4-FFF2-40B4-BE49-F238E27FC236}">
                <a16:creationId xmlns:a16="http://schemas.microsoft.com/office/drawing/2014/main" id="{3CDEA05F-4B7B-473E-B82B-2AD1C30D5DED}"/>
              </a:ext>
            </a:extLst>
          </p:cNvPr>
          <p:cNvSpPr>
            <a:spLocks/>
          </p:cNvSpPr>
          <p:nvPr userDrawn="1"/>
        </p:nvSpPr>
        <p:spPr bwMode="auto">
          <a:xfrm>
            <a:off x="220134" y="2830514"/>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3" name="Google Shape;1085;p14">
            <a:extLst>
              <a:ext uri="{FF2B5EF4-FFF2-40B4-BE49-F238E27FC236}">
                <a16:creationId xmlns:a16="http://schemas.microsoft.com/office/drawing/2014/main" id="{1B884D9C-F9BD-4E4A-A686-EE275DE78B71}"/>
              </a:ext>
            </a:extLst>
          </p:cNvPr>
          <p:cNvSpPr>
            <a:spLocks/>
          </p:cNvSpPr>
          <p:nvPr userDrawn="1"/>
        </p:nvSpPr>
        <p:spPr bwMode="auto">
          <a:xfrm>
            <a:off x="520701" y="2789239"/>
            <a:ext cx="46567" cy="46037"/>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4" name="Google Shape;1086;p14">
            <a:extLst>
              <a:ext uri="{FF2B5EF4-FFF2-40B4-BE49-F238E27FC236}">
                <a16:creationId xmlns:a16="http://schemas.microsoft.com/office/drawing/2014/main" id="{F60EAFF0-CFEA-4D56-9711-9F25A67320F0}"/>
              </a:ext>
            </a:extLst>
          </p:cNvPr>
          <p:cNvSpPr>
            <a:spLocks/>
          </p:cNvSpPr>
          <p:nvPr userDrawn="1"/>
        </p:nvSpPr>
        <p:spPr bwMode="auto">
          <a:xfrm>
            <a:off x="198968" y="2759075"/>
            <a:ext cx="446617" cy="96838"/>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5" name="Google Shape;1082;p14">
            <a:extLst>
              <a:ext uri="{FF2B5EF4-FFF2-40B4-BE49-F238E27FC236}">
                <a16:creationId xmlns:a16="http://schemas.microsoft.com/office/drawing/2014/main" id="{B680CAD3-2BF4-4787-B636-C2B67C984D64}"/>
              </a:ext>
            </a:extLst>
          </p:cNvPr>
          <p:cNvSpPr>
            <a:spLocks/>
          </p:cNvSpPr>
          <p:nvPr userDrawn="1"/>
        </p:nvSpPr>
        <p:spPr bwMode="auto">
          <a:xfrm>
            <a:off x="461433" y="3336925"/>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6" name="Google Shape;1083;p14">
            <a:extLst>
              <a:ext uri="{FF2B5EF4-FFF2-40B4-BE49-F238E27FC236}">
                <a16:creationId xmlns:a16="http://schemas.microsoft.com/office/drawing/2014/main" id="{B9E18B07-D791-49E9-BA50-4019B964EC7D}"/>
              </a:ext>
            </a:extLst>
          </p:cNvPr>
          <p:cNvSpPr>
            <a:spLocks/>
          </p:cNvSpPr>
          <p:nvPr userDrawn="1"/>
        </p:nvSpPr>
        <p:spPr bwMode="auto">
          <a:xfrm>
            <a:off x="194733" y="3362326"/>
            <a:ext cx="450851"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7" name="Google Shape;1084;p14">
            <a:extLst>
              <a:ext uri="{FF2B5EF4-FFF2-40B4-BE49-F238E27FC236}">
                <a16:creationId xmlns:a16="http://schemas.microsoft.com/office/drawing/2014/main" id="{3BB51825-2494-4D5A-A5A2-D6FC8EF5B265}"/>
              </a:ext>
            </a:extLst>
          </p:cNvPr>
          <p:cNvSpPr>
            <a:spLocks/>
          </p:cNvSpPr>
          <p:nvPr userDrawn="1"/>
        </p:nvSpPr>
        <p:spPr bwMode="auto">
          <a:xfrm>
            <a:off x="220133" y="3444875"/>
            <a:ext cx="44451" cy="46038"/>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8" name="Google Shape;1085;p14">
            <a:extLst>
              <a:ext uri="{FF2B5EF4-FFF2-40B4-BE49-F238E27FC236}">
                <a16:creationId xmlns:a16="http://schemas.microsoft.com/office/drawing/2014/main" id="{753B7B99-32A4-4E9F-9338-9AE5279677F0}"/>
              </a:ext>
            </a:extLst>
          </p:cNvPr>
          <p:cNvSpPr>
            <a:spLocks/>
          </p:cNvSpPr>
          <p:nvPr userDrawn="1"/>
        </p:nvSpPr>
        <p:spPr bwMode="auto">
          <a:xfrm>
            <a:off x="520700" y="3403600"/>
            <a:ext cx="44451" cy="44450"/>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9" name="Google Shape;1086;p14">
            <a:extLst>
              <a:ext uri="{FF2B5EF4-FFF2-40B4-BE49-F238E27FC236}">
                <a16:creationId xmlns:a16="http://schemas.microsoft.com/office/drawing/2014/main" id="{0598363E-119E-404B-850C-B4E423232BEF}"/>
              </a:ext>
            </a:extLst>
          </p:cNvPr>
          <p:cNvSpPr>
            <a:spLocks/>
          </p:cNvSpPr>
          <p:nvPr userDrawn="1"/>
        </p:nvSpPr>
        <p:spPr bwMode="auto">
          <a:xfrm>
            <a:off x="196851" y="3373439"/>
            <a:ext cx="448733" cy="96837"/>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0" name="Google Shape;1082;p14">
            <a:extLst>
              <a:ext uri="{FF2B5EF4-FFF2-40B4-BE49-F238E27FC236}">
                <a16:creationId xmlns:a16="http://schemas.microsoft.com/office/drawing/2014/main" id="{3A342C21-70AB-4A5E-B3B3-03E32C0BE195}"/>
              </a:ext>
            </a:extLst>
          </p:cNvPr>
          <p:cNvSpPr>
            <a:spLocks/>
          </p:cNvSpPr>
          <p:nvPr userDrawn="1"/>
        </p:nvSpPr>
        <p:spPr bwMode="auto">
          <a:xfrm>
            <a:off x="459317" y="3951288"/>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1" name="Google Shape;1083;p14">
            <a:extLst>
              <a:ext uri="{FF2B5EF4-FFF2-40B4-BE49-F238E27FC236}">
                <a16:creationId xmlns:a16="http://schemas.microsoft.com/office/drawing/2014/main" id="{E491BD40-2EFD-4565-BFBE-0E5ED83A42E8}"/>
              </a:ext>
            </a:extLst>
          </p:cNvPr>
          <p:cNvSpPr>
            <a:spLocks/>
          </p:cNvSpPr>
          <p:nvPr userDrawn="1"/>
        </p:nvSpPr>
        <p:spPr bwMode="auto">
          <a:xfrm>
            <a:off x="194734" y="3976689"/>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2" name="Google Shape;1084;p14">
            <a:extLst>
              <a:ext uri="{FF2B5EF4-FFF2-40B4-BE49-F238E27FC236}">
                <a16:creationId xmlns:a16="http://schemas.microsoft.com/office/drawing/2014/main" id="{50BC920C-C042-4EBE-8825-42F22678D8D7}"/>
              </a:ext>
            </a:extLst>
          </p:cNvPr>
          <p:cNvSpPr>
            <a:spLocks/>
          </p:cNvSpPr>
          <p:nvPr userDrawn="1"/>
        </p:nvSpPr>
        <p:spPr bwMode="auto">
          <a:xfrm>
            <a:off x="218018" y="4059239"/>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3" name="Google Shape;1085;p14">
            <a:extLst>
              <a:ext uri="{FF2B5EF4-FFF2-40B4-BE49-F238E27FC236}">
                <a16:creationId xmlns:a16="http://schemas.microsoft.com/office/drawing/2014/main" id="{E82B6C5D-FAF5-4B1E-A710-556E5E77EC99}"/>
              </a:ext>
            </a:extLst>
          </p:cNvPr>
          <p:cNvSpPr>
            <a:spLocks/>
          </p:cNvSpPr>
          <p:nvPr userDrawn="1"/>
        </p:nvSpPr>
        <p:spPr bwMode="auto">
          <a:xfrm>
            <a:off x="518585" y="4016375"/>
            <a:ext cx="46567"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4" name="Google Shape;1086;p14">
            <a:extLst>
              <a:ext uri="{FF2B5EF4-FFF2-40B4-BE49-F238E27FC236}">
                <a16:creationId xmlns:a16="http://schemas.microsoft.com/office/drawing/2014/main" id="{04F39B71-FFDB-44F2-9AEF-74B33B86DA8C}"/>
              </a:ext>
            </a:extLst>
          </p:cNvPr>
          <p:cNvSpPr>
            <a:spLocks/>
          </p:cNvSpPr>
          <p:nvPr userDrawn="1"/>
        </p:nvSpPr>
        <p:spPr bwMode="auto">
          <a:xfrm>
            <a:off x="194734" y="3987800"/>
            <a:ext cx="448733"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5" name="Google Shape;1082;p14">
            <a:extLst>
              <a:ext uri="{FF2B5EF4-FFF2-40B4-BE49-F238E27FC236}">
                <a16:creationId xmlns:a16="http://schemas.microsoft.com/office/drawing/2014/main" id="{16F0CAD4-BFFC-4581-A2C2-97990CA50A00}"/>
              </a:ext>
            </a:extLst>
          </p:cNvPr>
          <p:cNvSpPr>
            <a:spLocks/>
          </p:cNvSpPr>
          <p:nvPr userDrawn="1"/>
        </p:nvSpPr>
        <p:spPr bwMode="auto">
          <a:xfrm>
            <a:off x="459317" y="4565650"/>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6" name="Google Shape;1083;p14">
            <a:extLst>
              <a:ext uri="{FF2B5EF4-FFF2-40B4-BE49-F238E27FC236}">
                <a16:creationId xmlns:a16="http://schemas.microsoft.com/office/drawing/2014/main" id="{C6730001-17A7-48A9-8185-DFC1C774B82B}"/>
              </a:ext>
            </a:extLst>
          </p:cNvPr>
          <p:cNvSpPr>
            <a:spLocks/>
          </p:cNvSpPr>
          <p:nvPr userDrawn="1"/>
        </p:nvSpPr>
        <p:spPr bwMode="auto">
          <a:xfrm>
            <a:off x="192618" y="4589464"/>
            <a:ext cx="450849"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7" name="Google Shape;1084;p14">
            <a:extLst>
              <a:ext uri="{FF2B5EF4-FFF2-40B4-BE49-F238E27FC236}">
                <a16:creationId xmlns:a16="http://schemas.microsoft.com/office/drawing/2014/main" id="{26E71B87-0600-4E37-9FD0-570A3494539D}"/>
              </a:ext>
            </a:extLst>
          </p:cNvPr>
          <p:cNvSpPr>
            <a:spLocks/>
          </p:cNvSpPr>
          <p:nvPr userDrawn="1"/>
        </p:nvSpPr>
        <p:spPr bwMode="auto">
          <a:xfrm>
            <a:off x="215901" y="4672014"/>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8" name="Google Shape;1085;p14">
            <a:extLst>
              <a:ext uri="{FF2B5EF4-FFF2-40B4-BE49-F238E27FC236}">
                <a16:creationId xmlns:a16="http://schemas.microsoft.com/office/drawing/2014/main" id="{A3AFC43F-B12A-499F-B768-0B76A78CB33C}"/>
              </a:ext>
            </a:extLst>
          </p:cNvPr>
          <p:cNvSpPr>
            <a:spLocks/>
          </p:cNvSpPr>
          <p:nvPr userDrawn="1"/>
        </p:nvSpPr>
        <p:spPr bwMode="auto">
          <a:xfrm>
            <a:off x="518585" y="4630739"/>
            <a:ext cx="44449" cy="46037"/>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9" name="Google Shape;1086;p14">
            <a:extLst>
              <a:ext uri="{FF2B5EF4-FFF2-40B4-BE49-F238E27FC236}">
                <a16:creationId xmlns:a16="http://schemas.microsoft.com/office/drawing/2014/main" id="{E067CEF3-DD6D-4D0F-89F5-40DDC6FEADCB}"/>
              </a:ext>
            </a:extLst>
          </p:cNvPr>
          <p:cNvSpPr>
            <a:spLocks/>
          </p:cNvSpPr>
          <p:nvPr userDrawn="1"/>
        </p:nvSpPr>
        <p:spPr bwMode="auto">
          <a:xfrm>
            <a:off x="194734" y="4600575"/>
            <a:ext cx="446617" cy="96838"/>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0" name="Google Shape;1082;p14">
            <a:extLst>
              <a:ext uri="{FF2B5EF4-FFF2-40B4-BE49-F238E27FC236}">
                <a16:creationId xmlns:a16="http://schemas.microsoft.com/office/drawing/2014/main" id="{665052F9-F0A1-4BA0-817D-18E724709CAB}"/>
              </a:ext>
            </a:extLst>
          </p:cNvPr>
          <p:cNvSpPr>
            <a:spLocks/>
          </p:cNvSpPr>
          <p:nvPr userDrawn="1"/>
        </p:nvSpPr>
        <p:spPr bwMode="auto">
          <a:xfrm>
            <a:off x="457200" y="5180013"/>
            <a:ext cx="110067" cy="176212"/>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1" name="Google Shape;1083;p14">
            <a:extLst>
              <a:ext uri="{FF2B5EF4-FFF2-40B4-BE49-F238E27FC236}">
                <a16:creationId xmlns:a16="http://schemas.microsoft.com/office/drawing/2014/main" id="{2376CAB3-F0DE-405A-A1E1-ABC93FF325AF}"/>
              </a:ext>
            </a:extLst>
          </p:cNvPr>
          <p:cNvSpPr>
            <a:spLocks/>
          </p:cNvSpPr>
          <p:nvPr userDrawn="1"/>
        </p:nvSpPr>
        <p:spPr bwMode="auto">
          <a:xfrm>
            <a:off x="192618" y="5203826"/>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2" name="Google Shape;1084;p14">
            <a:extLst>
              <a:ext uri="{FF2B5EF4-FFF2-40B4-BE49-F238E27FC236}">
                <a16:creationId xmlns:a16="http://schemas.microsoft.com/office/drawing/2014/main" id="{4D5A2059-BD68-40F9-8847-3701852269DC}"/>
              </a:ext>
            </a:extLst>
          </p:cNvPr>
          <p:cNvSpPr>
            <a:spLocks/>
          </p:cNvSpPr>
          <p:nvPr userDrawn="1"/>
        </p:nvSpPr>
        <p:spPr bwMode="auto">
          <a:xfrm>
            <a:off x="215901" y="5286375"/>
            <a:ext cx="46567" cy="46038"/>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3" name="Google Shape;1085;p14">
            <a:extLst>
              <a:ext uri="{FF2B5EF4-FFF2-40B4-BE49-F238E27FC236}">
                <a16:creationId xmlns:a16="http://schemas.microsoft.com/office/drawing/2014/main" id="{A9890020-1B38-458D-AF29-32A9D4BEA585}"/>
              </a:ext>
            </a:extLst>
          </p:cNvPr>
          <p:cNvSpPr>
            <a:spLocks/>
          </p:cNvSpPr>
          <p:nvPr userDrawn="1"/>
        </p:nvSpPr>
        <p:spPr bwMode="auto">
          <a:xfrm>
            <a:off x="516467" y="5245100"/>
            <a:ext cx="46567"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4" name="Google Shape;1086;p14">
            <a:extLst>
              <a:ext uri="{FF2B5EF4-FFF2-40B4-BE49-F238E27FC236}">
                <a16:creationId xmlns:a16="http://schemas.microsoft.com/office/drawing/2014/main" id="{640D1051-43D3-4E50-AA61-DBF1073686F5}"/>
              </a:ext>
            </a:extLst>
          </p:cNvPr>
          <p:cNvSpPr>
            <a:spLocks/>
          </p:cNvSpPr>
          <p:nvPr userDrawn="1"/>
        </p:nvSpPr>
        <p:spPr bwMode="auto">
          <a:xfrm>
            <a:off x="192618" y="5214939"/>
            <a:ext cx="448733" cy="96837"/>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5" name="Google Shape;1082;p14">
            <a:extLst>
              <a:ext uri="{FF2B5EF4-FFF2-40B4-BE49-F238E27FC236}">
                <a16:creationId xmlns:a16="http://schemas.microsoft.com/office/drawing/2014/main" id="{ADB0D366-5D18-45B5-A0BC-018CF826FC1A}"/>
              </a:ext>
            </a:extLst>
          </p:cNvPr>
          <p:cNvSpPr>
            <a:spLocks/>
          </p:cNvSpPr>
          <p:nvPr userDrawn="1"/>
        </p:nvSpPr>
        <p:spPr bwMode="auto">
          <a:xfrm>
            <a:off x="457200" y="5792788"/>
            <a:ext cx="107951"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6" name="Google Shape;1083;p14">
            <a:extLst>
              <a:ext uri="{FF2B5EF4-FFF2-40B4-BE49-F238E27FC236}">
                <a16:creationId xmlns:a16="http://schemas.microsoft.com/office/drawing/2014/main" id="{C50C85DA-FC8B-4162-8B1C-89EEBDE45FD5}"/>
              </a:ext>
            </a:extLst>
          </p:cNvPr>
          <p:cNvSpPr>
            <a:spLocks/>
          </p:cNvSpPr>
          <p:nvPr userDrawn="1"/>
        </p:nvSpPr>
        <p:spPr bwMode="auto">
          <a:xfrm>
            <a:off x="190500" y="5818189"/>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7" name="Google Shape;1084;p14">
            <a:extLst>
              <a:ext uri="{FF2B5EF4-FFF2-40B4-BE49-F238E27FC236}">
                <a16:creationId xmlns:a16="http://schemas.microsoft.com/office/drawing/2014/main" id="{594BFFB0-E6D9-418D-A949-1D61B239EB60}"/>
              </a:ext>
            </a:extLst>
          </p:cNvPr>
          <p:cNvSpPr>
            <a:spLocks/>
          </p:cNvSpPr>
          <p:nvPr userDrawn="1"/>
        </p:nvSpPr>
        <p:spPr bwMode="auto">
          <a:xfrm>
            <a:off x="213784" y="5900739"/>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8" name="Google Shape;1085;p14">
            <a:extLst>
              <a:ext uri="{FF2B5EF4-FFF2-40B4-BE49-F238E27FC236}">
                <a16:creationId xmlns:a16="http://schemas.microsoft.com/office/drawing/2014/main" id="{8B299DB6-94C5-45D8-B458-3C529DED35EA}"/>
              </a:ext>
            </a:extLst>
          </p:cNvPr>
          <p:cNvSpPr>
            <a:spLocks/>
          </p:cNvSpPr>
          <p:nvPr userDrawn="1"/>
        </p:nvSpPr>
        <p:spPr bwMode="auto">
          <a:xfrm>
            <a:off x="514351" y="5857875"/>
            <a:ext cx="46567"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9" name="Google Shape;1086;p14">
            <a:extLst>
              <a:ext uri="{FF2B5EF4-FFF2-40B4-BE49-F238E27FC236}">
                <a16:creationId xmlns:a16="http://schemas.microsoft.com/office/drawing/2014/main" id="{0A7BB58B-FBA7-4C10-84BE-D5BE1AA184B2}"/>
              </a:ext>
            </a:extLst>
          </p:cNvPr>
          <p:cNvSpPr>
            <a:spLocks/>
          </p:cNvSpPr>
          <p:nvPr userDrawn="1"/>
        </p:nvSpPr>
        <p:spPr bwMode="auto">
          <a:xfrm>
            <a:off x="192617" y="5829300"/>
            <a:ext cx="446616"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0" name="Google Shape;1765;p26">
            <a:extLst>
              <a:ext uri="{FF2B5EF4-FFF2-40B4-BE49-F238E27FC236}">
                <a16:creationId xmlns:a16="http://schemas.microsoft.com/office/drawing/2014/main" id="{6701AA0F-CE26-451D-B470-55900F99B89B}"/>
              </a:ext>
            </a:extLst>
          </p:cNvPr>
          <p:cNvSpPr/>
          <p:nvPr userDrawn="1"/>
        </p:nvSpPr>
        <p:spPr>
          <a:xfrm rot="126755">
            <a:off x="3092451" y="1090613"/>
            <a:ext cx="5549900" cy="4730750"/>
          </a:xfrm>
          <a:prstGeom prst="rect">
            <a:avLst/>
          </a:prstGeom>
          <a:solidFill>
            <a:srgbClr val="FFE285"/>
          </a:solidFill>
          <a:ln>
            <a:noFill/>
          </a:ln>
        </p:spPr>
        <p:txBody>
          <a:bodyPr spcFirstLastPara="1" lIns="68569" tIns="68569" rIns="68569" bIns="68569" anchor="ctr"/>
          <a:lstStyle/>
          <a:p>
            <a:pPr eaLnBrk="1" fontAlgn="auto" hangingPunct="1">
              <a:spcBef>
                <a:spcPts val="0"/>
              </a:spcBef>
              <a:spcAft>
                <a:spcPts val="0"/>
              </a:spcAft>
              <a:defRPr/>
            </a:pPr>
            <a:endParaRPr sz="375" b="0" dirty="0">
              <a:solidFill>
                <a:prstClr val="black"/>
              </a:solidFill>
              <a:latin typeface="Arial"/>
            </a:endParaRPr>
          </a:p>
        </p:txBody>
      </p:sp>
      <p:sp>
        <p:nvSpPr>
          <p:cNvPr id="71" name="Google Shape;1766;p26">
            <a:extLst>
              <a:ext uri="{FF2B5EF4-FFF2-40B4-BE49-F238E27FC236}">
                <a16:creationId xmlns:a16="http://schemas.microsoft.com/office/drawing/2014/main" id="{0F245746-A228-42BA-9F50-D0F8EE2B1BA5}"/>
              </a:ext>
            </a:extLst>
          </p:cNvPr>
          <p:cNvSpPr/>
          <p:nvPr userDrawn="1"/>
        </p:nvSpPr>
        <p:spPr>
          <a:xfrm rot="21464125">
            <a:off x="2810934" y="773114"/>
            <a:ext cx="1284817" cy="1336675"/>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lIns="68569" tIns="68569" rIns="68569" bIns="68569" anchor="ctr"/>
          <a:lstStyle/>
          <a:p>
            <a:pPr eaLnBrk="1" fontAlgn="auto" hangingPunct="1">
              <a:spcBef>
                <a:spcPts val="0"/>
              </a:spcBef>
              <a:spcAft>
                <a:spcPts val="0"/>
              </a:spcAft>
              <a:defRPr/>
            </a:pPr>
            <a:endParaRPr sz="375" b="0">
              <a:solidFill>
                <a:prstClr val="black"/>
              </a:solidFill>
              <a:latin typeface="Arial"/>
            </a:endParaRPr>
          </a:p>
        </p:txBody>
      </p:sp>
      <p:sp>
        <p:nvSpPr>
          <p:cNvPr id="72" name="Google Shape;1767;p26">
            <a:extLst>
              <a:ext uri="{FF2B5EF4-FFF2-40B4-BE49-F238E27FC236}">
                <a16:creationId xmlns:a16="http://schemas.microsoft.com/office/drawing/2014/main" id="{52FA19EE-0C68-4A14-ABDC-DEDDDE5A854E}"/>
              </a:ext>
            </a:extLst>
          </p:cNvPr>
          <p:cNvSpPr/>
          <p:nvPr userDrawn="1"/>
        </p:nvSpPr>
        <p:spPr>
          <a:xfrm rot="4829593">
            <a:off x="7640638" y="1029760"/>
            <a:ext cx="1546225" cy="11091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lIns="68569" tIns="68569" rIns="68569" bIns="68569" anchor="ctr"/>
          <a:lstStyle/>
          <a:p>
            <a:pPr eaLnBrk="1" fontAlgn="auto" hangingPunct="1">
              <a:spcBef>
                <a:spcPts val="0"/>
              </a:spcBef>
              <a:spcAft>
                <a:spcPts val="0"/>
              </a:spcAft>
              <a:defRPr/>
            </a:pPr>
            <a:endParaRPr sz="375" b="0">
              <a:solidFill>
                <a:prstClr val="black"/>
              </a:solidFill>
              <a:latin typeface="Arial"/>
            </a:endParaRPr>
          </a:p>
        </p:txBody>
      </p:sp>
      <p:grpSp>
        <p:nvGrpSpPr>
          <p:cNvPr id="73" name="Google Shape;211;p3">
            <a:extLst>
              <a:ext uri="{FF2B5EF4-FFF2-40B4-BE49-F238E27FC236}">
                <a16:creationId xmlns:a16="http://schemas.microsoft.com/office/drawing/2014/main" id="{060AF4FC-DF1D-46FB-8BC0-70AFCED81329}"/>
              </a:ext>
            </a:extLst>
          </p:cNvPr>
          <p:cNvGrpSpPr>
            <a:grpSpLocks/>
          </p:cNvGrpSpPr>
          <p:nvPr userDrawn="1"/>
        </p:nvGrpSpPr>
        <p:grpSpPr bwMode="auto">
          <a:xfrm>
            <a:off x="1030818" y="1581150"/>
            <a:ext cx="444500" cy="398463"/>
            <a:chOff x="2495125" y="2142250"/>
            <a:chExt cx="444275" cy="398525"/>
          </a:xfrm>
        </p:grpSpPr>
        <p:sp>
          <p:nvSpPr>
            <p:cNvPr id="74" name="Google Shape;212;p3">
              <a:extLst>
                <a:ext uri="{FF2B5EF4-FFF2-40B4-BE49-F238E27FC236}">
                  <a16:creationId xmlns:a16="http://schemas.microsoft.com/office/drawing/2014/main" id="{456F9F9B-D2B7-4517-8C06-54B9ED85A09E}"/>
                </a:ext>
              </a:extLst>
            </p:cNvPr>
            <p:cNvSpPr>
              <a:spLocks/>
            </p:cNvSpPr>
            <p:nvPr/>
          </p:nvSpPr>
          <p:spPr bwMode="auto">
            <a:xfrm>
              <a:off x="2495125" y="2142250"/>
              <a:ext cx="444275" cy="398525"/>
            </a:xfrm>
            <a:custGeom>
              <a:avLst/>
              <a:gdLst>
                <a:gd name="T0" fmla="*/ 2147483646 w 17771"/>
                <a:gd name="T1" fmla="*/ 2147483646 h 15941"/>
                <a:gd name="T2" fmla="*/ 2147483646 w 17771"/>
                <a:gd name="T3" fmla="*/ 2147483646 h 15941"/>
                <a:gd name="T4" fmla="*/ 2147483646 w 17771"/>
                <a:gd name="T5" fmla="*/ 2147483646 h 15941"/>
                <a:gd name="T6" fmla="*/ 2147483646 w 17771"/>
                <a:gd name="T7" fmla="*/ 2147483646 h 15941"/>
                <a:gd name="T8" fmla="*/ 2147483646 w 17771"/>
                <a:gd name="T9" fmla="*/ 2147483646 h 15941"/>
                <a:gd name="T10" fmla="*/ 2147483646 w 17771"/>
                <a:gd name="T11" fmla="*/ 2147483646 h 15941"/>
                <a:gd name="T12" fmla="*/ 2147483646 w 17771"/>
                <a:gd name="T13" fmla="*/ 2147483646 h 159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75" name="Google Shape;213;p3">
              <a:extLst>
                <a:ext uri="{FF2B5EF4-FFF2-40B4-BE49-F238E27FC236}">
                  <a16:creationId xmlns:a16="http://schemas.microsoft.com/office/drawing/2014/main" id="{2D3D6BEE-8625-4ECC-8F6A-E450E322040C}"/>
                </a:ext>
              </a:extLst>
            </p:cNvPr>
            <p:cNvSpPr/>
            <p:nvPr/>
          </p:nvSpPr>
          <p:spPr>
            <a:xfrm>
              <a:off x="2655910" y="2307376"/>
              <a:ext cx="95201" cy="73036"/>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grpSp>
        <p:nvGrpSpPr>
          <p:cNvPr id="76" name="Google Shape;214;p3">
            <a:extLst>
              <a:ext uri="{FF2B5EF4-FFF2-40B4-BE49-F238E27FC236}">
                <a16:creationId xmlns:a16="http://schemas.microsoft.com/office/drawing/2014/main" id="{85EA0C2F-76AA-417C-B789-AEC855281B4B}"/>
              </a:ext>
            </a:extLst>
          </p:cNvPr>
          <p:cNvGrpSpPr>
            <a:grpSpLocks/>
          </p:cNvGrpSpPr>
          <p:nvPr userDrawn="1"/>
        </p:nvGrpSpPr>
        <p:grpSpPr bwMode="auto">
          <a:xfrm>
            <a:off x="10560051" y="5038725"/>
            <a:ext cx="292100" cy="280988"/>
            <a:chOff x="3243875" y="2372825"/>
            <a:chExt cx="291375" cy="281375"/>
          </a:xfrm>
        </p:grpSpPr>
        <p:sp>
          <p:nvSpPr>
            <p:cNvPr id="77" name="Google Shape;215;p3">
              <a:extLst>
                <a:ext uri="{FF2B5EF4-FFF2-40B4-BE49-F238E27FC236}">
                  <a16:creationId xmlns:a16="http://schemas.microsoft.com/office/drawing/2014/main" id="{1AD2B3D5-E7C8-49BC-99C6-69113116F5DC}"/>
                </a:ext>
              </a:extLst>
            </p:cNvPr>
            <p:cNvSpPr/>
            <p:nvPr/>
          </p:nvSpPr>
          <p:spPr>
            <a:xfrm>
              <a:off x="3286103" y="2403030"/>
              <a:ext cx="206918" cy="200300"/>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78" name="Google Shape;216;p3">
              <a:extLst>
                <a:ext uri="{FF2B5EF4-FFF2-40B4-BE49-F238E27FC236}">
                  <a16:creationId xmlns:a16="http://schemas.microsoft.com/office/drawing/2014/main" id="{34650070-369F-49E5-B448-FBE34CB2A58B}"/>
                </a:ext>
              </a:extLst>
            </p:cNvPr>
            <p:cNvSpPr/>
            <p:nvPr/>
          </p:nvSpPr>
          <p:spPr>
            <a:xfrm>
              <a:off x="3302995" y="2403030"/>
              <a:ext cx="192138" cy="211428"/>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79" name="Google Shape;217;p3">
              <a:extLst>
                <a:ext uri="{FF2B5EF4-FFF2-40B4-BE49-F238E27FC236}">
                  <a16:creationId xmlns:a16="http://schemas.microsoft.com/office/drawing/2014/main" id="{78E39628-1DC4-4078-88B9-847707D5EB32}"/>
                </a:ext>
              </a:extLst>
            </p:cNvPr>
            <p:cNvSpPr/>
            <p:nvPr/>
          </p:nvSpPr>
          <p:spPr>
            <a:xfrm>
              <a:off x="3395897" y="2372825"/>
              <a:ext cx="10556"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80" name="Google Shape;218;p3">
              <a:extLst>
                <a:ext uri="{FF2B5EF4-FFF2-40B4-BE49-F238E27FC236}">
                  <a16:creationId xmlns:a16="http://schemas.microsoft.com/office/drawing/2014/main" id="{74D8F17D-B2AC-410C-B4B4-01712A4D6B79}"/>
                </a:ext>
              </a:extLst>
            </p:cNvPr>
            <p:cNvSpPr/>
            <p:nvPr/>
          </p:nvSpPr>
          <p:spPr>
            <a:xfrm>
              <a:off x="3243875" y="2495231"/>
              <a:ext cx="285040" cy="11127"/>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81" name="Google Shape;219;p3">
              <a:extLst>
                <a:ext uri="{FF2B5EF4-FFF2-40B4-BE49-F238E27FC236}">
                  <a16:creationId xmlns:a16="http://schemas.microsoft.com/office/drawing/2014/main" id="{8D20C027-D201-48E5-B1C5-9D9B2A607B89}"/>
                </a:ext>
              </a:extLst>
            </p:cNvPr>
            <p:cNvSpPr/>
            <p:nvPr/>
          </p:nvSpPr>
          <p:spPr>
            <a:xfrm>
              <a:off x="3341000" y="2379184"/>
              <a:ext cx="103459" cy="267067"/>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82" name="Google Shape;220;p3">
              <a:extLst>
                <a:ext uri="{FF2B5EF4-FFF2-40B4-BE49-F238E27FC236}">
                  <a16:creationId xmlns:a16="http://schemas.microsoft.com/office/drawing/2014/main" id="{67A3C705-A859-49B9-8079-CAF6BA6CA40E}"/>
                </a:ext>
              </a:extLst>
            </p:cNvPr>
            <p:cNvSpPr/>
            <p:nvPr/>
          </p:nvSpPr>
          <p:spPr>
            <a:xfrm>
              <a:off x="3267100" y="2458668"/>
              <a:ext cx="268150" cy="93792"/>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83" name="Google Shape;221;p3">
              <a:extLst>
                <a:ext uri="{FF2B5EF4-FFF2-40B4-BE49-F238E27FC236}">
                  <a16:creationId xmlns:a16="http://schemas.microsoft.com/office/drawing/2014/main" id="{BFE28928-1F2D-4029-81D2-5994304A9D01}"/>
                </a:ext>
              </a:extLst>
            </p:cNvPr>
            <p:cNvSpPr/>
            <p:nvPr/>
          </p:nvSpPr>
          <p:spPr>
            <a:xfrm>
              <a:off x="3275546" y="2452309"/>
              <a:ext cx="257592" cy="112868"/>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dirty="0">
                <a:solidFill>
                  <a:prstClr val="black"/>
                </a:solidFill>
                <a:latin typeface="Arial"/>
              </a:endParaRPr>
            </a:p>
          </p:txBody>
        </p:sp>
        <p:sp>
          <p:nvSpPr>
            <p:cNvPr id="84" name="Google Shape;222;p3">
              <a:extLst>
                <a:ext uri="{FF2B5EF4-FFF2-40B4-BE49-F238E27FC236}">
                  <a16:creationId xmlns:a16="http://schemas.microsoft.com/office/drawing/2014/main" id="{031F4A12-1437-4051-9B0F-09B24993D65B}"/>
                </a:ext>
              </a:extLst>
            </p:cNvPr>
            <p:cNvSpPr/>
            <p:nvPr/>
          </p:nvSpPr>
          <p:spPr>
            <a:xfrm>
              <a:off x="3328332" y="2385542"/>
              <a:ext cx="120350" cy="259119"/>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85" name="Google Shape;223;p3">
              <a:extLst>
                <a:ext uri="{FF2B5EF4-FFF2-40B4-BE49-F238E27FC236}">
                  <a16:creationId xmlns:a16="http://schemas.microsoft.com/office/drawing/2014/main" id="{66F031AA-5AB0-487D-97DC-96B5E87728C5}"/>
                </a:ext>
              </a:extLst>
            </p:cNvPr>
            <p:cNvSpPr/>
            <p:nvPr/>
          </p:nvSpPr>
          <p:spPr>
            <a:xfrm>
              <a:off x="3328332" y="2438003"/>
              <a:ext cx="133018" cy="133534"/>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86" name="Google Shape;224;p3">
              <a:extLst>
                <a:ext uri="{FF2B5EF4-FFF2-40B4-BE49-F238E27FC236}">
                  <a16:creationId xmlns:a16="http://schemas.microsoft.com/office/drawing/2014/main" id="{D2E54D57-A9A2-46EF-9EB0-144F003A9318}"/>
                </a:ext>
              </a:extLst>
            </p:cNvPr>
            <p:cNvSpPr>
              <a:spLocks/>
            </p:cNvSpPr>
            <p:nvPr/>
          </p:nvSpPr>
          <p:spPr bwMode="auto">
            <a:xfrm>
              <a:off x="3358550" y="2469325"/>
              <a:ext cx="72075" cy="71450"/>
            </a:xfrm>
            <a:custGeom>
              <a:avLst/>
              <a:gdLst>
                <a:gd name="T0" fmla="*/ 2147483646 w 2883"/>
                <a:gd name="T1" fmla="*/ 2147483646 h 2858"/>
                <a:gd name="T2" fmla="*/ 2147483646 w 2883"/>
                <a:gd name="T3" fmla="*/ 2147483646 h 2858"/>
                <a:gd name="T4" fmla="*/ 2147483646 w 2883"/>
                <a:gd name="T5" fmla="*/ 2147483646 h 2858"/>
                <a:gd name="T6" fmla="*/ 2147483646 w 2883"/>
                <a:gd name="T7" fmla="*/ 2147483646 h 2858"/>
                <a:gd name="T8" fmla="*/ 2147483646 w 2883"/>
                <a:gd name="T9" fmla="*/ 2147483646 h 28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87" name="Google Shape;225;p3">
            <a:extLst>
              <a:ext uri="{FF2B5EF4-FFF2-40B4-BE49-F238E27FC236}">
                <a16:creationId xmlns:a16="http://schemas.microsoft.com/office/drawing/2014/main" id="{8F6E1E77-358F-440E-967F-D1AFE7EC619D}"/>
              </a:ext>
            </a:extLst>
          </p:cNvPr>
          <p:cNvGrpSpPr>
            <a:grpSpLocks/>
          </p:cNvGrpSpPr>
          <p:nvPr userDrawn="1"/>
        </p:nvGrpSpPr>
        <p:grpSpPr bwMode="auto">
          <a:xfrm>
            <a:off x="10778068" y="714376"/>
            <a:ext cx="167217" cy="168275"/>
            <a:chOff x="4954425" y="2036375"/>
            <a:chExt cx="166675" cy="168575"/>
          </a:xfrm>
        </p:grpSpPr>
        <p:sp>
          <p:nvSpPr>
            <p:cNvPr id="88" name="Google Shape;226;p3">
              <a:extLst>
                <a:ext uri="{FF2B5EF4-FFF2-40B4-BE49-F238E27FC236}">
                  <a16:creationId xmlns:a16="http://schemas.microsoft.com/office/drawing/2014/main" id="{5EE59D35-3ED6-480A-A34B-3E7A604F7C66}"/>
                </a:ext>
              </a:extLst>
            </p:cNvPr>
            <p:cNvSpPr>
              <a:spLocks/>
            </p:cNvSpPr>
            <p:nvPr/>
          </p:nvSpPr>
          <p:spPr bwMode="auto">
            <a:xfrm>
              <a:off x="4954425" y="2036375"/>
              <a:ext cx="166675" cy="168575"/>
            </a:xfrm>
            <a:custGeom>
              <a:avLst/>
              <a:gdLst>
                <a:gd name="T0" fmla="*/ 2147483646 w 6667"/>
                <a:gd name="T1" fmla="*/ 2147483646 h 6743"/>
                <a:gd name="T2" fmla="*/ 2147483646 w 6667"/>
                <a:gd name="T3" fmla="*/ 2147483646 h 6743"/>
                <a:gd name="T4" fmla="*/ 2147483646 w 6667"/>
                <a:gd name="T5" fmla="*/ 2147483646 h 6743"/>
                <a:gd name="T6" fmla="*/ 2147483646 w 6667"/>
                <a:gd name="T7" fmla="*/ 2147483646 h 6743"/>
                <a:gd name="T8" fmla="*/ 2147483646 w 6667"/>
                <a:gd name="T9" fmla="*/ 2147483646 h 6743"/>
                <a:gd name="T10" fmla="*/ 2147483646 w 6667"/>
                <a:gd name="T11" fmla="*/ 2147483646 h 6743"/>
                <a:gd name="T12" fmla="*/ 2147483646 w 6667"/>
                <a:gd name="T13" fmla="*/ 2147483646 h 6743"/>
                <a:gd name="T14" fmla="*/ 2147483646 w 6667"/>
                <a:gd name="T15" fmla="*/ 2147483646 h 674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9" name="Google Shape;227;p3">
              <a:extLst>
                <a:ext uri="{FF2B5EF4-FFF2-40B4-BE49-F238E27FC236}">
                  <a16:creationId xmlns:a16="http://schemas.microsoft.com/office/drawing/2014/main" id="{287FBE12-B2F1-41E3-8614-E510B76B730E}"/>
                </a:ext>
              </a:extLst>
            </p:cNvPr>
            <p:cNvSpPr/>
            <p:nvPr/>
          </p:nvSpPr>
          <p:spPr>
            <a:xfrm>
              <a:off x="5009280" y="2104760"/>
              <a:ext cx="52746" cy="41349"/>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sp>
        <p:nvSpPr>
          <p:cNvPr id="90" name="Google Shape;228;p3">
            <a:extLst>
              <a:ext uri="{FF2B5EF4-FFF2-40B4-BE49-F238E27FC236}">
                <a16:creationId xmlns:a16="http://schemas.microsoft.com/office/drawing/2014/main" id="{BC8EC97E-65D2-48D5-AF8D-29CA6481F719}"/>
              </a:ext>
            </a:extLst>
          </p:cNvPr>
          <p:cNvSpPr>
            <a:spLocks/>
          </p:cNvSpPr>
          <p:nvPr userDrawn="1"/>
        </p:nvSpPr>
        <p:spPr bwMode="auto">
          <a:xfrm>
            <a:off x="1576918" y="3597275"/>
            <a:ext cx="118533" cy="80963"/>
          </a:xfrm>
          <a:custGeom>
            <a:avLst/>
            <a:gdLst>
              <a:gd name="T0" fmla="*/ 2147483646 w 4765"/>
              <a:gd name="T1" fmla="*/ 2147483646 h 3248"/>
              <a:gd name="T2" fmla="*/ 2147483646 w 4765"/>
              <a:gd name="T3" fmla="*/ 2147483646 h 3248"/>
              <a:gd name="T4" fmla="*/ 2147483646 w 4765"/>
              <a:gd name="T5" fmla="*/ 2147483646 h 3248"/>
              <a:gd name="T6" fmla="*/ 2147483646 w 4765"/>
              <a:gd name="T7" fmla="*/ 2147483646 h 3248"/>
              <a:gd name="T8" fmla="*/ 2147483646 w 4765"/>
              <a:gd name="T9" fmla="*/ 2147483646 h 32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91" name="Google Shape;229;p3">
            <a:extLst>
              <a:ext uri="{FF2B5EF4-FFF2-40B4-BE49-F238E27FC236}">
                <a16:creationId xmlns:a16="http://schemas.microsoft.com/office/drawing/2014/main" id="{357EBB50-60D2-40D6-BED5-756D52ADF640}"/>
              </a:ext>
            </a:extLst>
          </p:cNvPr>
          <p:cNvSpPr/>
          <p:nvPr userDrawn="1"/>
        </p:nvSpPr>
        <p:spPr>
          <a:xfrm>
            <a:off x="9846733" y="3887788"/>
            <a:ext cx="86784" cy="61912"/>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lIns="68569" tIns="68569" rIns="68569" bIns="68569" anchor="ctr"/>
          <a:lstStyle/>
          <a:p>
            <a:pPr eaLnBrk="1" fontAlgn="auto" hangingPunct="1">
              <a:spcBef>
                <a:spcPts val="0"/>
              </a:spcBef>
              <a:spcAft>
                <a:spcPts val="0"/>
              </a:spcAft>
              <a:defRPr/>
            </a:pPr>
            <a:endParaRPr sz="1800" b="0">
              <a:solidFill>
                <a:prstClr val="black"/>
              </a:solidFill>
              <a:latin typeface="Arial"/>
            </a:endParaRPr>
          </a:p>
        </p:txBody>
      </p:sp>
      <p:grpSp>
        <p:nvGrpSpPr>
          <p:cNvPr id="92" name="Google Shape;230;p3">
            <a:extLst>
              <a:ext uri="{FF2B5EF4-FFF2-40B4-BE49-F238E27FC236}">
                <a16:creationId xmlns:a16="http://schemas.microsoft.com/office/drawing/2014/main" id="{A09F53CD-349E-440F-BF30-4D8409A224B6}"/>
              </a:ext>
            </a:extLst>
          </p:cNvPr>
          <p:cNvGrpSpPr>
            <a:grpSpLocks/>
          </p:cNvGrpSpPr>
          <p:nvPr userDrawn="1"/>
        </p:nvGrpSpPr>
        <p:grpSpPr bwMode="auto">
          <a:xfrm>
            <a:off x="1274234" y="5541964"/>
            <a:ext cx="167217" cy="168275"/>
            <a:chOff x="4954425" y="2036375"/>
            <a:chExt cx="166675" cy="168575"/>
          </a:xfrm>
        </p:grpSpPr>
        <p:sp>
          <p:nvSpPr>
            <p:cNvPr id="93" name="Google Shape;231;p3">
              <a:extLst>
                <a:ext uri="{FF2B5EF4-FFF2-40B4-BE49-F238E27FC236}">
                  <a16:creationId xmlns:a16="http://schemas.microsoft.com/office/drawing/2014/main" id="{702EF4B0-810B-4BA6-968D-715ECA3EE98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94" name="Google Shape;232;p3">
              <a:extLst>
                <a:ext uri="{FF2B5EF4-FFF2-40B4-BE49-F238E27FC236}">
                  <a16:creationId xmlns:a16="http://schemas.microsoft.com/office/drawing/2014/main" id="{AA707A23-12FE-4F2C-A6FC-2FDBB5385D04}"/>
                </a:ext>
              </a:extLst>
            </p:cNvPr>
            <p:cNvSpPr/>
            <p:nvPr/>
          </p:nvSpPr>
          <p:spPr>
            <a:xfrm>
              <a:off x="5009280" y="2104759"/>
              <a:ext cx="52746" cy="41349"/>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grpSp>
        <p:nvGrpSpPr>
          <p:cNvPr id="95" name="Google Shape;769;p31">
            <a:extLst>
              <a:ext uri="{FF2B5EF4-FFF2-40B4-BE49-F238E27FC236}">
                <a16:creationId xmlns:a16="http://schemas.microsoft.com/office/drawing/2014/main" id="{0E7C6666-A804-4B58-8ECB-B7968F9D52FB}"/>
              </a:ext>
            </a:extLst>
          </p:cNvPr>
          <p:cNvGrpSpPr>
            <a:grpSpLocks/>
          </p:cNvGrpSpPr>
          <p:nvPr userDrawn="1"/>
        </p:nvGrpSpPr>
        <p:grpSpPr bwMode="auto">
          <a:xfrm>
            <a:off x="2548467" y="3587750"/>
            <a:ext cx="2599267" cy="2522538"/>
            <a:chOff x="5641385" y="2381306"/>
            <a:chExt cx="2599446" cy="2521829"/>
          </a:xfrm>
        </p:grpSpPr>
        <p:sp>
          <p:nvSpPr>
            <p:cNvPr id="96" name="Google Shape;770;p31">
              <a:extLst>
                <a:ext uri="{FF2B5EF4-FFF2-40B4-BE49-F238E27FC236}">
                  <a16:creationId xmlns:a16="http://schemas.microsoft.com/office/drawing/2014/main" id="{5B8F5A37-6428-4565-9B96-2A5267DB03F6}"/>
                </a:ext>
              </a:extLst>
            </p:cNvPr>
            <p:cNvSpPr>
              <a:spLocks/>
            </p:cNvSpPr>
            <p:nvPr/>
          </p:nvSpPr>
          <p:spPr bwMode="auto">
            <a:xfrm>
              <a:off x="5715495" y="4459755"/>
              <a:ext cx="2364987" cy="361232"/>
            </a:xfrm>
            <a:custGeom>
              <a:avLst/>
              <a:gdLst>
                <a:gd name="T0" fmla="*/ 2147483646 w 38516"/>
                <a:gd name="T1" fmla="*/ 2147483646 h 5883"/>
                <a:gd name="T2" fmla="*/ 0 w 38516"/>
                <a:gd name="T3" fmla="*/ 2147483646 h 5883"/>
                <a:gd name="T4" fmla="*/ 2147483646 w 38516"/>
                <a:gd name="T5" fmla="*/ 2147483646 h 5883"/>
                <a:gd name="T6" fmla="*/ 2147483646 w 38516"/>
                <a:gd name="T7" fmla="*/ 2147483646 h 5883"/>
                <a:gd name="T8" fmla="*/ 2147483646 w 38516"/>
                <a:gd name="T9" fmla="*/ 2147483646 h 58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97" name="Google Shape;771;p31">
              <a:extLst>
                <a:ext uri="{FF2B5EF4-FFF2-40B4-BE49-F238E27FC236}">
                  <a16:creationId xmlns:a16="http://schemas.microsoft.com/office/drawing/2014/main" id="{61945280-BCA5-4DEB-BEE6-F90BA8CEA8E4}"/>
                </a:ext>
              </a:extLst>
            </p:cNvPr>
            <p:cNvGrpSpPr>
              <a:grpSpLocks/>
            </p:cNvGrpSpPr>
            <p:nvPr/>
          </p:nvGrpSpPr>
          <p:grpSpPr bwMode="auto">
            <a:xfrm flipH="1">
              <a:off x="6793275" y="3690844"/>
              <a:ext cx="1447557" cy="1002468"/>
              <a:chOff x="4799733" y="3457797"/>
              <a:chExt cx="2301388" cy="1593766"/>
            </a:xfrm>
          </p:grpSpPr>
          <p:sp>
            <p:nvSpPr>
              <p:cNvPr id="152" name="Google Shape;772;p31">
                <a:extLst>
                  <a:ext uri="{FF2B5EF4-FFF2-40B4-BE49-F238E27FC236}">
                    <a16:creationId xmlns:a16="http://schemas.microsoft.com/office/drawing/2014/main" id="{A3F91C8E-1329-4918-9E98-484107BA66EF}"/>
                  </a:ext>
                </a:extLst>
              </p:cNvPr>
              <p:cNvSpPr>
                <a:spLocks/>
              </p:cNvSpPr>
              <p:nvPr/>
            </p:nvSpPr>
            <p:spPr bwMode="auto">
              <a:xfrm>
                <a:off x="5512937" y="4441437"/>
                <a:ext cx="134693" cy="122202"/>
              </a:xfrm>
              <a:custGeom>
                <a:avLst/>
                <a:gdLst>
                  <a:gd name="T0" fmla="*/ 2147483646 w 2437"/>
                  <a:gd name="T1" fmla="*/ 2147483646 h 2211"/>
                  <a:gd name="T2" fmla="*/ 2147483646 w 2437"/>
                  <a:gd name="T3" fmla="*/ 2147483646 h 2211"/>
                  <a:gd name="T4" fmla="*/ 2147483646 w 2437"/>
                  <a:gd name="T5" fmla="*/ 2147483646 h 2211"/>
                  <a:gd name="T6" fmla="*/ 2147483646 w 2437"/>
                  <a:gd name="T7" fmla="*/ 2147483646 h 2211"/>
                  <a:gd name="T8" fmla="*/ 2147483646 w 2437"/>
                  <a:gd name="T9" fmla="*/ 2147483646 h 2211"/>
                  <a:gd name="T10" fmla="*/ 2147483646 w 2437"/>
                  <a:gd name="T11" fmla="*/ 2147483646 h 22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3" name="Google Shape;773;p31">
                <a:extLst>
                  <a:ext uri="{FF2B5EF4-FFF2-40B4-BE49-F238E27FC236}">
                    <a16:creationId xmlns:a16="http://schemas.microsoft.com/office/drawing/2014/main" id="{30A5C2E2-5407-44D2-873D-57C21A76012E}"/>
                  </a:ext>
                </a:extLst>
              </p:cNvPr>
              <p:cNvSpPr>
                <a:spLocks/>
              </p:cNvSpPr>
              <p:nvPr/>
            </p:nvSpPr>
            <p:spPr bwMode="auto">
              <a:xfrm>
                <a:off x="5671673" y="4450943"/>
                <a:ext cx="91527" cy="79091"/>
              </a:xfrm>
              <a:custGeom>
                <a:avLst/>
                <a:gdLst>
                  <a:gd name="T0" fmla="*/ 2147483646 w 1656"/>
                  <a:gd name="T1" fmla="*/ 2147483646 h 1431"/>
                  <a:gd name="T2" fmla="*/ 2147483646 w 1656"/>
                  <a:gd name="T3" fmla="*/ 2147483646 h 1431"/>
                  <a:gd name="T4" fmla="*/ 2147483646 w 1656"/>
                  <a:gd name="T5" fmla="*/ 2147483646 h 1431"/>
                  <a:gd name="T6" fmla="*/ 2147483646 w 1656"/>
                  <a:gd name="T7" fmla="*/ 2147483646 h 1431"/>
                  <a:gd name="T8" fmla="*/ 2147483646 w 1656"/>
                  <a:gd name="T9" fmla="*/ 2147483646 h 14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56" h="1431" extrusionOk="0">
                    <a:moveTo>
                      <a:pt x="1" y="1"/>
                    </a:moveTo>
                    <a:lnTo>
                      <a:pt x="1" y="1430"/>
                    </a:lnTo>
                    <a:lnTo>
                      <a:pt x="1655" y="1430"/>
                    </a:lnTo>
                    <a:lnTo>
                      <a:pt x="1655" y="1"/>
                    </a:lnTo>
                    <a:lnTo>
                      <a:pt x="1" y="1"/>
                    </a:lnTo>
                    <a:close/>
                  </a:path>
                </a:pathLst>
              </a:custGeom>
              <a:solidFill>
                <a:srgbClr val="F9CF7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4" name="Google Shape;774;p31">
                <a:extLst>
                  <a:ext uri="{FF2B5EF4-FFF2-40B4-BE49-F238E27FC236}">
                    <a16:creationId xmlns:a16="http://schemas.microsoft.com/office/drawing/2014/main" id="{0B808818-A8CD-44CD-AAB5-1857323C317D}"/>
                  </a:ext>
                </a:extLst>
              </p:cNvPr>
              <p:cNvSpPr>
                <a:spLocks/>
              </p:cNvSpPr>
              <p:nvPr/>
            </p:nvSpPr>
            <p:spPr bwMode="auto">
              <a:xfrm>
                <a:off x="5670236" y="4448014"/>
                <a:ext cx="92246" cy="80528"/>
              </a:xfrm>
              <a:custGeom>
                <a:avLst/>
                <a:gdLst>
                  <a:gd name="T0" fmla="*/ 2147483646 w 1669"/>
                  <a:gd name="T1" fmla="*/ 2147483646 h 1457"/>
                  <a:gd name="T2" fmla="*/ 2147483646 w 1669"/>
                  <a:gd name="T3" fmla="*/ 2147483646 h 1457"/>
                  <a:gd name="T4" fmla="*/ 2147483646 w 1669"/>
                  <a:gd name="T5" fmla="*/ 2147483646 h 1457"/>
                  <a:gd name="T6" fmla="*/ 2147483646 w 1669"/>
                  <a:gd name="T7" fmla="*/ 2147483646 h 1457"/>
                  <a:gd name="T8" fmla="*/ 2147483646 w 1669"/>
                  <a:gd name="T9" fmla="*/ 2147483646 h 1457"/>
                  <a:gd name="T10" fmla="*/ 2147483646 w 1669"/>
                  <a:gd name="T11" fmla="*/ 2147483646 h 1457"/>
                  <a:gd name="T12" fmla="*/ 2147483646 w 1669"/>
                  <a:gd name="T13" fmla="*/ 2147483646 h 1457"/>
                  <a:gd name="T14" fmla="*/ 2147483646 w 1669"/>
                  <a:gd name="T15" fmla="*/ 2147483646 h 1457"/>
                  <a:gd name="T16" fmla="*/ 2147483646 w 1669"/>
                  <a:gd name="T17" fmla="*/ 2147483646 h 1457"/>
                  <a:gd name="T18" fmla="*/ 2147483646 w 1669"/>
                  <a:gd name="T19" fmla="*/ 2147483646 h 1457"/>
                  <a:gd name="T20" fmla="*/ 2147483646 w 1669"/>
                  <a:gd name="T21" fmla="*/ 2147483646 h 1457"/>
                  <a:gd name="T22" fmla="*/ 2147483646 w 1669"/>
                  <a:gd name="T23" fmla="*/ 2147483646 h 1457"/>
                  <a:gd name="T24" fmla="*/ 2147483646 w 1669"/>
                  <a:gd name="T25" fmla="*/ 2147483646 h 1457"/>
                  <a:gd name="T26" fmla="*/ 2147483646 w 1669"/>
                  <a:gd name="T27" fmla="*/ 2147483646 h 1457"/>
                  <a:gd name="T28" fmla="*/ 2147483646 w 1669"/>
                  <a:gd name="T29" fmla="*/ 2147483646 h 1457"/>
                  <a:gd name="T30" fmla="*/ 2147483646 w 1669"/>
                  <a:gd name="T31" fmla="*/ 2147483646 h 1457"/>
                  <a:gd name="T32" fmla="*/ 2147483646 w 1669"/>
                  <a:gd name="T33" fmla="*/ 2147483646 h 1457"/>
                  <a:gd name="T34" fmla="*/ 2147483646 w 1669"/>
                  <a:gd name="T35" fmla="*/ 2147483646 h 1457"/>
                  <a:gd name="T36" fmla="*/ 2147483646 w 1669"/>
                  <a:gd name="T37" fmla="*/ 2147483646 h 1457"/>
                  <a:gd name="T38" fmla="*/ 2147483646 w 1669"/>
                  <a:gd name="T39" fmla="*/ 2147483646 h 1457"/>
                  <a:gd name="T40" fmla="*/ 2147483646 w 1669"/>
                  <a:gd name="T41" fmla="*/ 2147483646 h 1457"/>
                  <a:gd name="T42" fmla="*/ 2147483646 w 1669"/>
                  <a:gd name="T43" fmla="*/ 2147483646 h 1457"/>
                  <a:gd name="T44" fmla="*/ 2147483646 w 1669"/>
                  <a:gd name="T45" fmla="*/ 2147483646 h 1457"/>
                  <a:gd name="T46" fmla="*/ 2147483646 w 1669"/>
                  <a:gd name="T47" fmla="*/ 2147483646 h 1457"/>
                  <a:gd name="T48" fmla="*/ 2147483646 w 1669"/>
                  <a:gd name="T49" fmla="*/ 2147483646 h 1457"/>
                  <a:gd name="T50" fmla="*/ 2147483646 w 1669"/>
                  <a:gd name="T51" fmla="*/ 2147483646 h 1457"/>
                  <a:gd name="T52" fmla="*/ 2147483646 w 1669"/>
                  <a:gd name="T53" fmla="*/ 2147483646 h 1457"/>
                  <a:gd name="T54" fmla="*/ 2147483646 w 1669"/>
                  <a:gd name="T55" fmla="*/ 2147483646 h 1457"/>
                  <a:gd name="T56" fmla="*/ 2147483646 w 1669"/>
                  <a:gd name="T57" fmla="*/ 2147483646 h 1457"/>
                  <a:gd name="T58" fmla="*/ 2147483646 w 1669"/>
                  <a:gd name="T59" fmla="*/ 2147483646 h 1457"/>
                  <a:gd name="T60" fmla="*/ 2147483646 w 1669"/>
                  <a:gd name="T61" fmla="*/ 2147483646 h 1457"/>
                  <a:gd name="T62" fmla="*/ 2147483646 w 1669"/>
                  <a:gd name="T63" fmla="*/ 2147483646 h 1457"/>
                  <a:gd name="T64" fmla="*/ 2147483646 w 1669"/>
                  <a:gd name="T65" fmla="*/ 2147483646 h 1457"/>
                  <a:gd name="T66" fmla="*/ 2147483646 w 1669"/>
                  <a:gd name="T67" fmla="*/ 2147483646 h 1457"/>
                  <a:gd name="T68" fmla="*/ 2147483646 w 1669"/>
                  <a:gd name="T69" fmla="*/ 2147483646 h 1457"/>
                  <a:gd name="T70" fmla="*/ 2147483646 w 1669"/>
                  <a:gd name="T71" fmla="*/ 2147483646 h 1457"/>
                  <a:gd name="T72" fmla="*/ 2147483646 w 1669"/>
                  <a:gd name="T73" fmla="*/ 2147483646 h 1457"/>
                  <a:gd name="T74" fmla="*/ 2147483646 w 1669"/>
                  <a:gd name="T75" fmla="*/ 2147483646 h 1457"/>
                  <a:gd name="T76" fmla="*/ 2147483646 w 1669"/>
                  <a:gd name="T77" fmla="*/ 2147483646 h 1457"/>
                  <a:gd name="T78" fmla="*/ 2147483646 w 1669"/>
                  <a:gd name="T79" fmla="*/ 2147483646 h 1457"/>
                  <a:gd name="T80" fmla="*/ 2147483646 w 1669"/>
                  <a:gd name="T81" fmla="*/ 2147483646 h 145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lnTo>
                      <a:pt x="239" y="1"/>
                    </a:lnTo>
                    <a:close/>
                  </a:path>
                </a:pathLst>
              </a:custGeom>
              <a:solidFill>
                <a:srgbClr val="F09C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5" name="Google Shape;775;p31">
                <a:extLst>
                  <a:ext uri="{FF2B5EF4-FFF2-40B4-BE49-F238E27FC236}">
                    <a16:creationId xmlns:a16="http://schemas.microsoft.com/office/drawing/2014/main" id="{1BBAF18B-E8E5-46A0-86C4-240744F70E59}"/>
                  </a:ext>
                </a:extLst>
              </p:cNvPr>
              <p:cNvSpPr>
                <a:spLocks/>
              </p:cNvSpPr>
              <p:nvPr/>
            </p:nvSpPr>
            <p:spPr bwMode="auto">
              <a:xfrm>
                <a:off x="5668799" y="4448014"/>
                <a:ext cx="100260" cy="84895"/>
              </a:xfrm>
              <a:custGeom>
                <a:avLst/>
                <a:gdLst>
                  <a:gd name="T0" fmla="*/ 2147483646 w 1814"/>
                  <a:gd name="T1" fmla="*/ 2147483646 h 1536"/>
                  <a:gd name="T2" fmla="*/ 2147483646 w 1814"/>
                  <a:gd name="T3" fmla="*/ 2147483646 h 1536"/>
                  <a:gd name="T4" fmla="*/ 2147483646 w 1814"/>
                  <a:gd name="T5" fmla="*/ 2147483646 h 1536"/>
                  <a:gd name="T6" fmla="*/ 2147483646 w 1814"/>
                  <a:gd name="T7" fmla="*/ 2147483646 h 1536"/>
                  <a:gd name="T8" fmla="*/ 2147483646 w 1814"/>
                  <a:gd name="T9" fmla="*/ 2147483646 h 1536"/>
                  <a:gd name="T10" fmla="*/ 2147483646 w 1814"/>
                  <a:gd name="T11" fmla="*/ 2147483646 h 1536"/>
                  <a:gd name="T12" fmla="*/ 2147483646 w 1814"/>
                  <a:gd name="T13" fmla="*/ 2147483646 h 1536"/>
                  <a:gd name="T14" fmla="*/ 2147483646 w 1814"/>
                  <a:gd name="T15" fmla="*/ 2147483646 h 1536"/>
                  <a:gd name="T16" fmla="*/ 2147483646 w 1814"/>
                  <a:gd name="T17" fmla="*/ 2147483646 h 1536"/>
                  <a:gd name="T18" fmla="*/ 2147483646 w 1814"/>
                  <a:gd name="T19" fmla="*/ 2147483646 h 1536"/>
                  <a:gd name="T20" fmla="*/ 2147483646 w 1814"/>
                  <a:gd name="T21" fmla="*/ 2147483646 h 1536"/>
                  <a:gd name="T22" fmla="*/ 2147483646 w 1814"/>
                  <a:gd name="T23" fmla="*/ 2147483646 h 1536"/>
                  <a:gd name="T24" fmla="*/ 2147483646 w 1814"/>
                  <a:gd name="T25" fmla="*/ 2147483646 h 1536"/>
                  <a:gd name="T26" fmla="*/ 2147483646 w 1814"/>
                  <a:gd name="T27" fmla="*/ 2147483646 h 1536"/>
                  <a:gd name="T28" fmla="*/ 2147483646 w 1814"/>
                  <a:gd name="T29" fmla="*/ 2147483646 h 1536"/>
                  <a:gd name="T30" fmla="*/ 2147483646 w 1814"/>
                  <a:gd name="T31" fmla="*/ 2147483646 h 1536"/>
                  <a:gd name="T32" fmla="*/ 2147483646 w 1814"/>
                  <a:gd name="T33" fmla="*/ 2147483646 h 1536"/>
                  <a:gd name="T34" fmla="*/ 2147483646 w 1814"/>
                  <a:gd name="T35" fmla="*/ 2147483646 h 1536"/>
                  <a:gd name="T36" fmla="*/ 2147483646 w 1814"/>
                  <a:gd name="T37" fmla="*/ 2147483646 h 1536"/>
                  <a:gd name="T38" fmla="*/ 2147483646 w 1814"/>
                  <a:gd name="T39" fmla="*/ 2147483646 h 1536"/>
                  <a:gd name="T40" fmla="*/ 2147483646 w 1814"/>
                  <a:gd name="T41" fmla="*/ 2147483646 h 1536"/>
                  <a:gd name="T42" fmla="*/ 2147483646 w 1814"/>
                  <a:gd name="T43" fmla="*/ 2147483646 h 1536"/>
                  <a:gd name="T44" fmla="*/ 2147483646 w 1814"/>
                  <a:gd name="T45" fmla="*/ 2147483646 h 1536"/>
                  <a:gd name="T46" fmla="*/ 2147483646 w 1814"/>
                  <a:gd name="T47" fmla="*/ 2147483646 h 1536"/>
                  <a:gd name="T48" fmla="*/ 2147483646 w 1814"/>
                  <a:gd name="T49" fmla="*/ 2147483646 h 1536"/>
                  <a:gd name="T50" fmla="*/ 2147483646 w 1814"/>
                  <a:gd name="T51" fmla="*/ 2147483646 h 1536"/>
                  <a:gd name="T52" fmla="*/ 2147483646 w 1814"/>
                  <a:gd name="T53" fmla="*/ 2147483646 h 1536"/>
                  <a:gd name="T54" fmla="*/ 2147483646 w 1814"/>
                  <a:gd name="T55" fmla="*/ 2147483646 h 1536"/>
                  <a:gd name="T56" fmla="*/ 2147483646 w 1814"/>
                  <a:gd name="T57" fmla="*/ 2147483646 h 1536"/>
                  <a:gd name="T58" fmla="*/ 2147483646 w 1814"/>
                  <a:gd name="T59" fmla="*/ 2147483646 h 1536"/>
                  <a:gd name="T60" fmla="*/ 2147483646 w 1814"/>
                  <a:gd name="T61" fmla="*/ 2147483646 h 1536"/>
                  <a:gd name="T62" fmla="*/ 2147483646 w 1814"/>
                  <a:gd name="T63" fmla="*/ 2147483646 h 1536"/>
                  <a:gd name="T64" fmla="*/ 2147483646 w 1814"/>
                  <a:gd name="T65" fmla="*/ 2147483646 h 1536"/>
                  <a:gd name="T66" fmla="*/ 2147483646 w 1814"/>
                  <a:gd name="T67" fmla="*/ 2147483646 h 1536"/>
                  <a:gd name="T68" fmla="*/ 2147483646 w 1814"/>
                  <a:gd name="T69" fmla="*/ 2147483646 h 1536"/>
                  <a:gd name="T70" fmla="*/ 2147483646 w 1814"/>
                  <a:gd name="T71" fmla="*/ 2147483646 h 1536"/>
                  <a:gd name="T72" fmla="*/ 2147483646 w 1814"/>
                  <a:gd name="T73" fmla="*/ 2147483646 h 1536"/>
                  <a:gd name="T74" fmla="*/ 2147483646 w 1814"/>
                  <a:gd name="T75" fmla="*/ 2147483646 h 1536"/>
                  <a:gd name="T76" fmla="*/ 2147483646 w 1814"/>
                  <a:gd name="T77" fmla="*/ 2147483646 h 1536"/>
                  <a:gd name="T78" fmla="*/ 2147483646 w 1814"/>
                  <a:gd name="T79" fmla="*/ 2147483646 h 1536"/>
                  <a:gd name="T80" fmla="*/ 2147483646 w 1814"/>
                  <a:gd name="T81" fmla="*/ 2147483646 h 1536"/>
                  <a:gd name="T82" fmla="*/ 2147483646 w 1814"/>
                  <a:gd name="T83" fmla="*/ 2147483646 h 1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lnTo>
                      <a:pt x="768"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lnTo>
                      <a:pt x="106" y="1"/>
                    </a:lnTo>
                    <a:close/>
                  </a:path>
                </a:pathLst>
              </a:custGeom>
              <a:solidFill>
                <a:srgbClr val="F09C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6" name="Google Shape;776;p31">
                <a:extLst>
                  <a:ext uri="{FF2B5EF4-FFF2-40B4-BE49-F238E27FC236}">
                    <a16:creationId xmlns:a16="http://schemas.microsoft.com/office/drawing/2014/main" id="{68821790-4821-4CFA-BD66-784BC0F8F795}"/>
                  </a:ext>
                </a:extLst>
              </p:cNvPr>
              <p:cNvSpPr>
                <a:spLocks/>
              </p:cNvSpPr>
              <p:nvPr/>
            </p:nvSpPr>
            <p:spPr bwMode="auto">
              <a:xfrm>
                <a:off x="4799733" y="3864528"/>
                <a:ext cx="1237772" cy="1187034"/>
              </a:xfrm>
              <a:custGeom>
                <a:avLst/>
                <a:gdLst>
                  <a:gd name="T0" fmla="*/ 2147483646 w 22395"/>
                  <a:gd name="T1" fmla="*/ 2147483646 h 21477"/>
                  <a:gd name="T2" fmla="*/ 2147483646 w 22395"/>
                  <a:gd name="T3" fmla="*/ 2147483646 h 21477"/>
                  <a:gd name="T4" fmla="*/ 2147483646 w 22395"/>
                  <a:gd name="T5" fmla="*/ 2147483646 h 21477"/>
                  <a:gd name="T6" fmla="*/ 2147483646 w 22395"/>
                  <a:gd name="T7" fmla="*/ 2147483646 h 21477"/>
                  <a:gd name="T8" fmla="*/ 2147483646 w 22395"/>
                  <a:gd name="T9" fmla="*/ 2147483646 h 21477"/>
                  <a:gd name="T10" fmla="*/ 2147483646 w 22395"/>
                  <a:gd name="T11" fmla="*/ 2147483646 h 21477"/>
                  <a:gd name="T12" fmla="*/ 2147483646 w 22395"/>
                  <a:gd name="T13" fmla="*/ 2147483646 h 21477"/>
                  <a:gd name="T14" fmla="*/ 2147483646 w 22395"/>
                  <a:gd name="T15" fmla="*/ 2147483646 h 21477"/>
                  <a:gd name="T16" fmla="*/ 2147483646 w 22395"/>
                  <a:gd name="T17" fmla="*/ 2147483646 h 21477"/>
                  <a:gd name="T18" fmla="*/ 2147483646 w 22395"/>
                  <a:gd name="T19" fmla="*/ 2147483646 h 21477"/>
                  <a:gd name="T20" fmla="*/ 2147483646 w 22395"/>
                  <a:gd name="T21" fmla="*/ 2147483646 h 21477"/>
                  <a:gd name="T22" fmla="*/ 2147483646 w 22395"/>
                  <a:gd name="T23" fmla="*/ 2147483646 h 21477"/>
                  <a:gd name="T24" fmla="*/ 2147483646 w 22395"/>
                  <a:gd name="T25" fmla="*/ 2147483646 h 21477"/>
                  <a:gd name="T26" fmla="*/ 2147483646 w 22395"/>
                  <a:gd name="T27" fmla="*/ 2147483646 h 21477"/>
                  <a:gd name="T28" fmla="*/ 2147483646 w 22395"/>
                  <a:gd name="T29" fmla="*/ 2147483646 h 21477"/>
                  <a:gd name="T30" fmla="*/ 2147483646 w 22395"/>
                  <a:gd name="T31" fmla="*/ 2147483646 h 2147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7" name="Google Shape;777;p31">
                <a:extLst>
                  <a:ext uri="{FF2B5EF4-FFF2-40B4-BE49-F238E27FC236}">
                    <a16:creationId xmlns:a16="http://schemas.microsoft.com/office/drawing/2014/main" id="{13C26A6D-5A99-4C2B-8A57-A4A6562C5C98}"/>
                  </a:ext>
                </a:extLst>
              </p:cNvPr>
              <p:cNvSpPr>
                <a:spLocks/>
              </p:cNvSpPr>
              <p:nvPr/>
            </p:nvSpPr>
            <p:spPr bwMode="auto">
              <a:xfrm>
                <a:off x="4845828" y="3874532"/>
                <a:ext cx="1027082" cy="1046648"/>
              </a:xfrm>
              <a:custGeom>
                <a:avLst/>
                <a:gdLst>
                  <a:gd name="T0" fmla="*/ 2147483646 w 18583"/>
                  <a:gd name="T1" fmla="*/ 0 h 18937"/>
                  <a:gd name="T2" fmla="*/ 2147483646 w 18583"/>
                  <a:gd name="T3" fmla="*/ 2147483646 h 18937"/>
                  <a:gd name="T4" fmla="*/ 2147483646 w 18583"/>
                  <a:gd name="T5" fmla="*/ 2147483646 h 18937"/>
                  <a:gd name="T6" fmla="*/ 0 w 18583"/>
                  <a:gd name="T7" fmla="*/ 2147483646 h 18937"/>
                  <a:gd name="T8" fmla="*/ 0 w 18583"/>
                  <a:gd name="T9" fmla="*/ 2147483646 h 18937"/>
                  <a:gd name="T10" fmla="*/ 2147483646 w 18583"/>
                  <a:gd name="T11" fmla="*/ 2147483646 h 18937"/>
                  <a:gd name="T12" fmla="*/ 2147483646 w 18583"/>
                  <a:gd name="T13" fmla="*/ 2147483646 h 18937"/>
                  <a:gd name="T14" fmla="*/ 2147483646 w 18583"/>
                  <a:gd name="T15" fmla="*/ 2147483646 h 18937"/>
                  <a:gd name="T16" fmla="*/ 2147483646 w 18583"/>
                  <a:gd name="T17" fmla="*/ 0 h 189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8" name="Google Shape;778;p31">
                <a:extLst>
                  <a:ext uri="{FF2B5EF4-FFF2-40B4-BE49-F238E27FC236}">
                    <a16:creationId xmlns:a16="http://schemas.microsoft.com/office/drawing/2014/main" id="{CBD7EA7B-4EFF-4C0D-9BD7-ADA146436DA2}"/>
                  </a:ext>
                </a:extLst>
              </p:cNvPr>
              <p:cNvSpPr>
                <a:spLocks/>
              </p:cNvSpPr>
              <p:nvPr/>
            </p:nvSpPr>
            <p:spPr bwMode="auto">
              <a:xfrm>
                <a:off x="5818028" y="3941796"/>
                <a:ext cx="76107" cy="67374"/>
              </a:xfrm>
              <a:custGeom>
                <a:avLst/>
                <a:gdLst>
                  <a:gd name="T0" fmla="*/ 0 w 1377"/>
                  <a:gd name="T1" fmla="*/ 2147483646 h 1219"/>
                  <a:gd name="T2" fmla="*/ 0 w 1377"/>
                  <a:gd name="T3" fmla="*/ 2147483646 h 1219"/>
                  <a:gd name="T4" fmla="*/ 2147483646 w 1377"/>
                  <a:gd name="T5" fmla="*/ 2147483646 h 1219"/>
                  <a:gd name="T6" fmla="*/ 2147483646 w 1377"/>
                  <a:gd name="T7" fmla="*/ 2147483646 h 1219"/>
                  <a:gd name="T8" fmla="*/ 2147483646 w 1377"/>
                  <a:gd name="T9" fmla="*/ 2147483646 h 1219"/>
                  <a:gd name="T10" fmla="*/ 2147483646 w 1377"/>
                  <a:gd name="T11" fmla="*/ 2147483646 h 1219"/>
                  <a:gd name="T12" fmla="*/ 0 w 1377"/>
                  <a:gd name="T13" fmla="*/ 2147483646 h 12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77" h="1219" extrusionOk="0">
                    <a:moveTo>
                      <a:pt x="0" y="1"/>
                    </a:moveTo>
                    <a:lnTo>
                      <a:pt x="0" y="160"/>
                    </a:lnTo>
                    <a:lnTo>
                      <a:pt x="1218" y="1219"/>
                    </a:lnTo>
                    <a:lnTo>
                      <a:pt x="1324" y="1219"/>
                    </a:lnTo>
                    <a:cubicBezTo>
                      <a:pt x="1376" y="1152"/>
                      <a:pt x="1376" y="1099"/>
                      <a:pt x="1324" y="1047"/>
                    </a:cubicBezTo>
                    <a:lnTo>
                      <a:pt x="172" y="1"/>
                    </a:lnTo>
                    <a:lnTo>
                      <a:pt x="0"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9" name="Google Shape;779;p31">
                <a:extLst>
                  <a:ext uri="{FF2B5EF4-FFF2-40B4-BE49-F238E27FC236}">
                    <a16:creationId xmlns:a16="http://schemas.microsoft.com/office/drawing/2014/main" id="{13D607D2-5BE6-4FCA-A8FA-E30EF7800E19}"/>
                  </a:ext>
                </a:extLst>
              </p:cNvPr>
              <p:cNvSpPr>
                <a:spLocks/>
              </p:cNvSpPr>
              <p:nvPr/>
            </p:nvSpPr>
            <p:spPr bwMode="auto">
              <a:xfrm>
                <a:off x="5647575" y="4112967"/>
                <a:ext cx="76107" cy="69585"/>
              </a:xfrm>
              <a:custGeom>
                <a:avLst/>
                <a:gdLst>
                  <a:gd name="T0" fmla="*/ 2147483646 w 1377"/>
                  <a:gd name="T1" fmla="*/ 2147483646 h 1259"/>
                  <a:gd name="T2" fmla="*/ 2147483646 w 1377"/>
                  <a:gd name="T3" fmla="*/ 2147483646 h 1259"/>
                  <a:gd name="T4" fmla="*/ 2147483646 w 1377"/>
                  <a:gd name="T5" fmla="*/ 2147483646 h 1259"/>
                  <a:gd name="T6" fmla="*/ 2147483646 w 1377"/>
                  <a:gd name="T7" fmla="*/ 2147483646 h 1259"/>
                  <a:gd name="T8" fmla="*/ 2147483646 w 1377"/>
                  <a:gd name="T9" fmla="*/ 2147483646 h 1259"/>
                  <a:gd name="T10" fmla="*/ 2147483646 w 1377"/>
                  <a:gd name="T11" fmla="*/ 2147483646 h 1259"/>
                  <a:gd name="T12" fmla="*/ 2147483646 w 1377"/>
                  <a:gd name="T13" fmla="*/ 2147483646 h 1259"/>
                  <a:gd name="T14" fmla="*/ 2147483646 w 1377"/>
                  <a:gd name="T15" fmla="*/ 2147483646 h 125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0" name="Google Shape;780;p31">
                <a:extLst>
                  <a:ext uri="{FF2B5EF4-FFF2-40B4-BE49-F238E27FC236}">
                    <a16:creationId xmlns:a16="http://schemas.microsoft.com/office/drawing/2014/main" id="{4239987D-0034-4583-904A-75C9DDEBE514}"/>
                  </a:ext>
                </a:extLst>
              </p:cNvPr>
              <p:cNvSpPr>
                <a:spLocks/>
              </p:cNvSpPr>
              <p:nvPr/>
            </p:nvSpPr>
            <p:spPr bwMode="auto">
              <a:xfrm>
                <a:off x="5775580" y="3984243"/>
                <a:ext cx="54883" cy="49080"/>
              </a:xfrm>
              <a:custGeom>
                <a:avLst/>
                <a:gdLst>
                  <a:gd name="T0" fmla="*/ 2147483646 w 993"/>
                  <a:gd name="T1" fmla="*/ 2147483646 h 888"/>
                  <a:gd name="T2" fmla="*/ 2147483646 w 993"/>
                  <a:gd name="T3" fmla="*/ 2147483646 h 888"/>
                  <a:gd name="T4" fmla="*/ 2147483646 w 993"/>
                  <a:gd name="T5" fmla="*/ 2147483646 h 888"/>
                  <a:gd name="T6" fmla="*/ 2147483646 w 993"/>
                  <a:gd name="T7" fmla="*/ 2147483646 h 888"/>
                  <a:gd name="T8" fmla="*/ 2147483646 w 993"/>
                  <a:gd name="T9" fmla="*/ 2147483646 h 888"/>
                  <a:gd name="T10" fmla="*/ 2147483646 w 993"/>
                  <a:gd name="T11" fmla="*/ 2147483646 h 888"/>
                  <a:gd name="T12" fmla="*/ 2147483646 w 993"/>
                  <a:gd name="T13" fmla="*/ 2147483646 h 8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3" h="888" extrusionOk="0">
                    <a:moveTo>
                      <a:pt x="53" y="1"/>
                    </a:moveTo>
                    <a:cubicBezTo>
                      <a:pt x="0" y="54"/>
                      <a:pt x="0" y="54"/>
                      <a:pt x="53" y="120"/>
                    </a:cubicBezTo>
                    <a:lnTo>
                      <a:pt x="874" y="887"/>
                    </a:lnTo>
                    <a:lnTo>
                      <a:pt x="993" y="887"/>
                    </a:lnTo>
                    <a:lnTo>
                      <a:pt x="993" y="781"/>
                    </a:lnTo>
                    <a:lnTo>
                      <a:pt x="106" y="1"/>
                    </a:lnTo>
                    <a:lnTo>
                      <a:pt x="53"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1" name="Google Shape;781;p31">
                <a:extLst>
                  <a:ext uri="{FF2B5EF4-FFF2-40B4-BE49-F238E27FC236}">
                    <a16:creationId xmlns:a16="http://schemas.microsoft.com/office/drawing/2014/main" id="{8BD17215-62E9-4D37-80BA-22D1B5B84C27}"/>
                  </a:ext>
                </a:extLst>
              </p:cNvPr>
              <p:cNvSpPr>
                <a:spLocks/>
              </p:cNvSpPr>
              <p:nvPr/>
            </p:nvSpPr>
            <p:spPr bwMode="auto">
              <a:xfrm>
                <a:off x="5736062" y="4024646"/>
                <a:ext cx="54938" cy="50351"/>
              </a:xfrm>
              <a:custGeom>
                <a:avLst/>
                <a:gdLst>
                  <a:gd name="T0" fmla="*/ 2147483646 w 994"/>
                  <a:gd name="T1" fmla="*/ 2147483646 h 911"/>
                  <a:gd name="T2" fmla="*/ 2147483646 w 994"/>
                  <a:gd name="T3" fmla="*/ 2147483646 h 911"/>
                  <a:gd name="T4" fmla="*/ 2147483646 w 994"/>
                  <a:gd name="T5" fmla="*/ 2147483646 h 911"/>
                  <a:gd name="T6" fmla="*/ 2147483646 w 994"/>
                  <a:gd name="T7" fmla="*/ 2147483646 h 911"/>
                  <a:gd name="T8" fmla="*/ 2147483646 w 994"/>
                  <a:gd name="T9" fmla="*/ 2147483646 h 911"/>
                  <a:gd name="T10" fmla="*/ 2147483646 w 994"/>
                  <a:gd name="T11" fmla="*/ 2147483646 h 911"/>
                  <a:gd name="T12" fmla="*/ 2147483646 w 994"/>
                  <a:gd name="T13" fmla="*/ 2147483646 h 911"/>
                  <a:gd name="T14" fmla="*/ 2147483646 w 994"/>
                  <a:gd name="T15" fmla="*/ 2147483646 h 911"/>
                  <a:gd name="T16" fmla="*/ 2147483646 w 994"/>
                  <a:gd name="T17" fmla="*/ 2147483646 h 9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2" name="Google Shape;782;p31">
                <a:extLst>
                  <a:ext uri="{FF2B5EF4-FFF2-40B4-BE49-F238E27FC236}">
                    <a16:creationId xmlns:a16="http://schemas.microsoft.com/office/drawing/2014/main" id="{E3FF378B-44FD-4E2C-9C1A-B6090A874CDD}"/>
                  </a:ext>
                </a:extLst>
              </p:cNvPr>
              <p:cNvSpPr>
                <a:spLocks/>
              </p:cNvSpPr>
              <p:nvPr/>
            </p:nvSpPr>
            <p:spPr bwMode="auto">
              <a:xfrm>
                <a:off x="5695826" y="4066927"/>
                <a:ext cx="54938" cy="48306"/>
              </a:xfrm>
              <a:custGeom>
                <a:avLst/>
                <a:gdLst>
                  <a:gd name="T0" fmla="*/ 2147483646 w 994"/>
                  <a:gd name="T1" fmla="*/ 0 h 874"/>
                  <a:gd name="T2" fmla="*/ 2147483646 w 994"/>
                  <a:gd name="T3" fmla="*/ 2147483646 h 874"/>
                  <a:gd name="T4" fmla="*/ 2147483646 w 994"/>
                  <a:gd name="T5" fmla="*/ 2147483646 h 874"/>
                  <a:gd name="T6" fmla="*/ 2147483646 w 994"/>
                  <a:gd name="T7" fmla="*/ 2147483646 h 874"/>
                  <a:gd name="T8" fmla="*/ 2147483646 w 994"/>
                  <a:gd name="T9" fmla="*/ 2147483646 h 874"/>
                  <a:gd name="T10" fmla="*/ 2147483646 w 994"/>
                  <a:gd name="T11" fmla="*/ 0 h 874"/>
                  <a:gd name="T12" fmla="*/ 2147483646 w 994"/>
                  <a:gd name="T13" fmla="*/ 0 h 8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4" h="874" extrusionOk="0">
                    <a:moveTo>
                      <a:pt x="1" y="0"/>
                    </a:moveTo>
                    <a:lnTo>
                      <a:pt x="1" y="106"/>
                    </a:lnTo>
                    <a:lnTo>
                      <a:pt x="887" y="874"/>
                    </a:lnTo>
                    <a:lnTo>
                      <a:pt x="940" y="874"/>
                    </a:lnTo>
                    <a:cubicBezTo>
                      <a:pt x="993" y="874"/>
                      <a:pt x="993" y="821"/>
                      <a:pt x="940" y="768"/>
                    </a:cubicBezTo>
                    <a:lnTo>
                      <a:pt x="120"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3" name="Google Shape;783;p31">
                <a:extLst>
                  <a:ext uri="{FF2B5EF4-FFF2-40B4-BE49-F238E27FC236}">
                    <a16:creationId xmlns:a16="http://schemas.microsoft.com/office/drawing/2014/main" id="{4276C6EE-9C8F-41E0-AD5E-83EFF8D1BE26}"/>
                  </a:ext>
                </a:extLst>
              </p:cNvPr>
              <p:cNvSpPr>
                <a:spLocks/>
              </p:cNvSpPr>
              <p:nvPr/>
            </p:nvSpPr>
            <p:spPr bwMode="auto">
              <a:xfrm>
                <a:off x="5604409" y="4158344"/>
                <a:ext cx="54883" cy="48361"/>
              </a:xfrm>
              <a:custGeom>
                <a:avLst/>
                <a:gdLst>
                  <a:gd name="T0" fmla="*/ 2147483646 w 993"/>
                  <a:gd name="T1" fmla="*/ 2147483646 h 875"/>
                  <a:gd name="T2" fmla="*/ 2147483646 w 993"/>
                  <a:gd name="T3" fmla="*/ 2147483646 h 875"/>
                  <a:gd name="T4" fmla="*/ 2147483646 w 993"/>
                  <a:gd name="T5" fmla="*/ 2147483646 h 875"/>
                  <a:gd name="T6" fmla="*/ 2147483646 w 993"/>
                  <a:gd name="T7" fmla="*/ 2147483646 h 875"/>
                  <a:gd name="T8" fmla="*/ 2147483646 w 993"/>
                  <a:gd name="T9" fmla="*/ 2147483646 h 875"/>
                  <a:gd name="T10" fmla="*/ 2147483646 w 993"/>
                  <a:gd name="T11" fmla="*/ 2147483646 h 875"/>
                  <a:gd name="T12" fmla="*/ 2147483646 w 993"/>
                  <a:gd name="T13" fmla="*/ 2147483646 h 8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3" h="875" extrusionOk="0">
                    <a:moveTo>
                      <a:pt x="66" y="1"/>
                    </a:moveTo>
                    <a:cubicBezTo>
                      <a:pt x="0" y="54"/>
                      <a:pt x="0" y="54"/>
                      <a:pt x="66" y="106"/>
                    </a:cubicBezTo>
                    <a:lnTo>
                      <a:pt x="887" y="874"/>
                    </a:lnTo>
                    <a:lnTo>
                      <a:pt x="993" y="874"/>
                    </a:lnTo>
                    <a:lnTo>
                      <a:pt x="993" y="768"/>
                    </a:lnTo>
                    <a:lnTo>
                      <a:pt x="119" y="1"/>
                    </a:lnTo>
                    <a:lnTo>
                      <a:pt x="66"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4" name="Google Shape;784;p31">
                <a:extLst>
                  <a:ext uri="{FF2B5EF4-FFF2-40B4-BE49-F238E27FC236}">
                    <a16:creationId xmlns:a16="http://schemas.microsoft.com/office/drawing/2014/main" id="{C07860EC-CCD1-48CF-BC6F-AEEF353B2437}"/>
                  </a:ext>
                </a:extLst>
              </p:cNvPr>
              <p:cNvSpPr>
                <a:spLocks/>
              </p:cNvSpPr>
              <p:nvPr/>
            </p:nvSpPr>
            <p:spPr bwMode="auto">
              <a:xfrm>
                <a:off x="5564891" y="4198580"/>
                <a:ext cx="54938" cy="50517"/>
              </a:xfrm>
              <a:custGeom>
                <a:avLst/>
                <a:gdLst>
                  <a:gd name="T0" fmla="*/ 2147483646 w 994"/>
                  <a:gd name="T1" fmla="*/ 2147483646 h 914"/>
                  <a:gd name="T2" fmla="*/ 2147483646 w 994"/>
                  <a:gd name="T3" fmla="*/ 2147483646 h 914"/>
                  <a:gd name="T4" fmla="*/ 2147483646 w 994"/>
                  <a:gd name="T5" fmla="*/ 2147483646 h 914"/>
                  <a:gd name="T6" fmla="*/ 2147483646 w 994"/>
                  <a:gd name="T7" fmla="*/ 2147483646 h 914"/>
                  <a:gd name="T8" fmla="*/ 2147483646 w 994"/>
                  <a:gd name="T9" fmla="*/ 2147483646 h 914"/>
                  <a:gd name="T10" fmla="*/ 2147483646 w 994"/>
                  <a:gd name="T11" fmla="*/ 2147483646 h 914"/>
                  <a:gd name="T12" fmla="*/ 2147483646 w 994"/>
                  <a:gd name="T13" fmla="*/ 2147483646 h 914"/>
                  <a:gd name="T14" fmla="*/ 2147483646 w 994"/>
                  <a:gd name="T15" fmla="*/ 2147483646 h 914"/>
                  <a:gd name="T16" fmla="*/ 2147483646 w 994"/>
                  <a:gd name="T17" fmla="*/ 2147483646 h 9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5" name="Google Shape;785;p31">
                <a:extLst>
                  <a:ext uri="{FF2B5EF4-FFF2-40B4-BE49-F238E27FC236}">
                    <a16:creationId xmlns:a16="http://schemas.microsoft.com/office/drawing/2014/main" id="{227AFC0B-1A95-4922-9971-2C8F4748E621}"/>
                  </a:ext>
                </a:extLst>
              </p:cNvPr>
              <p:cNvSpPr>
                <a:spLocks/>
              </p:cNvSpPr>
              <p:nvPr/>
            </p:nvSpPr>
            <p:spPr bwMode="auto">
              <a:xfrm>
                <a:off x="5525373" y="4240254"/>
                <a:ext cx="54938" cy="49080"/>
              </a:xfrm>
              <a:custGeom>
                <a:avLst/>
                <a:gdLst>
                  <a:gd name="T0" fmla="*/ 2147483646 w 994"/>
                  <a:gd name="T1" fmla="*/ 2147483646 h 888"/>
                  <a:gd name="T2" fmla="*/ 2147483646 w 994"/>
                  <a:gd name="T3" fmla="*/ 2147483646 h 888"/>
                  <a:gd name="T4" fmla="*/ 2147483646 w 994"/>
                  <a:gd name="T5" fmla="*/ 2147483646 h 888"/>
                  <a:gd name="T6" fmla="*/ 2147483646 w 994"/>
                  <a:gd name="T7" fmla="*/ 2147483646 h 888"/>
                  <a:gd name="T8" fmla="*/ 2147483646 w 994"/>
                  <a:gd name="T9" fmla="*/ 2147483646 h 888"/>
                  <a:gd name="T10" fmla="*/ 2147483646 w 994"/>
                  <a:gd name="T11" fmla="*/ 2147483646 h 888"/>
                  <a:gd name="T12" fmla="*/ 2147483646 w 994"/>
                  <a:gd name="T13" fmla="*/ 2147483646 h 8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4" h="888" extrusionOk="0">
                    <a:moveTo>
                      <a:pt x="1" y="1"/>
                    </a:moveTo>
                    <a:lnTo>
                      <a:pt x="1" y="120"/>
                    </a:lnTo>
                    <a:lnTo>
                      <a:pt x="888" y="888"/>
                    </a:lnTo>
                    <a:lnTo>
                      <a:pt x="994" y="888"/>
                    </a:lnTo>
                    <a:cubicBezTo>
                      <a:pt x="994" y="888"/>
                      <a:pt x="994" y="835"/>
                      <a:pt x="941" y="782"/>
                    </a:cubicBezTo>
                    <a:lnTo>
                      <a:pt x="107" y="1"/>
                    </a:lnTo>
                    <a:lnTo>
                      <a:pt x="1"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6" name="Google Shape;786;p31">
                <a:extLst>
                  <a:ext uri="{FF2B5EF4-FFF2-40B4-BE49-F238E27FC236}">
                    <a16:creationId xmlns:a16="http://schemas.microsoft.com/office/drawing/2014/main" id="{AC5F158F-A9F0-4ADC-A107-F9B09093B5F6}"/>
                  </a:ext>
                </a:extLst>
              </p:cNvPr>
              <p:cNvSpPr>
                <a:spLocks/>
              </p:cNvSpPr>
              <p:nvPr/>
            </p:nvSpPr>
            <p:spPr bwMode="auto">
              <a:xfrm>
                <a:off x="5433956" y="4331726"/>
                <a:ext cx="57868" cy="49080"/>
              </a:xfrm>
              <a:custGeom>
                <a:avLst/>
                <a:gdLst>
                  <a:gd name="T0" fmla="*/ 2147483646 w 1047"/>
                  <a:gd name="T1" fmla="*/ 0 h 888"/>
                  <a:gd name="T2" fmla="*/ 2147483646 w 1047"/>
                  <a:gd name="T3" fmla="*/ 2147483646 h 888"/>
                  <a:gd name="T4" fmla="*/ 2147483646 w 1047"/>
                  <a:gd name="T5" fmla="*/ 2147483646 h 888"/>
                  <a:gd name="T6" fmla="*/ 2147483646 w 1047"/>
                  <a:gd name="T7" fmla="*/ 2147483646 h 888"/>
                  <a:gd name="T8" fmla="*/ 2147483646 w 1047"/>
                  <a:gd name="T9" fmla="*/ 2147483646 h 888"/>
                  <a:gd name="T10" fmla="*/ 2147483646 w 1047"/>
                  <a:gd name="T11" fmla="*/ 0 h 888"/>
                  <a:gd name="T12" fmla="*/ 2147483646 w 1047"/>
                  <a:gd name="T13" fmla="*/ 0 h 8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7" h="888" extrusionOk="0">
                    <a:moveTo>
                      <a:pt x="53" y="0"/>
                    </a:moveTo>
                    <a:cubicBezTo>
                      <a:pt x="0" y="53"/>
                      <a:pt x="0" y="53"/>
                      <a:pt x="53" y="119"/>
                    </a:cubicBezTo>
                    <a:lnTo>
                      <a:pt x="940" y="887"/>
                    </a:lnTo>
                    <a:lnTo>
                      <a:pt x="993" y="887"/>
                    </a:lnTo>
                    <a:cubicBezTo>
                      <a:pt x="1046" y="887"/>
                      <a:pt x="1046" y="834"/>
                      <a:pt x="993" y="781"/>
                    </a:cubicBezTo>
                    <a:lnTo>
                      <a:pt x="173" y="0"/>
                    </a:lnTo>
                    <a:lnTo>
                      <a:pt x="53"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7" name="Google Shape;787;p31">
                <a:extLst>
                  <a:ext uri="{FF2B5EF4-FFF2-40B4-BE49-F238E27FC236}">
                    <a16:creationId xmlns:a16="http://schemas.microsoft.com/office/drawing/2014/main" id="{D553ECC8-99FE-4E2D-A2FD-BF775CBC51B2}"/>
                  </a:ext>
                </a:extLst>
              </p:cNvPr>
              <p:cNvSpPr>
                <a:spLocks/>
              </p:cNvSpPr>
              <p:nvPr/>
            </p:nvSpPr>
            <p:spPr bwMode="auto">
              <a:xfrm>
                <a:off x="5394438" y="4372128"/>
                <a:ext cx="54938" cy="50351"/>
              </a:xfrm>
              <a:custGeom>
                <a:avLst/>
                <a:gdLst>
                  <a:gd name="T0" fmla="*/ 2147483646 w 994"/>
                  <a:gd name="T1" fmla="*/ 2147483646 h 911"/>
                  <a:gd name="T2" fmla="*/ 2147483646 w 994"/>
                  <a:gd name="T3" fmla="*/ 2147483646 h 911"/>
                  <a:gd name="T4" fmla="*/ 2147483646 w 994"/>
                  <a:gd name="T5" fmla="*/ 2147483646 h 911"/>
                  <a:gd name="T6" fmla="*/ 2147483646 w 994"/>
                  <a:gd name="T7" fmla="*/ 2147483646 h 911"/>
                  <a:gd name="T8" fmla="*/ 2147483646 w 994"/>
                  <a:gd name="T9" fmla="*/ 2147483646 h 911"/>
                  <a:gd name="T10" fmla="*/ 2147483646 w 994"/>
                  <a:gd name="T11" fmla="*/ 2147483646 h 911"/>
                  <a:gd name="T12" fmla="*/ 2147483646 w 994"/>
                  <a:gd name="T13" fmla="*/ 2147483646 h 911"/>
                  <a:gd name="T14" fmla="*/ 2147483646 w 994"/>
                  <a:gd name="T15" fmla="*/ 2147483646 h 911"/>
                  <a:gd name="T16" fmla="*/ 2147483646 w 994"/>
                  <a:gd name="T17" fmla="*/ 2147483646 h 9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8" name="Google Shape;788;p31">
                <a:extLst>
                  <a:ext uri="{FF2B5EF4-FFF2-40B4-BE49-F238E27FC236}">
                    <a16:creationId xmlns:a16="http://schemas.microsoft.com/office/drawing/2014/main" id="{FA028A0C-70E4-4555-9F66-9FF9957BA8CA}"/>
                  </a:ext>
                </a:extLst>
              </p:cNvPr>
              <p:cNvSpPr>
                <a:spLocks/>
              </p:cNvSpPr>
              <p:nvPr/>
            </p:nvSpPr>
            <p:spPr bwMode="auto">
              <a:xfrm>
                <a:off x="5354975" y="4414354"/>
                <a:ext cx="54883" cy="48361"/>
              </a:xfrm>
              <a:custGeom>
                <a:avLst/>
                <a:gdLst>
                  <a:gd name="T0" fmla="*/ 0 w 993"/>
                  <a:gd name="T1" fmla="*/ 2147483646 h 875"/>
                  <a:gd name="T2" fmla="*/ 2147483646 w 993"/>
                  <a:gd name="T3" fmla="*/ 2147483646 h 875"/>
                  <a:gd name="T4" fmla="*/ 2147483646 w 993"/>
                  <a:gd name="T5" fmla="*/ 2147483646 h 875"/>
                  <a:gd name="T6" fmla="*/ 2147483646 w 993"/>
                  <a:gd name="T7" fmla="*/ 2147483646 h 875"/>
                  <a:gd name="T8" fmla="*/ 2147483646 w 993"/>
                  <a:gd name="T9" fmla="*/ 2147483646 h 875"/>
                  <a:gd name="T10" fmla="*/ 2147483646 w 993"/>
                  <a:gd name="T11" fmla="*/ 2147483646 h 875"/>
                  <a:gd name="T12" fmla="*/ 0 w 993"/>
                  <a:gd name="T13" fmla="*/ 2147483646 h 8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3" h="875" extrusionOk="0">
                    <a:moveTo>
                      <a:pt x="0" y="1"/>
                    </a:moveTo>
                    <a:cubicBezTo>
                      <a:pt x="0" y="54"/>
                      <a:pt x="0" y="54"/>
                      <a:pt x="53" y="107"/>
                    </a:cubicBezTo>
                    <a:lnTo>
                      <a:pt x="874" y="874"/>
                    </a:lnTo>
                    <a:lnTo>
                      <a:pt x="993" y="874"/>
                    </a:lnTo>
                    <a:lnTo>
                      <a:pt x="993" y="769"/>
                    </a:lnTo>
                    <a:lnTo>
                      <a:pt x="106" y="1"/>
                    </a:lnTo>
                    <a:lnTo>
                      <a:pt x="0"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9" name="Google Shape;789;p31">
                <a:extLst>
                  <a:ext uri="{FF2B5EF4-FFF2-40B4-BE49-F238E27FC236}">
                    <a16:creationId xmlns:a16="http://schemas.microsoft.com/office/drawing/2014/main" id="{D107017C-AF32-4EB5-9641-3FA7A3052A28}"/>
                  </a:ext>
                </a:extLst>
              </p:cNvPr>
              <p:cNvSpPr>
                <a:spLocks/>
              </p:cNvSpPr>
              <p:nvPr/>
            </p:nvSpPr>
            <p:spPr bwMode="auto">
              <a:xfrm>
                <a:off x="5266433" y="4505826"/>
                <a:ext cx="54938" cy="48306"/>
              </a:xfrm>
              <a:custGeom>
                <a:avLst/>
                <a:gdLst>
                  <a:gd name="T0" fmla="*/ 2147483646 w 994"/>
                  <a:gd name="T1" fmla="*/ 0 h 874"/>
                  <a:gd name="T2" fmla="*/ 2147483646 w 994"/>
                  <a:gd name="T3" fmla="*/ 2147483646 h 874"/>
                  <a:gd name="T4" fmla="*/ 2147483646 w 994"/>
                  <a:gd name="T5" fmla="*/ 2147483646 h 874"/>
                  <a:gd name="T6" fmla="*/ 2147483646 w 994"/>
                  <a:gd name="T7" fmla="*/ 2147483646 h 874"/>
                  <a:gd name="T8" fmla="*/ 2147483646 w 994"/>
                  <a:gd name="T9" fmla="*/ 2147483646 h 874"/>
                  <a:gd name="T10" fmla="*/ 2147483646 w 994"/>
                  <a:gd name="T11" fmla="*/ 0 h 874"/>
                  <a:gd name="T12" fmla="*/ 2147483646 w 994"/>
                  <a:gd name="T13" fmla="*/ 0 h 8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4" h="874" extrusionOk="0">
                    <a:moveTo>
                      <a:pt x="1" y="0"/>
                    </a:moveTo>
                    <a:lnTo>
                      <a:pt x="1" y="106"/>
                    </a:lnTo>
                    <a:lnTo>
                      <a:pt x="887" y="874"/>
                    </a:lnTo>
                    <a:lnTo>
                      <a:pt x="940" y="874"/>
                    </a:lnTo>
                    <a:cubicBezTo>
                      <a:pt x="993" y="874"/>
                      <a:pt x="993" y="821"/>
                      <a:pt x="940" y="768"/>
                    </a:cubicBezTo>
                    <a:lnTo>
                      <a:pt x="106"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0" name="Google Shape;790;p31">
                <a:extLst>
                  <a:ext uri="{FF2B5EF4-FFF2-40B4-BE49-F238E27FC236}">
                    <a16:creationId xmlns:a16="http://schemas.microsoft.com/office/drawing/2014/main" id="{4B76C9C1-6EA4-4A0A-9D04-326EEC74198E}"/>
                  </a:ext>
                </a:extLst>
              </p:cNvPr>
              <p:cNvSpPr>
                <a:spLocks/>
              </p:cNvSpPr>
              <p:nvPr/>
            </p:nvSpPr>
            <p:spPr bwMode="auto">
              <a:xfrm>
                <a:off x="5223986" y="4546063"/>
                <a:ext cx="57868" cy="50517"/>
              </a:xfrm>
              <a:custGeom>
                <a:avLst/>
                <a:gdLst>
                  <a:gd name="T0" fmla="*/ 2147483646 w 1047"/>
                  <a:gd name="T1" fmla="*/ 0 h 914"/>
                  <a:gd name="T2" fmla="*/ 2147483646 w 1047"/>
                  <a:gd name="T3" fmla="*/ 2147483646 h 914"/>
                  <a:gd name="T4" fmla="*/ 2147483646 w 1047"/>
                  <a:gd name="T5" fmla="*/ 2147483646 h 914"/>
                  <a:gd name="T6" fmla="*/ 2147483646 w 1047"/>
                  <a:gd name="T7" fmla="*/ 2147483646 h 914"/>
                  <a:gd name="T8" fmla="*/ 2147483646 w 1047"/>
                  <a:gd name="T9" fmla="*/ 2147483646 h 914"/>
                  <a:gd name="T10" fmla="*/ 2147483646 w 1047"/>
                  <a:gd name="T11" fmla="*/ 2147483646 h 914"/>
                  <a:gd name="T12" fmla="*/ 2147483646 w 1047"/>
                  <a:gd name="T13" fmla="*/ 2147483646 h 914"/>
                  <a:gd name="T14" fmla="*/ 2147483646 w 1047"/>
                  <a:gd name="T15" fmla="*/ 2147483646 h 914"/>
                  <a:gd name="T16" fmla="*/ 2147483646 w 1047"/>
                  <a:gd name="T17" fmla="*/ 0 h 9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1" name="Google Shape;791;p31">
                <a:extLst>
                  <a:ext uri="{FF2B5EF4-FFF2-40B4-BE49-F238E27FC236}">
                    <a16:creationId xmlns:a16="http://schemas.microsoft.com/office/drawing/2014/main" id="{334F1522-8448-45DD-9823-6E6F25D6707C}"/>
                  </a:ext>
                </a:extLst>
              </p:cNvPr>
              <p:cNvSpPr>
                <a:spLocks/>
              </p:cNvSpPr>
              <p:nvPr/>
            </p:nvSpPr>
            <p:spPr bwMode="auto">
              <a:xfrm>
                <a:off x="5183804" y="4587736"/>
                <a:ext cx="54883" cy="49080"/>
              </a:xfrm>
              <a:custGeom>
                <a:avLst/>
                <a:gdLst>
                  <a:gd name="T0" fmla="*/ 2147483646 w 993"/>
                  <a:gd name="T1" fmla="*/ 2147483646 h 888"/>
                  <a:gd name="T2" fmla="*/ 2147483646 w 993"/>
                  <a:gd name="T3" fmla="*/ 2147483646 h 888"/>
                  <a:gd name="T4" fmla="*/ 2147483646 w 993"/>
                  <a:gd name="T5" fmla="*/ 2147483646 h 888"/>
                  <a:gd name="T6" fmla="*/ 2147483646 w 993"/>
                  <a:gd name="T7" fmla="*/ 2147483646 h 888"/>
                  <a:gd name="T8" fmla="*/ 2147483646 w 993"/>
                  <a:gd name="T9" fmla="*/ 2147483646 h 888"/>
                  <a:gd name="T10" fmla="*/ 2147483646 w 993"/>
                  <a:gd name="T11" fmla="*/ 2147483646 h 888"/>
                  <a:gd name="T12" fmla="*/ 2147483646 w 993"/>
                  <a:gd name="T13" fmla="*/ 2147483646 h 8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3" h="888" extrusionOk="0">
                    <a:moveTo>
                      <a:pt x="66" y="1"/>
                    </a:moveTo>
                    <a:cubicBezTo>
                      <a:pt x="0" y="54"/>
                      <a:pt x="0" y="120"/>
                      <a:pt x="66" y="120"/>
                    </a:cubicBezTo>
                    <a:lnTo>
                      <a:pt x="887" y="887"/>
                    </a:lnTo>
                    <a:lnTo>
                      <a:pt x="993" y="887"/>
                    </a:lnTo>
                    <a:lnTo>
                      <a:pt x="993" y="782"/>
                    </a:lnTo>
                    <a:lnTo>
                      <a:pt x="119" y="1"/>
                    </a:lnTo>
                    <a:lnTo>
                      <a:pt x="66"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2" name="Google Shape;792;p31">
                <a:extLst>
                  <a:ext uri="{FF2B5EF4-FFF2-40B4-BE49-F238E27FC236}">
                    <a16:creationId xmlns:a16="http://schemas.microsoft.com/office/drawing/2014/main" id="{FFC3E85E-462B-4FD3-BF76-3395D3AEE7A5}"/>
                  </a:ext>
                </a:extLst>
              </p:cNvPr>
              <p:cNvSpPr>
                <a:spLocks/>
              </p:cNvSpPr>
              <p:nvPr/>
            </p:nvSpPr>
            <p:spPr bwMode="auto">
              <a:xfrm>
                <a:off x="5095980" y="4679208"/>
                <a:ext cx="54938" cy="49024"/>
              </a:xfrm>
              <a:custGeom>
                <a:avLst/>
                <a:gdLst>
                  <a:gd name="T0" fmla="*/ 2147483646 w 994"/>
                  <a:gd name="T1" fmla="*/ 0 h 887"/>
                  <a:gd name="T2" fmla="*/ 2147483646 w 994"/>
                  <a:gd name="T3" fmla="*/ 2147483646 h 887"/>
                  <a:gd name="T4" fmla="*/ 2147483646 w 994"/>
                  <a:gd name="T5" fmla="*/ 2147483646 h 887"/>
                  <a:gd name="T6" fmla="*/ 2147483646 w 994"/>
                  <a:gd name="T7" fmla="*/ 2147483646 h 887"/>
                  <a:gd name="T8" fmla="*/ 2147483646 w 994"/>
                  <a:gd name="T9" fmla="*/ 2147483646 h 887"/>
                  <a:gd name="T10" fmla="*/ 2147483646 w 994"/>
                  <a:gd name="T11" fmla="*/ 0 h 887"/>
                  <a:gd name="T12" fmla="*/ 2147483646 w 994"/>
                  <a:gd name="T13" fmla="*/ 0 h 8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4" h="887" extrusionOk="0">
                    <a:moveTo>
                      <a:pt x="1" y="0"/>
                    </a:moveTo>
                    <a:lnTo>
                      <a:pt x="1" y="119"/>
                    </a:lnTo>
                    <a:lnTo>
                      <a:pt x="874" y="887"/>
                    </a:lnTo>
                    <a:lnTo>
                      <a:pt x="993" y="887"/>
                    </a:lnTo>
                    <a:cubicBezTo>
                      <a:pt x="993" y="887"/>
                      <a:pt x="993" y="834"/>
                      <a:pt x="927" y="781"/>
                    </a:cubicBezTo>
                    <a:lnTo>
                      <a:pt x="107"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3" name="Google Shape;793;p31">
                <a:extLst>
                  <a:ext uri="{FF2B5EF4-FFF2-40B4-BE49-F238E27FC236}">
                    <a16:creationId xmlns:a16="http://schemas.microsoft.com/office/drawing/2014/main" id="{FE693AAF-BFB1-4784-B232-3FDFDB6E31C9}"/>
                  </a:ext>
                </a:extLst>
              </p:cNvPr>
              <p:cNvSpPr>
                <a:spLocks/>
              </p:cNvSpPr>
              <p:nvPr/>
            </p:nvSpPr>
            <p:spPr bwMode="auto">
              <a:xfrm>
                <a:off x="5055744" y="4719611"/>
                <a:ext cx="54938" cy="50351"/>
              </a:xfrm>
              <a:custGeom>
                <a:avLst/>
                <a:gdLst>
                  <a:gd name="T0" fmla="*/ 2147483646 w 994"/>
                  <a:gd name="T1" fmla="*/ 0 h 911"/>
                  <a:gd name="T2" fmla="*/ 2147483646 w 994"/>
                  <a:gd name="T3" fmla="*/ 2147483646 h 911"/>
                  <a:gd name="T4" fmla="*/ 2147483646 w 994"/>
                  <a:gd name="T5" fmla="*/ 2147483646 h 911"/>
                  <a:gd name="T6" fmla="*/ 2147483646 w 994"/>
                  <a:gd name="T7" fmla="*/ 2147483646 h 911"/>
                  <a:gd name="T8" fmla="*/ 2147483646 w 994"/>
                  <a:gd name="T9" fmla="*/ 2147483646 h 911"/>
                  <a:gd name="T10" fmla="*/ 2147483646 w 994"/>
                  <a:gd name="T11" fmla="*/ 2147483646 h 911"/>
                  <a:gd name="T12" fmla="*/ 2147483646 w 994"/>
                  <a:gd name="T13" fmla="*/ 2147483646 h 911"/>
                  <a:gd name="T14" fmla="*/ 2147483646 w 994"/>
                  <a:gd name="T15" fmla="*/ 2147483646 h 911"/>
                  <a:gd name="T16" fmla="*/ 2147483646 w 994"/>
                  <a:gd name="T17" fmla="*/ 0 h 9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4" name="Google Shape;794;p31">
                <a:extLst>
                  <a:ext uri="{FF2B5EF4-FFF2-40B4-BE49-F238E27FC236}">
                    <a16:creationId xmlns:a16="http://schemas.microsoft.com/office/drawing/2014/main" id="{0A9DC617-31B7-4449-B7DF-ED233C3C2C93}"/>
                  </a:ext>
                </a:extLst>
              </p:cNvPr>
              <p:cNvSpPr>
                <a:spLocks/>
              </p:cNvSpPr>
              <p:nvPr/>
            </p:nvSpPr>
            <p:spPr bwMode="auto">
              <a:xfrm>
                <a:off x="5013352" y="4761837"/>
                <a:ext cx="54883" cy="48361"/>
              </a:xfrm>
              <a:custGeom>
                <a:avLst/>
                <a:gdLst>
                  <a:gd name="T0" fmla="*/ 2147483646 w 993"/>
                  <a:gd name="T1" fmla="*/ 2147483646 h 875"/>
                  <a:gd name="T2" fmla="*/ 2147483646 w 993"/>
                  <a:gd name="T3" fmla="*/ 2147483646 h 875"/>
                  <a:gd name="T4" fmla="*/ 2147483646 w 993"/>
                  <a:gd name="T5" fmla="*/ 2147483646 h 875"/>
                  <a:gd name="T6" fmla="*/ 2147483646 w 993"/>
                  <a:gd name="T7" fmla="*/ 2147483646 h 875"/>
                  <a:gd name="T8" fmla="*/ 2147483646 w 993"/>
                  <a:gd name="T9" fmla="*/ 2147483646 h 875"/>
                  <a:gd name="T10" fmla="*/ 2147483646 w 993"/>
                  <a:gd name="T11" fmla="*/ 2147483646 h 875"/>
                  <a:gd name="T12" fmla="*/ 2147483646 w 993"/>
                  <a:gd name="T13" fmla="*/ 2147483646 h 8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3" h="875" extrusionOk="0">
                    <a:moveTo>
                      <a:pt x="53" y="1"/>
                    </a:moveTo>
                    <a:cubicBezTo>
                      <a:pt x="0" y="54"/>
                      <a:pt x="0" y="107"/>
                      <a:pt x="53" y="107"/>
                    </a:cubicBezTo>
                    <a:lnTo>
                      <a:pt x="887" y="874"/>
                    </a:lnTo>
                    <a:lnTo>
                      <a:pt x="993" y="874"/>
                    </a:lnTo>
                    <a:lnTo>
                      <a:pt x="993" y="768"/>
                    </a:lnTo>
                    <a:lnTo>
                      <a:pt x="106" y="1"/>
                    </a:lnTo>
                    <a:lnTo>
                      <a:pt x="53"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5" name="Google Shape;795;p31">
                <a:extLst>
                  <a:ext uri="{FF2B5EF4-FFF2-40B4-BE49-F238E27FC236}">
                    <a16:creationId xmlns:a16="http://schemas.microsoft.com/office/drawing/2014/main" id="{D6190F8C-E6DF-4457-A846-AD1C962BB68F}"/>
                  </a:ext>
                </a:extLst>
              </p:cNvPr>
              <p:cNvSpPr>
                <a:spLocks/>
              </p:cNvSpPr>
              <p:nvPr/>
            </p:nvSpPr>
            <p:spPr bwMode="auto">
              <a:xfrm>
                <a:off x="4924809" y="4853309"/>
                <a:ext cx="54938" cy="48306"/>
              </a:xfrm>
              <a:custGeom>
                <a:avLst/>
                <a:gdLst>
                  <a:gd name="T0" fmla="*/ 2147483646 w 994"/>
                  <a:gd name="T1" fmla="*/ 0 h 874"/>
                  <a:gd name="T2" fmla="*/ 2147483646 w 994"/>
                  <a:gd name="T3" fmla="*/ 2147483646 h 874"/>
                  <a:gd name="T4" fmla="*/ 2147483646 w 994"/>
                  <a:gd name="T5" fmla="*/ 2147483646 h 874"/>
                  <a:gd name="T6" fmla="*/ 2147483646 w 994"/>
                  <a:gd name="T7" fmla="*/ 2147483646 h 874"/>
                  <a:gd name="T8" fmla="*/ 2147483646 w 994"/>
                  <a:gd name="T9" fmla="*/ 2147483646 h 874"/>
                  <a:gd name="T10" fmla="*/ 2147483646 w 994"/>
                  <a:gd name="T11" fmla="*/ 0 h 874"/>
                  <a:gd name="T12" fmla="*/ 2147483646 w 994"/>
                  <a:gd name="T13" fmla="*/ 0 h 8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4" h="874" extrusionOk="0">
                    <a:moveTo>
                      <a:pt x="1" y="0"/>
                    </a:moveTo>
                    <a:lnTo>
                      <a:pt x="1" y="106"/>
                    </a:lnTo>
                    <a:lnTo>
                      <a:pt x="887" y="874"/>
                    </a:lnTo>
                    <a:lnTo>
                      <a:pt x="993" y="874"/>
                    </a:lnTo>
                    <a:lnTo>
                      <a:pt x="993" y="768"/>
                    </a:lnTo>
                    <a:lnTo>
                      <a:pt x="120"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6" name="Google Shape;796;p31">
                <a:extLst>
                  <a:ext uri="{FF2B5EF4-FFF2-40B4-BE49-F238E27FC236}">
                    <a16:creationId xmlns:a16="http://schemas.microsoft.com/office/drawing/2014/main" id="{6751E19D-75AA-4F76-9282-9101FE7506B7}"/>
                  </a:ext>
                </a:extLst>
              </p:cNvPr>
              <p:cNvSpPr>
                <a:spLocks/>
              </p:cNvSpPr>
              <p:nvPr/>
            </p:nvSpPr>
            <p:spPr bwMode="auto">
              <a:xfrm>
                <a:off x="4885346" y="4893490"/>
                <a:ext cx="54883" cy="51291"/>
              </a:xfrm>
              <a:custGeom>
                <a:avLst/>
                <a:gdLst>
                  <a:gd name="T0" fmla="*/ 2147483646 w 993"/>
                  <a:gd name="T1" fmla="*/ 2147483646 h 928"/>
                  <a:gd name="T2" fmla="*/ 0 w 993"/>
                  <a:gd name="T3" fmla="*/ 2147483646 h 928"/>
                  <a:gd name="T4" fmla="*/ 0 w 993"/>
                  <a:gd name="T5" fmla="*/ 2147483646 h 928"/>
                  <a:gd name="T6" fmla="*/ 2147483646 w 993"/>
                  <a:gd name="T7" fmla="*/ 2147483646 h 928"/>
                  <a:gd name="T8" fmla="*/ 2147483646 w 993"/>
                  <a:gd name="T9" fmla="*/ 2147483646 h 928"/>
                  <a:gd name="T10" fmla="*/ 2147483646 w 993"/>
                  <a:gd name="T11" fmla="*/ 2147483646 h 928"/>
                  <a:gd name="T12" fmla="*/ 2147483646 w 993"/>
                  <a:gd name="T13" fmla="*/ 2147483646 h 928"/>
                  <a:gd name="T14" fmla="*/ 2147483646 w 993"/>
                  <a:gd name="T15" fmla="*/ 2147483646 h 92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7" name="Google Shape;797;p31">
                <a:extLst>
                  <a:ext uri="{FF2B5EF4-FFF2-40B4-BE49-F238E27FC236}">
                    <a16:creationId xmlns:a16="http://schemas.microsoft.com/office/drawing/2014/main" id="{31B9CB73-E416-4C0B-97B2-FDEDB3908B9B}"/>
                  </a:ext>
                </a:extLst>
              </p:cNvPr>
              <p:cNvSpPr>
                <a:spLocks/>
              </p:cNvSpPr>
              <p:nvPr/>
            </p:nvSpPr>
            <p:spPr bwMode="auto">
              <a:xfrm>
                <a:off x="5480051" y="4287068"/>
                <a:ext cx="76107" cy="68645"/>
              </a:xfrm>
              <a:custGeom>
                <a:avLst/>
                <a:gdLst>
                  <a:gd name="T0" fmla="*/ 2147483646 w 1377"/>
                  <a:gd name="T1" fmla="*/ 2147483646 h 1242"/>
                  <a:gd name="T2" fmla="*/ 0 w 1377"/>
                  <a:gd name="T3" fmla="*/ 2147483646 h 1242"/>
                  <a:gd name="T4" fmla="*/ 0 w 1377"/>
                  <a:gd name="T5" fmla="*/ 2147483646 h 1242"/>
                  <a:gd name="T6" fmla="*/ 2147483646 w 1377"/>
                  <a:gd name="T7" fmla="*/ 2147483646 h 1242"/>
                  <a:gd name="T8" fmla="*/ 2147483646 w 1377"/>
                  <a:gd name="T9" fmla="*/ 2147483646 h 1242"/>
                  <a:gd name="T10" fmla="*/ 2147483646 w 1377"/>
                  <a:gd name="T11" fmla="*/ 2147483646 h 1242"/>
                  <a:gd name="T12" fmla="*/ 2147483646 w 1377"/>
                  <a:gd name="T13" fmla="*/ 2147483646 h 1242"/>
                  <a:gd name="T14" fmla="*/ 2147483646 w 1377"/>
                  <a:gd name="T15" fmla="*/ 2147483646 h 1242"/>
                  <a:gd name="T16" fmla="*/ 2147483646 w 1377"/>
                  <a:gd name="T17" fmla="*/ 2147483646 h 12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8" name="Google Shape;798;p31">
                <a:extLst>
                  <a:ext uri="{FF2B5EF4-FFF2-40B4-BE49-F238E27FC236}">
                    <a16:creationId xmlns:a16="http://schemas.microsoft.com/office/drawing/2014/main" id="{337A0368-00AF-4E38-A85B-AB474B0BE0D9}"/>
                  </a:ext>
                </a:extLst>
              </p:cNvPr>
              <p:cNvSpPr>
                <a:spLocks/>
              </p:cNvSpPr>
              <p:nvPr/>
            </p:nvSpPr>
            <p:spPr bwMode="auto">
              <a:xfrm>
                <a:off x="5308880" y="4459731"/>
                <a:ext cx="76107" cy="69530"/>
              </a:xfrm>
              <a:custGeom>
                <a:avLst/>
                <a:gdLst>
                  <a:gd name="T0" fmla="*/ 2147483646 w 1377"/>
                  <a:gd name="T1" fmla="*/ 0 h 1258"/>
                  <a:gd name="T2" fmla="*/ 2147483646 w 1377"/>
                  <a:gd name="T3" fmla="*/ 2147483646 h 1258"/>
                  <a:gd name="T4" fmla="*/ 2147483646 w 1377"/>
                  <a:gd name="T5" fmla="*/ 2147483646 h 1258"/>
                  <a:gd name="T6" fmla="*/ 2147483646 w 1377"/>
                  <a:gd name="T7" fmla="*/ 2147483646 h 1258"/>
                  <a:gd name="T8" fmla="*/ 2147483646 w 1377"/>
                  <a:gd name="T9" fmla="*/ 2147483646 h 1258"/>
                  <a:gd name="T10" fmla="*/ 2147483646 w 1377"/>
                  <a:gd name="T11" fmla="*/ 2147483646 h 1258"/>
                  <a:gd name="T12" fmla="*/ 2147483646 w 1377"/>
                  <a:gd name="T13" fmla="*/ 0 h 1258"/>
                  <a:gd name="T14" fmla="*/ 2147483646 w 1377"/>
                  <a:gd name="T15" fmla="*/ 0 h 125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lnTo>
                      <a:pt x="53"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9" name="Google Shape;799;p31">
                <a:extLst>
                  <a:ext uri="{FF2B5EF4-FFF2-40B4-BE49-F238E27FC236}">
                    <a16:creationId xmlns:a16="http://schemas.microsoft.com/office/drawing/2014/main" id="{EB567307-CA4B-4D95-BEB9-CF907449754B}"/>
                  </a:ext>
                </a:extLst>
              </p:cNvPr>
              <p:cNvSpPr>
                <a:spLocks/>
              </p:cNvSpPr>
              <p:nvPr/>
            </p:nvSpPr>
            <p:spPr bwMode="auto">
              <a:xfrm>
                <a:off x="5138428" y="4631621"/>
                <a:ext cx="79036" cy="68811"/>
              </a:xfrm>
              <a:custGeom>
                <a:avLst/>
                <a:gdLst>
                  <a:gd name="T0" fmla="*/ 2147483646 w 1430"/>
                  <a:gd name="T1" fmla="*/ 2147483646 h 1245"/>
                  <a:gd name="T2" fmla="*/ 2147483646 w 1430"/>
                  <a:gd name="T3" fmla="*/ 2147483646 h 1245"/>
                  <a:gd name="T4" fmla="*/ 2147483646 w 1430"/>
                  <a:gd name="T5" fmla="*/ 2147483646 h 1245"/>
                  <a:gd name="T6" fmla="*/ 2147483646 w 1430"/>
                  <a:gd name="T7" fmla="*/ 2147483646 h 1245"/>
                  <a:gd name="T8" fmla="*/ 2147483646 w 1430"/>
                  <a:gd name="T9" fmla="*/ 2147483646 h 1245"/>
                  <a:gd name="T10" fmla="*/ 2147483646 w 1430"/>
                  <a:gd name="T11" fmla="*/ 2147483646 h 1245"/>
                  <a:gd name="T12" fmla="*/ 2147483646 w 1430"/>
                  <a:gd name="T13" fmla="*/ 2147483646 h 1245"/>
                  <a:gd name="T14" fmla="*/ 2147483646 w 1430"/>
                  <a:gd name="T15" fmla="*/ 2147483646 h 124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0" name="Google Shape;800;p31">
                <a:extLst>
                  <a:ext uri="{FF2B5EF4-FFF2-40B4-BE49-F238E27FC236}">
                    <a16:creationId xmlns:a16="http://schemas.microsoft.com/office/drawing/2014/main" id="{773516C8-733C-4FEA-8C3D-87F28A79E344}"/>
                  </a:ext>
                </a:extLst>
              </p:cNvPr>
              <p:cNvSpPr>
                <a:spLocks/>
              </p:cNvSpPr>
              <p:nvPr/>
            </p:nvSpPr>
            <p:spPr bwMode="auto">
              <a:xfrm>
                <a:off x="4970904" y="4805003"/>
                <a:ext cx="76107" cy="68811"/>
              </a:xfrm>
              <a:custGeom>
                <a:avLst/>
                <a:gdLst>
                  <a:gd name="T0" fmla="*/ 2147483646 w 1377"/>
                  <a:gd name="T1" fmla="*/ 2147483646 h 1245"/>
                  <a:gd name="T2" fmla="*/ 2147483646 w 1377"/>
                  <a:gd name="T3" fmla="*/ 2147483646 h 1245"/>
                  <a:gd name="T4" fmla="*/ 2147483646 w 1377"/>
                  <a:gd name="T5" fmla="*/ 2147483646 h 1245"/>
                  <a:gd name="T6" fmla="*/ 2147483646 w 1377"/>
                  <a:gd name="T7" fmla="*/ 2147483646 h 1245"/>
                  <a:gd name="T8" fmla="*/ 2147483646 w 1377"/>
                  <a:gd name="T9" fmla="*/ 2147483646 h 1245"/>
                  <a:gd name="T10" fmla="*/ 2147483646 w 1377"/>
                  <a:gd name="T11" fmla="*/ 2147483646 h 1245"/>
                  <a:gd name="T12" fmla="*/ 2147483646 w 1377"/>
                  <a:gd name="T13" fmla="*/ 2147483646 h 1245"/>
                  <a:gd name="T14" fmla="*/ 2147483646 w 1377"/>
                  <a:gd name="T15" fmla="*/ 2147483646 h 1245"/>
                  <a:gd name="T16" fmla="*/ 2147483646 w 1377"/>
                  <a:gd name="T17" fmla="*/ 2147483646 h 12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1" name="Google Shape;801;p31">
                <a:extLst>
                  <a:ext uri="{FF2B5EF4-FFF2-40B4-BE49-F238E27FC236}">
                    <a16:creationId xmlns:a16="http://schemas.microsoft.com/office/drawing/2014/main" id="{0D5A312D-A5B9-4475-B8F8-316E275AC207}"/>
                  </a:ext>
                </a:extLst>
              </p:cNvPr>
              <p:cNvSpPr/>
              <p:nvPr/>
            </p:nvSpPr>
            <p:spPr>
              <a:xfrm>
                <a:off x="5819450" y="4746787"/>
                <a:ext cx="1120679" cy="305304"/>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82" name="Google Shape;802;p31">
                <a:extLst>
                  <a:ext uri="{FF2B5EF4-FFF2-40B4-BE49-F238E27FC236}">
                    <a16:creationId xmlns:a16="http://schemas.microsoft.com/office/drawing/2014/main" id="{ECBD3A72-EA0B-4771-8401-900C644288C4}"/>
                  </a:ext>
                </a:extLst>
              </p:cNvPr>
              <p:cNvSpPr/>
              <p:nvPr/>
            </p:nvSpPr>
            <p:spPr>
              <a:xfrm>
                <a:off x="5980989" y="4746787"/>
                <a:ext cx="1120679" cy="305304"/>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83" name="Google Shape;803;p31">
                <a:extLst>
                  <a:ext uri="{FF2B5EF4-FFF2-40B4-BE49-F238E27FC236}">
                    <a16:creationId xmlns:a16="http://schemas.microsoft.com/office/drawing/2014/main" id="{944A4D2D-3471-4E1A-BAEF-CFB53D0356FF}"/>
                  </a:ext>
                </a:extLst>
              </p:cNvPr>
              <p:cNvSpPr>
                <a:spLocks/>
              </p:cNvSpPr>
              <p:nvPr/>
            </p:nvSpPr>
            <p:spPr bwMode="auto">
              <a:xfrm>
                <a:off x="6052814" y="4807214"/>
                <a:ext cx="1011717" cy="182944"/>
              </a:xfrm>
              <a:custGeom>
                <a:avLst/>
                <a:gdLst>
                  <a:gd name="T0" fmla="*/ 2147483646 w 18305"/>
                  <a:gd name="T1" fmla="*/ 0 h 3310"/>
                  <a:gd name="T2" fmla="*/ 2147483646 w 18305"/>
                  <a:gd name="T3" fmla="*/ 2147483646 h 3310"/>
                  <a:gd name="T4" fmla="*/ 2147483646 w 18305"/>
                  <a:gd name="T5" fmla="*/ 2147483646 h 3310"/>
                  <a:gd name="T6" fmla="*/ 2147483646 w 18305"/>
                  <a:gd name="T7" fmla="*/ 2147483646 h 3310"/>
                  <a:gd name="T8" fmla="*/ 2147483646 w 18305"/>
                  <a:gd name="T9" fmla="*/ 2147483646 h 3310"/>
                  <a:gd name="T10" fmla="*/ 2147483646 w 18305"/>
                  <a:gd name="T11" fmla="*/ 0 h 3310"/>
                  <a:gd name="T12" fmla="*/ 2147483646 w 18305"/>
                  <a:gd name="T13" fmla="*/ 0 h 33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lnTo>
                      <a:pt x="821"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4" name="Google Shape;804;p31">
                <a:extLst>
                  <a:ext uri="{FF2B5EF4-FFF2-40B4-BE49-F238E27FC236}">
                    <a16:creationId xmlns:a16="http://schemas.microsoft.com/office/drawing/2014/main" id="{BF9BE8CE-9EFB-4861-933B-DD51B106D08D}"/>
                  </a:ext>
                </a:extLst>
              </p:cNvPr>
              <p:cNvSpPr>
                <a:spLocks/>
              </p:cNvSpPr>
              <p:nvPr/>
            </p:nvSpPr>
            <p:spPr bwMode="auto">
              <a:xfrm>
                <a:off x="6052814" y="4898630"/>
                <a:ext cx="1011717" cy="91527"/>
              </a:xfrm>
              <a:custGeom>
                <a:avLst/>
                <a:gdLst>
                  <a:gd name="T0" fmla="*/ 2147483646 w 18305"/>
                  <a:gd name="T1" fmla="*/ 2147483646 h 1656"/>
                  <a:gd name="T2" fmla="*/ 2147483646 w 18305"/>
                  <a:gd name="T3" fmla="*/ 2147483646 h 1656"/>
                  <a:gd name="T4" fmla="*/ 2147483646 w 18305"/>
                  <a:gd name="T5" fmla="*/ 2147483646 h 1656"/>
                  <a:gd name="T6" fmla="*/ 2147483646 w 18305"/>
                  <a:gd name="T7" fmla="*/ 2147483646 h 1656"/>
                  <a:gd name="T8" fmla="*/ 2147483646 w 18305"/>
                  <a:gd name="T9" fmla="*/ 2147483646 h 1656"/>
                  <a:gd name="T10" fmla="*/ 2147483646 w 18305"/>
                  <a:gd name="T11" fmla="*/ 2147483646 h 16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305" h="1656" extrusionOk="0">
                    <a:moveTo>
                      <a:pt x="1" y="1"/>
                    </a:moveTo>
                    <a:lnTo>
                      <a:pt x="1" y="715"/>
                    </a:lnTo>
                    <a:cubicBezTo>
                      <a:pt x="1" y="1218"/>
                      <a:pt x="331" y="1655"/>
                      <a:pt x="821" y="1655"/>
                    </a:cubicBezTo>
                    <a:lnTo>
                      <a:pt x="18305" y="1655"/>
                    </a:lnTo>
                    <a:lnTo>
                      <a:pt x="18305" y="1"/>
                    </a:lnTo>
                    <a:lnTo>
                      <a:pt x="1" y="1"/>
                    </a:lnTo>
                    <a:close/>
                  </a:path>
                </a:pathLst>
              </a:custGeom>
              <a:solidFill>
                <a:srgbClr val="E3E8D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5" name="Google Shape;805;p31">
                <a:extLst>
                  <a:ext uri="{FF2B5EF4-FFF2-40B4-BE49-F238E27FC236}">
                    <a16:creationId xmlns:a16="http://schemas.microsoft.com/office/drawing/2014/main" id="{05D466F0-D272-477E-B893-DDD03B3B31B6}"/>
                  </a:ext>
                </a:extLst>
              </p:cNvPr>
              <p:cNvSpPr>
                <a:spLocks/>
              </p:cNvSpPr>
              <p:nvPr/>
            </p:nvSpPr>
            <p:spPr bwMode="auto">
              <a:xfrm>
                <a:off x="5818028" y="4137120"/>
                <a:ext cx="1121428" cy="304372"/>
              </a:xfrm>
              <a:custGeom>
                <a:avLst/>
                <a:gdLst>
                  <a:gd name="T0" fmla="*/ 2147483646 w 20290"/>
                  <a:gd name="T1" fmla="*/ 2147483646 h 5507"/>
                  <a:gd name="T2" fmla="*/ 0 w 20290"/>
                  <a:gd name="T3" fmla="*/ 2147483646 h 5507"/>
                  <a:gd name="T4" fmla="*/ 0 w 20290"/>
                  <a:gd name="T5" fmla="*/ 2147483646 h 5507"/>
                  <a:gd name="T6" fmla="*/ 2147483646 w 20290"/>
                  <a:gd name="T7" fmla="*/ 2147483646 h 5507"/>
                  <a:gd name="T8" fmla="*/ 2147483646 w 20290"/>
                  <a:gd name="T9" fmla="*/ 2147483646 h 5507"/>
                  <a:gd name="T10" fmla="*/ 2147483646 w 20290"/>
                  <a:gd name="T11" fmla="*/ 2147483646 h 5507"/>
                  <a:gd name="T12" fmla="*/ 2147483646 w 20290"/>
                  <a:gd name="T13" fmla="*/ 2147483646 h 5507"/>
                  <a:gd name="T14" fmla="*/ 2147483646 w 20290"/>
                  <a:gd name="T15" fmla="*/ 2147483646 h 5507"/>
                  <a:gd name="T16" fmla="*/ 2147483646 w 20290"/>
                  <a:gd name="T17" fmla="*/ 2147483646 h 55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lnTo>
                      <a:pt x="2316" y="1"/>
                    </a:lnTo>
                    <a:close/>
                  </a:path>
                </a:pathLst>
              </a:custGeom>
              <a:solidFill>
                <a:srgbClr val="3FB6D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6" name="Google Shape;806;p31">
                <a:extLst>
                  <a:ext uri="{FF2B5EF4-FFF2-40B4-BE49-F238E27FC236}">
                    <a16:creationId xmlns:a16="http://schemas.microsoft.com/office/drawing/2014/main" id="{8D878A4E-2478-470F-B9BA-2C7509FFEF2C}"/>
                  </a:ext>
                </a:extLst>
              </p:cNvPr>
              <p:cNvSpPr>
                <a:spLocks/>
              </p:cNvSpPr>
              <p:nvPr/>
            </p:nvSpPr>
            <p:spPr bwMode="auto">
              <a:xfrm>
                <a:off x="5979692" y="4137120"/>
                <a:ext cx="1121428" cy="304372"/>
              </a:xfrm>
              <a:custGeom>
                <a:avLst/>
                <a:gdLst>
                  <a:gd name="T0" fmla="*/ 2147483646 w 20290"/>
                  <a:gd name="T1" fmla="*/ 2147483646 h 5507"/>
                  <a:gd name="T2" fmla="*/ 0 w 20290"/>
                  <a:gd name="T3" fmla="*/ 2147483646 h 5507"/>
                  <a:gd name="T4" fmla="*/ 0 w 20290"/>
                  <a:gd name="T5" fmla="*/ 2147483646 h 5507"/>
                  <a:gd name="T6" fmla="*/ 2147483646 w 20290"/>
                  <a:gd name="T7" fmla="*/ 2147483646 h 5507"/>
                  <a:gd name="T8" fmla="*/ 2147483646 w 20290"/>
                  <a:gd name="T9" fmla="*/ 2147483646 h 5507"/>
                  <a:gd name="T10" fmla="*/ 2147483646 w 20290"/>
                  <a:gd name="T11" fmla="*/ 2147483646 h 5507"/>
                  <a:gd name="T12" fmla="*/ 2147483646 w 20290"/>
                  <a:gd name="T13" fmla="*/ 2147483646 h 5507"/>
                  <a:gd name="T14" fmla="*/ 2147483646 w 20290"/>
                  <a:gd name="T15" fmla="*/ 2147483646 h 5507"/>
                  <a:gd name="T16" fmla="*/ 2147483646 w 20290"/>
                  <a:gd name="T17" fmla="*/ 2147483646 h 5507"/>
                  <a:gd name="T18" fmla="*/ 2147483646 w 20290"/>
                  <a:gd name="T19" fmla="*/ 2147483646 h 5507"/>
                  <a:gd name="T20" fmla="*/ 2147483646 w 20290"/>
                  <a:gd name="T21" fmla="*/ 2147483646 h 5507"/>
                  <a:gd name="T22" fmla="*/ 2147483646 w 20290"/>
                  <a:gd name="T23" fmla="*/ 2147483646 h 5507"/>
                  <a:gd name="T24" fmla="*/ 2147483646 w 20290"/>
                  <a:gd name="T25" fmla="*/ 2147483646 h 55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lnTo>
                      <a:pt x="2263"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7" name="Google Shape;807;p31">
                <a:extLst>
                  <a:ext uri="{FF2B5EF4-FFF2-40B4-BE49-F238E27FC236}">
                    <a16:creationId xmlns:a16="http://schemas.microsoft.com/office/drawing/2014/main" id="{840B3966-EDA2-487A-9BCE-50D8D80C6943}"/>
                  </a:ext>
                </a:extLst>
              </p:cNvPr>
              <p:cNvSpPr>
                <a:spLocks/>
              </p:cNvSpPr>
              <p:nvPr/>
            </p:nvSpPr>
            <p:spPr bwMode="auto">
              <a:xfrm>
                <a:off x="6052814" y="4197862"/>
                <a:ext cx="1011717" cy="182944"/>
              </a:xfrm>
              <a:custGeom>
                <a:avLst/>
                <a:gdLst>
                  <a:gd name="T0" fmla="*/ 2147483646 w 18305"/>
                  <a:gd name="T1" fmla="*/ 0 h 3310"/>
                  <a:gd name="T2" fmla="*/ 2147483646 w 18305"/>
                  <a:gd name="T3" fmla="*/ 2147483646 h 3310"/>
                  <a:gd name="T4" fmla="*/ 2147483646 w 18305"/>
                  <a:gd name="T5" fmla="*/ 2147483646 h 3310"/>
                  <a:gd name="T6" fmla="*/ 2147483646 w 18305"/>
                  <a:gd name="T7" fmla="*/ 2147483646 h 3310"/>
                  <a:gd name="T8" fmla="*/ 2147483646 w 18305"/>
                  <a:gd name="T9" fmla="*/ 2147483646 h 3310"/>
                  <a:gd name="T10" fmla="*/ 2147483646 w 18305"/>
                  <a:gd name="T11" fmla="*/ 0 h 3310"/>
                  <a:gd name="T12" fmla="*/ 2147483646 w 18305"/>
                  <a:gd name="T13" fmla="*/ 0 h 33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lnTo>
                      <a:pt x="821"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8" name="Google Shape;808;p31">
                <a:extLst>
                  <a:ext uri="{FF2B5EF4-FFF2-40B4-BE49-F238E27FC236}">
                    <a16:creationId xmlns:a16="http://schemas.microsoft.com/office/drawing/2014/main" id="{7BDD4EB6-4300-4480-9904-D10A1C321DCA}"/>
                  </a:ext>
                </a:extLst>
              </p:cNvPr>
              <p:cNvSpPr>
                <a:spLocks/>
              </p:cNvSpPr>
              <p:nvPr/>
            </p:nvSpPr>
            <p:spPr bwMode="auto">
              <a:xfrm>
                <a:off x="6052814" y="4289278"/>
                <a:ext cx="1011717" cy="91527"/>
              </a:xfrm>
              <a:custGeom>
                <a:avLst/>
                <a:gdLst>
                  <a:gd name="T0" fmla="*/ 2147483646 w 18305"/>
                  <a:gd name="T1" fmla="*/ 2147483646 h 1656"/>
                  <a:gd name="T2" fmla="*/ 2147483646 w 18305"/>
                  <a:gd name="T3" fmla="*/ 2147483646 h 1656"/>
                  <a:gd name="T4" fmla="*/ 2147483646 w 18305"/>
                  <a:gd name="T5" fmla="*/ 2147483646 h 1656"/>
                  <a:gd name="T6" fmla="*/ 2147483646 w 18305"/>
                  <a:gd name="T7" fmla="*/ 2147483646 h 1656"/>
                  <a:gd name="T8" fmla="*/ 2147483646 w 18305"/>
                  <a:gd name="T9" fmla="*/ 2147483646 h 1656"/>
                  <a:gd name="T10" fmla="*/ 2147483646 w 18305"/>
                  <a:gd name="T11" fmla="*/ 2147483646 h 16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305" h="1656" extrusionOk="0">
                    <a:moveTo>
                      <a:pt x="1" y="1"/>
                    </a:moveTo>
                    <a:lnTo>
                      <a:pt x="1" y="715"/>
                    </a:lnTo>
                    <a:cubicBezTo>
                      <a:pt x="1" y="1218"/>
                      <a:pt x="331" y="1655"/>
                      <a:pt x="821" y="1655"/>
                    </a:cubicBezTo>
                    <a:lnTo>
                      <a:pt x="18305" y="1655"/>
                    </a:lnTo>
                    <a:lnTo>
                      <a:pt x="18305" y="1"/>
                    </a:lnTo>
                    <a:lnTo>
                      <a:pt x="1" y="1"/>
                    </a:lnTo>
                    <a:close/>
                  </a:path>
                </a:pathLst>
              </a:custGeom>
              <a:solidFill>
                <a:srgbClr val="E3E8D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9" name="Google Shape;809;p31">
                <a:extLst>
                  <a:ext uri="{FF2B5EF4-FFF2-40B4-BE49-F238E27FC236}">
                    <a16:creationId xmlns:a16="http://schemas.microsoft.com/office/drawing/2014/main" id="{97CEACE4-DF7F-4C10-98CE-35830F9BA941}"/>
                  </a:ext>
                </a:extLst>
              </p:cNvPr>
              <p:cNvSpPr/>
              <p:nvPr/>
            </p:nvSpPr>
            <p:spPr>
              <a:xfrm>
                <a:off x="5880027" y="4441485"/>
                <a:ext cx="1120679" cy="305302"/>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90" name="Google Shape;810;p31">
                <a:extLst>
                  <a:ext uri="{FF2B5EF4-FFF2-40B4-BE49-F238E27FC236}">
                    <a16:creationId xmlns:a16="http://schemas.microsoft.com/office/drawing/2014/main" id="{38D91B3E-8417-4E4F-BC32-197F87D13977}"/>
                  </a:ext>
                </a:extLst>
              </p:cNvPr>
              <p:cNvSpPr>
                <a:spLocks/>
              </p:cNvSpPr>
              <p:nvPr/>
            </p:nvSpPr>
            <p:spPr bwMode="auto">
              <a:xfrm>
                <a:off x="5723626" y="4441437"/>
                <a:ext cx="1121484" cy="305090"/>
              </a:xfrm>
              <a:custGeom>
                <a:avLst/>
                <a:gdLst>
                  <a:gd name="T0" fmla="*/ 2147483646 w 20291"/>
                  <a:gd name="T1" fmla="*/ 2147483646 h 5520"/>
                  <a:gd name="T2" fmla="*/ 2147483646 w 20291"/>
                  <a:gd name="T3" fmla="*/ 2147483646 h 5520"/>
                  <a:gd name="T4" fmla="*/ 2147483646 w 20291"/>
                  <a:gd name="T5" fmla="*/ 2147483646 h 5520"/>
                  <a:gd name="T6" fmla="*/ 2147483646 w 20291"/>
                  <a:gd name="T7" fmla="*/ 2147483646 h 5520"/>
                  <a:gd name="T8" fmla="*/ 2147483646 w 20291"/>
                  <a:gd name="T9" fmla="*/ 2147483646 h 5520"/>
                  <a:gd name="T10" fmla="*/ 2147483646 w 20291"/>
                  <a:gd name="T11" fmla="*/ 2147483646 h 5520"/>
                  <a:gd name="T12" fmla="*/ 2147483646 w 20291"/>
                  <a:gd name="T13" fmla="*/ 2147483646 h 5520"/>
                  <a:gd name="T14" fmla="*/ 2147483646 w 20291"/>
                  <a:gd name="T15" fmla="*/ 2147483646 h 5520"/>
                  <a:gd name="T16" fmla="*/ 2147483646 w 20291"/>
                  <a:gd name="T17" fmla="*/ 2147483646 h 5520"/>
                  <a:gd name="T18" fmla="*/ 2147483646 w 20291"/>
                  <a:gd name="T19" fmla="*/ 2147483646 h 5520"/>
                  <a:gd name="T20" fmla="*/ 2147483646 w 20291"/>
                  <a:gd name="T21" fmla="*/ 2147483646 h 5520"/>
                  <a:gd name="T22" fmla="*/ 2147483646 w 20291"/>
                  <a:gd name="T23" fmla="*/ 2147483646 h 5520"/>
                  <a:gd name="T24" fmla="*/ 2147483646 w 20291"/>
                  <a:gd name="T25" fmla="*/ 2147483646 h 55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lnTo>
                      <a:pt x="1" y="1"/>
                    </a:lnTo>
                    <a:close/>
                  </a:path>
                </a:pathLst>
              </a:custGeom>
              <a:solidFill>
                <a:srgbClr val="EE1D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1" name="Google Shape;811;p31">
                <a:extLst>
                  <a:ext uri="{FF2B5EF4-FFF2-40B4-BE49-F238E27FC236}">
                    <a16:creationId xmlns:a16="http://schemas.microsoft.com/office/drawing/2014/main" id="{7CC0E2AB-A877-48BF-B781-C55014703780}"/>
                  </a:ext>
                </a:extLst>
              </p:cNvPr>
              <p:cNvSpPr>
                <a:spLocks/>
              </p:cNvSpPr>
              <p:nvPr/>
            </p:nvSpPr>
            <p:spPr bwMode="auto">
              <a:xfrm>
                <a:off x="5760215" y="4502897"/>
                <a:ext cx="1011717" cy="182944"/>
              </a:xfrm>
              <a:custGeom>
                <a:avLst/>
                <a:gdLst>
                  <a:gd name="T0" fmla="*/ 0 w 18305"/>
                  <a:gd name="T1" fmla="*/ 0 h 3310"/>
                  <a:gd name="T2" fmla="*/ 0 w 18305"/>
                  <a:gd name="T3" fmla="*/ 2147483646 h 3310"/>
                  <a:gd name="T4" fmla="*/ 2147483646 w 18305"/>
                  <a:gd name="T5" fmla="*/ 2147483646 h 3310"/>
                  <a:gd name="T6" fmla="*/ 2147483646 w 18305"/>
                  <a:gd name="T7" fmla="*/ 2147483646 h 3310"/>
                  <a:gd name="T8" fmla="*/ 2147483646 w 18305"/>
                  <a:gd name="T9" fmla="*/ 2147483646 h 3310"/>
                  <a:gd name="T10" fmla="*/ 2147483646 w 18305"/>
                  <a:gd name="T11" fmla="*/ 0 h 3310"/>
                  <a:gd name="T12" fmla="*/ 0 w 18305"/>
                  <a:gd name="T13" fmla="*/ 0 h 33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lnTo>
                      <a:pt x="0"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2" name="Google Shape;812;p31">
                <a:extLst>
                  <a:ext uri="{FF2B5EF4-FFF2-40B4-BE49-F238E27FC236}">
                    <a16:creationId xmlns:a16="http://schemas.microsoft.com/office/drawing/2014/main" id="{AA6E1A9E-CAED-4F32-943E-DAA24B8C826D}"/>
                  </a:ext>
                </a:extLst>
              </p:cNvPr>
              <p:cNvSpPr>
                <a:spLocks/>
              </p:cNvSpPr>
              <p:nvPr/>
            </p:nvSpPr>
            <p:spPr bwMode="auto">
              <a:xfrm>
                <a:off x="5760215" y="4594314"/>
                <a:ext cx="1011717" cy="91527"/>
              </a:xfrm>
              <a:custGeom>
                <a:avLst/>
                <a:gdLst>
                  <a:gd name="T0" fmla="*/ 0 w 18305"/>
                  <a:gd name="T1" fmla="*/ 2147483646 h 1656"/>
                  <a:gd name="T2" fmla="*/ 0 w 18305"/>
                  <a:gd name="T3" fmla="*/ 2147483646 h 1656"/>
                  <a:gd name="T4" fmla="*/ 2147483646 w 18305"/>
                  <a:gd name="T5" fmla="*/ 2147483646 h 1656"/>
                  <a:gd name="T6" fmla="*/ 2147483646 w 18305"/>
                  <a:gd name="T7" fmla="*/ 2147483646 h 1656"/>
                  <a:gd name="T8" fmla="*/ 2147483646 w 18305"/>
                  <a:gd name="T9" fmla="*/ 2147483646 h 1656"/>
                  <a:gd name="T10" fmla="*/ 0 w 18305"/>
                  <a:gd name="T11" fmla="*/ 2147483646 h 16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305" h="1656" extrusionOk="0">
                    <a:moveTo>
                      <a:pt x="0" y="1"/>
                    </a:moveTo>
                    <a:lnTo>
                      <a:pt x="0" y="1655"/>
                    </a:lnTo>
                    <a:lnTo>
                      <a:pt x="17537" y="1655"/>
                    </a:lnTo>
                    <a:cubicBezTo>
                      <a:pt x="18027" y="1655"/>
                      <a:pt x="18305" y="1205"/>
                      <a:pt x="18305" y="715"/>
                    </a:cubicBezTo>
                    <a:lnTo>
                      <a:pt x="18305" y="1"/>
                    </a:lnTo>
                    <a:lnTo>
                      <a:pt x="0" y="1"/>
                    </a:lnTo>
                    <a:close/>
                  </a:path>
                </a:pathLst>
              </a:custGeom>
              <a:solidFill>
                <a:srgbClr val="E3E8D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3" name="Google Shape;813;p31">
                <a:extLst>
                  <a:ext uri="{FF2B5EF4-FFF2-40B4-BE49-F238E27FC236}">
                    <a16:creationId xmlns:a16="http://schemas.microsoft.com/office/drawing/2014/main" id="{61831A38-E91D-4AC8-89AF-9B8F8B825E09}"/>
                  </a:ext>
                </a:extLst>
              </p:cNvPr>
              <p:cNvSpPr>
                <a:spLocks/>
              </p:cNvSpPr>
              <p:nvPr/>
            </p:nvSpPr>
            <p:spPr bwMode="auto">
              <a:xfrm>
                <a:off x="5485910" y="4847726"/>
                <a:ext cx="200077" cy="203836"/>
              </a:xfrm>
              <a:custGeom>
                <a:avLst/>
                <a:gdLst>
                  <a:gd name="T0" fmla="*/ 2147483646 w 3620"/>
                  <a:gd name="T1" fmla="*/ 0 h 3688"/>
                  <a:gd name="T2" fmla="*/ 0 w 3620"/>
                  <a:gd name="T3" fmla="*/ 2147483646 h 3688"/>
                  <a:gd name="T4" fmla="*/ 2147483646 w 3620"/>
                  <a:gd name="T5" fmla="*/ 2147483646 h 3688"/>
                  <a:gd name="T6" fmla="*/ 2147483646 w 3620"/>
                  <a:gd name="T7" fmla="*/ 2147483646 h 3688"/>
                  <a:gd name="T8" fmla="*/ 2147483646 w 3620"/>
                  <a:gd name="T9" fmla="*/ 0 h 36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4" name="Google Shape;814;p31">
                <a:extLst>
                  <a:ext uri="{FF2B5EF4-FFF2-40B4-BE49-F238E27FC236}">
                    <a16:creationId xmlns:a16="http://schemas.microsoft.com/office/drawing/2014/main" id="{E77BEDCB-39B7-457F-AC18-228A4DA7BBEF}"/>
                  </a:ext>
                </a:extLst>
              </p:cNvPr>
              <p:cNvSpPr>
                <a:spLocks/>
              </p:cNvSpPr>
              <p:nvPr/>
            </p:nvSpPr>
            <p:spPr bwMode="auto">
              <a:xfrm>
                <a:off x="5528302" y="4988168"/>
                <a:ext cx="64445" cy="63395"/>
              </a:xfrm>
              <a:custGeom>
                <a:avLst/>
                <a:gdLst>
                  <a:gd name="T0" fmla="*/ 2147483646 w 1166"/>
                  <a:gd name="T1" fmla="*/ 0 h 1147"/>
                  <a:gd name="T2" fmla="*/ 2147483646 w 1166"/>
                  <a:gd name="T3" fmla="*/ 2147483646 h 1147"/>
                  <a:gd name="T4" fmla="*/ 2147483646 w 1166"/>
                  <a:gd name="T5" fmla="*/ 2147483646 h 1147"/>
                  <a:gd name="T6" fmla="*/ 2147483646 w 1166"/>
                  <a:gd name="T7" fmla="*/ 2147483646 h 1147"/>
                  <a:gd name="T8" fmla="*/ 2147483646 w 1166"/>
                  <a:gd name="T9" fmla="*/ 2147483646 h 1147"/>
                  <a:gd name="T10" fmla="*/ 2147483646 w 1166"/>
                  <a:gd name="T11" fmla="*/ 0 h 114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5" name="Google Shape;815;p31">
                <a:extLst>
                  <a:ext uri="{FF2B5EF4-FFF2-40B4-BE49-F238E27FC236}">
                    <a16:creationId xmlns:a16="http://schemas.microsoft.com/office/drawing/2014/main" id="{5954EB22-C649-463B-9D81-576EC339CC6D}"/>
                  </a:ext>
                </a:extLst>
              </p:cNvPr>
              <p:cNvSpPr>
                <a:spLocks/>
              </p:cNvSpPr>
              <p:nvPr/>
            </p:nvSpPr>
            <p:spPr bwMode="auto">
              <a:xfrm>
                <a:off x="5644646" y="4085222"/>
                <a:ext cx="228265" cy="152158"/>
              </a:xfrm>
              <a:custGeom>
                <a:avLst/>
                <a:gdLst>
                  <a:gd name="T0" fmla="*/ 2147483646 w 4130"/>
                  <a:gd name="T1" fmla="*/ 0 h 2753"/>
                  <a:gd name="T2" fmla="*/ 2147483646 w 4130"/>
                  <a:gd name="T3" fmla="*/ 2147483646 h 2753"/>
                  <a:gd name="T4" fmla="*/ 2147483646 w 4130"/>
                  <a:gd name="T5" fmla="*/ 2147483646 h 2753"/>
                  <a:gd name="T6" fmla="*/ 2147483646 w 4130"/>
                  <a:gd name="T7" fmla="*/ 2147483646 h 2753"/>
                  <a:gd name="T8" fmla="*/ 2147483646 w 4130"/>
                  <a:gd name="T9" fmla="*/ 2147483646 h 2753"/>
                  <a:gd name="T10" fmla="*/ 2147483646 w 4130"/>
                  <a:gd name="T11" fmla="*/ 2147483646 h 2753"/>
                  <a:gd name="T12" fmla="*/ 2147483646 w 4130"/>
                  <a:gd name="T13" fmla="*/ 2147483646 h 2753"/>
                  <a:gd name="T14" fmla="*/ 2147483646 w 4130"/>
                  <a:gd name="T15" fmla="*/ 2147483646 h 2753"/>
                  <a:gd name="T16" fmla="*/ 2147483646 w 4130"/>
                  <a:gd name="T17" fmla="*/ 2147483646 h 2753"/>
                  <a:gd name="T18" fmla="*/ 2147483646 w 4130"/>
                  <a:gd name="T19" fmla="*/ 2147483646 h 2753"/>
                  <a:gd name="T20" fmla="*/ 2147483646 w 4130"/>
                  <a:gd name="T21" fmla="*/ 2147483646 h 2753"/>
                  <a:gd name="T22" fmla="*/ 2147483646 w 4130"/>
                  <a:gd name="T23" fmla="*/ 0 h 275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6" name="Google Shape;816;p31">
                <a:extLst>
                  <a:ext uri="{FF2B5EF4-FFF2-40B4-BE49-F238E27FC236}">
                    <a16:creationId xmlns:a16="http://schemas.microsoft.com/office/drawing/2014/main" id="{4ABDCA12-BD3E-4532-97E5-61A9EE68D1C5}"/>
                  </a:ext>
                </a:extLst>
              </p:cNvPr>
              <p:cNvSpPr>
                <a:spLocks/>
              </p:cNvSpPr>
              <p:nvPr/>
            </p:nvSpPr>
            <p:spPr bwMode="auto">
              <a:xfrm>
                <a:off x="5644646" y="4137120"/>
                <a:ext cx="215829" cy="100260"/>
              </a:xfrm>
              <a:custGeom>
                <a:avLst/>
                <a:gdLst>
                  <a:gd name="T0" fmla="*/ 2147483646 w 3905"/>
                  <a:gd name="T1" fmla="*/ 2147483646 h 1814"/>
                  <a:gd name="T2" fmla="*/ 2147483646 w 3905"/>
                  <a:gd name="T3" fmla="*/ 2147483646 h 1814"/>
                  <a:gd name="T4" fmla="*/ 2147483646 w 3905"/>
                  <a:gd name="T5" fmla="*/ 2147483646 h 1814"/>
                  <a:gd name="T6" fmla="*/ 2147483646 w 3905"/>
                  <a:gd name="T7" fmla="*/ 2147483646 h 1814"/>
                  <a:gd name="T8" fmla="*/ 2147483646 w 3905"/>
                  <a:gd name="T9" fmla="*/ 2147483646 h 1814"/>
                  <a:gd name="T10" fmla="*/ 2147483646 w 3905"/>
                  <a:gd name="T11" fmla="*/ 2147483646 h 1814"/>
                  <a:gd name="T12" fmla="*/ 2147483646 w 3905"/>
                  <a:gd name="T13" fmla="*/ 2147483646 h 1814"/>
                  <a:gd name="T14" fmla="*/ 2147483646 w 3905"/>
                  <a:gd name="T15" fmla="*/ 2147483646 h 1814"/>
                  <a:gd name="T16" fmla="*/ 2147483646 w 3905"/>
                  <a:gd name="T17" fmla="*/ 2147483646 h 1814"/>
                  <a:gd name="T18" fmla="*/ 2147483646 w 3905"/>
                  <a:gd name="T19" fmla="*/ 2147483646 h 18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7" name="Google Shape;817;p31">
                <a:extLst>
                  <a:ext uri="{FF2B5EF4-FFF2-40B4-BE49-F238E27FC236}">
                    <a16:creationId xmlns:a16="http://schemas.microsoft.com/office/drawing/2014/main" id="{568D0670-E43B-4E28-BFBF-9BE90DB62D1E}"/>
                  </a:ext>
                </a:extLst>
              </p:cNvPr>
              <p:cNvSpPr>
                <a:spLocks/>
              </p:cNvSpPr>
              <p:nvPr/>
            </p:nvSpPr>
            <p:spPr bwMode="auto">
              <a:xfrm>
                <a:off x="5629280" y="4231521"/>
                <a:ext cx="209971" cy="688388"/>
              </a:xfrm>
              <a:custGeom>
                <a:avLst/>
                <a:gdLst>
                  <a:gd name="T0" fmla="*/ 2147483646 w 3799"/>
                  <a:gd name="T1" fmla="*/ 0 h 12455"/>
                  <a:gd name="T2" fmla="*/ 0 w 3799"/>
                  <a:gd name="T3" fmla="*/ 2147483646 h 12455"/>
                  <a:gd name="T4" fmla="*/ 2147483646 w 3799"/>
                  <a:gd name="T5" fmla="*/ 2147483646 h 12455"/>
                  <a:gd name="T6" fmla="*/ 2147483646 w 3799"/>
                  <a:gd name="T7" fmla="*/ 2147483646 h 12455"/>
                  <a:gd name="T8" fmla="*/ 2147483646 w 3799"/>
                  <a:gd name="T9" fmla="*/ 0 h 124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99" h="12455" extrusionOk="0">
                    <a:moveTo>
                      <a:pt x="2753" y="0"/>
                    </a:moveTo>
                    <a:lnTo>
                      <a:pt x="0" y="11528"/>
                    </a:lnTo>
                    <a:lnTo>
                      <a:pt x="874" y="12454"/>
                    </a:lnTo>
                    <a:lnTo>
                      <a:pt x="3799" y="278"/>
                    </a:lnTo>
                    <a:lnTo>
                      <a:pt x="2753" y="0"/>
                    </a:lnTo>
                    <a:close/>
                  </a:path>
                </a:pathLst>
              </a:custGeom>
              <a:solidFill>
                <a:srgbClr val="309AB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8" name="Google Shape;818;p31">
                <a:extLst>
                  <a:ext uri="{FF2B5EF4-FFF2-40B4-BE49-F238E27FC236}">
                    <a16:creationId xmlns:a16="http://schemas.microsoft.com/office/drawing/2014/main" id="{45EE11EE-B6E4-49F1-A8E9-B82CA7C0CFC2}"/>
                  </a:ext>
                </a:extLst>
              </p:cNvPr>
              <p:cNvSpPr>
                <a:spLocks/>
              </p:cNvSpPr>
              <p:nvPr/>
            </p:nvSpPr>
            <p:spPr bwMode="auto">
              <a:xfrm>
                <a:off x="5559032" y="4216156"/>
                <a:ext cx="222462" cy="685459"/>
              </a:xfrm>
              <a:custGeom>
                <a:avLst/>
                <a:gdLst>
                  <a:gd name="T0" fmla="*/ 2147483646 w 4025"/>
                  <a:gd name="T1" fmla="*/ 0 h 12402"/>
                  <a:gd name="T2" fmla="*/ 2147483646 w 4025"/>
                  <a:gd name="T3" fmla="*/ 2147483646 h 12402"/>
                  <a:gd name="T4" fmla="*/ 2147483646 w 4025"/>
                  <a:gd name="T5" fmla="*/ 2147483646 h 12402"/>
                  <a:gd name="T6" fmla="*/ 2147483646 w 4025"/>
                  <a:gd name="T7" fmla="*/ 2147483646 h 12402"/>
                  <a:gd name="T8" fmla="*/ 2147483646 w 4025"/>
                  <a:gd name="T9" fmla="*/ 2147483646 h 12402"/>
                  <a:gd name="T10" fmla="*/ 2147483646 w 4025"/>
                  <a:gd name="T11" fmla="*/ 0 h 1240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9" name="Google Shape;819;p31">
                <a:extLst>
                  <a:ext uri="{FF2B5EF4-FFF2-40B4-BE49-F238E27FC236}">
                    <a16:creationId xmlns:a16="http://schemas.microsoft.com/office/drawing/2014/main" id="{8C1AA6DF-0E55-4A06-A780-378DE7119E8D}"/>
                  </a:ext>
                </a:extLst>
              </p:cNvPr>
              <p:cNvSpPr>
                <a:spLocks/>
              </p:cNvSpPr>
              <p:nvPr/>
            </p:nvSpPr>
            <p:spPr bwMode="auto">
              <a:xfrm>
                <a:off x="5485910" y="4200791"/>
                <a:ext cx="225336" cy="673741"/>
              </a:xfrm>
              <a:custGeom>
                <a:avLst/>
                <a:gdLst>
                  <a:gd name="T0" fmla="*/ 2147483646 w 4077"/>
                  <a:gd name="T1" fmla="*/ 0 h 12190"/>
                  <a:gd name="T2" fmla="*/ 0 w 4077"/>
                  <a:gd name="T3" fmla="*/ 2147483646 h 12190"/>
                  <a:gd name="T4" fmla="*/ 0 w 4077"/>
                  <a:gd name="T5" fmla="*/ 2147483646 h 12190"/>
                  <a:gd name="T6" fmla="*/ 2147483646 w 4077"/>
                  <a:gd name="T7" fmla="*/ 2147483646 h 12190"/>
                  <a:gd name="T8" fmla="*/ 2147483646 w 4077"/>
                  <a:gd name="T9" fmla="*/ 2147483646 h 12190"/>
                  <a:gd name="T10" fmla="*/ 2147483646 w 4077"/>
                  <a:gd name="T11" fmla="*/ 0 h 1219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77" h="12190" extrusionOk="0">
                    <a:moveTo>
                      <a:pt x="2925" y="0"/>
                    </a:moveTo>
                    <a:lnTo>
                      <a:pt x="0" y="12190"/>
                    </a:lnTo>
                    <a:lnTo>
                      <a:pt x="1324" y="11753"/>
                    </a:lnTo>
                    <a:lnTo>
                      <a:pt x="4077" y="278"/>
                    </a:lnTo>
                    <a:lnTo>
                      <a:pt x="2925" y="0"/>
                    </a:lnTo>
                    <a:close/>
                  </a:path>
                </a:pathLst>
              </a:custGeom>
              <a:solidFill>
                <a:srgbClr val="309AB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0" name="Google Shape;820;p31">
                <a:extLst>
                  <a:ext uri="{FF2B5EF4-FFF2-40B4-BE49-F238E27FC236}">
                    <a16:creationId xmlns:a16="http://schemas.microsoft.com/office/drawing/2014/main" id="{B01A3D90-B73B-4888-B3C7-6825D42A82A9}"/>
                  </a:ext>
                </a:extLst>
              </p:cNvPr>
              <p:cNvSpPr>
                <a:spLocks/>
              </p:cNvSpPr>
              <p:nvPr/>
            </p:nvSpPr>
            <p:spPr bwMode="auto">
              <a:xfrm>
                <a:off x="5616845" y="4167132"/>
                <a:ext cx="240701" cy="161720"/>
              </a:xfrm>
              <a:custGeom>
                <a:avLst/>
                <a:gdLst>
                  <a:gd name="T0" fmla="*/ 2147483646 w 4355"/>
                  <a:gd name="T1" fmla="*/ 0 h 2926"/>
                  <a:gd name="T2" fmla="*/ 2147483646 w 4355"/>
                  <a:gd name="T3" fmla="*/ 2147483646 h 2926"/>
                  <a:gd name="T4" fmla="*/ 2147483646 w 4355"/>
                  <a:gd name="T5" fmla="*/ 2147483646 h 2926"/>
                  <a:gd name="T6" fmla="*/ 2147483646 w 4355"/>
                  <a:gd name="T7" fmla="*/ 2147483646 h 2926"/>
                  <a:gd name="T8" fmla="*/ 2147483646 w 4355"/>
                  <a:gd name="T9" fmla="*/ 2147483646 h 2926"/>
                  <a:gd name="T10" fmla="*/ 2147483646 w 4355"/>
                  <a:gd name="T11" fmla="*/ 2147483646 h 2926"/>
                  <a:gd name="T12" fmla="*/ 2147483646 w 4355"/>
                  <a:gd name="T13" fmla="*/ 2147483646 h 2926"/>
                  <a:gd name="T14" fmla="*/ 2147483646 w 4355"/>
                  <a:gd name="T15" fmla="*/ 2147483646 h 2926"/>
                  <a:gd name="T16" fmla="*/ 2147483646 w 4355"/>
                  <a:gd name="T17" fmla="*/ 2147483646 h 2926"/>
                  <a:gd name="T18" fmla="*/ 2147483646 w 4355"/>
                  <a:gd name="T19" fmla="*/ 2147483646 h 2926"/>
                  <a:gd name="T20" fmla="*/ 2147483646 w 4355"/>
                  <a:gd name="T21" fmla="*/ 2147483646 h 2926"/>
                  <a:gd name="T22" fmla="*/ 2147483646 w 4355"/>
                  <a:gd name="T23" fmla="*/ 0 h 29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1" name="Google Shape;821;p31">
                <a:extLst>
                  <a:ext uri="{FF2B5EF4-FFF2-40B4-BE49-F238E27FC236}">
                    <a16:creationId xmlns:a16="http://schemas.microsoft.com/office/drawing/2014/main" id="{9A4CDFBA-AA7D-4648-9690-905356BD92D7}"/>
                  </a:ext>
                </a:extLst>
              </p:cNvPr>
              <p:cNvSpPr>
                <a:spLocks/>
              </p:cNvSpPr>
              <p:nvPr/>
            </p:nvSpPr>
            <p:spPr bwMode="auto">
              <a:xfrm>
                <a:off x="5629280" y="4167132"/>
                <a:ext cx="228265" cy="106837"/>
              </a:xfrm>
              <a:custGeom>
                <a:avLst/>
                <a:gdLst>
                  <a:gd name="T0" fmla="*/ 2147483646 w 4130"/>
                  <a:gd name="T1" fmla="*/ 0 h 1933"/>
                  <a:gd name="T2" fmla="*/ 2147483646 w 4130"/>
                  <a:gd name="T3" fmla="*/ 2147483646 h 1933"/>
                  <a:gd name="T4" fmla="*/ 2147483646 w 4130"/>
                  <a:gd name="T5" fmla="*/ 2147483646 h 1933"/>
                  <a:gd name="T6" fmla="*/ 0 w 4130"/>
                  <a:gd name="T7" fmla="*/ 2147483646 h 1933"/>
                  <a:gd name="T8" fmla="*/ 2147483646 w 4130"/>
                  <a:gd name="T9" fmla="*/ 2147483646 h 1933"/>
                  <a:gd name="T10" fmla="*/ 2147483646 w 4130"/>
                  <a:gd name="T11" fmla="*/ 2147483646 h 1933"/>
                  <a:gd name="T12" fmla="*/ 2147483646 w 4130"/>
                  <a:gd name="T13" fmla="*/ 2147483646 h 1933"/>
                  <a:gd name="T14" fmla="*/ 2147483646 w 4130"/>
                  <a:gd name="T15" fmla="*/ 2147483646 h 1933"/>
                  <a:gd name="T16" fmla="*/ 2147483646 w 4130"/>
                  <a:gd name="T17" fmla="*/ 2147483646 h 1933"/>
                  <a:gd name="T18" fmla="*/ 2147483646 w 4130"/>
                  <a:gd name="T19" fmla="*/ 0 h 19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2" name="Google Shape;822;p31">
                <a:extLst>
                  <a:ext uri="{FF2B5EF4-FFF2-40B4-BE49-F238E27FC236}">
                    <a16:creationId xmlns:a16="http://schemas.microsoft.com/office/drawing/2014/main" id="{4C740812-3301-48C2-BD7A-C7DD7AE0D5B4}"/>
                  </a:ext>
                </a:extLst>
              </p:cNvPr>
              <p:cNvSpPr>
                <a:spLocks/>
              </p:cNvSpPr>
              <p:nvPr/>
            </p:nvSpPr>
            <p:spPr bwMode="auto">
              <a:xfrm>
                <a:off x="5626351" y="4160499"/>
                <a:ext cx="243630" cy="80584"/>
              </a:xfrm>
              <a:custGeom>
                <a:avLst/>
                <a:gdLst>
                  <a:gd name="T0" fmla="*/ 2147483646 w 4408"/>
                  <a:gd name="T1" fmla="*/ 0 h 1458"/>
                  <a:gd name="T2" fmla="*/ 2147483646 w 4408"/>
                  <a:gd name="T3" fmla="*/ 2147483646 h 1458"/>
                  <a:gd name="T4" fmla="*/ 2147483646 w 4408"/>
                  <a:gd name="T5" fmla="*/ 2147483646 h 1458"/>
                  <a:gd name="T6" fmla="*/ 2147483646 w 4408"/>
                  <a:gd name="T7" fmla="*/ 2147483646 h 1458"/>
                  <a:gd name="T8" fmla="*/ 2147483646 w 4408"/>
                  <a:gd name="T9" fmla="*/ 2147483646 h 1458"/>
                  <a:gd name="T10" fmla="*/ 2147483646 w 4408"/>
                  <a:gd name="T11" fmla="*/ 2147483646 h 1458"/>
                  <a:gd name="T12" fmla="*/ 2147483646 w 4408"/>
                  <a:gd name="T13" fmla="*/ 2147483646 h 1458"/>
                  <a:gd name="T14" fmla="*/ 2147483646 w 4408"/>
                  <a:gd name="T15" fmla="*/ 2147483646 h 1458"/>
                  <a:gd name="T16" fmla="*/ 2147483646 w 4408"/>
                  <a:gd name="T17" fmla="*/ 0 h 14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3" name="Google Shape;823;p31">
                <a:extLst>
                  <a:ext uri="{FF2B5EF4-FFF2-40B4-BE49-F238E27FC236}">
                    <a16:creationId xmlns:a16="http://schemas.microsoft.com/office/drawing/2014/main" id="{9D1095EB-4BA3-4CF9-958C-FED5788AA639}"/>
                  </a:ext>
                </a:extLst>
              </p:cNvPr>
              <p:cNvSpPr>
                <a:spLocks/>
              </p:cNvSpPr>
              <p:nvPr/>
            </p:nvSpPr>
            <p:spPr bwMode="auto">
              <a:xfrm>
                <a:off x="5604409" y="4252690"/>
                <a:ext cx="244349" cy="79865"/>
              </a:xfrm>
              <a:custGeom>
                <a:avLst/>
                <a:gdLst>
                  <a:gd name="T0" fmla="*/ 2147483646 w 4421"/>
                  <a:gd name="T1" fmla="*/ 2147483646 h 1445"/>
                  <a:gd name="T2" fmla="*/ 2147483646 w 4421"/>
                  <a:gd name="T3" fmla="*/ 2147483646 h 1445"/>
                  <a:gd name="T4" fmla="*/ 2147483646 w 4421"/>
                  <a:gd name="T5" fmla="*/ 2147483646 h 1445"/>
                  <a:gd name="T6" fmla="*/ 2147483646 w 4421"/>
                  <a:gd name="T7" fmla="*/ 2147483646 h 1445"/>
                  <a:gd name="T8" fmla="*/ 2147483646 w 4421"/>
                  <a:gd name="T9" fmla="*/ 2147483646 h 1445"/>
                  <a:gd name="T10" fmla="*/ 2147483646 w 4421"/>
                  <a:gd name="T11" fmla="*/ 2147483646 h 1445"/>
                  <a:gd name="T12" fmla="*/ 2147483646 w 4421"/>
                  <a:gd name="T13" fmla="*/ 2147483646 h 1445"/>
                  <a:gd name="T14" fmla="*/ 2147483646 w 4421"/>
                  <a:gd name="T15" fmla="*/ 2147483646 h 144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4" name="Google Shape;824;p31">
                <a:extLst>
                  <a:ext uri="{FF2B5EF4-FFF2-40B4-BE49-F238E27FC236}">
                    <a16:creationId xmlns:a16="http://schemas.microsoft.com/office/drawing/2014/main" id="{DBEDC485-8ADD-438B-AF9E-AED1A9092AA4}"/>
                  </a:ext>
                </a:extLst>
              </p:cNvPr>
              <p:cNvSpPr>
                <a:spLocks/>
              </p:cNvSpPr>
              <p:nvPr/>
            </p:nvSpPr>
            <p:spPr bwMode="auto">
              <a:xfrm>
                <a:off x="6376144" y="3457797"/>
                <a:ext cx="158072" cy="233903"/>
              </a:xfrm>
              <a:custGeom>
                <a:avLst/>
                <a:gdLst>
                  <a:gd name="T0" fmla="*/ 2147483646 w 2860"/>
                  <a:gd name="T1" fmla="*/ 0 h 4232"/>
                  <a:gd name="T2" fmla="*/ 2147483646 w 2860"/>
                  <a:gd name="T3" fmla="*/ 2147483646 h 4232"/>
                  <a:gd name="T4" fmla="*/ 2147483646 w 2860"/>
                  <a:gd name="T5" fmla="*/ 2147483646 h 4232"/>
                  <a:gd name="T6" fmla="*/ 2147483646 w 2860"/>
                  <a:gd name="T7" fmla="*/ 2147483646 h 4232"/>
                  <a:gd name="T8" fmla="*/ 2147483646 w 2860"/>
                  <a:gd name="T9" fmla="*/ 2147483646 h 4232"/>
                  <a:gd name="T10" fmla="*/ 2147483646 w 2860"/>
                  <a:gd name="T11" fmla="*/ 2147483646 h 4232"/>
                  <a:gd name="T12" fmla="*/ 2147483646 w 2860"/>
                  <a:gd name="T13" fmla="*/ 2147483646 h 4232"/>
                  <a:gd name="T14" fmla="*/ 2147483646 w 2860"/>
                  <a:gd name="T15" fmla="*/ 2147483646 h 4232"/>
                  <a:gd name="T16" fmla="*/ 2147483646 w 2860"/>
                  <a:gd name="T17" fmla="*/ 0 h 42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5" name="Google Shape;825;p31">
                <a:extLst>
                  <a:ext uri="{FF2B5EF4-FFF2-40B4-BE49-F238E27FC236}">
                    <a16:creationId xmlns:a16="http://schemas.microsoft.com/office/drawing/2014/main" id="{91C7169E-784F-4F1B-B17F-36030C6B0939}"/>
                  </a:ext>
                </a:extLst>
              </p:cNvPr>
              <p:cNvSpPr/>
              <p:nvPr/>
            </p:nvSpPr>
            <p:spPr>
              <a:xfrm>
                <a:off x="6179549" y="3608840"/>
                <a:ext cx="528367" cy="527341"/>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206" name="Google Shape;826;p31">
                <a:extLst>
                  <a:ext uri="{FF2B5EF4-FFF2-40B4-BE49-F238E27FC236}">
                    <a16:creationId xmlns:a16="http://schemas.microsoft.com/office/drawing/2014/main" id="{1516CAC9-1063-4817-B06B-FF729C6E1B03}"/>
                  </a:ext>
                </a:extLst>
              </p:cNvPr>
              <p:cNvSpPr/>
              <p:nvPr/>
            </p:nvSpPr>
            <p:spPr>
              <a:xfrm>
                <a:off x="6243490" y="3659304"/>
                <a:ext cx="205290" cy="146344"/>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207" name="Google Shape;827;p31">
                <a:extLst>
                  <a:ext uri="{FF2B5EF4-FFF2-40B4-BE49-F238E27FC236}">
                    <a16:creationId xmlns:a16="http://schemas.microsoft.com/office/drawing/2014/main" id="{B8AB7A30-F1F7-4827-AB81-F811DBBD54F5}"/>
                  </a:ext>
                </a:extLst>
              </p:cNvPr>
              <p:cNvSpPr/>
              <p:nvPr/>
            </p:nvSpPr>
            <p:spPr>
              <a:xfrm>
                <a:off x="6189644" y="3719860"/>
                <a:ext cx="518271" cy="41632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sp>
          <p:nvSpPr>
            <p:cNvPr id="98" name="Google Shape;828;p31">
              <a:extLst>
                <a:ext uri="{FF2B5EF4-FFF2-40B4-BE49-F238E27FC236}">
                  <a16:creationId xmlns:a16="http://schemas.microsoft.com/office/drawing/2014/main" id="{BD1882D6-A363-44A9-BA0D-EDD5B3CC76AC}"/>
                </a:ext>
              </a:extLst>
            </p:cNvPr>
            <p:cNvSpPr>
              <a:spLocks/>
            </p:cNvSpPr>
            <p:nvPr/>
          </p:nvSpPr>
          <p:spPr bwMode="auto">
            <a:xfrm>
              <a:off x="5641385" y="4715193"/>
              <a:ext cx="204624" cy="152288"/>
            </a:xfrm>
            <a:custGeom>
              <a:avLst/>
              <a:gdLst>
                <a:gd name="T0" fmla="*/ 2147483646 w 6588"/>
                <a:gd name="T1" fmla="*/ 2147483646 h 4903"/>
                <a:gd name="T2" fmla="*/ 2147483646 w 6588"/>
                <a:gd name="T3" fmla="*/ 2147483646 h 4903"/>
                <a:gd name="T4" fmla="*/ 2147483646 w 6588"/>
                <a:gd name="T5" fmla="*/ 2147483646 h 4903"/>
                <a:gd name="T6" fmla="*/ 2147483646 w 6588"/>
                <a:gd name="T7" fmla="*/ 2147483646 h 4903"/>
                <a:gd name="T8" fmla="*/ 2147483646 w 6588"/>
                <a:gd name="T9" fmla="*/ 2147483646 h 4903"/>
                <a:gd name="T10" fmla="*/ 2147483646 w 6588"/>
                <a:gd name="T11" fmla="*/ 2147483646 h 4903"/>
                <a:gd name="T12" fmla="*/ 2147483646 w 6588"/>
                <a:gd name="T13" fmla="*/ 2147483646 h 4903"/>
                <a:gd name="T14" fmla="*/ 2147483646 w 6588"/>
                <a:gd name="T15" fmla="*/ 2147483646 h 4903"/>
                <a:gd name="T16" fmla="*/ 2147483646 w 6588"/>
                <a:gd name="T17" fmla="*/ 2147483646 h 490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9" name="Google Shape;829;p31">
              <a:extLst>
                <a:ext uri="{FF2B5EF4-FFF2-40B4-BE49-F238E27FC236}">
                  <a16:creationId xmlns:a16="http://schemas.microsoft.com/office/drawing/2014/main" id="{9BCEA67C-164E-4BB7-9E82-DE4AF7D5ABCE}"/>
                </a:ext>
              </a:extLst>
            </p:cNvPr>
            <p:cNvSpPr>
              <a:spLocks/>
            </p:cNvSpPr>
            <p:nvPr/>
          </p:nvSpPr>
          <p:spPr bwMode="auto">
            <a:xfrm>
              <a:off x="5767676" y="4250752"/>
              <a:ext cx="622196" cy="512492"/>
            </a:xfrm>
            <a:custGeom>
              <a:avLst/>
              <a:gdLst>
                <a:gd name="T0" fmla="*/ 2147483646 w 20032"/>
                <a:gd name="T1" fmla="*/ 2147483646 h 16500"/>
                <a:gd name="T2" fmla="*/ 2147483646 w 20032"/>
                <a:gd name="T3" fmla="*/ 2147483646 h 16500"/>
                <a:gd name="T4" fmla="*/ 2147483646 w 20032"/>
                <a:gd name="T5" fmla="*/ 2147483646 h 16500"/>
                <a:gd name="T6" fmla="*/ 2147483646 w 20032"/>
                <a:gd name="T7" fmla="*/ 2147483646 h 16500"/>
                <a:gd name="T8" fmla="*/ 2147483646 w 20032"/>
                <a:gd name="T9" fmla="*/ 2147483646 h 16500"/>
                <a:gd name="T10" fmla="*/ 2147483646 w 20032"/>
                <a:gd name="T11" fmla="*/ 2147483646 h 16500"/>
                <a:gd name="T12" fmla="*/ 2147483646 w 20032"/>
                <a:gd name="T13" fmla="*/ 2147483646 h 16500"/>
                <a:gd name="T14" fmla="*/ 2147483646 w 20032"/>
                <a:gd name="T15" fmla="*/ 2147483646 h 16500"/>
                <a:gd name="T16" fmla="*/ 2147483646 w 20032"/>
                <a:gd name="T17" fmla="*/ 2147483646 h 16500"/>
                <a:gd name="T18" fmla="*/ 2147483646 w 20032"/>
                <a:gd name="T19" fmla="*/ 2147483646 h 16500"/>
                <a:gd name="T20" fmla="*/ 2147483646 w 20032"/>
                <a:gd name="T21" fmla="*/ 2147483646 h 16500"/>
                <a:gd name="T22" fmla="*/ 2147483646 w 20032"/>
                <a:gd name="T23" fmla="*/ 2147483646 h 16500"/>
                <a:gd name="T24" fmla="*/ 2147483646 w 20032"/>
                <a:gd name="T25" fmla="*/ 2147483646 h 16500"/>
                <a:gd name="T26" fmla="*/ 2147483646 w 20032"/>
                <a:gd name="T27" fmla="*/ 2147483646 h 16500"/>
                <a:gd name="T28" fmla="*/ 2147483646 w 20032"/>
                <a:gd name="T29" fmla="*/ 2147483646 h 165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0" name="Google Shape;830;p31">
              <a:extLst>
                <a:ext uri="{FF2B5EF4-FFF2-40B4-BE49-F238E27FC236}">
                  <a16:creationId xmlns:a16="http://schemas.microsoft.com/office/drawing/2014/main" id="{A4496151-E04B-40D1-B3A7-3B8F287B9676}"/>
                </a:ext>
              </a:extLst>
            </p:cNvPr>
            <p:cNvSpPr>
              <a:spLocks/>
            </p:cNvSpPr>
            <p:nvPr/>
          </p:nvSpPr>
          <p:spPr bwMode="auto">
            <a:xfrm>
              <a:off x="5767676" y="4250752"/>
              <a:ext cx="622196" cy="512492"/>
            </a:xfrm>
            <a:custGeom>
              <a:avLst/>
              <a:gdLst>
                <a:gd name="T0" fmla="*/ 2147483646 w 20032"/>
                <a:gd name="T1" fmla="*/ 2147483646 h 16500"/>
                <a:gd name="T2" fmla="*/ 2147483646 w 20032"/>
                <a:gd name="T3" fmla="*/ 2147483646 h 16500"/>
                <a:gd name="T4" fmla="*/ 2147483646 w 20032"/>
                <a:gd name="T5" fmla="*/ 2147483646 h 16500"/>
                <a:gd name="T6" fmla="*/ 2147483646 w 20032"/>
                <a:gd name="T7" fmla="*/ 2147483646 h 16500"/>
                <a:gd name="T8" fmla="*/ 2147483646 w 20032"/>
                <a:gd name="T9" fmla="*/ 2147483646 h 16500"/>
                <a:gd name="T10" fmla="*/ 2147483646 w 20032"/>
                <a:gd name="T11" fmla="*/ 2147483646 h 16500"/>
                <a:gd name="T12" fmla="*/ 2147483646 w 20032"/>
                <a:gd name="T13" fmla="*/ 2147483646 h 16500"/>
                <a:gd name="T14" fmla="*/ 2147483646 w 20032"/>
                <a:gd name="T15" fmla="*/ 2147483646 h 16500"/>
                <a:gd name="T16" fmla="*/ 2147483646 w 20032"/>
                <a:gd name="T17" fmla="*/ 2147483646 h 16500"/>
                <a:gd name="T18" fmla="*/ 2147483646 w 20032"/>
                <a:gd name="T19" fmla="*/ 2147483646 h 16500"/>
                <a:gd name="T20" fmla="*/ 2147483646 w 20032"/>
                <a:gd name="T21" fmla="*/ 2147483646 h 16500"/>
                <a:gd name="T22" fmla="*/ 2147483646 w 20032"/>
                <a:gd name="T23" fmla="*/ 2147483646 h 16500"/>
                <a:gd name="T24" fmla="*/ 2147483646 w 20032"/>
                <a:gd name="T25" fmla="*/ 2147483646 h 16500"/>
                <a:gd name="T26" fmla="*/ 2147483646 w 20032"/>
                <a:gd name="T27" fmla="*/ 2147483646 h 16500"/>
                <a:gd name="T28" fmla="*/ 2147483646 w 20032"/>
                <a:gd name="T29" fmla="*/ 2147483646 h 16500"/>
                <a:gd name="T30" fmla="*/ 2147483646 w 20032"/>
                <a:gd name="T31" fmla="*/ 2147483646 h 16500"/>
                <a:gd name="T32" fmla="*/ 2147483646 w 20032"/>
                <a:gd name="T33" fmla="*/ 2147483646 h 165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1" name="Google Shape;831;p31">
              <a:extLst>
                <a:ext uri="{FF2B5EF4-FFF2-40B4-BE49-F238E27FC236}">
                  <a16:creationId xmlns:a16="http://schemas.microsoft.com/office/drawing/2014/main" id="{741DA8E1-2E24-4726-B5EF-3843D1321706}"/>
                </a:ext>
              </a:extLst>
            </p:cNvPr>
            <p:cNvSpPr>
              <a:spLocks/>
            </p:cNvSpPr>
            <p:nvPr/>
          </p:nvSpPr>
          <p:spPr bwMode="auto">
            <a:xfrm>
              <a:off x="5802121" y="4428136"/>
              <a:ext cx="435338" cy="335107"/>
            </a:xfrm>
            <a:custGeom>
              <a:avLst/>
              <a:gdLst>
                <a:gd name="T0" fmla="*/ 2147483646 w 14016"/>
                <a:gd name="T1" fmla="*/ 0 h 10789"/>
                <a:gd name="T2" fmla="*/ 2147483646 w 14016"/>
                <a:gd name="T3" fmla="*/ 2147483646 h 10789"/>
                <a:gd name="T4" fmla="*/ 2147483646 w 14016"/>
                <a:gd name="T5" fmla="*/ 2147483646 h 10789"/>
                <a:gd name="T6" fmla="*/ 2147483646 w 14016"/>
                <a:gd name="T7" fmla="*/ 2147483646 h 10789"/>
                <a:gd name="T8" fmla="*/ 2147483646 w 14016"/>
                <a:gd name="T9" fmla="*/ 2147483646 h 10789"/>
                <a:gd name="T10" fmla="*/ 2147483646 w 14016"/>
                <a:gd name="T11" fmla="*/ 2147483646 h 10789"/>
                <a:gd name="T12" fmla="*/ 2147483646 w 14016"/>
                <a:gd name="T13" fmla="*/ 2147483646 h 10789"/>
                <a:gd name="T14" fmla="*/ 2147483646 w 14016"/>
                <a:gd name="T15" fmla="*/ 2147483646 h 10789"/>
                <a:gd name="T16" fmla="*/ 2147483646 w 14016"/>
                <a:gd name="T17" fmla="*/ 2147483646 h 10789"/>
                <a:gd name="T18" fmla="*/ 2147483646 w 14016"/>
                <a:gd name="T19" fmla="*/ 2147483646 h 10789"/>
                <a:gd name="T20" fmla="*/ 2147483646 w 14016"/>
                <a:gd name="T21" fmla="*/ 0 h 107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2" name="Google Shape;832;p31">
              <a:extLst>
                <a:ext uri="{FF2B5EF4-FFF2-40B4-BE49-F238E27FC236}">
                  <a16:creationId xmlns:a16="http://schemas.microsoft.com/office/drawing/2014/main" id="{E6000205-9E87-4B2B-80BA-0F900A0FAAE1}"/>
                </a:ext>
              </a:extLst>
            </p:cNvPr>
            <p:cNvSpPr>
              <a:spLocks/>
            </p:cNvSpPr>
            <p:nvPr/>
          </p:nvSpPr>
          <p:spPr bwMode="auto">
            <a:xfrm>
              <a:off x="5993172" y="3849238"/>
              <a:ext cx="435338" cy="325727"/>
            </a:xfrm>
            <a:custGeom>
              <a:avLst/>
              <a:gdLst>
                <a:gd name="T0" fmla="*/ 2147483646 w 14016"/>
                <a:gd name="T1" fmla="*/ 0 h 10487"/>
                <a:gd name="T2" fmla="*/ 2147483646 w 14016"/>
                <a:gd name="T3" fmla="*/ 2147483646 h 10487"/>
                <a:gd name="T4" fmla="*/ 2147483646 w 14016"/>
                <a:gd name="T5" fmla="*/ 2147483646 h 10487"/>
                <a:gd name="T6" fmla="*/ 2147483646 w 14016"/>
                <a:gd name="T7" fmla="*/ 2147483646 h 10487"/>
                <a:gd name="T8" fmla="*/ 0 w 14016"/>
                <a:gd name="T9" fmla="*/ 2147483646 h 10487"/>
                <a:gd name="T10" fmla="*/ 2147483646 w 14016"/>
                <a:gd name="T11" fmla="*/ 2147483646 h 10487"/>
                <a:gd name="T12" fmla="*/ 2147483646 w 14016"/>
                <a:gd name="T13" fmla="*/ 2147483646 h 10487"/>
                <a:gd name="T14" fmla="*/ 2147483646 w 14016"/>
                <a:gd name="T15" fmla="*/ 2147483646 h 10487"/>
                <a:gd name="T16" fmla="*/ 2147483646 w 14016"/>
                <a:gd name="T17" fmla="*/ 2147483646 h 10487"/>
                <a:gd name="T18" fmla="*/ 2147483646 w 14016"/>
                <a:gd name="T19" fmla="*/ 2147483646 h 10487"/>
                <a:gd name="T20" fmla="*/ 2147483646 w 14016"/>
                <a:gd name="T21" fmla="*/ 0 h 1048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3" name="Google Shape;833;p31">
              <a:extLst>
                <a:ext uri="{FF2B5EF4-FFF2-40B4-BE49-F238E27FC236}">
                  <a16:creationId xmlns:a16="http://schemas.microsoft.com/office/drawing/2014/main" id="{621973EC-37E8-4837-AC5D-5CFB666CF547}"/>
                </a:ext>
              </a:extLst>
            </p:cNvPr>
            <p:cNvSpPr>
              <a:spLocks/>
            </p:cNvSpPr>
            <p:nvPr/>
          </p:nvSpPr>
          <p:spPr bwMode="auto">
            <a:xfrm>
              <a:off x="6106945" y="3870700"/>
              <a:ext cx="178533" cy="304824"/>
            </a:xfrm>
            <a:custGeom>
              <a:avLst/>
              <a:gdLst>
                <a:gd name="T0" fmla="*/ 2147483646 w 5748"/>
                <a:gd name="T1" fmla="*/ 0 h 9814"/>
                <a:gd name="T2" fmla="*/ 2147483646 w 5748"/>
                <a:gd name="T3" fmla="*/ 0 h 9814"/>
                <a:gd name="T4" fmla="*/ 2147483646 w 5748"/>
                <a:gd name="T5" fmla="*/ 2147483646 h 9814"/>
                <a:gd name="T6" fmla="*/ 2147483646 w 5748"/>
                <a:gd name="T7" fmla="*/ 2147483646 h 9814"/>
                <a:gd name="T8" fmla="*/ 2147483646 w 5748"/>
                <a:gd name="T9" fmla="*/ 2147483646 h 9814"/>
                <a:gd name="T10" fmla="*/ 2147483646 w 5748"/>
                <a:gd name="T11" fmla="*/ 2147483646 h 9814"/>
                <a:gd name="T12" fmla="*/ 2147483646 w 5748"/>
                <a:gd name="T13" fmla="*/ 2147483646 h 9814"/>
                <a:gd name="T14" fmla="*/ 2147483646 w 5748"/>
                <a:gd name="T15" fmla="*/ 2147483646 h 9814"/>
                <a:gd name="T16" fmla="*/ 2147483646 w 5748"/>
                <a:gd name="T17" fmla="*/ 2147483646 h 9814"/>
                <a:gd name="T18" fmla="*/ 2147483646 w 5748"/>
                <a:gd name="T19" fmla="*/ 0 h 98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4" name="Google Shape;834;p31">
              <a:extLst>
                <a:ext uri="{FF2B5EF4-FFF2-40B4-BE49-F238E27FC236}">
                  <a16:creationId xmlns:a16="http://schemas.microsoft.com/office/drawing/2014/main" id="{4789DF09-2B7B-49AE-BCD2-A15971511ADE}"/>
                </a:ext>
              </a:extLst>
            </p:cNvPr>
            <p:cNvSpPr>
              <a:spLocks/>
            </p:cNvSpPr>
            <p:nvPr/>
          </p:nvSpPr>
          <p:spPr bwMode="auto">
            <a:xfrm>
              <a:off x="6175836" y="3779880"/>
              <a:ext cx="439532" cy="506031"/>
            </a:xfrm>
            <a:custGeom>
              <a:avLst/>
              <a:gdLst>
                <a:gd name="T0" fmla="*/ 2147483646 w 14151"/>
                <a:gd name="T1" fmla="*/ 0 h 16292"/>
                <a:gd name="T2" fmla="*/ 2147483646 w 14151"/>
                <a:gd name="T3" fmla="*/ 2147483646 h 16292"/>
                <a:gd name="T4" fmla="*/ 2147483646 w 14151"/>
                <a:gd name="T5" fmla="*/ 2147483646 h 16292"/>
                <a:gd name="T6" fmla="*/ 2147483646 w 14151"/>
                <a:gd name="T7" fmla="*/ 2147483646 h 16292"/>
                <a:gd name="T8" fmla="*/ 2147483646 w 14151"/>
                <a:gd name="T9" fmla="*/ 2147483646 h 16292"/>
                <a:gd name="T10" fmla="*/ 2147483646 w 14151"/>
                <a:gd name="T11" fmla="*/ 2147483646 h 16292"/>
                <a:gd name="T12" fmla="*/ 2147483646 w 14151"/>
                <a:gd name="T13" fmla="*/ 2147483646 h 16292"/>
                <a:gd name="T14" fmla="*/ 2147483646 w 14151"/>
                <a:gd name="T15" fmla="*/ 2147483646 h 16292"/>
                <a:gd name="T16" fmla="*/ 2147483646 w 14151"/>
                <a:gd name="T17" fmla="*/ 2147483646 h 16292"/>
                <a:gd name="T18" fmla="*/ 2147483646 w 14151"/>
                <a:gd name="T19" fmla="*/ 0 h 162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5" name="Google Shape;835;p31">
              <a:extLst>
                <a:ext uri="{FF2B5EF4-FFF2-40B4-BE49-F238E27FC236}">
                  <a16:creationId xmlns:a16="http://schemas.microsoft.com/office/drawing/2014/main" id="{2EE485E8-5ADA-47AF-88BC-DCB0AC8AA645}"/>
                </a:ext>
              </a:extLst>
            </p:cNvPr>
            <p:cNvSpPr>
              <a:spLocks/>
            </p:cNvSpPr>
            <p:nvPr/>
          </p:nvSpPr>
          <p:spPr bwMode="auto">
            <a:xfrm>
              <a:off x="6446215" y="3823706"/>
              <a:ext cx="169153" cy="460404"/>
            </a:xfrm>
            <a:custGeom>
              <a:avLst/>
              <a:gdLst>
                <a:gd name="T0" fmla="*/ 2147483646 w 5446"/>
                <a:gd name="T1" fmla="*/ 2147483646 h 14823"/>
                <a:gd name="T2" fmla="*/ 2147483646 w 5446"/>
                <a:gd name="T3" fmla="*/ 2147483646 h 14823"/>
                <a:gd name="T4" fmla="*/ 2147483646 w 5446"/>
                <a:gd name="T5" fmla="*/ 2147483646 h 14823"/>
                <a:gd name="T6" fmla="*/ 2147483646 w 5446"/>
                <a:gd name="T7" fmla="*/ 2147483646 h 14823"/>
                <a:gd name="T8" fmla="*/ 2147483646 w 5446"/>
                <a:gd name="T9" fmla="*/ 2147483646 h 14823"/>
                <a:gd name="T10" fmla="*/ 2147483646 w 5446"/>
                <a:gd name="T11" fmla="*/ 2147483646 h 14823"/>
                <a:gd name="T12" fmla="*/ 2147483646 w 5446"/>
                <a:gd name="T13" fmla="*/ 2147483646 h 14823"/>
                <a:gd name="T14" fmla="*/ 2147483646 w 5446"/>
                <a:gd name="T15" fmla="*/ 2147483646 h 1482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6" name="Google Shape;836;p31">
              <a:extLst>
                <a:ext uri="{FF2B5EF4-FFF2-40B4-BE49-F238E27FC236}">
                  <a16:creationId xmlns:a16="http://schemas.microsoft.com/office/drawing/2014/main" id="{8CEB3647-36ED-4550-87EB-9FEA1C54AD16}"/>
                </a:ext>
              </a:extLst>
            </p:cNvPr>
            <p:cNvSpPr>
              <a:spLocks/>
            </p:cNvSpPr>
            <p:nvPr/>
          </p:nvSpPr>
          <p:spPr bwMode="auto">
            <a:xfrm>
              <a:off x="6123655" y="4195040"/>
              <a:ext cx="501093" cy="361229"/>
            </a:xfrm>
            <a:custGeom>
              <a:avLst/>
              <a:gdLst>
                <a:gd name="T0" fmla="*/ 2147483646 w 16133"/>
                <a:gd name="T1" fmla="*/ 2147483646 h 11630"/>
                <a:gd name="T2" fmla="*/ 2147483646 w 16133"/>
                <a:gd name="T3" fmla="*/ 2147483646 h 11630"/>
                <a:gd name="T4" fmla="*/ 2147483646 w 16133"/>
                <a:gd name="T5" fmla="*/ 2147483646 h 11630"/>
                <a:gd name="T6" fmla="*/ 2147483646 w 16133"/>
                <a:gd name="T7" fmla="*/ 2147483646 h 11630"/>
                <a:gd name="T8" fmla="*/ 2147483646 w 16133"/>
                <a:gd name="T9" fmla="*/ 2147483646 h 11630"/>
                <a:gd name="T10" fmla="*/ 2147483646 w 16133"/>
                <a:gd name="T11" fmla="*/ 2147483646 h 11630"/>
                <a:gd name="T12" fmla="*/ 2147483646 w 16133"/>
                <a:gd name="T13" fmla="*/ 2147483646 h 11630"/>
                <a:gd name="T14" fmla="*/ 2147483646 w 16133"/>
                <a:gd name="T15" fmla="*/ 2147483646 h 11630"/>
                <a:gd name="T16" fmla="*/ 2147483646 w 16133"/>
                <a:gd name="T17" fmla="*/ 2147483646 h 11630"/>
                <a:gd name="T18" fmla="*/ 2147483646 w 16133"/>
                <a:gd name="T19" fmla="*/ 2147483646 h 11630"/>
                <a:gd name="T20" fmla="*/ 2147483646 w 16133"/>
                <a:gd name="T21" fmla="*/ 2147483646 h 11630"/>
                <a:gd name="T22" fmla="*/ 2147483646 w 16133"/>
                <a:gd name="T23" fmla="*/ 2147483646 h 116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7" name="Google Shape;837;p31">
              <a:extLst>
                <a:ext uri="{FF2B5EF4-FFF2-40B4-BE49-F238E27FC236}">
                  <a16:creationId xmlns:a16="http://schemas.microsoft.com/office/drawing/2014/main" id="{5AEBE6CF-0B67-4AC9-9142-BFA7B7BD567F}"/>
                </a:ext>
              </a:extLst>
            </p:cNvPr>
            <p:cNvSpPr>
              <a:spLocks/>
            </p:cNvSpPr>
            <p:nvPr/>
          </p:nvSpPr>
          <p:spPr bwMode="auto">
            <a:xfrm>
              <a:off x="6319893" y="3623306"/>
              <a:ext cx="143063" cy="253078"/>
            </a:xfrm>
            <a:custGeom>
              <a:avLst/>
              <a:gdLst>
                <a:gd name="T0" fmla="*/ 2147483646 w 4606"/>
                <a:gd name="T1" fmla="*/ 0 h 8148"/>
                <a:gd name="T2" fmla="*/ 2147483646 w 4606"/>
                <a:gd name="T3" fmla="*/ 2147483646 h 8148"/>
                <a:gd name="T4" fmla="*/ 2147483646 w 4606"/>
                <a:gd name="T5" fmla="*/ 2147483646 h 8148"/>
                <a:gd name="T6" fmla="*/ 2147483646 w 4606"/>
                <a:gd name="T7" fmla="*/ 2147483646 h 8148"/>
                <a:gd name="T8" fmla="*/ 2147483646 w 4606"/>
                <a:gd name="T9" fmla="*/ 2147483646 h 8148"/>
                <a:gd name="T10" fmla="*/ 2147483646 w 4606"/>
                <a:gd name="T11" fmla="*/ 2147483646 h 8148"/>
                <a:gd name="T12" fmla="*/ 2147483646 w 4606"/>
                <a:gd name="T13" fmla="*/ 2147483646 h 8148"/>
                <a:gd name="T14" fmla="*/ 2147483646 w 4606"/>
                <a:gd name="T15" fmla="*/ 2147483646 h 8148"/>
                <a:gd name="T16" fmla="*/ 2147483646 w 4606"/>
                <a:gd name="T17" fmla="*/ 0 h 8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8" name="Google Shape;838;p31">
              <a:extLst>
                <a:ext uri="{FF2B5EF4-FFF2-40B4-BE49-F238E27FC236}">
                  <a16:creationId xmlns:a16="http://schemas.microsoft.com/office/drawing/2014/main" id="{AC3E5BA6-640E-4B4B-9E0F-D072732234CF}"/>
                </a:ext>
              </a:extLst>
            </p:cNvPr>
            <p:cNvSpPr>
              <a:spLocks/>
            </p:cNvSpPr>
            <p:nvPr/>
          </p:nvSpPr>
          <p:spPr bwMode="auto">
            <a:xfrm>
              <a:off x="5802125" y="4764263"/>
              <a:ext cx="234920" cy="138872"/>
            </a:xfrm>
            <a:custGeom>
              <a:avLst/>
              <a:gdLst>
                <a:gd name="T0" fmla="*/ 2147483646 w 6420"/>
                <a:gd name="T1" fmla="*/ 2147483646 h 4389"/>
                <a:gd name="T2" fmla="*/ 2147483646 w 6420"/>
                <a:gd name="T3" fmla="*/ 2147483646 h 4389"/>
                <a:gd name="T4" fmla="*/ 2147483646 w 6420"/>
                <a:gd name="T5" fmla="*/ 2147483646 h 4389"/>
                <a:gd name="T6" fmla="*/ 2147483646 w 6420"/>
                <a:gd name="T7" fmla="*/ 2147483646 h 4389"/>
                <a:gd name="T8" fmla="*/ 2147483646 w 6420"/>
                <a:gd name="T9" fmla="*/ 2147483646 h 4389"/>
                <a:gd name="T10" fmla="*/ 2147483646 w 6420"/>
                <a:gd name="T11" fmla="*/ 2147483646 h 4389"/>
                <a:gd name="T12" fmla="*/ 2147483646 w 6420"/>
                <a:gd name="T13" fmla="*/ 2147483646 h 4389"/>
                <a:gd name="T14" fmla="*/ 2147483646 w 6420"/>
                <a:gd name="T15" fmla="*/ 2147483646 h 4389"/>
                <a:gd name="T16" fmla="*/ 2147483646 w 6420"/>
                <a:gd name="T17" fmla="*/ 2147483646 h 43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9" name="Google Shape;839;p31">
              <a:extLst>
                <a:ext uri="{FF2B5EF4-FFF2-40B4-BE49-F238E27FC236}">
                  <a16:creationId xmlns:a16="http://schemas.microsoft.com/office/drawing/2014/main" id="{938F11EC-68F8-4B68-838C-B40A61B78F23}"/>
                </a:ext>
              </a:extLst>
            </p:cNvPr>
            <p:cNvSpPr>
              <a:spLocks/>
            </p:cNvSpPr>
            <p:nvPr/>
          </p:nvSpPr>
          <p:spPr bwMode="auto">
            <a:xfrm>
              <a:off x="5950371" y="4370395"/>
              <a:ext cx="674377" cy="457578"/>
            </a:xfrm>
            <a:custGeom>
              <a:avLst/>
              <a:gdLst>
                <a:gd name="T0" fmla="*/ 2147483646 w 21712"/>
                <a:gd name="T1" fmla="*/ 2147483646 h 14732"/>
                <a:gd name="T2" fmla="*/ 2147483646 w 21712"/>
                <a:gd name="T3" fmla="*/ 2147483646 h 14732"/>
                <a:gd name="T4" fmla="*/ 2147483646 w 21712"/>
                <a:gd name="T5" fmla="*/ 2147483646 h 14732"/>
                <a:gd name="T6" fmla="*/ 2147483646 w 21712"/>
                <a:gd name="T7" fmla="*/ 2147483646 h 14732"/>
                <a:gd name="T8" fmla="*/ 2147483646 w 21712"/>
                <a:gd name="T9" fmla="*/ 2147483646 h 14732"/>
                <a:gd name="T10" fmla="*/ 2147483646 w 21712"/>
                <a:gd name="T11" fmla="*/ 2147483646 h 14732"/>
                <a:gd name="T12" fmla="*/ 0 w 21712"/>
                <a:gd name="T13" fmla="*/ 2147483646 h 14732"/>
                <a:gd name="T14" fmla="*/ 2147483646 w 21712"/>
                <a:gd name="T15" fmla="*/ 2147483646 h 14732"/>
                <a:gd name="T16" fmla="*/ 2147483646 w 21712"/>
                <a:gd name="T17" fmla="*/ 2147483646 h 14732"/>
                <a:gd name="T18" fmla="*/ 2147483646 w 21712"/>
                <a:gd name="T19" fmla="*/ 2147483646 h 14732"/>
                <a:gd name="T20" fmla="*/ 2147483646 w 21712"/>
                <a:gd name="T21" fmla="*/ 2147483646 h 14732"/>
                <a:gd name="T22" fmla="*/ 2147483646 w 21712"/>
                <a:gd name="T23" fmla="*/ 2147483646 h 14732"/>
                <a:gd name="T24" fmla="*/ 2147483646 w 21712"/>
                <a:gd name="T25" fmla="*/ 2147483646 h 14732"/>
                <a:gd name="T26" fmla="*/ 2147483646 w 21712"/>
                <a:gd name="T27" fmla="*/ 2147483646 h 14732"/>
                <a:gd name="T28" fmla="*/ 2147483646 w 21712"/>
                <a:gd name="T29" fmla="*/ 2147483646 h 147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0" name="Google Shape;840;p31">
              <a:extLst>
                <a:ext uri="{FF2B5EF4-FFF2-40B4-BE49-F238E27FC236}">
                  <a16:creationId xmlns:a16="http://schemas.microsoft.com/office/drawing/2014/main" id="{DF0F4BE2-2467-45D1-8E9F-1EC6EAB12D15}"/>
                </a:ext>
              </a:extLst>
            </p:cNvPr>
            <p:cNvSpPr>
              <a:spLocks/>
            </p:cNvSpPr>
            <p:nvPr/>
          </p:nvSpPr>
          <p:spPr bwMode="auto">
            <a:xfrm>
              <a:off x="6428479" y="4371762"/>
              <a:ext cx="196269" cy="273515"/>
            </a:xfrm>
            <a:custGeom>
              <a:avLst/>
              <a:gdLst>
                <a:gd name="T0" fmla="*/ 2147483646 w 6319"/>
                <a:gd name="T1" fmla="*/ 0 h 8806"/>
                <a:gd name="T2" fmla="*/ 2147483646 w 6319"/>
                <a:gd name="T3" fmla="*/ 2147483646 h 8806"/>
                <a:gd name="T4" fmla="*/ 2147483646 w 6319"/>
                <a:gd name="T5" fmla="*/ 2147483646 h 8806"/>
                <a:gd name="T6" fmla="*/ 2147483646 w 6319"/>
                <a:gd name="T7" fmla="*/ 2147483646 h 8806"/>
                <a:gd name="T8" fmla="*/ 0 w 6319"/>
                <a:gd name="T9" fmla="*/ 2147483646 h 8806"/>
                <a:gd name="T10" fmla="*/ 0 w 6319"/>
                <a:gd name="T11" fmla="*/ 2147483646 h 8806"/>
                <a:gd name="T12" fmla="*/ 2147483646 w 6319"/>
                <a:gd name="T13" fmla="*/ 2147483646 h 8806"/>
                <a:gd name="T14" fmla="*/ 2147483646 w 6319"/>
                <a:gd name="T15" fmla="*/ 2147483646 h 8806"/>
                <a:gd name="T16" fmla="*/ 2147483646 w 6319"/>
                <a:gd name="T17" fmla="*/ 2147483646 h 8806"/>
                <a:gd name="T18" fmla="*/ 2147483646 w 6319"/>
                <a:gd name="T19" fmla="*/ 2147483646 h 8806"/>
                <a:gd name="T20" fmla="*/ 2147483646 w 6319"/>
                <a:gd name="T21" fmla="*/ 2147483646 h 8806"/>
                <a:gd name="T22" fmla="*/ 2147483646 w 6319"/>
                <a:gd name="T23" fmla="*/ 2147483646 h 8806"/>
                <a:gd name="T24" fmla="*/ 2147483646 w 6319"/>
                <a:gd name="T25" fmla="*/ 0 h 8806"/>
                <a:gd name="T26" fmla="*/ 2147483646 w 6319"/>
                <a:gd name="T27" fmla="*/ 0 h 880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lnTo>
                    <a:pt x="2790" y="0"/>
                  </a:lnTo>
                  <a:close/>
                </a:path>
              </a:pathLst>
            </a:custGeom>
            <a:solidFill>
              <a:srgbClr val="8D7D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1" name="Google Shape;841;p31">
              <a:extLst>
                <a:ext uri="{FF2B5EF4-FFF2-40B4-BE49-F238E27FC236}">
                  <a16:creationId xmlns:a16="http://schemas.microsoft.com/office/drawing/2014/main" id="{4E91D9D6-D018-4739-A275-263CBC594A4E}"/>
                </a:ext>
              </a:extLst>
            </p:cNvPr>
            <p:cNvSpPr>
              <a:spLocks/>
            </p:cNvSpPr>
            <p:nvPr/>
          </p:nvSpPr>
          <p:spPr bwMode="auto">
            <a:xfrm>
              <a:off x="6476498" y="3874086"/>
              <a:ext cx="226552" cy="540508"/>
            </a:xfrm>
            <a:custGeom>
              <a:avLst/>
              <a:gdLst>
                <a:gd name="T0" fmla="*/ 2147483646 w 7294"/>
                <a:gd name="T1" fmla="*/ 0 h 17402"/>
                <a:gd name="T2" fmla="*/ 2147483646 w 7294"/>
                <a:gd name="T3" fmla="*/ 2147483646 h 17402"/>
                <a:gd name="T4" fmla="*/ 2147483646 w 7294"/>
                <a:gd name="T5" fmla="*/ 2147483646 h 17402"/>
                <a:gd name="T6" fmla="*/ 2147483646 w 7294"/>
                <a:gd name="T7" fmla="*/ 2147483646 h 17402"/>
                <a:gd name="T8" fmla="*/ 2147483646 w 7294"/>
                <a:gd name="T9" fmla="*/ 2147483646 h 17402"/>
                <a:gd name="T10" fmla="*/ 2147483646 w 7294"/>
                <a:gd name="T11" fmla="*/ 2147483646 h 17402"/>
                <a:gd name="T12" fmla="*/ 2147483646 w 7294"/>
                <a:gd name="T13" fmla="*/ 2147483646 h 17402"/>
                <a:gd name="T14" fmla="*/ 2147483646 w 7294"/>
                <a:gd name="T15" fmla="*/ 0 h 1740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2" name="Google Shape;842;p31">
              <a:extLst>
                <a:ext uri="{FF2B5EF4-FFF2-40B4-BE49-F238E27FC236}">
                  <a16:creationId xmlns:a16="http://schemas.microsoft.com/office/drawing/2014/main" id="{F2B504A8-7314-4C40-B945-AB627E7AC98D}"/>
                </a:ext>
              </a:extLst>
            </p:cNvPr>
            <p:cNvSpPr>
              <a:spLocks/>
            </p:cNvSpPr>
            <p:nvPr/>
          </p:nvSpPr>
          <p:spPr bwMode="auto">
            <a:xfrm>
              <a:off x="6645590" y="4402045"/>
              <a:ext cx="148281" cy="95013"/>
            </a:xfrm>
            <a:custGeom>
              <a:avLst/>
              <a:gdLst>
                <a:gd name="T0" fmla="*/ 2147483646 w 4774"/>
                <a:gd name="T1" fmla="*/ 0 h 3059"/>
                <a:gd name="T2" fmla="*/ 2147483646 w 4774"/>
                <a:gd name="T3" fmla="*/ 2147483646 h 3059"/>
                <a:gd name="T4" fmla="*/ 2147483646 w 4774"/>
                <a:gd name="T5" fmla="*/ 2147483646 h 3059"/>
                <a:gd name="T6" fmla="*/ 2147483646 w 4774"/>
                <a:gd name="T7" fmla="*/ 2147483646 h 3059"/>
                <a:gd name="T8" fmla="*/ 2147483646 w 4774"/>
                <a:gd name="T9" fmla="*/ 2147483646 h 3059"/>
                <a:gd name="T10" fmla="*/ 2147483646 w 4774"/>
                <a:gd name="T11" fmla="*/ 2147483646 h 3059"/>
                <a:gd name="T12" fmla="*/ 2147483646 w 4774"/>
                <a:gd name="T13" fmla="*/ 2147483646 h 3059"/>
                <a:gd name="T14" fmla="*/ 2147483646 w 4774"/>
                <a:gd name="T15" fmla="*/ 0 h 305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3" name="Google Shape;843;p31">
              <a:extLst>
                <a:ext uri="{FF2B5EF4-FFF2-40B4-BE49-F238E27FC236}">
                  <a16:creationId xmlns:a16="http://schemas.microsoft.com/office/drawing/2014/main" id="{D104C621-ADA4-4B39-9F4C-CACB728C9611}"/>
                </a:ext>
              </a:extLst>
            </p:cNvPr>
            <p:cNvSpPr>
              <a:spLocks/>
            </p:cNvSpPr>
            <p:nvPr/>
          </p:nvSpPr>
          <p:spPr bwMode="auto">
            <a:xfrm>
              <a:off x="6454570" y="3753790"/>
              <a:ext cx="4193" cy="26122"/>
            </a:xfrm>
            <a:custGeom>
              <a:avLst/>
              <a:gdLst>
                <a:gd name="T0" fmla="*/ 0 w 135"/>
                <a:gd name="T1" fmla="*/ 0 h 841"/>
                <a:gd name="T2" fmla="*/ 0 w 135"/>
                <a:gd name="T3" fmla="*/ 0 h 841"/>
                <a:gd name="T4" fmla="*/ 2147483646 w 135"/>
                <a:gd name="T5" fmla="*/ 2147483646 h 841"/>
                <a:gd name="T6" fmla="*/ 2147483646 w 135"/>
                <a:gd name="T7" fmla="*/ 2147483646 h 841"/>
                <a:gd name="T8" fmla="*/ 2147483646 w 135"/>
                <a:gd name="T9" fmla="*/ 2147483646 h 841"/>
                <a:gd name="T10" fmla="*/ 0 w 135"/>
                <a:gd name="T11" fmla="*/ 0 h 8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5" h="841" extrusionOk="0">
                  <a:moveTo>
                    <a:pt x="0" y="0"/>
                  </a:moveTo>
                  <a:lnTo>
                    <a:pt x="0" y="0"/>
                  </a:lnTo>
                  <a:lnTo>
                    <a:pt x="135" y="840"/>
                  </a:lnTo>
                  <a:lnTo>
                    <a:pt x="0" y="0"/>
                  </a:lnTo>
                  <a:close/>
                </a:path>
              </a:pathLst>
            </a:custGeom>
            <a:solidFill>
              <a:srgbClr val="D2BDA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4" name="Google Shape;844;p31">
              <a:extLst>
                <a:ext uri="{FF2B5EF4-FFF2-40B4-BE49-F238E27FC236}">
                  <a16:creationId xmlns:a16="http://schemas.microsoft.com/office/drawing/2014/main" id="{CF70CAFA-D381-4654-A9E8-6872015D6448}"/>
                </a:ext>
              </a:extLst>
            </p:cNvPr>
            <p:cNvSpPr>
              <a:spLocks/>
            </p:cNvSpPr>
            <p:nvPr/>
          </p:nvSpPr>
          <p:spPr bwMode="auto">
            <a:xfrm>
              <a:off x="6458732" y="3779880"/>
              <a:ext cx="31" cy="31"/>
            </a:xfrm>
            <a:custGeom>
              <a:avLst/>
              <a:gdLst>
                <a:gd name="T0" fmla="*/ 2147483646 w 1"/>
                <a:gd name="T1" fmla="*/ 0 h 1"/>
                <a:gd name="T2" fmla="*/ 2147483646 w 1"/>
                <a:gd name="T3" fmla="*/ 0 h 1"/>
                <a:gd name="T4" fmla="*/ 2147483646 w 1"/>
                <a:gd name="T5" fmla="*/ 0 h 1"/>
                <a:gd name="T6" fmla="*/ 0 60000 65536"/>
                <a:gd name="T7" fmla="*/ 0 60000 65536"/>
                <a:gd name="T8" fmla="*/ 0 60000 65536"/>
              </a:gdLst>
              <a:ahLst/>
              <a:cxnLst>
                <a:cxn ang="T6">
                  <a:pos x="T0" y="T1"/>
                </a:cxn>
                <a:cxn ang="T7">
                  <a:pos x="T2" y="T3"/>
                </a:cxn>
                <a:cxn ang="T8">
                  <a:pos x="T4" y="T5"/>
                </a:cxn>
              </a:cxnLst>
              <a:rect l="0" t="0" r="r" b="b"/>
              <a:pathLst>
                <a:path w="1" h="1" extrusionOk="0">
                  <a:moveTo>
                    <a:pt x="1" y="0"/>
                  </a:moveTo>
                  <a:lnTo>
                    <a:pt x="1" y="0"/>
                  </a:lnTo>
                  <a:close/>
                </a:path>
              </a:pathLst>
            </a:custGeom>
            <a:solidFill>
              <a:srgbClr val="CBAA7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5" name="Google Shape;845;p31">
              <a:extLst>
                <a:ext uri="{FF2B5EF4-FFF2-40B4-BE49-F238E27FC236}">
                  <a16:creationId xmlns:a16="http://schemas.microsoft.com/office/drawing/2014/main" id="{1C454BB5-2237-46C0-89C4-5386938B9E84}"/>
                </a:ext>
              </a:extLst>
            </p:cNvPr>
            <p:cNvSpPr>
              <a:spLocks/>
            </p:cNvSpPr>
            <p:nvPr/>
          </p:nvSpPr>
          <p:spPr bwMode="auto">
            <a:xfrm>
              <a:off x="6328248" y="3762114"/>
              <a:ext cx="4224" cy="21959"/>
            </a:xfrm>
            <a:custGeom>
              <a:avLst/>
              <a:gdLst>
                <a:gd name="T0" fmla="*/ 2147483646 w 136"/>
                <a:gd name="T1" fmla="*/ 2147483646 h 707"/>
                <a:gd name="T2" fmla="*/ 2147483646 w 136"/>
                <a:gd name="T3" fmla="*/ 2147483646 h 707"/>
                <a:gd name="T4" fmla="*/ 2147483646 w 136"/>
                <a:gd name="T5" fmla="*/ 2147483646 h 707"/>
                <a:gd name="T6" fmla="*/ 2147483646 w 136"/>
                <a:gd name="T7" fmla="*/ 2147483646 h 70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6" h="707" extrusionOk="0">
                  <a:moveTo>
                    <a:pt x="1" y="1"/>
                  </a:moveTo>
                  <a:lnTo>
                    <a:pt x="135" y="707"/>
                  </a:lnTo>
                  <a:lnTo>
                    <a:pt x="1" y="1"/>
                  </a:lnTo>
                  <a:close/>
                </a:path>
              </a:pathLst>
            </a:custGeom>
            <a:solidFill>
              <a:srgbClr val="D2BDA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6" name="Google Shape;846;p31">
              <a:extLst>
                <a:ext uri="{FF2B5EF4-FFF2-40B4-BE49-F238E27FC236}">
                  <a16:creationId xmlns:a16="http://schemas.microsoft.com/office/drawing/2014/main" id="{BA7E4A21-DAE5-412B-A617-85859BC9BE3C}"/>
                </a:ext>
              </a:extLst>
            </p:cNvPr>
            <p:cNvSpPr>
              <a:spLocks/>
            </p:cNvSpPr>
            <p:nvPr/>
          </p:nvSpPr>
          <p:spPr bwMode="auto">
            <a:xfrm>
              <a:off x="6328248" y="3753790"/>
              <a:ext cx="130515" cy="56374"/>
            </a:xfrm>
            <a:custGeom>
              <a:avLst/>
              <a:gdLst>
                <a:gd name="T0" fmla="*/ 2147483646 w 4202"/>
                <a:gd name="T1" fmla="*/ 0 h 1815"/>
                <a:gd name="T2" fmla="*/ 2147483646 w 4202"/>
                <a:gd name="T3" fmla="*/ 2147483646 h 1815"/>
                <a:gd name="T4" fmla="*/ 2147483646 w 4202"/>
                <a:gd name="T5" fmla="*/ 2147483646 h 1815"/>
                <a:gd name="T6" fmla="*/ 2147483646 w 4202"/>
                <a:gd name="T7" fmla="*/ 2147483646 h 1815"/>
                <a:gd name="T8" fmla="*/ 2147483646 w 4202"/>
                <a:gd name="T9" fmla="*/ 2147483646 h 1815"/>
                <a:gd name="T10" fmla="*/ 2147483646 w 4202"/>
                <a:gd name="T11" fmla="*/ 2147483646 h 1815"/>
                <a:gd name="T12" fmla="*/ 2147483646 w 4202"/>
                <a:gd name="T13" fmla="*/ 0 h 18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7" name="Google Shape;847;p31">
              <a:extLst>
                <a:ext uri="{FF2B5EF4-FFF2-40B4-BE49-F238E27FC236}">
                  <a16:creationId xmlns:a16="http://schemas.microsoft.com/office/drawing/2014/main" id="{F5117AF8-6E1F-4C47-B49B-20871721F5E7}"/>
                </a:ext>
              </a:extLst>
            </p:cNvPr>
            <p:cNvSpPr>
              <a:spLocks/>
            </p:cNvSpPr>
            <p:nvPr/>
          </p:nvSpPr>
          <p:spPr bwMode="auto">
            <a:xfrm>
              <a:off x="5797959" y="2518871"/>
              <a:ext cx="1226595" cy="1243460"/>
            </a:xfrm>
            <a:custGeom>
              <a:avLst/>
              <a:gdLst>
                <a:gd name="T0" fmla="*/ 2147483646 w 39491"/>
                <a:gd name="T1" fmla="*/ 0 h 40034"/>
                <a:gd name="T2" fmla="*/ 2147483646 w 39491"/>
                <a:gd name="T3" fmla="*/ 2147483646 h 40034"/>
                <a:gd name="T4" fmla="*/ 2147483646 w 39491"/>
                <a:gd name="T5" fmla="*/ 2147483646 h 40034"/>
                <a:gd name="T6" fmla="*/ 2147483646 w 39491"/>
                <a:gd name="T7" fmla="*/ 2147483646 h 40034"/>
                <a:gd name="T8" fmla="*/ 2147483646 w 39491"/>
                <a:gd name="T9" fmla="*/ 2147483646 h 40034"/>
                <a:gd name="T10" fmla="*/ 2147483646 w 39491"/>
                <a:gd name="T11" fmla="*/ 2147483646 h 40034"/>
                <a:gd name="T12" fmla="*/ 2147483646 w 39491"/>
                <a:gd name="T13" fmla="*/ 2147483646 h 40034"/>
                <a:gd name="T14" fmla="*/ 2147483646 w 39491"/>
                <a:gd name="T15" fmla="*/ 2147483646 h 40034"/>
                <a:gd name="T16" fmla="*/ 2147483646 w 39491"/>
                <a:gd name="T17" fmla="*/ 2147483646 h 40034"/>
                <a:gd name="T18" fmla="*/ 2147483646 w 39491"/>
                <a:gd name="T19" fmla="*/ 2147483646 h 40034"/>
                <a:gd name="T20" fmla="*/ 2147483646 w 39491"/>
                <a:gd name="T21" fmla="*/ 2147483646 h 40034"/>
                <a:gd name="T22" fmla="*/ 2147483646 w 39491"/>
                <a:gd name="T23" fmla="*/ 2147483646 h 40034"/>
                <a:gd name="T24" fmla="*/ 2147483646 w 39491"/>
                <a:gd name="T25" fmla="*/ 2147483646 h 40034"/>
                <a:gd name="T26" fmla="*/ 2147483646 w 39491"/>
                <a:gd name="T27" fmla="*/ 2147483646 h 40034"/>
                <a:gd name="T28" fmla="*/ 2147483646 w 39491"/>
                <a:gd name="T29" fmla="*/ 0 h 400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8" name="Google Shape;848;p31">
              <a:extLst>
                <a:ext uri="{FF2B5EF4-FFF2-40B4-BE49-F238E27FC236}">
                  <a16:creationId xmlns:a16="http://schemas.microsoft.com/office/drawing/2014/main" id="{47A301EC-4B0C-426B-AA95-B2E231A491B3}"/>
                </a:ext>
              </a:extLst>
            </p:cNvPr>
            <p:cNvSpPr>
              <a:spLocks/>
            </p:cNvSpPr>
            <p:nvPr/>
          </p:nvSpPr>
          <p:spPr bwMode="auto">
            <a:xfrm>
              <a:off x="5854333" y="3348735"/>
              <a:ext cx="1026164" cy="330945"/>
            </a:xfrm>
            <a:custGeom>
              <a:avLst/>
              <a:gdLst>
                <a:gd name="T0" fmla="*/ 2147483646 w 33038"/>
                <a:gd name="T1" fmla="*/ 2147483646 h 10655"/>
                <a:gd name="T2" fmla="*/ 2147483646 w 33038"/>
                <a:gd name="T3" fmla="*/ 2147483646 h 10655"/>
                <a:gd name="T4" fmla="*/ 2147483646 w 33038"/>
                <a:gd name="T5" fmla="*/ 2147483646 h 10655"/>
                <a:gd name="T6" fmla="*/ 2147483646 w 33038"/>
                <a:gd name="T7" fmla="*/ 2147483646 h 10655"/>
                <a:gd name="T8" fmla="*/ 2147483646 w 33038"/>
                <a:gd name="T9" fmla="*/ 2147483646 h 10655"/>
                <a:gd name="T10" fmla="*/ 2147483646 w 33038"/>
                <a:gd name="T11" fmla="*/ 2147483646 h 10655"/>
                <a:gd name="T12" fmla="*/ 2147483646 w 33038"/>
                <a:gd name="T13" fmla="*/ 2147483646 h 10655"/>
                <a:gd name="T14" fmla="*/ 2147483646 w 33038"/>
                <a:gd name="T15" fmla="*/ 2147483646 h 10655"/>
                <a:gd name="T16" fmla="*/ 0 w 33038"/>
                <a:gd name="T17" fmla="*/ 2147483646 h 10655"/>
                <a:gd name="T18" fmla="*/ 0 w 33038"/>
                <a:gd name="T19" fmla="*/ 2147483646 h 10655"/>
                <a:gd name="T20" fmla="*/ 2147483646 w 33038"/>
                <a:gd name="T21" fmla="*/ 2147483646 h 10655"/>
                <a:gd name="T22" fmla="*/ 2147483646 w 33038"/>
                <a:gd name="T23" fmla="*/ 2147483646 h 10655"/>
                <a:gd name="T24" fmla="*/ 2147483646 w 33038"/>
                <a:gd name="T25" fmla="*/ 2147483646 h 10655"/>
                <a:gd name="T26" fmla="*/ 0 w 33038"/>
                <a:gd name="T27" fmla="*/ 2147483646 h 1065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9" name="Google Shape;849;p31">
              <a:extLst>
                <a:ext uri="{FF2B5EF4-FFF2-40B4-BE49-F238E27FC236}">
                  <a16:creationId xmlns:a16="http://schemas.microsoft.com/office/drawing/2014/main" id="{EF994681-4EE3-4FD6-8C2A-F17681C5DD7B}"/>
                </a:ext>
              </a:extLst>
            </p:cNvPr>
            <p:cNvSpPr>
              <a:spLocks/>
            </p:cNvSpPr>
            <p:nvPr/>
          </p:nvSpPr>
          <p:spPr bwMode="auto">
            <a:xfrm>
              <a:off x="5854333" y="3127432"/>
              <a:ext cx="1122202" cy="552249"/>
            </a:xfrm>
            <a:custGeom>
              <a:avLst/>
              <a:gdLst>
                <a:gd name="T0" fmla="*/ 2147483646 w 36130"/>
                <a:gd name="T1" fmla="*/ 2147483646 h 17780"/>
                <a:gd name="T2" fmla="*/ 2147483646 w 36130"/>
                <a:gd name="T3" fmla="*/ 2147483646 h 17780"/>
                <a:gd name="T4" fmla="*/ 2147483646 w 36130"/>
                <a:gd name="T5" fmla="*/ 2147483646 h 17780"/>
                <a:gd name="T6" fmla="*/ 0 w 36130"/>
                <a:gd name="T7" fmla="*/ 2147483646 h 17780"/>
                <a:gd name="T8" fmla="*/ 2147483646 w 36130"/>
                <a:gd name="T9" fmla="*/ 2147483646 h 17780"/>
                <a:gd name="T10" fmla="*/ 2147483646 w 36130"/>
                <a:gd name="T11" fmla="*/ 2147483646 h 17780"/>
                <a:gd name="T12" fmla="*/ 2147483646 w 36130"/>
                <a:gd name="T13" fmla="*/ 2147483646 h 17780"/>
                <a:gd name="T14" fmla="*/ 2147483646 w 36130"/>
                <a:gd name="T15" fmla="*/ 2147483646 h 17780"/>
                <a:gd name="T16" fmla="*/ 2147483646 w 36130"/>
                <a:gd name="T17" fmla="*/ 2147483646 h 17780"/>
                <a:gd name="T18" fmla="*/ 2147483646 w 36130"/>
                <a:gd name="T19" fmla="*/ 2147483646 h 17780"/>
                <a:gd name="T20" fmla="*/ 2147483646 w 36130"/>
                <a:gd name="T21" fmla="*/ 2147483646 h 17780"/>
                <a:gd name="T22" fmla="*/ 2147483646 w 36130"/>
                <a:gd name="T23" fmla="*/ 2147483646 h 17780"/>
                <a:gd name="T24" fmla="*/ 2147483646 w 36130"/>
                <a:gd name="T25" fmla="*/ 2147483646 h 17780"/>
                <a:gd name="T26" fmla="*/ 2147483646 w 36130"/>
                <a:gd name="T27" fmla="*/ 2147483646 h 17780"/>
                <a:gd name="T28" fmla="*/ 2147483646 w 36130"/>
                <a:gd name="T29" fmla="*/ 2147483646 h 17780"/>
                <a:gd name="T30" fmla="*/ 2147483646 w 36130"/>
                <a:gd name="T31" fmla="*/ 2147483646 h 17780"/>
                <a:gd name="T32" fmla="*/ 2147483646 w 36130"/>
                <a:gd name="T33" fmla="*/ 2147483646 h 17780"/>
                <a:gd name="T34" fmla="*/ 2147483646 w 36130"/>
                <a:gd name="T35" fmla="*/ 2147483646 h 17780"/>
                <a:gd name="T36" fmla="*/ 2147483646 w 36130"/>
                <a:gd name="T37" fmla="*/ 2147483646 h 17780"/>
                <a:gd name="T38" fmla="*/ 2147483646 w 36130"/>
                <a:gd name="T39" fmla="*/ 2147483646 h 17780"/>
                <a:gd name="T40" fmla="*/ 2147483646 w 36130"/>
                <a:gd name="T41" fmla="*/ 2147483646 h 17780"/>
                <a:gd name="T42" fmla="*/ 2147483646 w 36130"/>
                <a:gd name="T43" fmla="*/ 2147483646 h 17780"/>
                <a:gd name="T44" fmla="*/ 2147483646 w 36130"/>
                <a:gd name="T45" fmla="*/ 2147483646 h 17780"/>
                <a:gd name="T46" fmla="*/ 2147483646 w 36130"/>
                <a:gd name="T47" fmla="*/ 2147483646 h 17780"/>
                <a:gd name="T48" fmla="*/ 2147483646 w 36130"/>
                <a:gd name="T49" fmla="*/ 2147483646 h 17780"/>
                <a:gd name="T50" fmla="*/ 2147483646 w 36130"/>
                <a:gd name="T51" fmla="*/ 2147483646 h 17780"/>
                <a:gd name="T52" fmla="*/ 2147483646 w 36130"/>
                <a:gd name="T53" fmla="*/ 2147483646 h 17780"/>
                <a:gd name="T54" fmla="*/ 2147483646 w 36130"/>
                <a:gd name="T55" fmla="*/ 2147483646 h 17780"/>
                <a:gd name="T56" fmla="*/ 2147483646 w 36130"/>
                <a:gd name="T57" fmla="*/ 2147483646 h 1778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cubicBezTo>
                    <a:pt x="25072" y="2085"/>
                    <a:pt x="24367" y="2522"/>
                    <a:pt x="23392" y="2522"/>
                  </a:cubicBezTo>
                  <a:cubicBezTo>
                    <a:pt x="21980" y="2522"/>
                    <a:pt x="20166" y="1681"/>
                    <a:pt x="20166" y="270"/>
                  </a:cubicBezTo>
                  <a:lnTo>
                    <a:pt x="20166" y="1"/>
                  </a:lnTo>
                  <a:close/>
                </a:path>
              </a:pathLst>
            </a:custGeom>
            <a:solidFill>
              <a:srgbClr val="895C3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0" name="Google Shape;850;p31">
              <a:extLst>
                <a:ext uri="{FF2B5EF4-FFF2-40B4-BE49-F238E27FC236}">
                  <a16:creationId xmlns:a16="http://schemas.microsoft.com/office/drawing/2014/main" id="{E0A32032-112E-4656-B69F-D6647238FC23}"/>
                </a:ext>
              </a:extLst>
            </p:cNvPr>
            <p:cNvSpPr/>
            <p:nvPr/>
          </p:nvSpPr>
          <p:spPr>
            <a:xfrm>
              <a:off x="5641385" y="2381306"/>
              <a:ext cx="1492354" cy="1007780"/>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21" name="Google Shape;851;p31">
              <a:extLst>
                <a:ext uri="{FF2B5EF4-FFF2-40B4-BE49-F238E27FC236}">
                  <a16:creationId xmlns:a16="http://schemas.microsoft.com/office/drawing/2014/main" id="{3A4AE549-10F3-4717-B0EC-4135A656E532}"/>
                </a:ext>
              </a:extLst>
            </p:cNvPr>
            <p:cNvSpPr>
              <a:spLocks/>
            </p:cNvSpPr>
            <p:nvPr/>
          </p:nvSpPr>
          <p:spPr bwMode="auto">
            <a:xfrm>
              <a:off x="5715495" y="3061677"/>
              <a:ext cx="8386" cy="5249"/>
            </a:xfrm>
            <a:custGeom>
              <a:avLst/>
              <a:gdLst>
                <a:gd name="T0" fmla="*/ 2147483646 w 270"/>
                <a:gd name="T1" fmla="*/ 2147483646 h 169"/>
                <a:gd name="T2" fmla="*/ 0 w 270"/>
                <a:gd name="T3" fmla="*/ 2147483646 h 169"/>
                <a:gd name="T4" fmla="*/ 2147483646 w 270"/>
                <a:gd name="T5" fmla="*/ 2147483646 h 169"/>
                <a:gd name="T6" fmla="*/ 0 60000 65536"/>
                <a:gd name="T7" fmla="*/ 0 60000 65536"/>
                <a:gd name="T8" fmla="*/ 0 60000 65536"/>
              </a:gdLst>
              <a:ahLst/>
              <a:cxnLst>
                <a:cxn ang="T6">
                  <a:pos x="T0" y="T1"/>
                </a:cxn>
                <a:cxn ang="T7">
                  <a:pos x="T2" y="T3"/>
                </a:cxn>
                <a:cxn ang="T8">
                  <a:pos x="T4" y="T5"/>
                </a:cxn>
              </a:cxnLst>
              <a:rect l="0" t="0"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2" name="Google Shape;852;p31">
              <a:extLst>
                <a:ext uri="{FF2B5EF4-FFF2-40B4-BE49-F238E27FC236}">
                  <a16:creationId xmlns:a16="http://schemas.microsoft.com/office/drawing/2014/main" id="{3213B648-4FC7-4D85-B4B9-B6D5BC4B98FA}"/>
                </a:ext>
              </a:extLst>
            </p:cNvPr>
            <p:cNvSpPr>
              <a:spLocks/>
            </p:cNvSpPr>
            <p:nvPr/>
          </p:nvSpPr>
          <p:spPr bwMode="auto">
            <a:xfrm>
              <a:off x="6324086" y="3197379"/>
              <a:ext cx="96069" cy="52243"/>
            </a:xfrm>
            <a:custGeom>
              <a:avLst/>
              <a:gdLst>
                <a:gd name="T0" fmla="*/ 2147483646 w 3093"/>
                <a:gd name="T1" fmla="*/ 2147483646 h 1682"/>
                <a:gd name="T2" fmla="*/ 2147483646 w 3093"/>
                <a:gd name="T3" fmla="*/ 2147483646 h 1682"/>
                <a:gd name="T4" fmla="*/ 0 w 3093"/>
                <a:gd name="T5" fmla="*/ 2147483646 h 1682"/>
                <a:gd name="T6" fmla="*/ 2147483646 w 3093"/>
                <a:gd name="T7" fmla="*/ 2147483646 h 16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3" name="Google Shape;853;p31">
              <a:extLst>
                <a:ext uri="{FF2B5EF4-FFF2-40B4-BE49-F238E27FC236}">
                  <a16:creationId xmlns:a16="http://schemas.microsoft.com/office/drawing/2014/main" id="{E00A65A8-08E1-4074-BD4C-B70978843AD7}"/>
                </a:ext>
              </a:extLst>
            </p:cNvPr>
            <p:cNvSpPr>
              <a:spLocks/>
            </p:cNvSpPr>
            <p:nvPr/>
          </p:nvSpPr>
          <p:spPr bwMode="auto">
            <a:xfrm>
              <a:off x="6420124" y="3127432"/>
              <a:ext cx="221334" cy="78334"/>
            </a:xfrm>
            <a:custGeom>
              <a:avLst/>
              <a:gdLst>
                <a:gd name="T0" fmla="*/ 2147483646 w 7126"/>
                <a:gd name="T1" fmla="*/ 2147483646 h 2522"/>
                <a:gd name="T2" fmla="*/ 2147483646 w 7126"/>
                <a:gd name="T3" fmla="*/ 2147483646 h 2522"/>
                <a:gd name="T4" fmla="*/ 2147483646 w 7126"/>
                <a:gd name="T5" fmla="*/ 2147483646 h 2522"/>
                <a:gd name="T6" fmla="*/ 2147483646 w 7126"/>
                <a:gd name="T7" fmla="*/ 2147483646 h 2522"/>
                <a:gd name="T8" fmla="*/ 2147483646 w 7126"/>
                <a:gd name="T9" fmla="*/ 2147483646 h 2522"/>
                <a:gd name="T10" fmla="*/ 2147483646 w 7126"/>
                <a:gd name="T11" fmla="*/ 2147483646 h 2522"/>
                <a:gd name="T12" fmla="*/ 2147483646 w 7126"/>
                <a:gd name="T13" fmla="*/ 2147483646 h 2522"/>
                <a:gd name="T14" fmla="*/ 0 w 7126"/>
                <a:gd name="T15" fmla="*/ 2147483646 h 2522"/>
                <a:gd name="T16" fmla="*/ 0 w 7126"/>
                <a:gd name="T17" fmla="*/ 2147483646 h 2522"/>
                <a:gd name="T18" fmla="*/ 2147483646 w 7126"/>
                <a:gd name="T19" fmla="*/ 2147483646 h 25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126" h="2522" extrusionOk="0">
                  <a:moveTo>
                    <a:pt x="1950" y="270"/>
                  </a:moveTo>
                  <a:cubicBezTo>
                    <a:pt x="1950" y="1681"/>
                    <a:pt x="3764" y="2522"/>
                    <a:pt x="5176" y="2522"/>
                  </a:cubicBezTo>
                  <a:cubicBezTo>
                    <a:pt x="6151" y="2522"/>
                    <a:pt x="6856" y="2085"/>
                    <a:pt x="7125" y="1412"/>
                  </a:cubicBezTo>
                  <a:cubicBezTo>
                    <a:pt x="6856" y="2085"/>
                    <a:pt x="6151" y="2522"/>
                    <a:pt x="5176" y="2522"/>
                  </a:cubicBezTo>
                  <a:cubicBezTo>
                    <a:pt x="3764" y="2522"/>
                    <a:pt x="1950" y="1681"/>
                    <a:pt x="1950" y="270"/>
                  </a:cubicBezTo>
                  <a:close/>
                  <a:moveTo>
                    <a:pt x="1950" y="1"/>
                  </a:moveTo>
                  <a:cubicBezTo>
                    <a:pt x="1378" y="841"/>
                    <a:pt x="706" y="1547"/>
                    <a:pt x="0" y="2253"/>
                  </a:cubicBezTo>
                  <a:cubicBezTo>
                    <a:pt x="706" y="1547"/>
                    <a:pt x="1378" y="841"/>
                    <a:pt x="1950" y="1"/>
                  </a:cubicBezTo>
                  <a:close/>
                </a:path>
              </a:pathLst>
            </a:custGeom>
            <a:solidFill>
              <a:srgbClr val="6E472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4" name="Google Shape;854;p31">
              <a:extLst>
                <a:ext uri="{FF2B5EF4-FFF2-40B4-BE49-F238E27FC236}">
                  <a16:creationId xmlns:a16="http://schemas.microsoft.com/office/drawing/2014/main" id="{52D04AE1-598F-4679-9F9F-FABB5AF15A0E}"/>
                </a:ext>
              </a:extLst>
            </p:cNvPr>
            <p:cNvSpPr>
              <a:spLocks/>
            </p:cNvSpPr>
            <p:nvPr/>
          </p:nvSpPr>
          <p:spPr bwMode="auto">
            <a:xfrm>
              <a:off x="6119462" y="3187999"/>
              <a:ext cx="126353" cy="61623"/>
            </a:xfrm>
            <a:custGeom>
              <a:avLst/>
              <a:gdLst>
                <a:gd name="T0" fmla="*/ 2147483646 w 4068"/>
                <a:gd name="T1" fmla="*/ 0 h 1984"/>
                <a:gd name="T2" fmla="*/ 2147483646 w 4068"/>
                <a:gd name="T3" fmla="*/ 2147483646 h 1984"/>
                <a:gd name="T4" fmla="*/ 2147483646 w 4068"/>
                <a:gd name="T5" fmla="*/ 0 h 1984"/>
                <a:gd name="T6" fmla="*/ 2147483646 w 4068"/>
                <a:gd name="T7" fmla="*/ 0 h 19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068" h="1984" extrusionOk="0">
                  <a:moveTo>
                    <a:pt x="3933" y="0"/>
                  </a:moveTo>
                  <a:cubicBezTo>
                    <a:pt x="3093" y="1143"/>
                    <a:pt x="1413" y="1983"/>
                    <a:pt x="1" y="1983"/>
                  </a:cubicBezTo>
                  <a:cubicBezTo>
                    <a:pt x="1413" y="1983"/>
                    <a:pt x="3093" y="1143"/>
                    <a:pt x="4068" y="0"/>
                  </a:cubicBezTo>
                  <a:lnTo>
                    <a:pt x="3933" y="0"/>
                  </a:lnTo>
                  <a:close/>
                </a:path>
              </a:pathLst>
            </a:custGeom>
            <a:solidFill>
              <a:srgbClr val="865F4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5" name="Google Shape;855;p31">
              <a:extLst>
                <a:ext uri="{FF2B5EF4-FFF2-40B4-BE49-F238E27FC236}">
                  <a16:creationId xmlns:a16="http://schemas.microsoft.com/office/drawing/2014/main" id="{F3644335-F424-453C-B555-9CF6FF627EC6}"/>
                </a:ext>
              </a:extLst>
            </p:cNvPr>
            <p:cNvSpPr>
              <a:spLocks/>
            </p:cNvSpPr>
            <p:nvPr/>
          </p:nvSpPr>
          <p:spPr bwMode="auto">
            <a:xfrm>
              <a:off x="5854333" y="3344573"/>
              <a:ext cx="31" cy="4193"/>
            </a:xfrm>
            <a:custGeom>
              <a:avLst/>
              <a:gdLst>
                <a:gd name="T0" fmla="*/ 0 w 1"/>
                <a:gd name="T1" fmla="*/ 0 h 135"/>
                <a:gd name="T2" fmla="*/ 0 w 1"/>
                <a:gd name="T3" fmla="*/ 0 h 135"/>
                <a:gd name="T4" fmla="*/ 0 w 1"/>
                <a:gd name="T5" fmla="*/ 2147483646 h 135"/>
                <a:gd name="T6" fmla="*/ 0 w 1"/>
                <a:gd name="T7" fmla="*/ 2147483646 h 135"/>
                <a:gd name="T8" fmla="*/ 0 w 1"/>
                <a:gd name="T9" fmla="*/ 0 h 1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135" extrusionOk="0">
                  <a:moveTo>
                    <a:pt x="0" y="0"/>
                  </a:moveTo>
                  <a:lnTo>
                    <a:pt x="0" y="0"/>
                  </a:lnTo>
                  <a:lnTo>
                    <a:pt x="0" y="135"/>
                  </a:lnTo>
                  <a:lnTo>
                    <a:pt x="0" y="0"/>
                  </a:lnTo>
                  <a:close/>
                </a:path>
              </a:pathLst>
            </a:custGeom>
            <a:solidFill>
              <a:srgbClr val="A9928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6" name="Google Shape;856;p31">
              <a:extLst>
                <a:ext uri="{FF2B5EF4-FFF2-40B4-BE49-F238E27FC236}">
                  <a16:creationId xmlns:a16="http://schemas.microsoft.com/office/drawing/2014/main" id="{E23B8E27-3165-4C0F-8205-7C61AA87FA71}"/>
                </a:ext>
              </a:extLst>
            </p:cNvPr>
            <p:cNvSpPr>
              <a:spLocks/>
            </p:cNvSpPr>
            <p:nvPr/>
          </p:nvSpPr>
          <p:spPr bwMode="auto">
            <a:xfrm>
              <a:off x="5854333" y="3276272"/>
              <a:ext cx="43639" cy="72494"/>
            </a:xfrm>
            <a:custGeom>
              <a:avLst/>
              <a:gdLst>
                <a:gd name="T0" fmla="*/ 2147483646 w 1405"/>
                <a:gd name="T1" fmla="*/ 2147483646 h 2334"/>
                <a:gd name="T2" fmla="*/ 2147483646 w 1405"/>
                <a:gd name="T3" fmla="*/ 2147483646 h 2334"/>
                <a:gd name="T4" fmla="*/ 0 w 1405"/>
                <a:gd name="T5" fmla="*/ 2147483646 h 2334"/>
                <a:gd name="T6" fmla="*/ 0 w 1405"/>
                <a:gd name="T7" fmla="*/ 2147483646 h 2334"/>
                <a:gd name="T8" fmla="*/ 2147483646 w 1405"/>
                <a:gd name="T9" fmla="*/ 2147483646 h 23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7" name="Google Shape;857;p31">
              <a:extLst>
                <a:ext uri="{FF2B5EF4-FFF2-40B4-BE49-F238E27FC236}">
                  <a16:creationId xmlns:a16="http://schemas.microsoft.com/office/drawing/2014/main" id="{9F9E73E5-428D-4B8B-887D-E8E3B5DB9C15}"/>
                </a:ext>
              </a:extLst>
            </p:cNvPr>
            <p:cNvSpPr>
              <a:spLocks/>
            </p:cNvSpPr>
            <p:nvPr/>
          </p:nvSpPr>
          <p:spPr bwMode="auto">
            <a:xfrm>
              <a:off x="5659120" y="3179644"/>
              <a:ext cx="1465664" cy="208817"/>
            </a:xfrm>
            <a:custGeom>
              <a:avLst/>
              <a:gdLst>
                <a:gd name="T0" fmla="*/ 2147483646 w 47188"/>
                <a:gd name="T1" fmla="*/ 2147483646 h 6723"/>
                <a:gd name="T2" fmla="*/ 2147483646 w 47188"/>
                <a:gd name="T3" fmla="*/ 2147483646 h 6723"/>
                <a:gd name="T4" fmla="*/ 2147483646 w 47188"/>
                <a:gd name="T5" fmla="*/ 2147483646 h 6723"/>
                <a:gd name="T6" fmla="*/ 2147483646 w 47188"/>
                <a:gd name="T7" fmla="*/ 2147483646 h 6723"/>
                <a:gd name="T8" fmla="*/ 2147483646 w 47188"/>
                <a:gd name="T9" fmla="*/ 2147483646 h 6723"/>
                <a:gd name="T10" fmla="*/ 2147483646 w 47188"/>
                <a:gd name="T11" fmla="*/ 2147483646 h 6723"/>
                <a:gd name="T12" fmla="*/ 2147483646 w 47188"/>
                <a:gd name="T13" fmla="*/ 2147483646 h 6723"/>
                <a:gd name="T14" fmla="*/ 2147483646 w 47188"/>
                <a:gd name="T15" fmla="*/ 2147483646 h 6723"/>
                <a:gd name="T16" fmla="*/ 2147483646 w 47188"/>
                <a:gd name="T17" fmla="*/ 2147483646 h 6723"/>
                <a:gd name="T18" fmla="*/ 2147483646 w 47188"/>
                <a:gd name="T19" fmla="*/ 2147483646 h 6723"/>
                <a:gd name="T20" fmla="*/ 2147483646 w 47188"/>
                <a:gd name="T21" fmla="*/ 2147483646 h 6723"/>
                <a:gd name="T22" fmla="*/ 2147483646 w 47188"/>
                <a:gd name="T23" fmla="*/ 2147483646 h 6723"/>
                <a:gd name="T24" fmla="*/ 2147483646 w 47188"/>
                <a:gd name="T25" fmla="*/ 2147483646 h 6723"/>
                <a:gd name="T26" fmla="*/ 2147483646 w 47188"/>
                <a:gd name="T27" fmla="*/ 2147483646 h 6723"/>
                <a:gd name="T28" fmla="*/ 2147483646 w 47188"/>
                <a:gd name="T29" fmla="*/ 2147483646 h 6723"/>
                <a:gd name="T30" fmla="*/ 2147483646 w 47188"/>
                <a:gd name="T31" fmla="*/ 2147483646 h 6723"/>
                <a:gd name="T32" fmla="*/ 2147483646 w 47188"/>
                <a:gd name="T33" fmla="*/ 2147483646 h 6723"/>
                <a:gd name="T34" fmla="*/ 2147483646 w 47188"/>
                <a:gd name="T35" fmla="*/ 2147483646 h 6723"/>
                <a:gd name="T36" fmla="*/ 2147483646 w 47188"/>
                <a:gd name="T37" fmla="*/ 0 h 6723"/>
                <a:gd name="T38" fmla="*/ 2147483646 w 47188"/>
                <a:gd name="T39" fmla="*/ 2147483646 h 6723"/>
                <a:gd name="T40" fmla="*/ 2147483646 w 47188"/>
                <a:gd name="T41" fmla="*/ 2147483646 h 6723"/>
                <a:gd name="T42" fmla="*/ 2147483646 w 47188"/>
                <a:gd name="T43" fmla="*/ 0 h 672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7188" h="6723" extrusionOk="0">
                  <a:moveTo>
                    <a:pt x="45372" y="4470"/>
                  </a:moveTo>
                  <a:cubicBezTo>
                    <a:pt x="45204" y="5613"/>
                    <a:pt x="44095" y="6722"/>
                    <a:pt x="42986" y="6722"/>
                  </a:cubicBezTo>
                  <a:lnTo>
                    <a:pt x="42683" y="6722"/>
                  </a:lnTo>
                  <a:cubicBezTo>
                    <a:pt x="42549" y="6722"/>
                    <a:pt x="42280" y="6722"/>
                    <a:pt x="42146" y="6588"/>
                  </a:cubicBez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cubicBezTo>
                    <a:pt x="46347" y="2924"/>
                    <a:pt x="47053" y="1412"/>
                    <a:pt x="47187" y="0"/>
                  </a:cubicBezTo>
                  <a:close/>
                </a:path>
              </a:pathLst>
            </a:custGeom>
            <a:solidFill>
              <a:srgbClr val="CDC4C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8" name="Google Shape;858;p31">
              <a:extLst>
                <a:ext uri="{FF2B5EF4-FFF2-40B4-BE49-F238E27FC236}">
                  <a16:creationId xmlns:a16="http://schemas.microsoft.com/office/drawing/2014/main" id="{0CEE92A0-AA1B-4DFA-A0EE-AFF6F7319202}"/>
                </a:ext>
              </a:extLst>
            </p:cNvPr>
            <p:cNvSpPr>
              <a:spLocks/>
            </p:cNvSpPr>
            <p:nvPr/>
          </p:nvSpPr>
          <p:spPr bwMode="auto">
            <a:xfrm>
              <a:off x="6968149" y="3384237"/>
              <a:ext cx="31" cy="31"/>
            </a:xfrm>
            <a:custGeom>
              <a:avLst/>
              <a:gdLst>
                <a:gd name="T0" fmla="*/ 2147483646 w 1"/>
                <a:gd name="T1" fmla="*/ 2147483646 h 1"/>
                <a:gd name="T2" fmla="*/ 2147483646 w 1"/>
                <a:gd name="T3" fmla="*/ 2147483646 h 1"/>
                <a:gd name="T4" fmla="*/ 2147483646 w 1"/>
                <a:gd name="T5" fmla="*/ 2147483646 h 1"/>
                <a:gd name="T6" fmla="*/ 2147483646 w 1"/>
                <a:gd name="T7" fmla="*/ 2147483646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extrusionOk="0">
                  <a:moveTo>
                    <a:pt x="1" y="1"/>
                  </a:moveTo>
                  <a:lnTo>
                    <a:pt x="1" y="1"/>
                  </a:lnTo>
                  <a:close/>
                </a:path>
              </a:pathLst>
            </a:custGeom>
            <a:solidFill>
              <a:srgbClr val="865F4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9" name="Google Shape;859;p31">
              <a:extLst>
                <a:ext uri="{FF2B5EF4-FFF2-40B4-BE49-F238E27FC236}">
                  <a16:creationId xmlns:a16="http://schemas.microsoft.com/office/drawing/2014/main" id="{4319AFBE-C2E5-4BC3-BFBD-890A2A2D8416}"/>
                </a:ext>
              </a:extLst>
            </p:cNvPr>
            <p:cNvSpPr>
              <a:spLocks/>
            </p:cNvSpPr>
            <p:nvPr/>
          </p:nvSpPr>
          <p:spPr bwMode="auto">
            <a:xfrm>
              <a:off x="6880497" y="3314289"/>
              <a:ext cx="87683" cy="69978"/>
            </a:xfrm>
            <a:custGeom>
              <a:avLst/>
              <a:gdLst>
                <a:gd name="T0" fmla="*/ 0 w 2823"/>
                <a:gd name="T1" fmla="*/ 2147483646 h 2253"/>
                <a:gd name="T2" fmla="*/ 2147483646 w 2823"/>
                <a:gd name="T3" fmla="*/ 2147483646 h 2253"/>
                <a:gd name="T4" fmla="*/ 0 w 2823"/>
                <a:gd name="T5" fmla="*/ 2147483646 h 2253"/>
                <a:gd name="T6" fmla="*/ 0 60000 65536"/>
                <a:gd name="T7" fmla="*/ 0 60000 65536"/>
                <a:gd name="T8" fmla="*/ 0 60000 65536"/>
              </a:gdLst>
              <a:ahLst/>
              <a:cxnLst>
                <a:cxn ang="T6">
                  <a:pos x="T0" y="T1"/>
                </a:cxn>
                <a:cxn ang="T7">
                  <a:pos x="T2" y="T3"/>
                </a:cxn>
                <a:cxn ang="T8">
                  <a:pos x="T4" y="T5"/>
                </a:cxn>
              </a:cxnLst>
              <a:rect l="0" t="0"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0" name="Google Shape;860;p31">
              <a:extLst>
                <a:ext uri="{FF2B5EF4-FFF2-40B4-BE49-F238E27FC236}">
                  <a16:creationId xmlns:a16="http://schemas.microsoft.com/office/drawing/2014/main" id="{C13EDB91-74B7-4AD0-B8A6-49046792BF01}"/>
                </a:ext>
              </a:extLst>
            </p:cNvPr>
            <p:cNvSpPr/>
            <p:nvPr/>
          </p:nvSpPr>
          <p:spPr>
            <a:xfrm>
              <a:off x="5658320" y="2836791"/>
              <a:ext cx="1466952" cy="552295"/>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31" name="Google Shape;861;p31">
              <a:extLst>
                <a:ext uri="{FF2B5EF4-FFF2-40B4-BE49-F238E27FC236}">
                  <a16:creationId xmlns:a16="http://schemas.microsoft.com/office/drawing/2014/main" id="{579DC6E4-8C8A-40DB-B1E6-D75161B68165}"/>
                </a:ext>
              </a:extLst>
            </p:cNvPr>
            <p:cNvSpPr>
              <a:spLocks/>
            </p:cNvSpPr>
            <p:nvPr/>
          </p:nvSpPr>
          <p:spPr bwMode="auto">
            <a:xfrm>
              <a:off x="6133036" y="3492792"/>
              <a:ext cx="178533" cy="122190"/>
            </a:xfrm>
            <a:custGeom>
              <a:avLst/>
              <a:gdLst>
                <a:gd name="T0" fmla="*/ 2147483646 w 5748"/>
                <a:gd name="T1" fmla="*/ 2147483646 h 3934"/>
                <a:gd name="T2" fmla="*/ 2147483646 w 5748"/>
                <a:gd name="T3" fmla="*/ 2147483646 h 3934"/>
                <a:gd name="T4" fmla="*/ 2147483646 w 5748"/>
                <a:gd name="T5" fmla="*/ 2147483646 h 3934"/>
                <a:gd name="T6" fmla="*/ 2147483646 w 5748"/>
                <a:gd name="T7" fmla="*/ 2147483646 h 3934"/>
                <a:gd name="T8" fmla="*/ 2147483646 w 5748"/>
                <a:gd name="T9" fmla="*/ 2147483646 h 3934"/>
                <a:gd name="T10" fmla="*/ 2147483646 w 5748"/>
                <a:gd name="T11" fmla="*/ 2147483646 h 3934"/>
                <a:gd name="T12" fmla="*/ 2147483646 w 5748"/>
                <a:gd name="T13" fmla="*/ 2147483646 h 3934"/>
                <a:gd name="T14" fmla="*/ 2147483646 w 5748"/>
                <a:gd name="T15" fmla="*/ 2147483646 h 3934"/>
                <a:gd name="T16" fmla="*/ 2147483646 w 5748"/>
                <a:gd name="T17" fmla="*/ 2147483646 h 3934"/>
                <a:gd name="T18" fmla="*/ 2147483646 w 5748"/>
                <a:gd name="T19" fmla="*/ 2147483646 h 3934"/>
                <a:gd name="T20" fmla="*/ 2147483646 w 5748"/>
                <a:gd name="T21" fmla="*/ 2147483646 h 3934"/>
                <a:gd name="T22" fmla="*/ 2147483646 w 5748"/>
                <a:gd name="T23" fmla="*/ 2147483646 h 39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2" name="Google Shape;862;p31">
              <a:extLst>
                <a:ext uri="{FF2B5EF4-FFF2-40B4-BE49-F238E27FC236}">
                  <a16:creationId xmlns:a16="http://schemas.microsoft.com/office/drawing/2014/main" id="{DDCE4435-A272-449A-B9C8-651041BA00A3}"/>
                </a:ext>
              </a:extLst>
            </p:cNvPr>
            <p:cNvSpPr>
              <a:spLocks/>
            </p:cNvSpPr>
            <p:nvPr/>
          </p:nvSpPr>
          <p:spPr bwMode="auto">
            <a:xfrm>
              <a:off x="6337660" y="3256735"/>
              <a:ext cx="234908" cy="209376"/>
            </a:xfrm>
            <a:custGeom>
              <a:avLst/>
              <a:gdLst>
                <a:gd name="T0" fmla="*/ 2147483646 w 7563"/>
                <a:gd name="T1" fmla="*/ 0 h 6741"/>
                <a:gd name="T2" fmla="*/ 2147483646 w 7563"/>
                <a:gd name="T3" fmla="*/ 2147483646 h 6741"/>
                <a:gd name="T4" fmla="*/ 2147483646 w 7563"/>
                <a:gd name="T5" fmla="*/ 2147483646 h 6741"/>
                <a:gd name="T6" fmla="*/ 2147483646 w 7563"/>
                <a:gd name="T7" fmla="*/ 2147483646 h 6741"/>
                <a:gd name="T8" fmla="*/ 2147483646 w 7563"/>
                <a:gd name="T9" fmla="*/ 2147483646 h 6741"/>
                <a:gd name="T10" fmla="*/ 2147483646 w 7563"/>
                <a:gd name="T11" fmla="*/ 2147483646 h 6741"/>
                <a:gd name="T12" fmla="*/ 2147483646 w 7563"/>
                <a:gd name="T13" fmla="*/ 0 h 67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3" name="Google Shape;863;p31">
              <a:extLst>
                <a:ext uri="{FF2B5EF4-FFF2-40B4-BE49-F238E27FC236}">
                  <a16:creationId xmlns:a16="http://schemas.microsoft.com/office/drawing/2014/main" id="{A7EB7CD3-6753-4750-8550-98439E34C4A0}"/>
                </a:ext>
              </a:extLst>
            </p:cNvPr>
            <p:cNvSpPr/>
            <p:nvPr/>
          </p:nvSpPr>
          <p:spPr>
            <a:xfrm>
              <a:off x="6384387" y="3439871"/>
              <a:ext cx="266718" cy="134899"/>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34" name="Google Shape;864;p31">
              <a:extLst>
                <a:ext uri="{FF2B5EF4-FFF2-40B4-BE49-F238E27FC236}">
                  <a16:creationId xmlns:a16="http://schemas.microsoft.com/office/drawing/2014/main" id="{AAB00CA7-A4BA-4057-87F2-C8E180FC5D34}"/>
                </a:ext>
              </a:extLst>
            </p:cNvPr>
            <p:cNvSpPr>
              <a:spLocks/>
            </p:cNvSpPr>
            <p:nvPr/>
          </p:nvSpPr>
          <p:spPr bwMode="auto">
            <a:xfrm>
              <a:off x="5893997" y="3288416"/>
              <a:ext cx="217172" cy="192914"/>
            </a:xfrm>
            <a:custGeom>
              <a:avLst/>
              <a:gdLst>
                <a:gd name="T0" fmla="*/ 2147483646 w 6992"/>
                <a:gd name="T1" fmla="*/ 2147483646 h 6211"/>
                <a:gd name="T2" fmla="*/ 2147483646 w 6992"/>
                <a:gd name="T3" fmla="*/ 2147483646 h 6211"/>
                <a:gd name="T4" fmla="*/ 2147483646 w 6992"/>
                <a:gd name="T5" fmla="*/ 2147483646 h 6211"/>
                <a:gd name="T6" fmla="*/ 2147483646 w 6992"/>
                <a:gd name="T7" fmla="*/ 2147483646 h 6211"/>
                <a:gd name="T8" fmla="*/ 2147483646 w 6992"/>
                <a:gd name="T9" fmla="*/ 2147483646 h 6211"/>
                <a:gd name="T10" fmla="*/ 2147483646 w 6992"/>
                <a:gd name="T11" fmla="*/ 2147483646 h 6211"/>
                <a:gd name="T12" fmla="*/ 2147483646 w 6992"/>
                <a:gd name="T13" fmla="*/ 2147483646 h 62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5" name="Google Shape;865;p31">
              <a:extLst>
                <a:ext uri="{FF2B5EF4-FFF2-40B4-BE49-F238E27FC236}">
                  <a16:creationId xmlns:a16="http://schemas.microsoft.com/office/drawing/2014/main" id="{CFC09E00-9C56-4612-BCB9-10FD63CB6A8C}"/>
                </a:ext>
              </a:extLst>
            </p:cNvPr>
            <p:cNvSpPr/>
            <p:nvPr/>
          </p:nvSpPr>
          <p:spPr>
            <a:xfrm>
              <a:off x="5880586" y="3458916"/>
              <a:ext cx="182046" cy="120616"/>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36" name="Google Shape;866;p31">
              <a:extLst>
                <a:ext uri="{FF2B5EF4-FFF2-40B4-BE49-F238E27FC236}">
                  <a16:creationId xmlns:a16="http://schemas.microsoft.com/office/drawing/2014/main" id="{9713E369-E6E3-4B57-A0C5-31B06358198D}"/>
                </a:ext>
              </a:extLst>
            </p:cNvPr>
            <p:cNvSpPr>
              <a:spLocks/>
            </p:cNvSpPr>
            <p:nvPr/>
          </p:nvSpPr>
          <p:spPr bwMode="auto">
            <a:xfrm>
              <a:off x="5858495" y="3818488"/>
              <a:ext cx="248481" cy="358775"/>
            </a:xfrm>
            <a:custGeom>
              <a:avLst/>
              <a:gdLst>
                <a:gd name="T0" fmla="*/ 2147483646 w 8000"/>
                <a:gd name="T1" fmla="*/ 2147483646 h 11551"/>
                <a:gd name="T2" fmla="*/ 2147483646 w 8000"/>
                <a:gd name="T3" fmla="*/ 2147483646 h 11551"/>
                <a:gd name="T4" fmla="*/ 2147483646 w 8000"/>
                <a:gd name="T5" fmla="*/ 2147483646 h 11551"/>
                <a:gd name="T6" fmla="*/ 2147483646 w 8000"/>
                <a:gd name="T7" fmla="*/ 2147483646 h 11551"/>
                <a:gd name="T8" fmla="*/ 2147483646 w 8000"/>
                <a:gd name="T9" fmla="*/ 2147483646 h 11551"/>
                <a:gd name="T10" fmla="*/ 2147483646 w 8000"/>
                <a:gd name="T11" fmla="*/ 2147483646 h 11551"/>
                <a:gd name="T12" fmla="*/ 2147483646 w 8000"/>
                <a:gd name="T13" fmla="*/ 2147483646 h 11551"/>
                <a:gd name="T14" fmla="*/ 2147483646 w 8000"/>
                <a:gd name="T15" fmla="*/ 2147483646 h 11551"/>
                <a:gd name="T16" fmla="*/ 2147483646 w 8000"/>
                <a:gd name="T17" fmla="*/ 2147483646 h 115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7" name="Google Shape;867;p31">
              <a:extLst>
                <a:ext uri="{FF2B5EF4-FFF2-40B4-BE49-F238E27FC236}">
                  <a16:creationId xmlns:a16="http://schemas.microsoft.com/office/drawing/2014/main" id="{5D074BF3-FCBE-4B89-8CFA-AF0186A5C6F2}"/>
                </a:ext>
              </a:extLst>
            </p:cNvPr>
            <p:cNvSpPr>
              <a:spLocks/>
            </p:cNvSpPr>
            <p:nvPr/>
          </p:nvSpPr>
          <p:spPr bwMode="auto">
            <a:xfrm>
              <a:off x="5858495" y="3818488"/>
              <a:ext cx="248481" cy="357036"/>
            </a:xfrm>
            <a:custGeom>
              <a:avLst/>
              <a:gdLst>
                <a:gd name="T0" fmla="*/ 2147483646 w 8000"/>
                <a:gd name="T1" fmla="*/ 2147483646 h 11495"/>
                <a:gd name="T2" fmla="*/ 2147483646 w 8000"/>
                <a:gd name="T3" fmla="*/ 2147483646 h 11495"/>
                <a:gd name="T4" fmla="*/ 2147483646 w 8000"/>
                <a:gd name="T5" fmla="*/ 2147483646 h 11495"/>
                <a:gd name="T6" fmla="*/ 2147483646 w 8000"/>
                <a:gd name="T7" fmla="*/ 2147483646 h 11495"/>
                <a:gd name="T8" fmla="*/ 2147483646 w 8000"/>
                <a:gd name="T9" fmla="*/ 2147483646 h 11495"/>
                <a:gd name="T10" fmla="*/ 2147483646 w 8000"/>
                <a:gd name="T11" fmla="*/ 2147483646 h 11495"/>
                <a:gd name="T12" fmla="*/ 2147483646 w 8000"/>
                <a:gd name="T13" fmla="*/ 2147483646 h 11495"/>
                <a:gd name="T14" fmla="*/ 2147483646 w 8000"/>
                <a:gd name="T15" fmla="*/ 2147483646 h 11495"/>
                <a:gd name="T16" fmla="*/ 2147483646 w 8000"/>
                <a:gd name="T17" fmla="*/ 2147483646 h 11495"/>
                <a:gd name="T18" fmla="*/ 2147483646 w 8000"/>
                <a:gd name="T19" fmla="*/ 2147483646 h 11495"/>
                <a:gd name="T20" fmla="*/ 2147483646 w 8000"/>
                <a:gd name="T21" fmla="*/ 2147483646 h 11495"/>
                <a:gd name="T22" fmla="*/ 2147483646 w 8000"/>
                <a:gd name="T23" fmla="*/ 2147483646 h 11495"/>
                <a:gd name="T24" fmla="*/ 2147483646 w 8000"/>
                <a:gd name="T25" fmla="*/ 2147483646 h 11495"/>
                <a:gd name="T26" fmla="*/ 2147483646 w 8000"/>
                <a:gd name="T27" fmla="*/ 2147483646 h 11495"/>
                <a:gd name="T28" fmla="*/ 2147483646 w 8000"/>
                <a:gd name="T29" fmla="*/ 2147483646 h 11495"/>
                <a:gd name="T30" fmla="*/ 2147483646 w 8000"/>
                <a:gd name="T31" fmla="*/ 2147483646 h 11495"/>
                <a:gd name="T32" fmla="*/ 2147483646 w 8000"/>
                <a:gd name="T33" fmla="*/ 2147483646 h 11495"/>
                <a:gd name="T34" fmla="*/ 2147483646 w 8000"/>
                <a:gd name="T35" fmla="*/ 2147483646 h 11495"/>
                <a:gd name="T36" fmla="*/ 2147483646 w 8000"/>
                <a:gd name="T37" fmla="*/ 2147483646 h 1149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000" h="11495" extrusionOk="0">
                  <a:moveTo>
                    <a:pt x="8000" y="1"/>
                  </a:moveTo>
                  <a:lnTo>
                    <a:pt x="8000" y="1"/>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8" name="Google Shape;868;p31">
              <a:extLst>
                <a:ext uri="{FF2B5EF4-FFF2-40B4-BE49-F238E27FC236}">
                  <a16:creationId xmlns:a16="http://schemas.microsoft.com/office/drawing/2014/main" id="{F59069D7-3B28-406D-B22A-7A4C82F065C8}"/>
                </a:ext>
              </a:extLst>
            </p:cNvPr>
            <p:cNvSpPr>
              <a:spLocks/>
            </p:cNvSpPr>
            <p:nvPr/>
          </p:nvSpPr>
          <p:spPr bwMode="auto">
            <a:xfrm>
              <a:off x="6106945" y="3980311"/>
              <a:ext cx="31" cy="138870"/>
            </a:xfrm>
            <a:custGeom>
              <a:avLst/>
              <a:gdLst>
                <a:gd name="T0" fmla="*/ 2147483646 w 1"/>
                <a:gd name="T1" fmla="*/ 0 h 4471"/>
                <a:gd name="T2" fmla="*/ 2147483646 w 1"/>
                <a:gd name="T3" fmla="*/ 2147483646 h 4471"/>
                <a:gd name="T4" fmla="*/ 2147483646 w 1"/>
                <a:gd name="T5" fmla="*/ 2147483646 h 4471"/>
                <a:gd name="T6" fmla="*/ 2147483646 w 1"/>
                <a:gd name="T7" fmla="*/ 0 h 447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4471" extrusionOk="0">
                  <a:moveTo>
                    <a:pt x="1" y="0"/>
                  </a:moveTo>
                  <a:lnTo>
                    <a:pt x="1" y="4470"/>
                  </a:lnTo>
                  <a:lnTo>
                    <a:pt x="1" y="0"/>
                  </a:lnTo>
                  <a:close/>
                </a:path>
              </a:pathLst>
            </a:custGeom>
            <a:solidFill>
              <a:srgbClr val="DB9F5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9" name="Google Shape;869;p31">
              <a:extLst>
                <a:ext uri="{FF2B5EF4-FFF2-40B4-BE49-F238E27FC236}">
                  <a16:creationId xmlns:a16="http://schemas.microsoft.com/office/drawing/2014/main" id="{54DF3F42-7362-42A4-810F-DF421971C917}"/>
                </a:ext>
              </a:extLst>
            </p:cNvPr>
            <p:cNvSpPr>
              <a:spLocks/>
            </p:cNvSpPr>
            <p:nvPr/>
          </p:nvSpPr>
          <p:spPr bwMode="auto">
            <a:xfrm>
              <a:off x="6080855" y="3827899"/>
              <a:ext cx="26122" cy="12548"/>
            </a:xfrm>
            <a:custGeom>
              <a:avLst/>
              <a:gdLst>
                <a:gd name="T0" fmla="*/ 2147483646 w 841"/>
                <a:gd name="T1" fmla="*/ 0 h 404"/>
                <a:gd name="T2" fmla="*/ 2147483646 w 841"/>
                <a:gd name="T3" fmla="*/ 2147483646 h 404"/>
                <a:gd name="T4" fmla="*/ 2147483646 w 841"/>
                <a:gd name="T5" fmla="*/ 2147483646 h 404"/>
                <a:gd name="T6" fmla="*/ 2147483646 w 841"/>
                <a:gd name="T7" fmla="*/ 0 h 404"/>
                <a:gd name="T8" fmla="*/ 2147483646 w 841"/>
                <a:gd name="T9" fmla="*/ 2147483646 h 404"/>
                <a:gd name="T10" fmla="*/ 2147483646 w 841"/>
                <a:gd name="T11" fmla="*/ 2147483646 h 404"/>
                <a:gd name="T12" fmla="*/ 2147483646 w 841"/>
                <a:gd name="T13" fmla="*/ 2147483646 h 404"/>
                <a:gd name="T14" fmla="*/ 2147483646 w 841"/>
                <a:gd name="T15" fmla="*/ 2147483646 h 404"/>
                <a:gd name="T16" fmla="*/ 2147483646 w 841"/>
                <a:gd name="T17" fmla="*/ 2147483646 h 404"/>
                <a:gd name="T18" fmla="*/ 2147483646 w 841"/>
                <a:gd name="T19" fmla="*/ 2147483646 h 404"/>
                <a:gd name="T20" fmla="*/ 2147483646 w 841"/>
                <a:gd name="T21" fmla="*/ 2147483646 h 404"/>
                <a:gd name="T22" fmla="*/ 0 w 841"/>
                <a:gd name="T23" fmla="*/ 2147483646 h 404"/>
                <a:gd name="T24" fmla="*/ 2147483646 w 841"/>
                <a:gd name="T25" fmla="*/ 2147483646 h 40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41" h="404" extrusionOk="0">
                  <a:moveTo>
                    <a:pt x="841" y="0"/>
                  </a:moveTo>
                  <a:cubicBezTo>
                    <a:pt x="841" y="0"/>
                    <a:pt x="730" y="0"/>
                    <a:pt x="709" y="101"/>
                  </a:cubicBezTo>
                  <a:cubicBezTo>
                    <a:pt x="763" y="68"/>
                    <a:pt x="807" y="34"/>
                    <a:pt x="841" y="0"/>
                  </a:cubicBezTo>
                  <a:close/>
                  <a:moveTo>
                    <a:pt x="709" y="101"/>
                  </a:moveTo>
                  <a:lnTo>
                    <a:pt x="709" y="101"/>
                  </a:lnTo>
                  <a:cubicBezTo>
                    <a:pt x="609" y="164"/>
                    <a:pt x="476" y="227"/>
                    <a:pt x="317" y="289"/>
                  </a:cubicBez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0" name="Google Shape;870;p31">
              <a:extLst>
                <a:ext uri="{FF2B5EF4-FFF2-40B4-BE49-F238E27FC236}">
                  <a16:creationId xmlns:a16="http://schemas.microsoft.com/office/drawing/2014/main" id="{F89906A1-C25E-4C90-B2BF-A63EEBBD0A16}"/>
                </a:ext>
              </a:extLst>
            </p:cNvPr>
            <p:cNvSpPr>
              <a:spLocks/>
            </p:cNvSpPr>
            <p:nvPr/>
          </p:nvSpPr>
          <p:spPr bwMode="auto">
            <a:xfrm>
              <a:off x="5858495" y="3827899"/>
              <a:ext cx="248481" cy="347625"/>
            </a:xfrm>
            <a:custGeom>
              <a:avLst/>
              <a:gdLst>
                <a:gd name="T0" fmla="*/ 2147483646 w 8000"/>
                <a:gd name="T1" fmla="*/ 0 h 11192"/>
                <a:gd name="T2" fmla="*/ 2147483646 w 8000"/>
                <a:gd name="T3" fmla="*/ 2147483646 h 11192"/>
                <a:gd name="T4" fmla="*/ 2147483646 w 8000"/>
                <a:gd name="T5" fmla="*/ 2147483646 h 11192"/>
                <a:gd name="T6" fmla="*/ 2147483646 w 8000"/>
                <a:gd name="T7" fmla="*/ 2147483646 h 11192"/>
                <a:gd name="T8" fmla="*/ 2147483646 w 8000"/>
                <a:gd name="T9" fmla="*/ 2147483646 h 11192"/>
                <a:gd name="T10" fmla="*/ 2147483646 w 8000"/>
                <a:gd name="T11" fmla="*/ 2147483646 h 11192"/>
                <a:gd name="T12" fmla="*/ 2147483646 w 8000"/>
                <a:gd name="T13" fmla="*/ 2147483646 h 11192"/>
                <a:gd name="T14" fmla="*/ 2147483646 w 8000"/>
                <a:gd name="T15" fmla="*/ 2147483646 h 11192"/>
                <a:gd name="T16" fmla="*/ 2147483646 w 8000"/>
                <a:gd name="T17" fmla="*/ 0 h 11192"/>
                <a:gd name="T18" fmla="*/ 2147483646 w 8000"/>
                <a:gd name="T19" fmla="*/ 2147483646 h 11192"/>
                <a:gd name="T20" fmla="*/ 2147483646 w 8000"/>
                <a:gd name="T21" fmla="*/ 2147483646 h 11192"/>
                <a:gd name="T22" fmla="*/ 2147483646 w 8000"/>
                <a:gd name="T23" fmla="*/ 2147483646 h 11192"/>
                <a:gd name="T24" fmla="*/ 2147483646 w 8000"/>
                <a:gd name="T25" fmla="*/ 2147483646 h 11192"/>
                <a:gd name="T26" fmla="*/ 2147483646 w 8000"/>
                <a:gd name="T27" fmla="*/ 2147483646 h 11192"/>
                <a:gd name="T28" fmla="*/ 2147483646 w 8000"/>
                <a:gd name="T29" fmla="*/ 2147483646 h 11192"/>
                <a:gd name="T30" fmla="*/ 2147483646 w 8000"/>
                <a:gd name="T31" fmla="*/ 2147483646 h 11192"/>
                <a:gd name="T32" fmla="*/ 2147483646 w 8000"/>
                <a:gd name="T33" fmla="*/ 2147483646 h 11192"/>
                <a:gd name="T34" fmla="*/ 2147483646 w 8000"/>
                <a:gd name="T35" fmla="*/ 2147483646 h 11192"/>
                <a:gd name="T36" fmla="*/ 2147483646 w 8000"/>
                <a:gd name="T37" fmla="*/ 2147483646 h 11192"/>
                <a:gd name="T38" fmla="*/ 2147483646 w 8000"/>
                <a:gd name="T39" fmla="*/ 2147483646 h 11192"/>
                <a:gd name="T40" fmla="*/ 2147483646 w 8000"/>
                <a:gd name="T41" fmla="*/ 0 h 1119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1" name="Google Shape;871;p31">
              <a:extLst>
                <a:ext uri="{FF2B5EF4-FFF2-40B4-BE49-F238E27FC236}">
                  <a16:creationId xmlns:a16="http://schemas.microsoft.com/office/drawing/2014/main" id="{7221D64D-0506-4135-B125-8E7BD4D0376E}"/>
                </a:ext>
              </a:extLst>
            </p:cNvPr>
            <p:cNvSpPr>
              <a:spLocks/>
            </p:cNvSpPr>
            <p:nvPr/>
          </p:nvSpPr>
          <p:spPr bwMode="auto">
            <a:xfrm>
              <a:off x="5858495" y="3784042"/>
              <a:ext cx="248481" cy="69978"/>
            </a:xfrm>
            <a:custGeom>
              <a:avLst/>
              <a:gdLst>
                <a:gd name="T0" fmla="*/ 2147483646 w 8000"/>
                <a:gd name="T1" fmla="*/ 2147483646 h 2253"/>
                <a:gd name="T2" fmla="*/ 2147483646 w 8000"/>
                <a:gd name="T3" fmla="*/ 2147483646 h 2253"/>
                <a:gd name="T4" fmla="*/ 2147483646 w 8000"/>
                <a:gd name="T5" fmla="*/ 2147483646 h 2253"/>
                <a:gd name="T6" fmla="*/ 2147483646 w 8000"/>
                <a:gd name="T7" fmla="*/ 2147483646 h 2253"/>
                <a:gd name="T8" fmla="*/ 2147483646 w 8000"/>
                <a:gd name="T9" fmla="*/ 2147483646 h 2253"/>
                <a:gd name="T10" fmla="*/ 2147483646 w 8000"/>
                <a:gd name="T11" fmla="*/ 2147483646 h 2253"/>
                <a:gd name="T12" fmla="*/ 2147483646 w 8000"/>
                <a:gd name="T13" fmla="*/ 2147483646 h 2253"/>
                <a:gd name="T14" fmla="*/ 2147483646 w 8000"/>
                <a:gd name="T15" fmla="*/ 2147483646 h 2253"/>
                <a:gd name="T16" fmla="*/ 2147483646 w 8000"/>
                <a:gd name="T17" fmla="*/ 2147483646 h 2253"/>
                <a:gd name="T18" fmla="*/ 2147483646 w 8000"/>
                <a:gd name="T19" fmla="*/ 2147483646 h 2253"/>
                <a:gd name="T20" fmla="*/ 2147483646 w 8000"/>
                <a:gd name="T21" fmla="*/ 2147483646 h 22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2" name="Google Shape;872;p31">
              <a:extLst>
                <a:ext uri="{FF2B5EF4-FFF2-40B4-BE49-F238E27FC236}">
                  <a16:creationId xmlns:a16="http://schemas.microsoft.com/office/drawing/2014/main" id="{A9D32BBF-D858-4C65-BB63-E8EC5238591B}"/>
                </a:ext>
              </a:extLst>
            </p:cNvPr>
            <p:cNvSpPr>
              <a:spLocks/>
            </p:cNvSpPr>
            <p:nvPr/>
          </p:nvSpPr>
          <p:spPr bwMode="auto">
            <a:xfrm>
              <a:off x="5872069" y="3797616"/>
              <a:ext cx="221334" cy="42832"/>
            </a:xfrm>
            <a:custGeom>
              <a:avLst/>
              <a:gdLst>
                <a:gd name="T0" fmla="*/ 2147483646 w 7126"/>
                <a:gd name="T1" fmla="*/ 2147483646 h 1379"/>
                <a:gd name="T2" fmla="*/ 2147483646 w 7126"/>
                <a:gd name="T3" fmla="*/ 2147483646 h 1379"/>
                <a:gd name="T4" fmla="*/ 2147483646 w 7126"/>
                <a:gd name="T5" fmla="*/ 2147483646 h 1379"/>
                <a:gd name="T6" fmla="*/ 2147483646 w 7126"/>
                <a:gd name="T7" fmla="*/ 2147483646 h 1379"/>
                <a:gd name="T8" fmla="*/ 2147483646 w 7126"/>
                <a:gd name="T9" fmla="*/ 2147483646 h 1379"/>
                <a:gd name="T10" fmla="*/ 2147483646 w 7126"/>
                <a:gd name="T11" fmla="*/ 2147483646 h 1379"/>
                <a:gd name="T12" fmla="*/ 2147483646 w 7126"/>
                <a:gd name="T13" fmla="*/ 2147483646 h 1379"/>
                <a:gd name="T14" fmla="*/ 2147483646 w 7126"/>
                <a:gd name="T15" fmla="*/ 2147483646 h 1379"/>
                <a:gd name="T16" fmla="*/ 2147483646 w 7126"/>
                <a:gd name="T17" fmla="*/ 2147483646 h 1379"/>
                <a:gd name="T18" fmla="*/ 2147483646 w 7126"/>
                <a:gd name="T19" fmla="*/ 2147483646 h 1379"/>
                <a:gd name="T20" fmla="*/ 2147483646 w 7126"/>
                <a:gd name="T21" fmla="*/ 2147483646 h 137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lnTo>
                    <a:pt x="3630" y="1"/>
                  </a:ln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3" name="Google Shape;873;p31">
              <a:extLst>
                <a:ext uri="{FF2B5EF4-FFF2-40B4-BE49-F238E27FC236}">
                  <a16:creationId xmlns:a16="http://schemas.microsoft.com/office/drawing/2014/main" id="{E5F40707-38D2-4164-AC58-8DFB76BC9197}"/>
                </a:ext>
              </a:extLst>
            </p:cNvPr>
            <p:cNvSpPr>
              <a:spLocks/>
            </p:cNvSpPr>
            <p:nvPr/>
          </p:nvSpPr>
          <p:spPr bwMode="auto">
            <a:xfrm>
              <a:off x="5888779" y="3814326"/>
              <a:ext cx="187914" cy="39695"/>
            </a:xfrm>
            <a:custGeom>
              <a:avLst/>
              <a:gdLst>
                <a:gd name="T0" fmla="*/ 2147483646 w 6050"/>
                <a:gd name="T1" fmla="*/ 0 h 1278"/>
                <a:gd name="T2" fmla="*/ 0 w 6050"/>
                <a:gd name="T3" fmla="*/ 2147483646 h 1278"/>
                <a:gd name="T4" fmla="*/ 0 w 6050"/>
                <a:gd name="T5" fmla="*/ 2147483646 h 1278"/>
                <a:gd name="T6" fmla="*/ 2147483646 w 6050"/>
                <a:gd name="T7" fmla="*/ 2147483646 h 1278"/>
                <a:gd name="T8" fmla="*/ 2147483646 w 6050"/>
                <a:gd name="T9" fmla="*/ 2147483646 h 1278"/>
                <a:gd name="T10" fmla="*/ 2147483646 w 6050"/>
                <a:gd name="T11" fmla="*/ 2147483646 h 1278"/>
                <a:gd name="T12" fmla="*/ 2147483646 w 6050"/>
                <a:gd name="T13" fmla="*/ 0 h 127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4" name="Google Shape;874;p31">
              <a:extLst>
                <a:ext uri="{FF2B5EF4-FFF2-40B4-BE49-F238E27FC236}">
                  <a16:creationId xmlns:a16="http://schemas.microsoft.com/office/drawing/2014/main" id="{EDB96C84-610D-4AD4-ACE3-F5F38A47B7FD}"/>
                </a:ext>
              </a:extLst>
            </p:cNvPr>
            <p:cNvSpPr>
              <a:spLocks/>
            </p:cNvSpPr>
            <p:nvPr/>
          </p:nvSpPr>
          <p:spPr bwMode="auto">
            <a:xfrm>
              <a:off x="5737423" y="3468130"/>
              <a:ext cx="217141" cy="311781"/>
            </a:xfrm>
            <a:custGeom>
              <a:avLst/>
              <a:gdLst>
                <a:gd name="T0" fmla="*/ 2147483646 w 6991"/>
                <a:gd name="T1" fmla="*/ 2147483646 h 10038"/>
                <a:gd name="T2" fmla="*/ 2147483646 w 6991"/>
                <a:gd name="T3" fmla="*/ 2147483646 h 10038"/>
                <a:gd name="T4" fmla="*/ 2147483646 w 6991"/>
                <a:gd name="T5" fmla="*/ 2147483646 h 10038"/>
                <a:gd name="T6" fmla="*/ 2147483646 w 6991"/>
                <a:gd name="T7" fmla="*/ 2147483646 h 10038"/>
                <a:gd name="T8" fmla="*/ 2147483646 w 6991"/>
                <a:gd name="T9" fmla="*/ 2147483646 h 10038"/>
                <a:gd name="T10" fmla="*/ 2147483646 w 6991"/>
                <a:gd name="T11" fmla="*/ 2147483646 h 10038"/>
                <a:gd name="T12" fmla="*/ 2147483646 w 6991"/>
                <a:gd name="T13" fmla="*/ 2147483646 h 10038"/>
                <a:gd name="T14" fmla="*/ 2147483646 w 6991"/>
                <a:gd name="T15" fmla="*/ 2147483646 h 10038"/>
                <a:gd name="T16" fmla="*/ 2147483646 w 6991"/>
                <a:gd name="T17" fmla="*/ 2147483646 h 10038"/>
                <a:gd name="T18" fmla="*/ 2147483646 w 6991"/>
                <a:gd name="T19" fmla="*/ 2147483646 h 10038"/>
                <a:gd name="T20" fmla="*/ 2147483646 w 6991"/>
                <a:gd name="T21" fmla="*/ 2147483646 h 10038"/>
                <a:gd name="T22" fmla="*/ 2147483646 w 6991"/>
                <a:gd name="T23" fmla="*/ 2147483646 h 10038"/>
                <a:gd name="T24" fmla="*/ 2147483646 w 6991"/>
                <a:gd name="T25" fmla="*/ 2147483646 h 10038"/>
                <a:gd name="T26" fmla="*/ 2147483646 w 6991"/>
                <a:gd name="T27" fmla="*/ 2147483646 h 10038"/>
                <a:gd name="T28" fmla="*/ 2147483646 w 6991"/>
                <a:gd name="T29" fmla="*/ 2147483646 h 10038"/>
                <a:gd name="T30" fmla="*/ 2147483646 w 6991"/>
                <a:gd name="T31" fmla="*/ 2147483646 h 10038"/>
                <a:gd name="T32" fmla="*/ 2147483646 w 6991"/>
                <a:gd name="T33" fmla="*/ 2147483646 h 10038"/>
                <a:gd name="T34" fmla="*/ 2147483646 w 6991"/>
                <a:gd name="T35" fmla="*/ 2147483646 h 10038"/>
                <a:gd name="T36" fmla="*/ 2147483646 w 6991"/>
                <a:gd name="T37" fmla="*/ 2147483646 h 100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5" name="Google Shape;875;p31">
              <a:extLst>
                <a:ext uri="{FF2B5EF4-FFF2-40B4-BE49-F238E27FC236}">
                  <a16:creationId xmlns:a16="http://schemas.microsoft.com/office/drawing/2014/main" id="{F5DCEA8E-232C-4CF2-9480-019AE8488F1F}"/>
                </a:ext>
              </a:extLst>
            </p:cNvPr>
            <p:cNvSpPr>
              <a:spLocks/>
            </p:cNvSpPr>
            <p:nvPr/>
          </p:nvSpPr>
          <p:spPr bwMode="auto">
            <a:xfrm>
              <a:off x="5771869" y="3709933"/>
              <a:ext cx="143032" cy="43888"/>
            </a:xfrm>
            <a:custGeom>
              <a:avLst/>
              <a:gdLst>
                <a:gd name="T0" fmla="*/ 2147483646 w 4605"/>
                <a:gd name="T1" fmla="*/ 2147483646 h 1413"/>
                <a:gd name="T2" fmla="*/ 2147483646 w 4605"/>
                <a:gd name="T3" fmla="*/ 2147483646 h 1413"/>
                <a:gd name="T4" fmla="*/ 2147483646 w 4605"/>
                <a:gd name="T5" fmla="*/ 2147483646 h 1413"/>
                <a:gd name="T6" fmla="*/ 2147483646 w 4605"/>
                <a:gd name="T7" fmla="*/ 2147483646 h 1413"/>
                <a:gd name="T8" fmla="*/ 2147483646 w 4605"/>
                <a:gd name="T9" fmla="*/ 2147483646 h 1413"/>
                <a:gd name="T10" fmla="*/ 2147483646 w 4605"/>
                <a:gd name="T11" fmla="*/ 2147483646 h 1413"/>
                <a:gd name="T12" fmla="*/ 2147483646 w 4605"/>
                <a:gd name="T13" fmla="*/ 2147483646 h 1413"/>
                <a:gd name="T14" fmla="*/ 2147483646 w 4605"/>
                <a:gd name="T15" fmla="*/ 2147483646 h 1413"/>
                <a:gd name="T16" fmla="*/ 2147483646 w 4605"/>
                <a:gd name="T17" fmla="*/ 2147483646 h 1413"/>
                <a:gd name="T18" fmla="*/ 2147483646 w 4605"/>
                <a:gd name="T19" fmla="*/ 2147483646 h 1413"/>
                <a:gd name="T20" fmla="*/ 2147483646 w 4605"/>
                <a:gd name="T21" fmla="*/ 2147483646 h 1413"/>
                <a:gd name="T22" fmla="*/ 2147483646 w 4605"/>
                <a:gd name="T23" fmla="*/ 2147483646 h 1413"/>
                <a:gd name="T24" fmla="*/ 2147483646 w 4605"/>
                <a:gd name="T25" fmla="*/ 2147483646 h 1413"/>
                <a:gd name="T26" fmla="*/ 2147483646 w 4605"/>
                <a:gd name="T27" fmla="*/ 2147483646 h 1413"/>
                <a:gd name="T28" fmla="*/ 2147483646 w 4605"/>
                <a:gd name="T29" fmla="*/ 2147483646 h 1413"/>
                <a:gd name="T30" fmla="*/ 2147483646 w 4605"/>
                <a:gd name="T31" fmla="*/ 2147483646 h 1413"/>
                <a:gd name="T32" fmla="*/ 2147483646 w 4605"/>
                <a:gd name="T33" fmla="*/ 2147483646 h 1413"/>
                <a:gd name="T34" fmla="*/ 0 w 4605"/>
                <a:gd name="T35" fmla="*/ 2147483646 h 1413"/>
                <a:gd name="T36" fmla="*/ 2147483646 w 4605"/>
                <a:gd name="T37" fmla="*/ 2147483646 h 1413"/>
                <a:gd name="T38" fmla="*/ 0 w 4605"/>
                <a:gd name="T39" fmla="*/ 2147483646 h 141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605" h="1413" extrusionOk="0">
                  <a:moveTo>
                    <a:pt x="1815" y="437"/>
                  </a:moveTo>
                  <a:lnTo>
                    <a:pt x="1815" y="437"/>
                  </a:lnTo>
                  <a:close/>
                  <a:moveTo>
                    <a:pt x="3227" y="303"/>
                  </a:moveTo>
                  <a:lnTo>
                    <a:pt x="3227" y="303"/>
                  </a:lnTo>
                  <a:close/>
                  <a:moveTo>
                    <a:pt x="3227" y="303"/>
                  </a:moveTo>
                  <a:lnTo>
                    <a:pt x="3227" y="303"/>
                  </a:lnTo>
                  <a:close/>
                  <a:moveTo>
                    <a:pt x="3630" y="303"/>
                  </a:moveTo>
                  <a:cubicBezTo>
                    <a:pt x="4201" y="303"/>
                    <a:pt x="4605" y="706"/>
                    <a:pt x="4605" y="1412"/>
                  </a:cubicBezTo>
                  <a:cubicBezTo>
                    <a:pt x="4605" y="706"/>
                    <a:pt x="4201" y="303"/>
                    <a:pt x="3630" y="303"/>
                  </a:cubicBezTo>
                  <a:close/>
                  <a:moveTo>
                    <a:pt x="3630" y="303"/>
                  </a:move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6" name="Google Shape;876;p31">
              <a:extLst>
                <a:ext uri="{FF2B5EF4-FFF2-40B4-BE49-F238E27FC236}">
                  <a16:creationId xmlns:a16="http://schemas.microsoft.com/office/drawing/2014/main" id="{C6166840-8BC8-4A0A-9375-7C7427A80EEF}"/>
                </a:ext>
              </a:extLst>
            </p:cNvPr>
            <p:cNvSpPr>
              <a:spLocks/>
            </p:cNvSpPr>
            <p:nvPr/>
          </p:nvSpPr>
          <p:spPr bwMode="auto">
            <a:xfrm>
              <a:off x="5749940" y="3583612"/>
              <a:ext cx="191051" cy="196300"/>
            </a:xfrm>
            <a:custGeom>
              <a:avLst/>
              <a:gdLst>
                <a:gd name="T0" fmla="*/ 2147483646 w 6151"/>
                <a:gd name="T1" fmla="*/ 2147483646 h 6320"/>
                <a:gd name="T2" fmla="*/ 2147483646 w 6151"/>
                <a:gd name="T3" fmla="*/ 2147483646 h 6320"/>
                <a:gd name="T4" fmla="*/ 2147483646 w 6151"/>
                <a:gd name="T5" fmla="*/ 2147483646 h 6320"/>
                <a:gd name="T6" fmla="*/ 2147483646 w 6151"/>
                <a:gd name="T7" fmla="*/ 2147483646 h 6320"/>
                <a:gd name="T8" fmla="*/ 2147483646 w 6151"/>
                <a:gd name="T9" fmla="*/ 2147483646 h 6320"/>
                <a:gd name="T10" fmla="*/ 2147483646 w 6151"/>
                <a:gd name="T11" fmla="*/ 2147483646 h 6320"/>
                <a:gd name="T12" fmla="*/ 2147483646 w 6151"/>
                <a:gd name="T13" fmla="*/ 2147483646 h 6320"/>
                <a:gd name="T14" fmla="*/ 2147483646 w 6151"/>
                <a:gd name="T15" fmla="*/ 2147483646 h 6320"/>
                <a:gd name="T16" fmla="*/ 2147483646 w 6151"/>
                <a:gd name="T17" fmla="*/ 2147483646 h 6320"/>
                <a:gd name="T18" fmla="*/ 2147483646 w 6151"/>
                <a:gd name="T19" fmla="*/ 2147483646 h 6320"/>
                <a:gd name="T20" fmla="*/ 2147483646 w 6151"/>
                <a:gd name="T21" fmla="*/ 2147483646 h 6320"/>
                <a:gd name="T22" fmla="*/ 2147483646 w 6151"/>
                <a:gd name="T23" fmla="*/ 2147483646 h 6320"/>
                <a:gd name="T24" fmla="*/ 2147483646 w 6151"/>
                <a:gd name="T25" fmla="*/ 2147483646 h 6320"/>
                <a:gd name="T26" fmla="*/ 2147483646 w 6151"/>
                <a:gd name="T27" fmla="*/ 2147483646 h 6320"/>
                <a:gd name="T28" fmla="*/ 2147483646 w 6151"/>
                <a:gd name="T29" fmla="*/ 2147483646 h 63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7" name="Google Shape;877;p31">
              <a:extLst>
                <a:ext uri="{FF2B5EF4-FFF2-40B4-BE49-F238E27FC236}">
                  <a16:creationId xmlns:a16="http://schemas.microsoft.com/office/drawing/2014/main" id="{1066BF5A-1F29-4627-B5E6-962352F0AC80}"/>
                </a:ext>
              </a:extLst>
            </p:cNvPr>
            <p:cNvSpPr>
              <a:spLocks/>
            </p:cNvSpPr>
            <p:nvPr/>
          </p:nvSpPr>
          <p:spPr bwMode="auto">
            <a:xfrm>
              <a:off x="5984817" y="3614951"/>
              <a:ext cx="91876" cy="199406"/>
            </a:xfrm>
            <a:custGeom>
              <a:avLst/>
              <a:gdLst>
                <a:gd name="T0" fmla="*/ 2147483646 w 2958"/>
                <a:gd name="T1" fmla="*/ 0 h 6420"/>
                <a:gd name="T2" fmla="*/ 2147483646 w 2958"/>
                <a:gd name="T3" fmla="*/ 2147483646 h 6420"/>
                <a:gd name="T4" fmla="*/ 2147483646 w 2958"/>
                <a:gd name="T5" fmla="*/ 2147483646 h 6420"/>
                <a:gd name="T6" fmla="*/ 2147483646 w 2958"/>
                <a:gd name="T7" fmla="*/ 2147483646 h 6420"/>
                <a:gd name="T8" fmla="*/ 2147483646 w 2958"/>
                <a:gd name="T9" fmla="*/ 2147483646 h 6420"/>
                <a:gd name="T10" fmla="*/ 2147483646 w 2958"/>
                <a:gd name="T11" fmla="*/ 2147483646 h 6420"/>
                <a:gd name="T12" fmla="*/ 0 w 2958"/>
                <a:gd name="T13" fmla="*/ 2147483646 h 6420"/>
                <a:gd name="T14" fmla="*/ 2147483646 w 2958"/>
                <a:gd name="T15" fmla="*/ 2147483646 h 6420"/>
                <a:gd name="T16" fmla="*/ 2147483646 w 2958"/>
                <a:gd name="T17" fmla="*/ 2147483646 h 6420"/>
                <a:gd name="T18" fmla="*/ 2147483646 w 2958"/>
                <a:gd name="T19" fmla="*/ 2147483646 h 6420"/>
                <a:gd name="T20" fmla="*/ 2147483646 w 2958"/>
                <a:gd name="T21" fmla="*/ 2147483646 h 6420"/>
                <a:gd name="T22" fmla="*/ 2147483646 w 2958"/>
                <a:gd name="T23" fmla="*/ 0 h 64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8" name="Google Shape;878;p31">
              <a:extLst>
                <a:ext uri="{FF2B5EF4-FFF2-40B4-BE49-F238E27FC236}">
                  <a16:creationId xmlns:a16="http://schemas.microsoft.com/office/drawing/2014/main" id="{76CBA810-9BA8-4618-BB48-51C11FB7F4AD}"/>
                </a:ext>
              </a:extLst>
            </p:cNvPr>
            <p:cNvSpPr>
              <a:spLocks/>
            </p:cNvSpPr>
            <p:nvPr/>
          </p:nvSpPr>
          <p:spPr bwMode="auto">
            <a:xfrm>
              <a:off x="5984817" y="3645204"/>
              <a:ext cx="74140" cy="169153"/>
            </a:xfrm>
            <a:custGeom>
              <a:avLst/>
              <a:gdLst>
                <a:gd name="T0" fmla="*/ 2147483646 w 2387"/>
                <a:gd name="T1" fmla="*/ 2147483646 h 5446"/>
                <a:gd name="T2" fmla="*/ 2147483646 w 2387"/>
                <a:gd name="T3" fmla="*/ 2147483646 h 5446"/>
                <a:gd name="T4" fmla="*/ 2147483646 w 2387"/>
                <a:gd name="T5" fmla="*/ 2147483646 h 5446"/>
                <a:gd name="T6" fmla="*/ 2147483646 w 2387"/>
                <a:gd name="T7" fmla="*/ 2147483646 h 5446"/>
                <a:gd name="T8" fmla="*/ 2147483646 w 2387"/>
                <a:gd name="T9" fmla="*/ 2147483646 h 5446"/>
                <a:gd name="T10" fmla="*/ 2147483646 w 2387"/>
                <a:gd name="T11" fmla="*/ 2147483646 h 5446"/>
                <a:gd name="T12" fmla="*/ 2147483646 w 2387"/>
                <a:gd name="T13" fmla="*/ 2147483646 h 5446"/>
                <a:gd name="T14" fmla="*/ 2147483646 w 2387"/>
                <a:gd name="T15" fmla="*/ 2147483646 h 5446"/>
                <a:gd name="T16" fmla="*/ 2147483646 w 2387"/>
                <a:gd name="T17" fmla="*/ 2147483646 h 5446"/>
                <a:gd name="T18" fmla="*/ 2147483646 w 2387"/>
                <a:gd name="T19" fmla="*/ 2147483646 h 5446"/>
                <a:gd name="T20" fmla="*/ 2147483646 w 2387"/>
                <a:gd name="T21" fmla="*/ 2147483646 h 5446"/>
                <a:gd name="T22" fmla="*/ 2147483646 w 2387"/>
                <a:gd name="T23" fmla="*/ 2147483646 h 5446"/>
                <a:gd name="T24" fmla="*/ 2147483646 w 2387"/>
                <a:gd name="T25" fmla="*/ 2147483646 h 5446"/>
                <a:gd name="T26" fmla="*/ 0 w 2387"/>
                <a:gd name="T27" fmla="*/ 2147483646 h 5446"/>
                <a:gd name="T28" fmla="*/ 2147483646 w 2387"/>
                <a:gd name="T29" fmla="*/ 2147483646 h 5446"/>
                <a:gd name="T30" fmla="*/ 2147483646 w 2387"/>
                <a:gd name="T31" fmla="*/ 2147483646 h 5446"/>
                <a:gd name="T32" fmla="*/ 2147483646 w 2387"/>
                <a:gd name="T33" fmla="*/ 2147483646 h 5446"/>
                <a:gd name="T34" fmla="*/ 2147483646 w 2387"/>
                <a:gd name="T35" fmla="*/ 2147483646 h 54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87" h="5446" extrusionOk="0">
                  <a:moveTo>
                    <a:pt x="572" y="1"/>
                  </a:moveTo>
                  <a:lnTo>
                    <a:pt x="572" y="1"/>
                  </a:lnTo>
                  <a:cubicBezTo>
                    <a:pt x="568" y="24"/>
                    <a:pt x="565" y="47"/>
                    <a:pt x="561" y="70"/>
                  </a:cubicBez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9" name="Google Shape;879;p31">
              <a:extLst>
                <a:ext uri="{FF2B5EF4-FFF2-40B4-BE49-F238E27FC236}">
                  <a16:creationId xmlns:a16="http://schemas.microsoft.com/office/drawing/2014/main" id="{DCD916DE-9847-4B03-A728-9026F43D72EB}"/>
                </a:ext>
              </a:extLst>
            </p:cNvPr>
            <p:cNvSpPr>
              <a:spLocks/>
            </p:cNvSpPr>
            <p:nvPr/>
          </p:nvSpPr>
          <p:spPr bwMode="auto">
            <a:xfrm>
              <a:off x="5972300" y="3370663"/>
              <a:ext cx="73084" cy="78334"/>
            </a:xfrm>
            <a:custGeom>
              <a:avLst/>
              <a:gdLst>
                <a:gd name="T0" fmla="*/ 2147483646 w 2353"/>
                <a:gd name="T1" fmla="*/ 2147483646 h 2522"/>
                <a:gd name="T2" fmla="*/ 0 w 2353"/>
                <a:gd name="T3" fmla="*/ 2147483646 h 2522"/>
                <a:gd name="T4" fmla="*/ 2147483646 w 2353"/>
                <a:gd name="T5" fmla="*/ 2147483646 h 2522"/>
                <a:gd name="T6" fmla="*/ 2147483646 w 2353"/>
                <a:gd name="T7" fmla="*/ 2147483646 h 2522"/>
                <a:gd name="T8" fmla="*/ 2147483646 w 2353"/>
                <a:gd name="T9" fmla="*/ 2147483646 h 25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0" name="Google Shape;880;p31">
              <a:extLst>
                <a:ext uri="{FF2B5EF4-FFF2-40B4-BE49-F238E27FC236}">
                  <a16:creationId xmlns:a16="http://schemas.microsoft.com/office/drawing/2014/main" id="{838A2B8F-C11D-495A-AA71-E7C5E44208C3}"/>
                </a:ext>
              </a:extLst>
            </p:cNvPr>
            <p:cNvSpPr>
              <a:spLocks/>
            </p:cNvSpPr>
            <p:nvPr/>
          </p:nvSpPr>
          <p:spPr bwMode="auto">
            <a:xfrm>
              <a:off x="6398196" y="3353953"/>
              <a:ext cx="74140" cy="73115"/>
            </a:xfrm>
            <a:custGeom>
              <a:avLst/>
              <a:gdLst>
                <a:gd name="T0" fmla="*/ 2147483646 w 2387"/>
                <a:gd name="T1" fmla="*/ 2147483646 h 2354"/>
                <a:gd name="T2" fmla="*/ 0 w 2387"/>
                <a:gd name="T3" fmla="*/ 2147483646 h 2354"/>
                <a:gd name="T4" fmla="*/ 2147483646 w 2387"/>
                <a:gd name="T5" fmla="*/ 2147483646 h 2354"/>
                <a:gd name="T6" fmla="*/ 2147483646 w 2387"/>
                <a:gd name="T7" fmla="*/ 2147483646 h 2354"/>
                <a:gd name="T8" fmla="*/ 2147483646 w 2387"/>
                <a:gd name="T9" fmla="*/ 2147483646 h 23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1" name="Google Shape;881;p31">
              <a:extLst>
                <a:ext uri="{FF2B5EF4-FFF2-40B4-BE49-F238E27FC236}">
                  <a16:creationId xmlns:a16="http://schemas.microsoft.com/office/drawing/2014/main" id="{BF6F279F-9DE7-4AF8-8B51-5A013D455854}"/>
                </a:ext>
              </a:extLst>
            </p:cNvPr>
            <p:cNvSpPr/>
            <p:nvPr/>
          </p:nvSpPr>
          <p:spPr>
            <a:xfrm>
              <a:off x="5950440" y="4373059"/>
              <a:ext cx="673146" cy="457071"/>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sp>
        <p:nvSpPr>
          <p:cNvPr id="208" name="TextBox 207">
            <a:extLst>
              <a:ext uri="{FF2B5EF4-FFF2-40B4-BE49-F238E27FC236}">
                <a16:creationId xmlns:a16="http://schemas.microsoft.com/office/drawing/2014/main" id="{6BCB2303-FBD1-4EFC-B5C2-B2C3854BEAF2}"/>
              </a:ext>
            </a:extLst>
          </p:cNvPr>
          <p:cNvSpPr txBox="1"/>
          <p:nvPr userDrawn="1"/>
        </p:nvSpPr>
        <p:spPr>
          <a:xfrm>
            <a:off x="4334934" y="1571626"/>
            <a:ext cx="3725333" cy="2747963"/>
          </a:xfrm>
          <a:prstGeom prst="rect">
            <a:avLst/>
          </a:prstGeom>
          <a:noFill/>
        </p:spPr>
        <p:txBody>
          <a:bodyPr>
            <a:spAutoFit/>
          </a:bodyPr>
          <a:lstStyle/>
          <a:p>
            <a:pPr algn="ctr" eaLnBrk="1" fontAlgn="auto" hangingPunct="1">
              <a:spcBef>
                <a:spcPts val="0"/>
              </a:spcBef>
              <a:spcAft>
                <a:spcPts val="0"/>
              </a:spcAft>
              <a:defRPr/>
            </a:pPr>
            <a:r>
              <a:rPr lang="vi-VN" sz="8625" b="0" dirty="0">
                <a:solidFill>
                  <a:srgbClr val="F79646">
                    <a:lumMod val="50000"/>
                  </a:srgbClr>
                </a:solidFill>
                <a:latin typeface="UTM Cookies"/>
              </a:rPr>
              <a:t>KHÁM PHÁ</a:t>
            </a:r>
          </a:p>
        </p:txBody>
      </p:sp>
    </p:spTree>
    <p:extLst>
      <p:ext uri="{BB962C8B-B14F-4D97-AF65-F5344CB8AC3E}">
        <p14:creationId xmlns:p14="http://schemas.microsoft.com/office/powerpoint/2010/main" val="3254395754"/>
      </p:ext>
    </p:extLst>
  </p:cSld>
  <p:clrMapOvr>
    <a:masterClrMapping/>
  </p:clrMapOvr>
  <p:transition spd="slow" advClick="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73"/>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90"/>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92"/>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87"/>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91"/>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76"/>
                                        </p:tgtEl>
                                      </p:cBhvr>
                                      <p:by x="150000" y="150000"/>
                                    </p:animScale>
                                  </p:childTnLst>
                                </p:cTn>
                              </p:par>
                              <p:par>
                                <p:cTn id="17" presetID="16" presetClass="entr" presetSubtype="21" fill="hold" nodeType="withEffect">
                                  <p:stCondLst>
                                    <p:cond delay="0"/>
                                  </p:stCondLst>
                                  <p:childTnLst>
                                    <p:set>
                                      <p:cBhvr>
                                        <p:cTn id="18" dur="1" fill="hold">
                                          <p:stCondLst>
                                            <p:cond delay="0"/>
                                          </p:stCondLst>
                                        </p:cTn>
                                        <p:tgtEl>
                                          <p:spTgt spid="71"/>
                                        </p:tgtEl>
                                        <p:attrNameLst>
                                          <p:attrName>style.visibility</p:attrName>
                                        </p:attrNameLst>
                                      </p:cBhvr>
                                      <p:to>
                                        <p:strVal val="visible"/>
                                      </p:to>
                                    </p:set>
                                    <p:animEffect transition="in" filter="barn(inVertical)">
                                      <p:cBhvr>
                                        <p:cTn id="19" dur="500"/>
                                        <p:tgtEl>
                                          <p:spTgt spid="71"/>
                                        </p:tgtEl>
                                      </p:cBhvr>
                                    </p:animEffect>
                                  </p:childTnLst>
                                </p:cTn>
                              </p:par>
                              <p:par>
                                <p:cTn id="20" presetID="16" presetClass="entr" presetSubtype="21" fill="hold" nodeType="withEffect">
                                  <p:stCondLst>
                                    <p:cond delay="0"/>
                                  </p:stCondLst>
                                  <p:childTnLst>
                                    <p:set>
                                      <p:cBhvr>
                                        <p:cTn id="21" dur="1" fill="hold">
                                          <p:stCondLst>
                                            <p:cond delay="0"/>
                                          </p:stCondLst>
                                        </p:cTn>
                                        <p:tgtEl>
                                          <p:spTgt spid="72"/>
                                        </p:tgtEl>
                                        <p:attrNameLst>
                                          <p:attrName>style.visibility</p:attrName>
                                        </p:attrNameLst>
                                      </p:cBhvr>
                                      <p:to>
                                        <p:strVal val="visible"/>
                                      </p:to>
                                    </p:set>
                                    <p:animEffect transition="in" filter="barn(inVertical)">
                                      <p:cBhvr>
                                        <p:cTn id="22" dur="500"/>
                                        <p:tgtEl>
                                          <p:spTgt spid="72"/>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70"/>
                                        </p:tgtEl>
                                        <p:attrNameLst>
                                          <p:attrName>style.visibility</p:attrName>
                                        </p:attrNameLst>
                                      </p:cBhvr>
                                      <p:to>
                                        <p:strVal val="visible"/>
                                      </p:to>
                                    </p:set>
                                    <p:animEffect transition="in" filter="fade">
                                      <p:cBhvr>
                                        <p:cTn id="26" dur="500"/>
                                        <p:tgtEl>
                                          <p:spTgt spid="70"/>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95"/>
                                        </p:tgtEl>
                                        <p:attrNameLst>
                                          <p:attrName>style.visibility</p:attrName>
                                        </p:attrNameLst>
                                      </p:cBhvr>
                                      <p:to>
                                        <p:strVal val="visible"/>
                                      </p:to>
                                    </p:set>
                                    <p:anim calcmode="lin" valueType="num">
                                      <p:cBhvr>
                                        <p:cTn id="30" dur="1000" fill="hold"/>
                                        <p:tgtEl>
                                          <p:spTgt spid="95"/>
                                        </p:tgtEl>
                                        <p:attrNameLst>
                                          <p:attrName>ppt_w</p:attrName>
                                        </p:attrNameLst>
                                      </p:cBhvr>
                                      <p:tavLst>
                                        <p:tav tm="0">
                                          <p:val>
                                            <p:fltVal val="0"/>
                                          </p:val>
                                        </p:tav>
                                        <p:tav tm="100000">
                                          <p:val>
                                            <p:strVal val="#ppt_w"/>
                                          </p:val>
                                        </p:tav>
                                      </p:tavLst>
                                    </p:anim>
                                    <p:anim calcmode="lin" valueType="num">
                                      <p:cBhvr>
                                        <p:cTn id="31" dur="1000" fill="hold"/>
                                        <p:tgtEl>
                                          <p:spTgt spid="95"/>
                                        </p:tgtEl>
                                        <p:attrNameLst>
                                          <p:attrName>ppt_h</p:attrName>
                                        </p:attrNameLst>
                                      </p:cBhvr>
                                      <p:tavLst>
                                        <p:tav tm="0">
                                          <p:val>
                                            <p:fltVal val="0"/>
                                          </p:val>
                                        </p:tav>
                                        <p:tav tm="100000">
                                          <p:val>
                                            <p:strVal val="#ppt_h"/>
                                          </p:val>
                                        </p:tav>
                                      </p:tavLst>
                                    </p:anim>
                                    <p:anim calcmode="lin" valueType="num">
                                      <p:cBhvr>
                                        <p:cTn id="32" dur="1000" fill="hold"/>
                                        <p:tgtEl>
                                          <p:spTgt spid="95"/>
                                        </p:tgtEl>
                                        <p:attrNameLst>
                                          <p:attrName>style.rotation</p:attrName>
                                        </p:attrNameLst>
                                      </p:cBhvr>
                                      <p:tavLst>
                                        <p:tav tm="0">
                                          <p:val>
                                            <p:fltVal val="90"/>
                                          </p:val>
                                        </p:tav>
                                        <p:tav tm="100000">
                                          <p:val>
                                            <p:fltVal val="0"/>
                                          </p:val>
                                        </p:tav>
                                      </p:tavLst>
                                    </p:anim>
                                    <p:animEffect transition="in" filter="fade">
                                      <p:cBhvr>
                                        <p:cTn id="33" dur="1000"/>
                                        <p:tgtEl>
                                          <p:spTgt spid="95"/>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08"/>
                                        </p:tgtEl>
                                        <p:attrNameLst>
                                          <p:attrName>style.visibility</p:attrName>
                                        </p:attrNameLst>
                                      </p:cBhvr>
                                      <p:to>
                                        <p:strVal val="visible"/>
                                      </p:to>
                                    </p:set>
                                    <p:animEffect transition="in" filter="randombar(horizontal)">
                                      <p:cBhvr>
                                        <p:cTn id="37" dur="500"/>
                                        <p:tgtEl>
                                          <p:spTgt spid="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208" grpId="0"/>
    </p:bld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grpSp>
        <p:nvGrpSpPr>
          <p:cNvPr id="2" name="Google Shape;992;p14">
            <a:extLst>
              <a:ext uri="{FF2B5EF4-FFF2-40B4-BE49-F238E27FC236}">
                <a16:creationId xmlns:a16="http://schemas.microsoft.com/office/drawing/2014/main" id="{ED0C3563-B131-45B5-9977-A0AB771B325D}"/>
              </a:ext>
            </a:extLst>
          </p:cNvPr>
          <p:cNvGrpSpPr>
            <a:grpSpLocks/>
          </p:cNvGrpSpPr>
          <p:nvPr userDrawn="1"/>
        </p:nvGrpSpPr>
        <p:grpSpPr bwMode="auto">
          <a:xfrm>
            <a:off x="395818" y="219076"/>
            <a:ext cx="11614149" cy="6240463"/>
            <a:chOff x="395894" y="219519"/>
            <a:chExt cx="8518865" cy="4788281"/>
          </a:xfrm>
        </p:grpSpPr>
        <p:sp>
          <p:nvSpPr>
            <p:cNvPr id="3" name="Google Shape;993;p14">
              <a:extLst>
                <a:ext uri="{FF2B5EF4-FFF2-40B4-BE49-F238E27FC236}">
                  <a16:creationId xmlns:a16="http://schemas.microsoft.com/office/drawing/2014/main" id="{159438B7-ABB6-432E-96E9-C559DD4D82C3}"/>
                </a:ext>
              </a:extLst>
            </p:cNvPr>
            <p:cNvSpPr>
              <a:spLocks/>
            </p:cNvSpPr>
            <p:nvPr/>
          </p:nvSpPr>
          <p:spPr bwMode="auto">
            <a:xfrm>
              <a:off x="661185" y="219519"/>
              <a:ext cx="8068819" cy="4788281"/>
            </a:xfrm>
            <a:custGeom>
              <a:avLst/>
              <a:gdLst>
                <a:gd name="T0" fmla="*/ 2147483646 w 257584"/>
                <a:gd name="T1" fmla="*/ 2147483646 h 146846"/>
                <a:gd name="T2" fmla="*/ 2147483646 w 257584"/>
                <a:gd name="T3" fmla="*/ 2147483646 h 146846"/>
                <a:gd name="T4" fmla="*/ 2147483646 w 257584"/>
                <a:gd name="T5" fmla="*/ 2147483646 h 146846"/>
                <a:gd name="T6" fmla="*/ 2147483646 w 257584"/>
                <a:gd name="T7" fmla="*/ 2147483646 h 146846"/>
                <a:gd name="T8" fmla="*/ 2147483646 w 257584"/>
                <a:gd name="T9" fmla="*/ 2147483646 h 146846"/>
                <a:gd name="T10" fmla="*/ 2147483646 w 257584"/>
                <a:gd name="T11" fmla="*/ 2147483646 h 146846"/>
                <a:gd name="T12" fmla="*/ 2147483646 w 257584"/>
                <a:gd name="T13" fmla="*/ 2147483646 h 146846"/>
                <a:gd name="T14" fmla="*/ 2147483646 w 257584"/>
                <a:gd name="T15" fmla="*/ 2147483646 h 146846"/>
                <a:gd name="T16" fmla="*/ 2147483646 w 257584"/>
                <a:gd name="T17" fmla="*/ 2147483646 h 1468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lnTo>
                    <a:pt x="7146" y="1"/>
                  </a:lnTo>
                  <a:close/>
                </a:path>
              </a:pathLst>
            </a:custGeom>
            <a:solidFill>
              <a:srgbClr val="FFE28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4" name="Google Shape;994;p14">
              <a:extLst>
                <a:ext uri="{FF2B5EF4-FFF2-40B4-BE49-F238E27FC236}">
                  <a16:creationId xmlns:a16="http://schemas.microsoft.com/office/drawing/2014/main" id="{77FC6B97-E981-42DF-AAFE-8D35332C2A61}"/>
                </a:ext>
              </a:extLst>
            </p:cNvPr>
            <p:cNvGrpSpPr>
              <a:grpSpLocks/>
            </p:cNvGrpSpPr>
            <p:nvPr/>
          </p:nvGrpSpPr>
          <p:grpSpPr bwMode="auto">
            <a:xfrm>
              <a:off x="8341543" y="2282008"/>
              <a:ext cx="569676" cy="380612"/>
              <a:chOff x="8341543" y="2282008"/>
              <a:chExt cx="569676" cy="380612"/>
            </a:xfrm>
          </p:grpSpPr>
          <p:sp>
            <p:nvSpPr>
              <p:cNvPr id="23" name="Google Shape;995;p14">
                <a:extLst>
                  <a:ext uri="{FF2B5EF4-FFF2-40B4-BE49-F238E27FC236}">
                    <a16:creationId xmlns:a16="http://schemas.microsoft.com/office/drawing/2014/main" id="{B3E70159-9D58-42B2-A6CE-A230D1C81EB8}"/>
                  </a:ext>
                </a:extLst>
              </p:cNvPr>
              <p:cNvSpPr>
                <a:spLocks/>
              </p:cNvSpPr>
              <p:nvPr/>
            </p:nvSpPr>
            <p:spPr bwMode="auto">
              <a:xfrm>
                <a:off x="8341543" y="2361783"/>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4" name="Google Shape;996;p14">
                <a:extLst>
                  <a:ext uri="{FF2B5EF4-FFF2-40B4-BE49-F238E27FC236}">
                    <a16:creationId xmlns:a16="http://schemas.microsoft.com/office/drawing/2014/main" id="{CAD09D4C-B165-43C1-A7C1-8B8438484A6D}"/>
                  </a:ext>
                </a:extLst>
              </p:cNvPr>
              <p:cNvSpPr>
                <a:spLocks/>
              </p:cNvSpPr>
              <p:nvPr/>
            </p:nvSpPr>
            <p:spPr bwMode="auto">
              <a:xfrm>
                <a:off x="8341543" y="2282008"/>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5" name="Google Shape;997;p14">
              <a:extLst>
                <a:ext uri="{FF2B5EF4-FFF2-40B4-BE49-F238E27FC236}">
                  <a16:creationId xmlns:a16="http://schemas.microsoft.com/office/drawing/2014/main" id="{C44266F0-A794-4C11-A535-79F8ABAA4E7D}"/>
                </a:ext>
              </a:extLst>
            </p:cNvPr>
            <p:cNvSpPr>
              <a:spLocks/>
            </p:cNvSpPr>
            <p:nvPr/>
          </p:nvSpPr>
          <p:spPr bwMode="auto">
            <a:xfrm>
              <a:off x="8341543" y="4447718"/>
              <a:ext cx="569676" cy="308239"/>
            </a:xfrm>
            <a:custGeom>
              <a:avLst/>
              <a:gdLst>
                <a:gd name="T0" fmla="*/ 0 w 18186"/>
                <a:gd name="T1" fmla="*/ 0 h 9453"/>
                <a:gd name="T2" fmla="*/ 0 w 18186"/>
                <a:gd name="T3" fmla="*/ 2147483646 h 9453"/>
                <a:gd name="T4" fmla="*/ 2147483646 w 18186"/>
                <a:gd name="T5" fmla="*/ 2147483646 h 9453"/>
                <a:gd name="T6" fmla="*/ 2147483646 w 18186"/>
                <a:gd name="T7" fmla="*/ 2147483646 h 9453"/>
                <a:gd name="T8" fmla="*/ 2147483646 w 18186"/>
                <a:gd name="T9" fmla="*/ 0 h 9453"/>
                <a:gd name="T10" fmla="*/ 0 w 18186"/>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6" name="Google Shape;998;p14">
              <a:extLst>
                <a:ext uri="{FF2B5EF4-FFF2-40B4-BE49-F238E27FC236}">
                  <a16:creationId xmlns:a16="http://schemas.microsoft.com/office/drawing/2014/main" id="{D5EEE614-7F85-4549-B3C2-166D657507BB}"/>
                </a:ext>
              </a:extLst>
            </p:cNvPr>
            <p:cNvGrpSpPr>
              <a:grpSpLocks/>
            </p:cNvGrpSpPr>
            <p:nvPr/>
          </p:nvGrpSpPr>
          <p:grpSpPr bwMode="auto">
            <a:xfrm>
              <a:off x="8341543" y="1721094"/>
              <a:ext cx="569676" cy="380612"/>
              <a:chOff x="8341543" y="1721094"/>
              <a:chExt cx="569676" cy="380612"/>
            </a:xfrm>
          </p:grpSpPr>
          <p:sp>
            <p:nvSpPr>
              <p:cNvPr id="21" name="Google Shape;999;p14">
                <a:extLst>
                  <a:ext uri="{FF2B5EF4-FFF2-40B4-BE49-F238E27FC236}">
                    <a16:creationId xmlns:a16="http://schemas.microsoft.com/office/drawing/2014/main" id="{9606ECAC-3B3A-489B-BF91-59D0DBAE6C52}"/>
                  </a:ext>
                </a:extLst>
              </p:cNvPr>
              <p:cNvSpPr>
                <a:spLocks/>
              </p:cNvSpPr>
              <p:nvPr/>
            </p:nvSpPr>
            <p:spPr bwMode="auto">
              <a:xfrm>
                <a:off x="8341543" y="1800869"/>
                <a:ext cx="569676" cy="300837"/>
              </a:xfrm>
              <a:custGeom>
                <a:avLst/>
                <a:gdLst>
                  <a:gd name="T0" fmla="*/ 0 w 18186"/>
                  <a:gd name="T1" fmla="*/ 0 h 9226"/>
                  <a:gd name="T2" fmla="*/ 0 w 18186"/>
                  <a:gd name="T3" fmla="*/ 2147483646 h 9226"/>
                  <a:gd name="T4" fmla="*/ 2147483646 w 18186"/>
                  <a:gd name="T5" fmla="*/ 2147483646 h 9226"/>
                  <a:gd name="T6" fmla="*/ 2147483646 w 18186"/>
                  <a:gd name="T7" fmla="*/ 2147483646 h 9226"/>
                  <a:gd name="T8" fmla="*/ 2147483646 w 18186"/>
                  <a:gd name="T9" fmla="*/ 0 h 9226"/>
                  <a:gd name="T10" fmla="*/ 0 w 18186"/>
                  <a:gd name="T11" fmla="*/ 0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0"/>
                    </a:moveTo>
                    <a:lnTo>
                      <a:pt x="0" y="9225"/>
                    </a:lnTo>
                    <a:lnTo>
                      <a:pt x="18186" y="9225"/>
                    </a:lnTo>
                    <a:lnTo>
                      <a:pt x="16824" y="4462"/>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 name="Google Shape;1000;p14">
                <a:extLst>
                  <a:ext uri="{FF2B5EF4-FFF2-40B4-BE49-F238E27FC236}">
                    <a16:creationId xmlns:a16="http://schemas.microsoft.com/office/drawing/2014/main" id="{7114E75C-B427-4938-9C41-10A2C07BE68E}"/>
                  </a:ext>
                </a:extLst>
              </p:cNvPr>
              <p:cNvSpPr/>
              <p:nvPr/>
            </p:nvSpPr>
            <p:spPr>
              <a:xfrm>
                <a:off x="8341867" y="1721415"/>
                <a:ext cx="569787" cy="300866"/>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grpSp>
          <p:nvGrpSpPr>
            <p:cNvPr id="7" name="Google Shape;1001;p14">
              <a:extLst>
                <a:ext uri="{FF2B5EF4-FFF2-40B4-BE49-F238E27FC236}">
                  <a16:creationId xmlns:a16="http://schemas.microsoft.com/office/drawing/2014/main" id="{24395F39-A480-4694-8C96-4DBC36CCF02F}"/>
                </a:ext>
              </a:extLst>
            </p:cNvPr>
            <p:cNvGrpSpPr>
              <a:grpSpLocks/>
            </p:cNvGrpSpPr>
            <p:nvPr/>
          </p:nvGrpSpPr>
          <p:grpSpPr bwMode="auto">
            <a:xfrm>
              <a:off x="8346273" y="1183592"/>
              <a:ext cx="568486" cy="388014"/>
              <a:chOff x="8346273" y="1183592"/>
              <a:chExt cx="568486" cy="388014"/>
            </a:xfrm>
          </p:grpSpPr>
          <p:sp>
            <p:nvSpPr>
              <p:cNvPr id="19" name="Google Shape;1002;p14">
                <a:extLst>
                  <a:ext uri="{FF2B5EF4-FFF2-40B4-BE49-F238E27FC236}">
                    <a16:creationId xmlns:a16="http://schemas.microsoft.com/office/drawing/2014/main" id="{56A599E1-9FF4-4248-8514-7578660CA355}"/>
                  </a:ext>
                </a:extLst>
              </p:cNvPr>
              <p:cNvSpPr>
                <a:spLocks/>
              </p:cNvSpPr>
              <p:nvPr/>
            </p:nvSpPr>
            <p:spPr bwMode="auto">
              <a:xfrm>
                <a:off x="8346273" y="1263367"/>
                <a:ext cx="568486" cy="308239"/>
              </a:xfrm>
              <a:custGeom>
                <a:avLst/>
                <a:gdLst>
                  <a:gd name="T0" fmla="*/ 0 w 18148"/>
                  <a:gd name="T1" fmla="*/ 0 h 9453"/>
                  <a:gd name="T2" fmla="*/ 0 w 18148"/>
                  <a:gd name="T3" fmla="*/ 2147483646 h 9453"/>
                  <a:gd name="T4" fmla="*/ 2147483646 w 18148"/>
                  <a:gd name="T5" fmla="*/ 2147483646 h 9453"/>
                  <a:gd name="T6" fmla="*/ 2147483646 w 18148"/>
                  <a:gd name="T7" fmla="*/ 2147483646 h 9453"/>
                  <a:gd name="T8" fmla="*/ 2147483646 w 18148"/>
                  <a:gd name="T9" fmla="*/ 0 h 9453"/>
                  <a:gd name="T10" fmla="*/ 0 w 18148"/>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 name="Google Shape;1003;p14">
                <a:extLst>
                  <a:ext uri="{FF2B5EF4-FFF2-40B4-BE49-F238E27FC236}">
                    <a16:creationId xmlns:a16="http://schemas.microsoft.com/office/drawing/2014/main" id="{07845680-A06D-495C-94B3-BE246603E36C}"/>
                  </a:ext>
                </a:extLst>
              </p:cNvPr>
              <p:cNvSpPr>
                <a:spLocks/>
              </p:cNvSpPr>
              <p:nvPr/>
            </p:nvSpPr>
            <p:spPr bwMode="auto">
              <a:xfrm>
                <a:off x="8346273" y="1183592"/>
                <a:ext cx="568486" cy="308239"/>
              </a:xfrm>
              <a:custGeom>
                <a:avLst/>
                <a:gdLst>
                  <a:gd name="T0" fmla="*/ 0 w 18148"/>
                  <a:gd name="T1" fmla="*/ 0 h 9453"/>
                  <a:gd name="T2" fmla="*/ 0 w 18148"/>
                  <a:gd name="T3" fmla="*/ 2147483646 h 9453"/>
                  <a:gd name="T4" fmla="*/ 2147483646 w 18148"/>
                  <a:gd name="T5" fmla="*/ 2147483646 h 9453"/>
                  <a:gd name="T6" fmla="*/ 2147483646 w 18148"/>
                  <a:gd name="T7" fmla="*/ 2147483646 h 9453"/>
                  <a:gd name="T8" fmla="*/ 2147483646 w 18148"/>
                  <a:gd name="T9" fmla="*/ 0 h 9453"/>
                  <a:gd name="T10" fmla="*/ 0 w 18148"/>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8" name="Google Shape;1004;p14">
              <a:extLst>
                <a:ext uri="{FF2B5EF4-FFF2-40B4-BE49-F238E27FC236}">
                  <a16:creationId xmlns:a16="http://schemas.microsoft.com/office/drawing/2014/main" id="{470E8565-070C-4F33-9A1D-3DBB539695E4}"/>
                </a:ext>
              </a:extLst>
            </p:cNvPr>
            <p:cNvGrpSpPr>
              <a:grpSpLocks/>
            </p:cNvGrpSpPr>
            <p:nvPr/>
          </p:nvGrpSpPr>
          <p:grpSpPr bwMode="auto">
            <a:xfrm>
              <a:off x="8341543" y="606635"/>
              <a:ext cx="569676" cy="388014"/>
              <a:chOff x="8341543" y="606635"/>
              <a:chExt cx="569676" cy="388014"/>
            </a:xfrm>
          </p:grpSpPr>
          <p:sp>
            <p:nvSpPr>
              <p:cNvPr id="17" name="Google Shape;1005;p14">
                <a:extLst>
                  <a:ext uri="{FF2B5EF4-FFF2-40B4-BE49-F238E27FC236}">
                    <a16:creationId xmlns:a16="http://schemas.microsoft.com/office/drawing/2014/main" id="{DF562AFF-B684-433C-BEBE-5239F508B9D0}"/>
                  </a:ext>
                </a:extLst>
              </p:cNvPr>
              <p:cNvSpPr>
                <a:spLocks/>
              </p:cNvSpPr>
              <p:nvPr/>
            </p:nvSpPr>
            <p:spPr bwMode="auto">
              <a:xfrm>
                <a:off x="8341543" y="686410"/>
                <a:ext cx="569676" cy="308239"/>
              </a:xfrm>
              <a:custGeom>
                <a:avLst/>
                <a:gdLst>
                  <a:gd name="T0" fmla="*/ 0 w 18186"/>
                  <a:gd name="T1" fmla="*/ 0 h 9453"/>
                  <a:gd name="T2" fmla="*/ 0 w 18186"/>
                  <a:gd name="T3" fmla="*/ 2147483646 h 9453"/>
                  <a:gd name="T4" fmla="*/ 2147483646 w 18186"/>
                  <a:gd name="T5" fmla="*/ 2147483646 h 9453"/>
                  <a:gd name="T6" fmla="*/ 2147483646 w 18186"/>
                  <a:gd name="T7" fmla="*/ 2147483646 h 9453"/>
                  <a:gd name="T8" fmla="*/ 2147483646 w 18186"/>
                  <a:gd name="T9" fmla="*/ 0 h 9453"/>
                  <a:gd name="T10" fmla="*/ 0 w 18186"/>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 name="Google Shape;1006;p14">
                <a:extLst>
                  <a:ext uri="{FF2B5EF4-FFF2-40B4-BE49-F238E27FC236}">
                    <a16:creationId xmlns:a16="http://schemas.microsoft.com/office/drawing/2014/main" id="{F173E147-43FD-4816-A9E8-632252D9553B}"/>
                  </a:ext>
                </a:extLst>
              </p:cNvPr>
              <p:cNvSpPr/>
              <p:nvPr/>
            </p:nvSpPr>
            <p:spPr>
              <a:xfrm>
                <a:off x="8341867" y="606869"/>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grpSp>
          <p:nvGrpSpPr>
            <p:cNvPr id="9" name="Google Shape;1007;p14">
              <a:extLst>
                <a:ext uri="{FF2B5EF4-FFF2-40B4-BE49-F238E27FC236}">
                  <a16:creationId xmlns:a16="http://schemas.microsoft.com/office/drawing/2014/main" id="{5F5E1712-1645-4430-83B5-1762E19E838B}"/>
                </a:ext>
              </a:extLst>
            </p:cNvPr>
            <p:cNvGrpSpPr>
              <a:grpSpLocks/>
            </p:cNvGrpSpPr>
            <p:nvPr/>
          </p:nvGrpSpPr>
          <p:grpSpPr bwMode="auto">
            <a:xfrm>
              <a:off x="8341543" y="2842933"/>
              <a:ext cx="569676" cy="380612"/>
              <a:chOff x="8341543" y="2282008"/>
              <a:chExt cx="569676" cy="380612"/>
            </a:xfrm>
          </p:grpSpPr>
          <p:sp>
            <p:nvSpPr>
              <p:cNvPr id="15" name="Google Shape;1008;p14">
                <a:extLst>
                  <a:ext uri="{FF2B5EF4-FFF2-40B4-BE49-F238E27FC236}">
                    <a16:creationId xmlns:a16="http://schemas.microsoft.com/office/drawing/2014/main" id="{676FBEA8-3DAA-472C-904E-AF2B30C474EE}"/>
                  </a:ext>
                </a:extLst>
              </p:cNvPr>
              <p:cNvSpPr>
                <a:spLocks/>
              </p:cNvSpPr>
              <p:nvPr/>
            </p:nvSpPr>
            <p:spPr bwMode="auto">
              <a:xfrm>
                <a:off x="8341543" y="2361783"/>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 name="Google Shape;1009;p14">
                <a:extLst>
                  <a:ext uri="{FF2B5EF4-FFF2-40B4-BE49-F238E27FC236}">
                    <a16:creationId xmlns:a16="http://schemas.microsoft.com/office/drawing/2014/main" id="{77DAE491-18D4-4FC9-9895-D9DCE230B7A4}"/>
                  </a:ext>
                </a:extLst>
              </p:cNvPr>
              <p:cNvSpPr>
                <a:spLocks/>
              </p:cNvSpPr>
              <p:nvPr/>
            </p:nvSpPr>
            <p:spPr bwMode="auto">
              <a:xfrm>
                <a:off x="8341543" y="2282008"/>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10" name="Google Shape;1010;p14">
              <a:extLst>
                <a:ext uri="{FF2B5EF4-FFF2-40B4-BE49-F238E27FC236}">
                  <a16:creationId xmlns:a16="http://schemas.microsoft.com/office/drawing/2014/main" id="{0C628291-D737-45E6-A1AF-2EE2DCBC2E0B}"/>
                </a:ext>
              </a:extLst>
            </p:cNvPr>
            <p:cNvGrpSpPr>
              <a:grpSpLocks/>
            </p:cNvGrpSpPr>
            <p:nvPr/>
          </p:nvGrpSpPr>
          <p:grpSpPr bwMode="auto">
            <a:xfrm>
              <a:off x="8341543" y="3403858"/>
              <a:ext cx="569676" cy="380612"/>
              <a:chOff x="8341543" y="2282008"/>
              <a:chExt cx="569676" cy="380612"/>
            </a:xfrm>
          </p:grpSpPr>
          <p:sp>
            <p:nvSpPr>
              <p:cNvPr id="13" name="Google Shape;1011;p14">
                <a:extLst>
                  <a:ext uri="{FF2B5EF4-FFF2-40B4-BE49-F238E27FC236}">
                    <a16:creationId xmlns:a16="http://schemas.microsoft.com/office/drawing/2014/main" id="{BBBA8FD5-E9D9-43F7-B448-76FBF3B1FF3E}"/>
                  </a:ext>
                </a:extLst>
              </p:cNvPr>
              <p:cNvSpPr>
                <a:spLocks/>
              </p:cNvSpPr>
              <p:nvPr/>
            </p:nvSpPr>
            <p:spPr bwMode="auto">
              <a:xfrm>
                <a:off x="8341543" y="2361783"/>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 name="Google Shape;1012;p14">
                <a:extLst>
                  <a:ext uri="{FF2B5EF4-FFF2-40B4-BE49-F238E27FC236}">
                    <a16:creationId xmlns:a16="http://schemas.microsoft.com/office/drawing/2014/main" id="{665373B7-D7F3-47CD-A5B2-7DFF1ACCACEF}"/>
                  </a:ext>
                </a:extLst>
              </p:cNvPr>
              <p:cNvSpPr/>
              <p:nvPr/>
            </p:nvSpPr>
            <p:spPr>
              <a:xfrm>
                <a:off x="8341867" y="2281736"/>
                <a:ext cx="569787" cy="30086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sp>
          <p:nvSpPr>
            <p:cNvPr id="11" name="Google Shape;1013;p14">
              <a:extLst>
                <a:ext uri="{FF2B5EF4-FFF2-40B4-BE49-F238E27FC236}">
                  <a16:creationId xmlns:a16="http://schemas.microsoft.com/office/drawing/2014/main" id="{033102A4-B922-489E-8E9F-A171BBE0A3B8}"/>
                </a:ext>
              </a:extLst>
            </p:cNvPr>
            <p:cNvSpPr/>
            <p:nvPr/>
          </p:nvSpPr>
          <p:spPr>
            <a:xfrm>
              <a:off x="8341867" y="4368307"/>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2" name="Google Shape;1014;p14">
              <a:extLst>
                <a:ext uri="{FF2B5EF4-FFF2-40B4-BE49-F238E27FC236}">
                  <a16:creationId xmlns:a16="http://schemas.microsoft.com/office/drawing/2014/main" id="{BA45849F-197A-4808-AD4A-8C1C98251BCF}"/>
                </a:ext>
              </a:extLst>
            </p:cNvPr>
            <p:cNvSpPr>
              <a:spLocks/>
            </p:cNvSpPr>
            <p:nvPr/>
          </p:nvSpPr>
          <p:spPr bwMode="auto">
            <a:xfrm>
              <a:off x="395894" y="219519"/>
              <a:ext cx="8053438" cy="4788281"/>
            </a:xfrm>
            <a:custGeom>
              <a:avLst/>
              <a:gdLst>
                <a:gd name="T0" fmla="*/ 2147483646 w 257093"/>
                <a:gd name="T1" fmla="*/ 2147483646 h 146846"/>
                <a:gd name="T2" fmla="*/ 2147483646 w 257093"/>
                <a:gd name="T3" fmla="*/ 2147483646 h 146846"/>
                <a:gd name="T4" fmla="*/ 2147483646 w 257093"/>
                <a:gd name="T5" fmla="*/ 2147483646 h 146846"/>
                <a:gd name="T6" fmla="*/ 2147483646 w 257093"/>
                <a:gd name="T7" fmla="*/ 2147483646 h 146846"/>
                <a:gd name="T8" fmla="*/ 2147483646 w 257093"/>
                <a:gd name="T9" fmla="*/ 2147483646 h 146846"/>
                <a:gd name="T10" fmla="*/ 2147483646 w 257093"/>
                <a:gd name="T11" fmla="*/ 2147483646 h 146846"/>
                <a:gd name="T12" fmla="*/ 2147483646 w 257093"/>
                <a:gd name="T13" fmla="*/ 2147483646 h 146846"/>
                <a:gd name="T14" fmla="*/ 2147483646 w 257093"/>
                <a:gd name="T15" fmla="*/ 2147483646 h 146846"/>
                <a:gd name="T16" fmla="*/ 2147483646 w 257093"/>
                <a:gd name="T17" fmla="*/ 2147483646 h 1468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lnTo>
                    <a:pt x="7146" y="1"/>
                  </a:lnTo>
                  <a:close/>
                </a:path>
              </a:pathLst>
            </a:custGeom>
            <a:solidFill>
              <a:srgbClr val="FCFAF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25" name="Google Shape;1082;p14">
            <a:extLst>
              <a:ext uri="{FF2B5EF4-FFF2-40B4-BE49-F238E27FC236}">
                <a16:creationId xmlns:a16="http://schemas.microsoft.com/office/drawing/2014/main" id="{7E8E18E9-5C9C-46A0-9E74-F43071CC6E3A}"/>
              </a:ext>
            </a:extLst>
          </p:cNvPr>
          <p:cNvSpPr>
            <a:spLocks/>
          </p:cNvSpPr>
          <p:nvPr userDrawn="1"/>
        </p:nvSpPr>
        <p:spPr bwMode="auto">
          <a:xfrm>
            <a:off x="465667" y="882651"/>
            <a:ext cx="110067" cy="176213"/>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6" name="Google Shape;1083;p14">
            <a:extLst>
              <a:ext uri="{FF2B5EF4-FFF2-40B4-BE49-F238E27FC236}">
                <a16:creationId xmlns:a16="http://schemas.microsoft.com/office/drawing/2014/main" id="{188BE72A-ECAC-4C7C-AD6F-44C0088EB96A}"/>
              </a:ext>
            </a:extLst>
          </p:cNvPr>
          <p:cNvSpPr>
            <a:spLocks/>
          </p:cNvSpPr>
          <p:nvPr userDrawn="1"/>
        </p:nvSpPr>
        <p:spPr bwMode="auto">
          <a:xfrm>
            <a:off x="201084" y="906463"/>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7" name="Google Shape;1084;p14">
            <a:extLst>
              <a:ext uri="{FF2B5EF4-FFF2-40B4-BE49-F238E27FC236}">
                <a16:creationId xmlns:a16="http://schemas.microsoft.com/office/drawing/2014/main" id="{385D812A-5D29-45D7-B136-6AB70BCA1CE7}"/>
              </a:ext>
            </a:extLst>
          </p:cNvPr>
          <p:cNvSpPr>
            <a:spLocks/>
          </p:cNvSpPr>
          <p:nvPr userDrawn="1"/>
        </p:nvSpPr>
        <p:spPr bwMode="auto">
          <a:xfrm>
            <a:off x="224367" y="989014"/>
            <a:ext cx="44451"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8" name="Google Shape;1085;p14">
            <a:extLst>
              <a:ext uri="{FF2B5EF4-FFF2-40B4-BE49-F238E27FC236}">
                <a16:creationId xmlns:a16="http://schemas.microsoft.com/office/drawing/2014/main" id="{0534C2AE-6CF6-4A87-91A7-B4B257737177}"/>
              </a:ext>
            </a:extLst>
          </p:cNvPr>
          <p:cNvSpPr>
            <a:spLocks/>
          </p:cNvSpPr>
          <p:nvPr userDrawn="1"/>
        </p:nvSpPr>
        <p:spPr bwMode="auto">
          <a:xfrm>
            <a:off x="524934" y="947739"/>
            <a:ext cx="46567" cy="46037"/>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9" name="Google Shape;1086;p14">
            <a:extLst>
              <a:ext uri="{FF2B5EF4-FFF2-40B4-BE49-F238E27FC236}">
                <a16:creationId xmlns:a16="http://schemas.microsoft.com/office/drawing/2014/main" id="{BBBC1E83-BC6C-4ED9-82E7-933AE6AC9A24}"/>
              </a:ext>
            </a:extLst>
          </p:cNvPr>
          <p:cNvSpPr>
            <a:spLocks/>
          </p:cNvSpPr>
          <p:nvPr userDrawn="1"/>
        </p:nvSpPr>
        <p:spPr bwMode="auto">
          <a:xfrm>
            <a:off x="201084" y="917575"/>
            <a:ext cx="448733" cy="96838"/>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0" name="Google Shape;1082;p14">
            <a:extLst>
              <a:ext uri="{FF2B5EF4-FFF2-40B4-BE49-F238E27FC236}">
                <a16:creationId xmlns:a16="http://schemas.microsoft.com/office/drawing/2014/main" id="{2D0B66E2-72B2-4AA7-9E25-867E51AA0C31}"/>
              </a:ext>
            </a:extLst>
          </p:cNvPr>
          <p:cNvSpPr>
            <a:spLocks/>
          </p:cNvSpPr>
          <p:nvPr userDrawn="1"/>
        </p:nvSpPr>
        <p:spPr bwMode="auto">
          <a:xfrm>
            <a:off x="463550" y="1495425"/>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1" name="Google Shape;1083;p14">
            <a:extLst>
              <a:ext uri="{FF2B5EF4-FFF2-40B4-BE49-F238E27FC236}">
                <a16:creationId xmlns:a16="http://schemas.microsoft.com/office/drawing/2014/main" id="{568EF772-E1BA-440C-B248-7D28461AC1AA}"/>
              </a:ext>
            </a:extLst>
          </p:cNvPr>
          <p:cNvSpPr>
            <a:spLocks/>
          </p:cNvSpPr>
          <p:nvPr userDrawn="1"/>
        </p:nvSpPr>
        <p:spPr bwMode="auto">
          <a:xfrm>
            <a:off x="198967" y="1520826"/>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2" name="Google Shape;1084;p14">
            <a:extLst>
              <a:ext uri="{FF2B5EF4-FFF2-40B4-BE49-F238E27FC236}">
                <a16:creationId xmlns:a16="http://schemas.microsoft.com/office/drawing/2014/main" id="{15BD7837-5F65-4D5C-9977-DE668E19B923}"/>
              </a:ext>
            </a:extLst>
          </p:cNvPr>
          <p:cNvSpPr>
            <a:spLocks/>
          </p:cNvSpPr>
          <p:nvPr userDrawn="1"/>
        </p:nvSpPr>
        <p:spPr bwMode="auto">
          <a:xfrm>
            <a:off x="222251" y="1603375"/>
            <a:ext cx="46567" cy="46038"/>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3" name="Google Shape;1085;p14">
            <a:extLst>
              <a:ext uri="{FF2B5EF4-FFF2-40B4-BE49-F238E27FC236}">
                <a16:creationId xmlns:a16="http://schemas.microsoft.com/office/drawing/2014/main" id="{E44C919F-FBF7-4FF9-96FD-18A8A4B617F1}"/>
              </a:ext>
            </a:extLst>
          </p:cNvPr>
          <p:cNvSpPr>
            <a:spLocks/>
          </p:cNvSpPr>
          <p:nvPr userDrawn="1"/>
        </p:nvSpPr>
        <p:spPr bwMode="auto">
          <a:xfrm>
            <a:off x="522818" y="1562100"/>
            <a:ext cx="46567" cy="44450"/>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4" name="Google Shape;1086;p14">
            <a:extLst>
              <a:ext uri="{FF2B5EF4-FFF2-40B4-BE49-F238E27FC236}">
                <a16:creationId xmlns:a16="http://schemas.microsoft.com/office/drawing/2014/main" id="{6F569683-3A86-47F5-8E97-54CE14A46EAC}"/>
              </a:ext>
            </a:extLst>
          </p:cNvPr>
          <p:cNvSpPr>
            <a:spLocks/>
          </p:cNvSpPr>
          <p:nvPr userDrawn="1"/>
        </p:nvSpPr>
        <p:spPr bwMode="auto">
          <a:xfrm>
            <a:off x="201084" y="1531938"/>
            <a:ext cx="446616"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5" name="Google Shape;1082;p14">
            <a:extLst>
              <a:ext uri="{FF2B5EF4-FFF2-40B4-BE49-F238E27FC236}">
                <a16:creationId xmlns:a16="http://schemas.microsoft.com/office/drawing/2014/main" id="{4AF097AD-2707-4306-9768-398905DAF25F}"/>
              </a:ext>
            </a:extLst>
          </p:cNvPr>
          <p:cNvSpPr>
            <a:spLocks/>
          </p:cNvSpPr>
          <p:nvPr userDrawn="1"/>
        </p:nvSpPr>
        <p:spPr bwMode="auto">
          <a:xfrm>
            <a:off x="463550" y="2109788"/>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6" name="Google Shape;1083;p14">
            <a:extLst>
              <a:ext uri="{FF2B5EF4-FFF2-40B4-BE49-F238E27FC236}">
                <a16:creationId xmlns:a16="http://schemas.microsoft.com/office/drawing/2014/main" id="{51DFF504-D92B-4988-86A1-9EC1AD8C8EDD}"/>
              </a:ext>
            </a:extLst>
          </p:cNvPr>
          <p:cNvSpPr>
            <a:spLocks/>
          </p:cNvSpPr>
          <p:nvPr userDrawn="1"/>
        </p:nvSpPr>
        <p:spPr bwMode="auto">
          <a:xfrm>
            <a:off x="198967" y="2135189"/>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7" name="Google Shape;1084;p14">
            <a:extLst>
              <a:ext uri="{FF2B5EF4-FFF2-40B4-BE49-F238E27FC236}">
                <a16:creationId xmlns:a16="http://schemas.microsoft.com/office/drawing/2014/main" id="{056D89BD-0712-4E27-AA4D-99C32CFFBF98}"/>
              </a:ext>
            </a:extLst>
          </p:cNvPr>
          <p:cNvSpPr>
            <a:spLocks/>
          </p:cNvSpPr>
          <p:nvPr userDrawn="1"/>
        </p:nvSpPr>
        <p:spPr bwMode="auto">
          <a:xfrm>
            <a:off x="222251" y="2217738"/>
            <a:ext cx="44449" cy="44450"/>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8" name="Google Shape;1085;p14">
            <a:extLst>
              <a:ext uri="{FF2B5EF4-FFF2-40B4-BE49-F238E27FC236}">
                <a16:creationId xmlns:a16="http://schemas.microsoft.com/office/drawing/2014/main" id="{3CC56583-DBFB-43DB-81E5-0AD2CACD3CCB}"/>
              </a:ext>
            </a:extLst>
          </p:cNvPr>
          <p:cNvSpPr>
            <a:spLocks/>
          </p:cNvSpPr>
          <p:nvPr userDrawn="1"/>
        </p:nvSpPr>
        <p:spPr bwMode="auto">
          <a:xfrm>
            <a:off x="522818" y="2174875"/>
            <a:ext cx="44449"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9" name="Google Shape;1086;p14">
            <a:extLst>
              <a:ext uri="{FF2B5EF4-FFF2-40B4-BE49-F238E27FC236}">
                <a16:creationId xmlns:a16="http://schemas.microsoft.com/office/drawing/2014/main" id="{62DA38C9-3059-4833-B085-A3888BC5974D}"/>
              </a:ext>
            </a:extLst>
          </p:cNvPr>
          <p:cNvSpPr>
            <a:spLocks/>
          </p:cNvSpPr>
          <p:nvPr userDrawn="1"/>
        </p:nvSpPr>
        <p:spPr bwMode="auto">
          <a:xfrm>
            <a:off x="198967" y="2146300"/>
            <a:ext cx="448733"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0" name="Google Shape;1082;p14">
            <a:extLst>
              <a:ext uri="{FF2B5EF4-FFF2-40B4-BE49-F238E27FC236}">
                <a16:creationId xmlns:a16="http://schemas.microsoft.com/office/drawing/2014/main" id="{C1C37B07-3CEA-40FB-B297-92F7700A8D1E}"/>
              </a:ext>
            </a:extLst>
          </p:cNvPr>
          <p:cNvSpPr>
            <a:spLocks/>
          </p:cNvSpPr>
          <p:nvPr userDrawn="1"/>
        </p:nvSpPr>
        <p:spPr bwMode="auto">
          <a:xfrm>
            <a:off x="461433" y="2724151"/>
            <a:ext cx="110067" cy="176213"/>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1" name="Google Shape;1083;p14">
            <a:extLst>
              <a:ext uri="{FF2B5EF4-FFF2-40B4-BE49-F238E27FC236}">
                <a16:creationId xmlns:a16="http://schemas.microsoft.com/office/drawing/2014/main" id="{4206E342-DB00-4FE1-84DA-4213E17BB1FA}"/>
              </a:ext>
            </a:extLst>
          </p:cNvPr>
          <p:cNvSpPr>
            <a:spLocks/>
          </p:cNvSpPr>
          <p:nvPr userDrawn="1"/>
        </p:nvSpPr>
        <p:spPr bwMode="auto">
          <a:xfrm>
            <a:off x="196851" y="2747964"/>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2" name="Google Shape;1084;p14">
            <a:extLst>
              <a:ext uri="{FF2B5EF4-FFF2-40B4-BE49-F238E27FC236}">
                <a16:creationId xmlns:a16="http://schemas.microsoft.com/office/drawing/2014/main" id="{55C02611-C1B8-42D9-B6E4-81C8F54C56B5}"/>
              </a:ext>
            </a:extLst>
          </p:cNvPr>
          <p:cNvSpPr>
            <a:spLocks/>
          </p:cNvSpPr>
          <p:nvPr userDrawn="1"/>
        </p:nvSpPr>
        <p:spPr bwMode="auto">
          <a:xfrm>
            <a:off x="220134" y="2830514"/>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3" name="Google Shape;1085;p14">
            <a:extLst>
              <a:ext uri="{FF2B5EF4-FFF2-40B4-BE49-F238E27FC236}">
                <a16:creationId xmlns:a16="http://schemas.microsoft.com/office/drawing/2014/main" id="{23E9848C-67E2-4261-90F1-6BA31851A6D2}"/>
              </a:ext>
            </a:extLst>
          </p:cNvPr>
          <p:cNvSpPr>
            <a:spLocks/>
          </p:cNvSpPr>
          <p:nvPr userDrawn="1"/>
        </p:nvSpPr>
        <p:spPr bwMode="auto">
          <a:xfrm>
            <a:off x="520701" y="2789239"/>
            <a:ext cx="46567" cy="46037"/>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4" name="Google Shape;1086;p14">
            <a:extLst>
              <a:ext uri="{FF2B5EF4-FFF2-40B4-BE49-F238E27FC236}">
                <a16:creationId xmlns:a16="http://schemas.microsoft.com/office/drawing/2014/main" id="{169D97EF-FA75-4416-A9EF-4DA91C7900C3}"/>
              </a:ext>
            </a:extLst>
          </p:cNvPr>
          <p:cNvSpPr>
            <a:spLocks/>
          </p:cNvSpPr>
          <p:nvPr userDrawn="1"/>
        </p:nvSpPr>
        <p:spPr bwMode="auto">
          <a:xfrm>
            <a:off x="198968" y="2759075"/>
            <a:ext cx="446617" cy="96838"/>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5" name="Google Shape;1082;p14">
            <a:extLst>
              <a:ext uri="{FF2B5EF4-FFF2-40B4-BE49-F238E27FC236}">
                <a16:creationId xmlns:a16="http://schemas.microsoft.com/office/drawing/2014/main" id="{06CDE727-6A52-4E1C-ADDC-04158E2C729B}"/>
              </a:ext>
            </a:extLst>
          </p:cNvPr>
          <p:cNvSpPr>
            <a:spLocks/>
          </p:cNvSpPr>
          <p:nvPr userDrawn="1"/>
        </p:nvSpPr>
        <p:spPr bwMode="auto">
          <a:xfrm>
            <a:off x="461433" y="3336925"/>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6" name="Google Shape;1083;p14">
            <a:extLst>
              <a:ext uri="{FF2B5EF4-FFF2-40B4-BE49-F238E27FC236}">
                <a16:creationId xmlns:a16="http://schemas.microsoft.com/office/drawing/2014/main" id="{C871D47B-9440-43F3-AAFC-8B36F7863588}"/>
              </a:ext>
            </a:extLst>
          </p:cNvPr>
          <p:cNvSpPr>
            <a:spLocks/>
          </p:cNvSpPr>
          <p:nvPr userDrawn="1"/>
        </p:nvSpPr>
        <p:spPr bwMode="auto">
          <a:xfrm>
            <a:off x="194733" y="3362326"/>
            <a:ext cx="450851"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7" name="Google Shape;1084;p14">
            <a:extLst>
              <a:ext uri="{FF2B5EF4-FFF2-40B4-BE49-F238E27FC236}">
                <a16:creationId xmlns:a16="http://schemas.microsoft.com/office/drawing/2014/main" id="{303AA5D5-129C-4D05-AD34-B9DF36533C90}"/>
              </a:ext>
            </a:extLst>
          </p:cNvPr>
          <p:cNvSpPr>
            <a:spLocks/>
          </p:cNvSpPr>
          <p:nvPr userDrawn="1"/>
        </p:nvSpPr>
        <p:spPr bwMode="auto">
          <a:xfrm>
            <a:off x="220133" y="3444875"/>
            <a:ext cx="44451" cy="46038"/>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8" name="Google Shape;1085;p14">
            <a:extLst>
              <a:ext uri="{FF2B5EF4-FFF2-40B4-BE49-F238E27FC236}">
                <a16:creationId xmlns:a16="http://schemas.microsoft.com/office/drawing/2014/main" id="{40273B57-9917-4B19-B8BA-D8E8A505A627}"/>
              </a:ext>
            </a:extLst>
          </p:cNvPr>
          <p:cNvSpPr>
            <a:spLocks/>
          </p:cNvSpPr>
          <p:nvPr userDrawn="1"/>
        </p:nvSpPr>
        <p:spPr bwMode="auto">
          <a:xfrm>
            <a:off x="520700" y="3403600"/>
            <a:ext cx="44451" cy="44450"/>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9" name="Google Shape;1086;p14">
            <a:extLst>
              <a:ext uri="{FF2B5EF4-FFF2-40B4-BE49-F238E27FC236}">
                <a16:creationId xmlns:a16="http://schemas.microsoft.com/office/drawing/2014/main" id="{E7C73400-FA4C-4234-A4E8-538DDED17B8C}"/>
              </a:ext>
            </a:extLst>
          </p:cNvPr>
          <p:cNvSpPr>
            <a:spLocks/>
          </p:cNvSpPr>
          <p:nvPr userDrawn="1"/>
        </p:nvSpPr>
        <p:spPr bwMode="auto">
          <a:xfrm>
            <a:off x="196851" y="3373439"/>
            <a:ext cx="448733" cy="96837"/>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0" name="Google Shape;1082;p14">
            <a:extLst>
              <a:ext uri="{FF2B5EF4-FFF2-40B4-BE49-F238E27FC236}">
                <a16:creationId xmlns:a16="http://schemas.microsoft.com/office/drawing/2014/main" id="{0C790AE1-62DE-4441-B89E-91927143A183}"/>
              </a:ext>
            </a:extLst>
          </p:cNvPr>
          <p:cNvSpPr>
            <a:spLocks/>
          </p:cNvSpPr>
          <p:nvPr userDrawn="1"/>
        </p:nvSpPr>
        <p:spPr bwMode="auto">
          <a:xfrm>
            <a:off x="459317" y="3951288"/>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1" name="Google Shape;1083;p14">
            <a:extLst>
              <a:ext uri="{FF2B5EF4-FFF2-40B4-BE49-F238E27FC236}">
                <a16:creationId xmlns:a16="http://schemas.microsoft.com/office/drawing/2014/main" id="{1B8D0D02-52EB-4A53-9A06-CC09F54BF82C}"/>
              </a:ext>
            </a:extLst>
          </p:cNvPr>
          <p:cNvSpPr>
            <a:spLocks/>
          </p:cNvSpPr>
          <p:nvPr userDrawn="1"/>
        </p:nvSpPr>
        <p:spPr bwMode="auto">
          <a:xfrm>
            <a:off x="194734" y="3976689"/>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2" name="Google Shape;1084;p14">
            <a:extLst>
              <a:ext uri="{FF2B5EF4-FFF2-40B4-BE49-F238E27FC236}">
                <a16:creationId xmlns:a16="http://schemas.microsoft.com/office/drawing/2014/main" id="{71336C28-60B9-4772-9DF7-7BEC4D74C17D}"/>
              </a:ext>
            </a:extLst>
          </p:cNvPr>
          <p:cNvSpPr>
            <a:spLocks/>
          </p:cNvSpPr>
          <p:nvPr userDrawn="1"/>
        </p:nvSpPr>
        <p:spPr bwMode="auto">
          <a:xfrm>
            <a:off x="218018" y="4059239"/>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3" name="Google Shape;1085;p14">
            <a:extLst>
              <a:ext uri="{FF2B5EF4-FFF2-40B4-BE49-F238E27FC236}">
                <a16:creationId xmlns:a16="http://schemas.microsoft.com/office/drawing/2014/main" id="{F61EA66A-3D75-4EC7-8480-6ECC66A5F827}"/>
              </a:ext>
            </a:extLst>
          </p:cNvPr>
          <p:cNvSpPr>
            <a:spLocks/>
          </p:cNvSpPr>
          <p:nvPr userDrawn="1"/>
        </p:nvSpPr>
        <p:spPr bwMode="auto">
          <a:xfrm>
            <a:off x="518585" y="4016375"/>
            <a:ext cx="46567"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4" name="Google Shape;1086;p14">
            <a:extLst>
              <a:ext uri="{FF2B5EF4-FFF2-40B4-BE49-F238E27FC236}">
                <a16:creationId xmlns:a16="http://schemas.microsoft.com/office/drawing/2014/main" id="{4291E41D-1641-4E66-BAC4-0C2F2DA1CB40}"/>
              </a:ext>
            </a:extLst>
          </p:cNvPr>
          <p:cNvSpPr>
            <a:spLocks/>
          </p:cNvSpPr>
          <p:nvPr userDrawn="1"/>
        </p:nvSpPr>
        <p:spPr bwMode="auto">
          <a:xfrm>
            <a:off x="194734" y="3987800"/>
            <a:ext cx="448733"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5" name="Google Shape;1082;p14">
            <a:extLst>
              <a:ext uri="{FF2B5EF4-FFF2-40B4-BE49-F238E27FC236}">
                <a16:creationId xmlns:a16="http://schemas.microsoft.com/office/drawing/2014/main" id="{E17C3DED-6EB3-4B3A-9BD4-80CFDA630C72}"/>
              </a:ext>
            </a:extLst>
          </p:cNvPr>
          <p:cNvSpPr>
            <a:spLocks/>
          </p:cNvSpPr>
          <p:nvPr userDrawn="1"/>
        </p:nvSpPr>
        <p:spPr bwMode="auto">
          <a:xfrm>
            <a:off x="459317" y="4565650"/>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6" name="Google Shape;1083;p14">
            <a:extLst>
              <a:ext uri="{FF2B5EF4-FFF2-40B4-BE49-F238E27FC236}">
                <a16:creationId xmlns:a16="http://schemas.microsoft.com/office/drawing/2014/main" id="{483C34F2-1721-4DE0-84B9-57A3E955F987}"/>
              </a:ext>
            </a:extLst>
          </p:cNvPr>
          <p:cNvSpPr>
            <a:spLocks/>
          </p:cNvSpPr>
          <p:nvPr userDrawn="1"/>
        </p:nvSpPr>
        <p:spPr bwMode="auto">
          <a:xfrm>
            <a:off x="192618" y="4589464"/>
            <a:ext cx="450849"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7" name="Google Shape;1084;p14">
            <a:extLst>
              <a:ext uri="{FF2B5EF4-FFF2-40B4-BE49-F238E27FC236}">
                <a16:creationId xmlns:a16="http://schemas.microsoft.com/office/drawing/2014/main" id="{83C2C064-3CBA-42C2-958D-225495E0CC0D}"/>
              </a:ext>
            </a:extLst>
          </p:cNvPr>
          <p:cNvSpPr>
            <a:spLocks/>
          </p:cNvSpPr>
          <p:nvPr userDrawn="1"/>
        </p:nvSpPr>
        <p:spPr bwMode="auto">
          <a:xfrm>
            <a:off x="215901" y="4672014"/>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8" name="Google Shape;1085;p14">
            <a:extLst>
              <a:ext uri="{FF2B5EF4-FFF2-40B4-BE49-F238E27FC236}">
                <a16:creationId xmlns:a16="http://schemas.microsoft.com/office/drawing/2014/main" id="{35FC44F7-93CA-4A83-9247-7C04251EBB7B}"/>
              </a:ext>
            </a:extLst>
          </p:cNvPr>
          <p:cNvSpPr>
            <a:spLocks/>
          </p:cNvSpPr>
          <p:nvPr userDrawn="1"/>
        </p:nvSpPr>
        <p:spPr bwMode="auto">
          <a:xfrm>
            <a:off x="518585" y="4630739"/>
            <a:ext cx="44449" cy="46037"/>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9" name="Google Shape;1086;p14">
            <a:extLst>
              <a:ext uri="{FF2B5EF4-FFF2-40B4-BE49-F238E27FC236}">
                <a16:creationId xmlns:a16="http://schemas.microsoft.com/office/drawing/2014/main" id="{FD97A979-4D67-4FF9-B36A-67796A90B0BD}"/>
              </a:ext>
            </a:extLst>
          </p:cNvPr>
          <p:cNvSpPr>
            <a:spLocks/>
          </p:cNvSpPr>
          <p:nvPr userDrawn="1"/>
        </p:nvSpPr>
        <p:spPr bwMode="auto">
          <a:xfrm>
            <a:off x="194734" y="4600575"/>
            <a:ext cx="446617" cy="96838"/>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0" name="Google Shape;1082;p14">
            <a:extLst>
              <a:ext uri="{FF2B5EF4-FFF2-40B4-BE49-F238E27FC236}">
                <a16:creationId xmlns:a16="http://schemas.microsoft.com/office/drawing/2014/main" id="{6B934EBA-F83E-4A95-B5FF-72216A21DB0F}"/>
              </a:ext>
            </a:extLst>
          </p:cNvPr>
          <p:cNvSpPr>
            <a:spLocks/>
          </p:cNvSpPr>
          <p:nvPr userDrawn="1"/>
        </p:nvSpPr>
        <p:spPr bwMode="auto">
          <a:xfrm>
            <a:off x="457200" y="5180013"/>
            <a:ext cx="110067" cy="176212"/>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1" name="Google Shape;1083;p14">
            <a:extLst>
              <a:ext uri="{FF2B5EF4-FFF2-40B4-BE49-F238E27FC236}">
                <a16:creationId xmlns:a16="http://schemas.microsoft.com/office/drawing/2014/main" id="{062C501F-C33D-4783-9B9F-6CFE04BDE7C5}"/>
              </a:ext>
            </a:extLst>
          </p:cNvPr>
          <p:cNvSpPr>
            <a:spLocks/>
          </p:cNvSpPr>
          <p:nvPr userDrawn="1"/>
        </p:nvSpPr>
        <p:spPr bwMode="auto">
          <a:xfrm>
            <a:off x="192618" y="5203826"/>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2" name="Google Shape;1084;p14">
            <a:extLst>
              <a:ext uri="{FF2B5EF4-FFF2-40B4-BE49-F238E27FC236}">
                <a16:creationId xmlns:a16="http://schemas.microsoft.com/office/drawing/2014/main" id="{714C9742-7D4D-4CC2-9D68-FBD96E4B5E31}"/>
              </a:ext>
            </a:extLst>
          </p:cNvPr>
          <p:cNvSpPr>
            <a:spLocks/>
          </p:cNvSpPr>
          <p:nvPr userDrawn="1"/>
        </p:nvSpPr>
        <p:spPr bwMode="auto">
          <a:xfrm>
            <a:off x="215901" y="5286375"/>
            <a:ext cx="46567" cy="46038"/>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3" name="Google Shape;1085;p14">
            <a:extLst>
              <a:ext uri="{FF2B5EF4-FFF2-40B4-BE49-F238E27FC236}">
                <a16:creationId xmlns:a16="http://schemas.microsoft.com/office/drawing/2014/main" id="{C4A6357E-4119-4C64-A91E-FF062D93BA4A}"/>
              </a:ext>
            </a:extLst>
          </p:cNvPr>
          <p:cNvSpPr>
            <a:spLocks/>
          </p:cNvSpPr>
          <p:nvPr userDrawn="1"/>
        </p:nvSpPr>
        <p:spPr bwMode="auto">
          <a:xfrm>
            <a:off x="516467" y="5245100"/>
            <a:ext cx="46567"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4" name="Google Shape;1086;p14">
            <a:extLst>
              <a:ext uri="{FF2B5EF4-FFF2-40B4-BE49-F238E27FC236}">
                <a16:creationId xmlns:a16="http://schemas.microsoft.com/office/drawing/2014/main" id="{AAB4BFEB-5896-4F8B-881E-0C05AEF1F077}"/>
              </a:ext>
            </a:extLst>
          </p:cNvPr>
          <p:cNvSpPr>
            <a:spLocks/>
          </p:cNvSpPr>
          <p:nvPr userDrawn="1"/>
        </p:nvSpPr>
        <p:spPr bwMode="auto">
          <a:xfrm>
            <a:off x="192618" y="5214939"/>
            <a:ext cx="448733" cy="96837"/>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5" name="Google Shape;1082;p14">
            <a:extLst>
              <a:ext uri="{FF2B5EF4-FFF2-40B4-BE49-F238E27FC236}">
                <a16:creationId xmlns:a16="http://schemas.microsoft.com/office/drawing/2014/main" id="{7E9EE599-E29A-4BB3-8BDA-16831506857E}"/>
              </a:ext>
            </a:extLst>
          </p:cNvPr>
          <p:cNvSpPr>
            <a:spLocks/>
          </p:cNvSpPr>
          <p:nvPr userDrawn="1"/>
        </p:nvSpPr>
        <p:spPr bwMode="auto">
          <a:xfrm>
            <a:off x="457200" y="5792788"/>
            <a:ext cx="107951"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6" name="Google Shape;1083;p14">
            <a:extLst>
              <a:ext uri="{FF2B5EF4-FFF2-40B4-BE49-F238E27FC236}">
                <a16:creationId xmlns:a16="http://schemas.microsoft.com/office/drawing/2014/main" id="{687EBEFE-4146-47F3-A456-6878285F74A3}"/>
              </a:ext>
            </a:extLst>
          </p:cNvPr>
          <p:cNvSpPr>
            <a:spLocks/>
          </p:cNvSpPr>
          <p:nvPr userDrawn="1"/>
        </p:nvSpPr>
        <p:spPr bwMode="auto">
          <a:xfrm>
            <a:off x="190500" y="5818189"/>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7" name="Google Shape;1084;p14">
            <a:extLst>
              <a:ext uri="{FF2B5EF4-FFF2-40B4-BE49-F238E27FC236}">
                <a16:creationId xmlns:a16="http://schemas.microsoft.com/office/drawing/2014/main" id="{F3AF02FB-A02E-47D6-99CF-0191DB62A4BB}"/>
              </a:ext>
            </a:extLst>
          </p:cNvPr>
          <p:cNvSpPr>
            <a:spLocks/>
          </p:cNvSpPr>
          <p:nvPr userDrawn="1"/>
        </p:nvSpPr>
        <p:spPr bwMode="auto">
          <a:xfrm>
            <a:off x="213784" y="5900739"/>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8" name="Google Shape;1085;p14">
            <a:extLst>
              <a:ext uri="{FF2B5EF4-FFF2-40B4-BE49-F238E27FC236}">
                <a16:creationId xmlns:a16="http://schemas.microsoft.com/office/drawing/2014/main" id="{EC80F9DA-49B7-4BCC-9C8C-778D893EA202}"/>
              </a:ext>
            </a:extLst>
          </p:cNvPr>
          <p:cNvSpPr>
            <a:spLocks/>
          </p:cNvSpPr>
          <p:nvPr userDrawn="1"/>
        </p:nvSpPr>
        <p:spPr bwMode="auto">
          <a:xfrm>
            <a:off x="514351" y="5857875"/>
            <a:ext cx="46567"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9" name="Google Shape;1086;p14">
            <a:extLst>
              <a:ext uri="{FF2B5EF4-FFF2-40B4-BE49-F238E27FC236}">
                <a16:creationId xmlns:a16="http://schemas.microsoft.com/office/drawing/2014/main" id="{65045E1B-FF4E-4A46-897D-17A2BDC2BF67}"/>
              </a:ext>
            </a:extLst>
          </p:cNvPr>
          <p:cNvSpPr>
            <a:spLocks/>
          </p:cNvSpPr>
          <p:nvPr userDrawn="1"/>
        </p:nvSpPr>
        <p:spPr bwMode="auto">
          <a:xfrm>
            <a:off x="192617" y="5829300"/>
            <a:ext cx="446616"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0" name="Google Shape;1765;p26">
            <a:extLst>
              <a:ext uri="{FF2B5EF4-FFF2-40B4-BE49-F238E27FC236}">
                <a16:creationId xmlns:a16="http://schemas.microsoft.com/office/drawing/2014/main" id="{FF963A5D-E510-4EF4-98EC-01479CF6B34E}"/>
              </a:ext>
            </a:extLst>
          </p:cNvPr>
          <p:cNvSpPr/>
          <p:nvPr userDrawn="1"/>
        </p:nvSpPr>
        <p:spPr>
          <a:xfrm rot="126755">
            <a:off x="3092451" y="1090613"/>
            <a:ext cx="5549900" cy="4730750"/>
          </a:xfrm>
          <a:prstGeom prst="rect">
            <a:avLst/>
          </a:prstGeom>
          <a:solidFill>
            <a:schemeClr val="accent6">
              <a:lumMod val="40000"/>
              <a:lumOff val="60000"/>
            </a:schemeClr>
          </a:solidFill>
          <a:ln>
            <a:noFill/>
          </a:ln>
        </p:spPr>
        <p:txBody>
          <a:bodyPr spcFirstLastPara="1" lIns="68569" tIns="68569" rIns="68569" bIns="68569" anchor="ctr"/>
          <a:lstStyle/>
          <a:p>
            <a:pPr eaLnBrk="1" fontAlgn="auto" hangingPunct="1">
              <a:spcBef>
                <a:spcPts val="0"/>
              </a:spcBef>
              <a:spcAft>
                <a:spcPts val="0"/>
              </a:spcAft>
              <a:defRPr/>
            </a:pPr>
            <a:endParaRPr sz="375" b="0" dirty="0">
              <a:solidFill>
                <a:prstClr val="black"/>
              </a:solidFill>
              <a:latin typeface="Arial"/>
            </a:endParaRPr>
          </a:p>
        </p:txBody>
      </p:sp>
      <p:sp>
        <p:nvSpPr>
          <p:cNvPr id="71" name="Google Shape;1766;p26">
            <a:extLst>
              <a:ext uri="{FF2B5EF4-FFF2-40B4-BE49-F238E27FC236}">
                <a16:creationId xmlns:a16="http://schemas.microsoft.com/office/drawing/2014/main" id="{C0512FC6-BEE7-4F57-B434-7BF908537034}"/>
              </a:ext>
            </a:extLst>
          </p:cNvPr>
          <p:cNvSpPr/>
          <p:nvPr userDrawn="1"/>
        </p:nvSpPr>
        <p:spPr>
          <a:xfrm rot="21464125">
            <a:off x="2810934" y="773114"/>
            <a:ext cx="1284817" cy="1336675"/>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lIns="68569" tIns="68569" rIns="68569" bIns="68569" anchor="ctr"/>
          <a:lstStyle/>
          <a:p>
            <a:pPr eaLnBrk="1" fontAlgn="auto" hangingPunct="1">
              <a:spcBef>
                <a:spcPts val="0"/>
              </a:spcBef>
              <a:spcAft>
                <a:spcPts val="0"/>
              </a:spcAft>
              <a:defRPr/>
            </a:pPr>
            <a:endParaRPr sz="375" b="0">
              <a:solidFill>
                <a:prstClr val="black"/>
              </a:solidFill>
              <a:latin typeface="Arial"/>
            </a:endParaRPr>
          </a:p>
        </p:txBody>
      </p:sp>
      <p:sp>
        <p:nvSpPr>
          <p:cNvPr id="72" name="Google Shape;1767;p26">
            <a:extLst>
              <a:ext uri="{FF2B5EF4-FFF2-40B4-BE49-F238E27FC236}">
                <a16:creationId xmlns:a16="http://schemas.microsoft.com/office/drawing/2014/main" id="{12C413A9-6849-42F6-8ABB-902DD62A485F}"/>
              </a:ext>
            </a:extLst>
          </p:cNvPr>
          <p:cNvSpPr/>
          <p:nvPr userDrawn="1"/>
        </p:nvSpPr>
        <p:spPr>
          <a:xfrm rot="4829593">
            <a:off x="7640638" y="1029760"/>
            <a:ext cx="1546225" cy="11091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lIns="68569" tIns="68569" rIns="68569" bIns="68569" anchor="ctr"/>
          <a:lstStyle/>
          <a:p>
            <a:pPr eaLnBrk="1" fontAlgn="auto" hangingPunct="1">
              <a:spcBef>
                <a:spcPts val="0"/>
              </a:spcBef>
              <a:spcAft>
                <a:spcPts val="0"/>
              </a:spcAft>
              <a:defRPr/>
            </a:pPr>
            <a:endParaRPr sz="375" b="0">
              <a:solidFill>
                <a:prstClr val="black"/>
              </a:solidFill>
              <a:latin typeface="Arial"/>
            </a:endParaRPr>
          </a:p>
        </p:txBody>
      </p:sp>
      <p:grpSp>
        <p:nvGrpSpPr>
          <p:cNvPr id="73" name="Google Shape;631;p30">
            <a:extLst>
              <a:ext uri="{FF2B5EF4-FFF2-40B4-BE49-F238E27FC236}">
                <a16:creationId xmlns:a16="http://schemas.microsoft.com/office/drawing/2014/main" id="{5869D3D7-6CC8-4642-BC1F-F35D52DCA8D7}"/>
              </a:ext>
            </a:extLst>
          </p:cNvPr>
          <p:cNvGrpSpPr>
            <a:grpSpLocks/>
          </p:cNvGrpSpPr>
          <p:nvPr userDrawn="1"/>
        </p:nvGrpSpPr>
        <p:grpSpPr bwMode="auto">
          <a:xfrm>
            <a:off x="7672917" y="3622676"/>
            <a:ext cx="1310216" cy="2486025"/>
            <a:chOff x="961250" y="234750"/>
            <a:chExt cx="1222525" cy="2320700"/>
          </a:xfrm>
        </p:grpSpPr>
        <p:sp>
          <p:nvSpPr>
            <p:cNvPr id="74" name="Google Shape;632;p30">
              <a:extLst>
                <a:ext uri="{FF2B5EF4-FFF2-40B4-BE49-F238E27FC236}">
                  <a16:creationId xmlns:a16="http://schemas.microsoft.com/office/drawing/2014/main" id="{6DF57BED-5D7D-4944-8E59-DB108EE5334B}"/>
                </a:ext>
              </a:extLst>
            </p:cNvPr>
            <p:cNvSpPr>
              <a:spLocks/>
            </p:cNvSpPr>
            <p:nvPr/>
          </p:nvSpPr>
          <p:spPr bwMode="auto">
            <a:xfrm>
              <a:off x="1529225" y="1558100"/>
              <a:ext cx="189075" cy="241150"/>
            </a:xfrm>
            <a:custGeom>
              <a:avLst/>
              <a:gdLst>
                <a:gd name="T0" fmla="*/ 2147483646 w 7563"/>
                <a:gd name="T1" fmla="*/ 0 h 9646"/>
                <a:gd name="T2" fmla="*/ 2147483646 w 7563"/>
                <a:gd name="T3" fmla="*/ 2147483646 h 9646"/>
                <a:gd name="T4" fmla="*/ 2147483646 w 7563"/>
                <a:gd name="T5" fmla="*/ 2147483646 h 9646"/>
                <a:gd name="T6" fmla="*/ 2147483646 w 7563"/>
                <a:gd name="T7" fmla="*/ 2147483646 h 9646"/>
                <a:gd name="T8" fmla="*/ 2147483646 w 7563"/>
                <a:gd name="T9" fmla="*/ 2147483646 h 9646"/>
                <a:gd name="T10" fmla="*/ 2147483646 w 7563"/>
                <a:gd name="T11" fmla="*/ 2147483646 h 9646"/>
                <a:gd name="T12" fmla="*/ 2147483646 w 7563"/>
                <a:gd name="T13" fmla="*/ 2147483646 h 9646"/>
                <a:gd name="T14" fmla="*/ 2147483646 w 7563"/>
                <a:gd name="T15" fmla="*/ 2147483646 h 9646"/>
                <a:gd name="T16" fmla="*/ 2147483646 w 7563"/>
                <a:gd name="T17" fmla="*/ 0 h 96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75" name="Google Shape;633;p30">
              <a:extLst>
                <a:ext uri="{FF2B5EF4-FFF2-40B4-BE49-F238E27FC236}">
                  <a16:creationId xmlns:a16="http://schemas.microsoft.com/office/drawing/2014/main" id="{AAD05FA4-2A34-4C54-B8E4-D46C364819C7}"/>
                </a:ext>
              </a:extLst>
            </p:cNvPr>
            <p:cNvSpPr>
              <a:spLocks/>
            </p:cNvSpPr>
            <p:nvPr/>
          </p:nvSpPr>
          <p:spPr bwMode="auto">
            <a:xfrm>
              <a:off x="1647700" y="1816875"/>
              <a:ext cx="206725" cy="252400"/>
            </a:xfrm>
            <a:custGeom>
              <a:avLst/>
              <a:gdLst>
                <a:gd name="T0" fmla="*/ 2147483646 w 8269"/>
                <a:gd name="T1" fmla="*/ 2147483646 h 10096"/>
                <a:gd name="T2" fmla="*/ 0 w 8269"/>
                <a:gd name="T3" fmla="*/ 2147483646 h 10096"/>
                <a:gd name="T4" fmla="*/ 2147483646 w 8269"/>
                <a:gd name="T5" fmla="*/ 2147483646 h 10096"/>
                <a:gd name="T6" fmla="*/ 2147483646 w 8269"/>
                <a:gd name="T7" fmla="*/ 2147483646 h 10096"/>
                <a:gd name="T8" fmla="*/ 2147483646 w 8269"/>
                <a:gd name="T9" fmla="*/ 2147483646 h 10096"/>
                <a:gd name="T10" fmla="*/ 2147483646 w 8269"/>
                <a:gd name="T11" fmla="*/ 2147483646 h 10096"/>
                <a:gd name="T12" fmla="*/ 2147483646 w 8269"/>
                <a:gd name="T13" fmla="*/ 2147483646 h 10096"/>
                <a:gd name="T14" fmla="*/ 2147483646 w 8269"/>
                <a:gd name="T15" fmla="*/ 2147483646 h 10096"/>
                <a:gd name="T16" fmla="*/ 2147483646 w 8269"/>
                <a:gd name="T17" fmla="*/ 2147483646 h 100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76" name="Google Shape;634;p30">
              <a:extLst>
                <a:ext uri="{FF2B5EF4-FFF2-40B4-BE49-F238E27FC236}">
                  <a16:creationId xmlns:a16="http://schemas.microsoft.com/office/drawing/2014/main" id="{2AA54B2B-39FF-44B7-85C2-492816A3C151}"/>
                </a:ext>
              </a:extLst>
            </p:cNvPr>
            <p:cNvSpPr/>
            <p:nvPr/>
          </p:nvSpPr>
          <p:spPr>
            <a:xfrm>
              <a:off x="1599175" y="1737425"/>
              <a:ext cx="163926" cy="131892"/>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77" name="Google Shape;635;p30">
              <a:extLst>
                <a:ext uri="{FF2B5EF4-FFF2-40B4-BE49-F238E27FC236}">
                  <a16:creationId xmlns:a16="http://schemas.microsoft.com/office/drawing/2014/main" id="{DC940868-9964-4FE3-8E1D-F3ED465206F7}"/>
                </a:ext>
              </a:extLst>
            </p:cNvPr>
            <p:cNvSpPr>
              <a:spLocks/>
            </p:cNvSpPr>
            <p:nvPr/>
          </p:nvSpPr>
          <p:spPr bwMode="auto">
            <a:xfrm>
              <a:off x="1287250" y="1496000"/>
              <a:ext cx="392400" cy="420700"/>
            </a:xfrm>
            <a:custGeom>
              <a:avLst/>
              <a:gdLst>
                <a:gd name="T0" fmla="*/ 2147483646 w 15696"/>
                <a:gd name="T1" fmla="*/ 0 h 16828"/>
                <a:gd name="T2" fmla="*/ 2147483646 w 15696"/>
                <a:gd name="T3" fmla="*/ 2147483646 h 16828"/>
                <a:gd name="T4" fmla="*/ 2147483646 w 15696"/>
                <a:gd name="T5" fmla="*/ 2147483646 h 16828"/>
                <a:gd name="T6" fmla="*/ 0 w 15696"/>
                <a:gd name="T7" fmla="*/ 2147483646 h 16828"/>
                <a:gd name="T8" fmla="*/ 0 w 15696"/>
                <a:gd name="T9" fmla="*/ 2147483646 h 16828"/>
                <a:gd name="T10" fmla="*/ 2147483646 w 15696"/>
                <a:gd name="T11" fmla="*/ 2147483646 h 16828"/>
                <a:gd name="T12" fmla="*/ 2147483646 w 15696"/>
                <a:gd name="T13" fmla="*/ 2147483646 h 16828"/>
                <a:gd name="T14" fmla="*/ 2147483646 w 15696"/>
                <a:gd name="T15" fmla="*/ 2147483646 h 16828"/>
                <a:gd name="T16" fmla="*/ 2147483646 w 15696"/>
                <a:gd name="T17" fmla="*/ 2147483646 h 16828"/>
                <a:gd name="T18" fmla="*/ 2147483646 w 15696"/>
                <a:gd name="T19" fmla="*/ 0 h 168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78" name="Google Shape;636;p30">
              <a:extLst>
                <a:ext uri="{FF2B5EF4-FFF2-40B4-BE49-F238E27FC236}">
                  <a16:creationId xmlns:a16="http://schemas.microsoft.com/office/drawing/2014/main" id="{3C35EC41-0AD0-4513-AF84-9AA918C89BC3}"/>
                </a:ext>
              </a:extLst>
            </p:cNvPr>
            <p:cNvSpPr>
              <a:spLocks/>
            </p:cNvSpPr>
            <p:nvPr/>
          </p:nvSpPr>
          <p:spPr bwMode="auto">
            <a:xfrm>
              <a:off x="1567025" y="1904250"/>
              <a:ext cx="4225" cy="25"/>
            </a:xfrm>
            <a:custGeom>
              <a:avLst/>
              <a:gdLst>
                <a:gd name="T0" fmla="*/ 2147483646 w 169"/>
                <a:gd name="T1" fmla="*/ 2147483646 h 1"/>
                <a:gd name="T2" fmla="*/ 2147483646 w 169"/>
                <a:gd name="T3" fmla="*/ 2147483646 h 1"/>
                <a:gd name="T4" fmla="*/ 2147483646 w 169"/>
                <a:gd name="T5" fmla="*/ 2147483646 h 1"/>
                <a:gd name="T6" fmla="*/ 2147483646 w 169"/>
                <a:gd name="T7" fmla="*/ 2147483646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9" h="1" extrusionOk="0">
                  <a:moveTo>
                    <a:pt x="169" y="1"/>
                  </a:moveTo>
                  <a:lnTo>
                    <a:pt x="1" y="1"/>
                  </a:lnTo>
                  <a:lnTo>
                    <a:pt x="169" y="1"/>
                  </a:lnTo>
                  <a:close/>
                </a:path>
              </a:pathLst>
            </a:custGeom>
            <a:solidFill>
              <a:srgbClr val="E3E8F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79" name="Google Shape;637;p30">
              <a:extLst>
                <a:ext uri="{FF2B5EF4-FFF2-40B4-BE49-F238E27FC236}">
                  <a16:creationId xmlns:a16="http://schemas.microsoft.com/office/drawing/2014/main" id="{4A1F892C-B060-4D1F-8DB6-529EAD0B06F4}"/>
                </a:ext>
              </a:extLst>
            </p:cNvPr>
            <p:cNvSpPr>
              <a:spLocks/>
            </p:cNvSpPr>
            <p:nvPr/>
          </p:nvSpPr>
          <p:spPr bwMode="auto">
            <a:xfrm>
              <a:off x="1567025" y="1575725"/>
              <a:ext cx="7600" cy="328550"/>
            </a:xfrm>
            <a:custGeom>
              <a:avLst/>
              <a:gdLst>
                <a:gd name="T0" fmla="*/ 2147483646 w 304"/>
                <a:gd name="T1" fmla="*/ 2147483646 h 13142"/>
                <a:gd name="T2" fmla="*/ 2147483646 w 304"/>
                <a:gd name="T3" fmla="*/ 2147483646 h 13142"/>
                <a:gd name="T4" fmla="*/ 2147483646 w 304"/>
                <a:gd name="T5" fmla="*/ 2147483646 h 13142"/>
                <a:gd name="T6" fmla="*/ 2147483646 w 304"/>
                <a:gd name="T7" fmla="*/ 2147483646 h 13142"/>
                <a:gd name="T8" fmla="*/ 2147483646 w 304"/>
                <a:gd name="T9" fmla="*/ 2147483646 h 13142"/>
                <a:gd name="T10" fmla="*/ 2147483646 w 304"/>
                <a:gd name="T11" fmla="*/ 2147483646 h 13142"/>
                <a:gd name="T12" fmla="*/ 2147483646 w 304"/>
                <a:gd name="T13" fmla="*/ 2147483646 h 13142"/>
                <a:gd name="T14" fmla="*/ 2147483646 w 304"/>
                <a:gd name="T15" fmla="*/ 2147483646 h 131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0" name="Google Shape;638;p30">
              <a:extLst>
                <a:ext uri="{FF2B5EF4-FFF2-40B4-BE49-F238E27FC236}">
                  <a16:creationId xmlns:a16="http://schemas.microsoft.com/office/drawing/2014/main" id="{627AB639-9405-4212-BA47-4EEC5D7A10D6}"/>
                </a:ext>
              </a:extLst>
            </p:cNvPr>
            <p:cNvSpPr>
              <a:spLocks/>
            </p:cNvSpPr>
            <p:nvPr/>
          </p:nvSpPr>
          <p:spPr bwMode="auto">
            <a:xfrm>
              <a:off x="1462000" y="1915175"/>
              <a:ext cx="49600" cy="3400"/>
            </a:xfrm>
            <a:custGeom>
              <a:avLst/>
              <a:gdLst>
                <a:gd name="T0" fmla="*/ 2147483646 w 1984"/>
                <a:gd name="T1" fmla="*/ 2147483646 h 136"/>
                <a:gd name="T2" fmla="*/ 2147483646 w 1984"/>
                <a:gd name="T3" fmla="*/ 2147483646 h 136"/>
                <a:gd name="T4" fmla="*/ 2147483646 w 1984"/>
                <a:gd name="T5" fmla="*/ 2147483646 h 136"/>
                <a:gd name="T6" fmla="*/ 2147483646 w 1984"/>
                <a:gd name="T7" fmla="*/ 2147483646 h 136"/>
                <a:gd name="T8" fmla="*/ 2147483646 w 1984"/>
                <a:gd name="T9" fmla="*/ 2147483646 h 136"/>
                <a:gd name="T10" fmla="*/ 2147483646 w 1984"/>
                <a:gd name="T11" fmla="*/ 2147483646 h 136"/>
                <a:gd name="T12" fmla="*/ 2147483646 w 1984"/>
                <a:gd name="T13" fmla="*/ 2147483646 h 1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84" h="136" extrusionOk="0">
                  <a:moveTo>
                    <a:pt x="1" y="135"/>
                  </a:moveTo>
                  <a:lnTo>
                    <a:pt x="1" y="135"/>
                  </a:lnTo>
                  <a:close/>
                  <a:moveTo>
                    <a:pt x="1984" y="1"/>
                  </a:moveTo>
                  <a:cubicBezTo>
                    <a:pt x="1278" y="1"/>
                    <a:pt x="707" y="135"/>
                    <a:pt x="1" y="135"/>
                  </a:cubicBezTo>
                  <a:cubicBezTo>
                    <a:pt x="707" y="135"/>
                    <a:pt x="1278" y="1"/>
                    <a:pt x="1984" y="1"/>
                  </a:cubicBezTo>
                  <a:close/>
                </a:path>
              </a:pathLst>
            </a:custGeom>
            <a:solidFill>
              <a:srgbClr val="E3E8F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1" name="Google Shape;639;p30">
              <a:extLst>
                <a:ext uri="{FF2B5EF4-FFF2-40B4-BE49-F238E27FC236}">
                  <a16:creationId xmlns:a16="http://schemas.microsoft.com/office/drawing/2014/main" id="{4350700D-8AB0-41BA-A779-AF2BB7D74449}"/>
                </a:ext>
              </a:extLst>
            </p:cNvPr>
            <p:cNvSpPr>
              <a:spLocks/>
            </p:cNvSpPr>
            <p:nvPr/>
          </p:nvSpPr>
          <p:spPr bwMode="auto">
            <a:xfrm>
              <a:off x="1462000" y="1533725"/>
              <a:ext cx="73975" cy="384850"/>
            </a:xfrm>
            <a:custGeom>
              <a:avLst/>
              <a:gdLst>
                <a:gd name="T0" fmla="*/ 2147483646 w 2959"/>
                <a:gd name="T1" fmla="*/ 2147483646 h 15394"/>
                <a:gd name="T2" fmla="*/ 2147483646 w 2959"/>
                <a:gd name="T3" fmla="*/ 2147483646 h 15394"/>
                <a:gd name="T4" fmla="*/ 2147483646 w 2959"/>
                <a:gd name="T5" fmla="*/ 2147483646 h 15394"/>
                <a:gd name="T6" fmla="*/ 2147483646 w 2959"/>
                <a:gd name="T7" fmla="*/ 2147483646 h 15394"/>
                <a:gd name="T8" fmla="*/ 2147483646 w 2959"/>
                <a:gd name="T9" fmla="*/ 2147483646 h 15394"/>
                <a:gd name="T10" fmla="*/ 2147483646 w 2959"/>
                <a:gd name="T11" fmla="*/ 2147483646 h 1539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2" name="Google Shape;640;p30">
              <a:extLst>
                <a:ext uri="{FF2B5EF4-FFF2-40B4-BE49-F238E27FC236}">
                  <a16:creationId xmlns:a16="http://schemas.microsoft.com/office/drawing/2014/main" id="{859C669C-1651-45DE-8169-C8C1A9258B71}"/>
                </a:ext>
              </a:extLst>
            </p:cNvPr>
            <p:cNvSpPr>
              <a:spLocks/>
            </p:cNvSpPr>
            <p:nvPr/>
          </p:nvSpPr>
          <p:spPr bwMode="auto">
            <a:xfrm>
              <a:off x="1602325" y="1519450"/>
              <a:ext cx="3375" cy="14300"/>
            </a:xfrm>
            <a:custGeom>
              <a:avLst/>
              <a:gdLst>
                <a:gd name="T0" fmla="*/ 2147483646 w 135"/>
                <a:gd name="T1" fmla="*/ 0 h 572"/>
                <a:gd name="T2" fmla="*/ 0 w 135"/>
                <a:gd name="T3" fmla="*/ 2147483646 h 572"/>
                <a:gd name="T4" fmla="*/ 2147483646 w 135"/>
                <a:gd name="T5" fmla="*/ 2147483646 h 572"/>
                <a:gd name="T6" fmla="*/ 2147483646 w 135"/>
                <a:gd name="T7" fmla="*/ 0 h 57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 h="572" extrusionOk="0">
                  <a:moveTo>
                    <a:pt x="135" y="0"/>
                  </a:moveTo>
                  <a:lnTo>
                    <a:pt x="0" y="572"/>
                  </a:lnTo>
                  <a:lnTo>
                    <a:pt x="135" y="572"/>
                  </a:lnTo>
                  <a:lnTo>
                    <a:pt x="135" y="0"/>
                  </a:lnTo>
                  <a:close/>
                </a:path>
              </a:pathLst>
            </a:custGeom>
            <a:solidFill>
              <a:srgbClr val="E3E8F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3" name="Google Shape;641;p30">
              <a:extLst>
                <a:ext uri="{FF2B5EF4-FFF2-40B4-BE49-F238E27FC236}">
                  <a16:creationId xmlns:a16="http://schemas.microsoft.com/office/drawing/2014/main" id="{918E23AE-B85A-4C7C-A0DE-85C3E6849564}"/>
                </a:ext>
              </a:extLst>
            </p:cNvPr>
            <p:cNvSpPr>
              <a:spLocks/>
            </p:cNvSpPr>
            <p:nvPr/>
          </p:nvSpPr>
          <p:spPr bwMode="auto">
            <a:xfrm>
              <a:off x="1571225" y="1533725"/>
              <a:ext cx="34475" cy="370550"/>
            </a:xfrm>
            <a:custGeom>
              <a:avLst/>
              <a:gdLst>
                <a:gd name="T0" fmla="*/ 2147483646 w 1379"/>
                <a:gd name="T1" fmla="*/ 2147483646 h 14822"/>
                <a:gd name="T2" fmla="*/ 2147483646 w 1379"/>
                <a:gd name="T3" fmla="*/ 2147483646 h 14822"/>
                <a:gd name="T4" fmla="*/ 2147483646 w 1379"/>
                <a:gd name="T5" fmla="*/ 2147483646 h 14822"/>
                <a:gd name="T6" fmla="*/ 2147483646 w 1379"/>
                <a:gd name="T7" fmla="*/ 2147483646 h 14822"/>
                <a:gd name="T8" fmla="*/ 2147483646 w 1379"/>
                <a:gd name="T9" fmla="*/ 2147483646 h 14822"/>
                <a:gd name="T10" fmla="*/ 2147483646 w 1379"/>
                <a:gd name="T11" fmla="*/ 2147483646 h 148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79" h="14822" extrusionOk="0">
                  <a:moveTo>
                    <a:pt x="1244" y="1"/>
                  </a:moveTo>
                  <a:cubicBezTo>
                    <a:pt x="1244" y="841"/>
                    <a:pt x="841" y="1379"/>
                    <a:pt x="135" y="1681"/>
                  </a:cubicBezTo>
                  <a:lnTo>
                    <a:pt x="1" y="14822"/>
                  </a:lnTo>
                  <a:cubicBezTo>
                    <a:pt x="404" y="14822"/>
                    <a:pt x="841" y="14688"/>
                    <a:pt x="1379" y="14553"/>
                  </a:cubicBezTo>
                  <a:lnTo>
                    <a:pt x="1379" y="1"/>
                  </a:lnTo>
                  <a:lnTo>
                    <a:pt x="1244" y="1"/>
                  </a:lnTo>
                  <a:close/>
                </a:path>
              </a:pathLst>
            </a:custGeom>
            <a:solidFill>
              <a:srgbClr val="E3E8F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4" name="Google Shape;642;p30">
              <a:extLst>
                <a:ext uri="{FF2B5EF4-FFF2-40B4-BE49-F238E27FC236}">
                  <a16:creationId xmlns:a16="http://schemas.microsoft.com/office/drawing/2014/main" id="{DDB705C4-DD3F-466C-BE34-108D92516591}"/>
                </a:ext>
              </a:extLst>
            </p:cNvPr>
            <p:cNvSpPr/>
            <p:nvPr/>
          </p:nvSpPr>
          <p:spPr>
            <a:xfrm>
              <a:off x="1518200" y="1953787"/>
              <a:ext cx="252800" cy="447542"/>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85" name="Google Shape;643;p30">
              <a:extLst>
                <a:ext uri="{FF2B5EF4-FFF2-40B4-BE49-F238E27FC236}">
                  <a16:creationId xmlns:a16="http://schemas.microsoft.com/office/drawing/2014/main" id="{741BB2A6-D0B2-4D84-AFAE-44DCCD8F386D}"/>
                </a:ext>
              </a:extLst>
            </p:cNvPr>
            <p:cNvSpPr/>
            <p:nvPr/>
          </p:nvSpPr>
          <p:spPr>
            <a:xfrm>
              <a:off x="1518200" y="2272402"/>
              <a:ext cx="84924" cy="128927"/>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86" name="Google Shape;644;p30">
              <a:extLst>
                <a:ext uri="{FF2B5EF4-FFF2-40B4-BE49-F238E27FC236}">
                  <a16:creationId xmlns:a16="http://schemas.microsoft.com/office/drawing/2014/main" id="{FC906DF7-6B77-47FB-A949-B9BA4431C454}"/>
                </a:ext>
              </a:extLst>
            </p:cNvPr>
            <p:cNvSpPr/>
            <p:nvPr/>
          </p:nvSpPr>
          <p:spPr>
            <a:xfrm>
              <a:off x="1265400" y="1989353"/>
              <a:ext cx="357475" cy="51423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87" name="Google Shape;645;p30">
              <a:extLst>
                <a:ext uri="{FF2B5EF4-FFF2-40B4-BE49-F238E27FC236}">
                  <a16:creationId xmlns:a16="http://schemas.microsoft.com/office/drawing/2014/main" id="{83C4E2FB-71B2-4023-8CB9-8890A6000C1A}"/>
                </a:ext>
              </a:extLst>
            </p:cNvPr>
            <p:cNvSpPr/>
            <p:nvPr/>
          </p:nvSpPr>
          <p:spPr>
            <a:xfrm>
              <a:off x="1273300" y="1873763"/>
              <a:ext cx="420675" cy="226736"/>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88" name="Google Shape;646;p30">
              <a:extLst>
                <a:ext uri="{FF2B5EF4-FFF2-40B4-BE49-F238E27FC236}">
                  <a16:creationId xmlns:a16="http://schemas.microsoft.com/office/drawing/2014/main" id="{D620B0A8-B1F8-4FFE-A62B-755BC0D5CC81}"/>
                </a:ext>
              </a:extLst>
            </p:cNvPr>
            <p:cNvSpPr/>
            <p:nvPr/>
          </p:nvSpPr>
          <p:spPr>
            <a:xfrm>
              <a:off x="1559675" y="2072341"/>
              <a:ext cx="120476" cy="200061"/>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89" name="Google Shape;647;p30">
              <a:extLst>
                <a:ext uri="{FF2B5EF4-FFF2-40B4-BE49-F238E27FC236}">
                  <a16:creationId xmlns:a16="http://schemas.microsoft.com/office/drawing/2014/main" id="{35425D20-2AC2-436D-97C2-4EF3E5FADA14}"/>
                </a:ext>
              </a:extLst>
            </p:cNvPr>
            <p:cNvSpPr/>
            <p:nvPr/>
          </p:nvSpPr>
          <p:spPr>
            <a:xfrm>
              <a:off x="1494500" y="1995281"/>
              <a:ext cx="110600" cy="108181"/>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90" name="Google Shape;648;p30">
              <a:extLst>
                <a:ext uri="{FF2B5EF4-FFF2-40B4-BE49-F238E27FC236}">
                  <a16:creationId xmlns:a16="http://schemas.microsoft.com/office/drawing/2014/main" id="{354B1638-16F7-4210-8FD2-28E0539FF8BB}"/>
                </a:ext>
              </a:extLst>
            </p:cNvPr>
            <p:cNvSpPr/>
            <p:nvPr/>
          </p:nvSpPr>
          <p:spPr>
            <a:xfrm>
              <a:off x="1530050" y="2488764"/>
              <a:ext cx="152074" cy="66686"/>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91" name="Google Shape;649;p30">
              <a:extLst>
                <a:ext uri="{FF2B5EF4-FFF2-40B4-BE49-F238E27FC236}">
                  <a16:creationId xmlns:a16="http://schemas.microsoft.com/office/drawing/2014/main" id="{19B40FB0-F821-4F5C-9B07-B48DC759A8FD}"/>
                </a:ext>
              </a:extLst>
            </p:cNvPr>
            <p:cNvSpPr>
              <a:spLocks/>
            </p:cNvSpPr>
            <p:nvPr/>
          </p:nvSpPr>
          <p:spPr bwMode="auto">
            <a:xfrm>
              <a:off x="1500650" y="1379125"/>
              <a:ext cx="112625" cy="203350"/>
            </a:xfrm>
            <a:custGeom>
              <a:avLst/>
              <a:gdLst>
                <a:gd name="T0" fmla="*/ 2147483646 w 4505"/>
                <a:gd name="T1" fmla="*/ 2147483646 h 8134"/>
                <a:gd name="T2" fmla="*/ 2147483646 w 4505"/>
                <a:gd name="T3" fmla="*/ 2147483646 h 8134"/>
                <a:gd name="T4" fmla="*/ 2147483646 w 4505"/>
                <a:gd name="T5" fmla="*/ 2147483646 h 8134"/>
                <a:gd name="T6" fmla="*/ 2147483646 w 4505"/>
                <a:gd name="T7" fmla="*/ 2147483646 h 8134"/>
                <a:gd name="T8" fmla="*/ 2147483646 w 4505"/>
                <a:gd name="T9" fmla="*/ 2147483646 h 8134"/>
                <a:gd name="T10" fmla="*/ 2147483646 w 4505"/>
                <a:gd name="T11" fmla="*/ 2147483646 h 8134"/>
                <a:gd name="T12" fmla="*/ 2147483646 w 4505"/>
                <a:gd name="T13" fmla="*/ 2147483646 h 8134"/>
                <a:gd name="T14" fmla="*/ 2147483646 w 4505"/>
                <a:gd name="T15" fmla="*/ 2147483646 h 813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2" name="Google Shape;650;p30">
              <a:extLst>
                <a:ext uri="{FF2B5EF4-FFF2-40B4-BE49-F238E27FC236}">
                  <a16:creationId xmlns:a16="http://schemas.microsoft.com/office/drawing/2014/main" id="{B524C1E0-5192-45BD-80EF-D3A4580CFB1F}"/>
                </a:ext>
              </a:extLst>
            </p:cNvPr>
            <p:cNvSpPr>
              <a:spLocks/>
            </p:cNvSpPr>
            <p:nvPr/>
          </p:nvSpPr>
          <p:spPr bwMode="auto">
            <a:xfrm>
              <a:off x="1059550" y="406000"/>
              <a:ext cx="1015850" cy="1068100"/>
            </a:xfrm>
            <a:custGeom>
              <a:avLst/>
              <a:gdLst>
                <a:gd name="T0" fmla="*/ 2147483646 w 40634"/>
                <a:gd name="T1" fmla="*/ 2147483646 h 42724"/>
                <a:gd name="T2" fmla="*/ 2147483646 w 40634"/>
                <a:gd name="T3" fmla="*/ 2147483646 h 42724"/>
                <a:gd name="T4" fmla="*/ 2147483646 w 40634"/>
                <a:gd name="T5" fmla="*/ 2147483646 h 42724"/>
                <a:gd name="T6" fmla="*/ 2147483646 w 40634"/>
                <a:gd name="T7" fmla="*/ 2147483646 h 42724"/>
                <a:gd name="T8" fmla="*/ 2147483646 w 40634"/>
                <a:gd name="T9" fmla="*/ 2147483646 h 42724"/>
                <a:gd name="T10" fmla="*/ 2147483646 w 40634"/>
                <a:gd name="T11" fmla="*/ 2147483646 h 42724"/>
                <a:gd name="T12" fmla="*/ 2147483646 w 40634"/>
                <a:gd name="T13" fmla="*/ 2147483646 h 42724"/>
                <a:gd name="T14" fmla="*/ 2147483646 w 40634"/>
                <a:gd name="T15" fmla="*/ 2147483646 h 42724"/>
                <a:gd name="T16" fmla="*/ 2147483646 w 40634"/>
                <a:gd name="T17" fmla="*/ 2147483646 h 42724"/>
                <a:gd name="T18" fmla="*/ 2147483646 w 40634"/>
                <a:gd name="T19" fmla="*/ 2147483646 h 42724"/>
                <a:gd name="T20" fmla="*/ 2147483646 w 40634"/>
                <a:gd name="T21" fmla="*/ 2147483646 h 42724"/>
                <a:gd name="T22" fmla="*/ 2147483646 w 40634"/>
                <a:gd name="T23" fmla="*/ 2147483646 h 42724"/>
                <a:gd name="T24" fmla="*/ 2147483646 w 40634"/>
                <a:gd name="T25" fmla="*/ 2147483646 h 427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3" name="Google Shape;651;p30">
              <a:extLst>
                <a:ext uri="{FF2B5EF4-FFF2-40B4-BE49-F238E27FC236}">
                  <a16:creationId xmlns:a16="http://schemas.microsoft.com/office/drawing/2014/main" id="{24D095CA-FC63-4907-AB4A-94BFB75CB9AF}"/>
                </a:ext>
              </a:extLst>
            </p:cNvPr>
            <p:cNvSpPr>
              <a:spLocks/>
            </p:cNvSpPr>
            <p:nvPr/>
          </p:nvSpPr>
          <p:spPr bwMode="auto">
            <a:xfrm>
              <a:off x="1077200" y="1176625"/>
              <a:ext cx="651175" cy="297475"/>
            </a:xfrm>
            <a:custGeom>
              <a:avLst/>
              <a:gdLst>
                <a:gd name="T0" fmla="*/ 2147483646 w 26047"/>
                <a:gd name="T1" fmla="*/ 2147483646 h 11899"/>
                <a:gd name="T2" fmla="*/ 2147483646 w 26047"/>
                <a:gd name="T3" fmla="*/ 2147483646 h 11899"/>
                <a:gd name="T4" fmla="*/ 2147483646 w 26047"/>
                <a:gd name="T5" fmla="*/ 2147483646 h 11899"/>
                <a:gd name="T6" fmla="*/ 2147483646 w 26047"/>
                <a:gd name="T7" fmla="*/ 2147483646 h 11899"/>
                <a:gd name="T8" fmla="*/ 2147483646 w 26047"/>
                <a:gd name="T9" fmla="*/ 2147483646 h 11899"/>
                <a:gd name="T10" fmla="*/ 2147483646 w 26047"/>
                <a:gd name="T11" fmla="*/ 2147483646 h 11899"/>
                <a:gd name="T12" fmla="*/ 2147483646 w 26047"/>
                <a:gd name="T13" fmla="*/ 2147483646 h 11899"/>
                <a:gd name="T14" fmla="*/ 0 w 26047"/>
                <a:gd name="T15" fmla="*/ 2147483646 h 11899"/>
                <a:gd name="T16" fmla="*/ 2147483646 w 26047"/>
                <a:gd name="T17" fmla="*/ 2147483646 h 11899"/>
                <a:gd name="T18" fmla="*/ 2147483646 w 26047"/>
                <a:gd name="T19" fmla="*/ 2147483646 h 11899"/>
                <a:gd name="T20" fmla="*/ 2147483646 w 26047"/>
                <a:gd name="T21" fmla="*/ 2147483646 h 11899"/>
                <a:gd name="T22" fmla="*/ 0 w 26047"/>
                <a:gd name="T23" fmla="*/ 2147483646 h 118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047" h="11899" extrusionOk="0">
                  <a:moveTo>
                    <a:pt x="26047" y="11764"/>
                  </a:moveTo>
                  <a:cubicBezTo>
                    <a:pt x="25207" y="11764"/>
                    <a:pt x="24366" y="11898"/>
                    <a:pt x="23392" y="11898"/>
                  </a:cubicBezTo>
                  <a:cubicBezTo>
                    <a:pt x="22686" y="11898"/>
                    <a:pt x="21980" y="11898"/>
                    <a:pt x="21274" y="11764"/>
                  </a:cubicBezTo>
                  <a:cubicBezTo>
                    <a:pt x="21980" y="11898"/>
                    <a:pt x="22686" y="11898"/>
                    <a:pt x="23392" y="11898"/>
                  </a:cubicBezTo>
                  <a:cubicBezTo>
                    <a:pt x="24366" y="11898"/>
                    <a:pt x="25207" y="11764"/>
                    <a:pt x="26047" y="11764"/>
                  </a:cubicBez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4" name="Google Shape;652;p30">
              <a:extLst>
                <a:ext uri="{FF2B5EF4-FFF2-40B4-BE49-F238E27FC236}">
                  <a16:creationId xmlns:a16="http://schemas.microsoft.com/office/drawing/2014/main" id="{F24E9A99-191B-42A0-AA0A-A8F19C05A676}"/>
                </a:ext>
              </a:extLst>
            </p:cNvPr>
            <p:cNvSpPr>
              <a:spLocks/>
            </p:cNvSpPr>
            <p:nvPr/>
          </p:nvSpPr>
          <p:spPr bwMode="auto">
            <a:xfrm>
              <a:off x="1560325" y="1467350"/>
              <a:ext cx="48750" cy="3375"/>
            </a:xfrm>
            <a:custGeom>
              <a:avLst/>
              <a:gdLst>
                <a:gd name="T0" fmla="*/ 0 w 1950"/>
                <a:gd name="T1" fmla="*/ 0 h 135"/>
                <a:gd name="T2" fmla="*/ 2147483646 w 1950"/>
                <a:gd name="T3" fmla="*/ 2147483646 h 135"/>
                <a:gd name="T4" fmla="*/ 2147483646 w 1950"/>
                <a:gd name="T5" fmla="*/ 2147483646 h 135"/>
                <a:gd name="T6" fmla="*/ 0 w 1950"/>
                <a:gd name="T7" fmla="*/ 0 h 1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50" h="135" extrusionOk="0">
                  <a:moveTo>
                    <a:pt x="0" y="0"/>
                  </a:moveTo>
                  <a:cubicBezTo>
                    <a:pt x="571" y="135"/>
                    <a:pt x="1277" y="135"/>
                    <a:pt x="1949" y="135"/>
                  </a:cubicBezTo>
                  <a:cubicBezTo>
                    <a:pt x="1277" y="135"/>
                    <a:pt x="571" y="135"/>
                    <a:pt x="0" y="0"/>
                  </a:cubicBezTo>
                  <a:close/>
                </a:path>
              </a:pathLst>
            </a:custGeom>
            <a:solidFill>
              <a:srgbClr val="84593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5" name="Google Shape;653;p30">
              <a:extLst>
                <a:ext uri="{FF2B5EF4-FFF2-40B4-BE49-F238E27FC236}">
                  <a16:creationId xmlns:a16="http://schemas.microsoft.com/office/drawing/2014/main" id="{829A9E6D-2ACD-4172-BDA0-419CA748E9BA}"/>
                </a:ext>
              </a:extLst>
            </p:cNvPr>
            <p:cNvSpPr>
              <a:spLocks/>
            </p:cNvSpPr>
            <p:nvPr/>
          </p:nvSpPr>
          <p:spPr bwMode="auto">
            <a:xfrm>
              <a:off x="1077200" y="1078325"/>
              <a:ext cx="651175" cy="395775"/>
            </a:xfrm>
            <a:custGeom>
              <a:avLst/>
              <a:gdLst>
                <a:gd name="T0" fmla="*/ 2147483646 w 26047"/>
                <a:gd name="T1" fmla="*/ 2147483646 h 15831"/>
                <a:gd name="T2" fmla="*/ 2147483646 w 26047"/>
                <a:gd name="T3" fmla="*/ 2147483646 h 15831"/>
                <a:gd name="T4" fmla="*/ 0 w 26047"/>
                <a:gd name="T5" fmla="*/ 2147483646 h 15831"/>
                <a:gd name="T6" fmla="*/ 0 w 26047"/>
                <a:gd name="T7" fmla="*/ 2147483646 h 15831"/>
                <a:gd name="T8" fmla="*/ 2147483646 w 26047"/>
                <a:gd name="T9" fmla="*/ 2147483646 h 15831"/>
                <a:gd name="T10" fmla="*/ 2147483646 w 26047"/>
                <a:gd name="T11" fmla="*/ 2147483646 h 15831"/>
                <a:gd name="T12" fmla="*/ 2147483646 w 26047"/>
                <a:gd name="T13" fmla="*/ 2147483646 h 15831"/>
                <a:gd name="T14" fmla="*/ 2147483646 w 26047"/>
                <a:gd name="T15" fmla="*/ 2147483646 h 15831"/>
                <a:gd name="T16" fmla="*/ 2147483646 w 26047"/>
                <a:gd name="T17" fmla="*/ 2147483646 h 15831"/>
                <a:gd name="T18" fmla="*/ 2147483646 w 26047"/>
                <a:gd name="T19" fmla="*/ 2147483646 h 15831"/>
                <a:gd name="T20" fmla="*/ 2147483646 w 26047"/>
                <a:gd name="T21" fmla="*/ 2147483646 h 15831"/>
                <a:gd name="T22" fmla="*/ 2147483646 w 26047"/>
                <a:gd name="T23" fmla="*/ 2147483646 h 15831"/>
                <a:gd name="T24" fmla="*/ 2147483646 w 26047"/>
                <a:gd name="T25" fmla="*/ 2147483646 h 15831"/>
                <a:gd name="T26" fmla="*/ 2147483646 w 26047"/>
                <a:gd name="T27" fmla="*/ 2147483646 h 15831"/>
                <a:gd name="T28" fmla="*/ 2147483646 w 26047"/>
                <a:gd name="T29" fmla="*/ 2147483646 h 15831"/>
                <a:gd name="T30" fmla="*/ 2147483646 w 26047"/>
                <a:gd name="T31" fmla="*/ 2147483646 h 15831"/>
                <a:gd name="T32" fmla="*/ 2147483646 w 26047"/>
                <a:gd name="T33" fmla="*/ 2147483646 h 158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lnTo>
                    <a:pt x="3798" y="1"/>
                  </a:lnTo>
                  <a:close/>
                </a:path>
              </a:pathLst>
            </a:custGeom>
            <a:solidFill>
              <a:srgbClr val="94694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6" name="Google Shape;654;p30">
              <a:extLst>
                <a:ext uri="{FF2B5EF4-FFF2-40B4-BE49-F238E27FC236}">
                  <a16:creationId xmlns:a16="http://schemas.microsoft.com/office/drawing/2014/main" id="{B0167977-E7E5-4FC9-9679-BBA3513E0638}"/>
                </a:ext>
              </a:extLst>
            </p:cNvPr>
            <p:cNvSpPr/>
            <p:nvPr/>
          </p:nvSpPr>
          <p:spPr>
            <a:xfrm>
              <a:off x="1231825" y="1481052"/>
              <a:ext cx="280450" cy="703916"/>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97" name="Google Shape;655;p30">
              <a:extLst>
                <a:ext uri="{FF2B5EF4-FFF2-40B4-BE49-F238E27FC236}">
                  <a16:creationId xmlns:a16="http://schemas.microsoft.com/office/drawing/2014/main" id="{93106845-C0AD-4D33-A763-DF6C8AB61E8E}"/>
                </a:ext>
              </a:extLst>
            </p:cNvPr>
            <p:cNvSpPr/>
            <p:nvPr/>
          </p:nvSpPr>
          <p:spPr>
            <a:xfrm>
              <a:off x="1235775" y="1481052"/>
              <a:ext cx="272550" cy="689096"/>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dirty="0">
                <a:solidFill>
                  <a:prstClr val="black"/>
                </a:solidFill>
                <a:latin typeface="Arial"/>
              </a:endParaRPr>
            </a:p>
          </p:txBody>
        </p:sp>
        <p:sp>
          <p:nvSpPr>
            <p:cNvPr id="98" name="Google Shape;656;p30">
              <a:extLst>
                <a:ext uri="{FF2B5EF4-FFF2-40B4-BE49-F238E27FC236}">
                  <a16:creationId xmlns:a16="http://schemas.microsoft.com/office/drawing/2014/main" id="{F5A6DA41-97B3-4CC3-A8BF-576F9F5DF673}"/>
                </a:ext>
              </a:extLst>
            </p:cNvPr>
            <p:cNvSpPr/>
            <p:nvPr/>
          </p:nvSpPr>
          <p:spPr>
            <a:xfrm>
              <a:off x="1605100" y="1516619"/>
              <a:ext cx="158000" cy="638711"/>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99" name="Google Shape;657;p30">
              <a:extLst>
                <a:ext uri="{FF2B5EF4-FFF2-40B4-BE49-F238E27FC236}">
                  <a16:creationId xmlns:a16="http://schemas.microsoft.com/office/drawing/2014/main" id="{59824498-2C1A-4F07-8A0C-3239AFDDEA21}"/>
                </a:ext>
              </a:extLst>
            </p:cNvPr>
            <p:cNvSpPr>
              <a:spLocks/>
            </p:cNvSpPr>
            <p:nvPr/>
          </p:nvSpPr>
          <p:spPr bwMode="auto">
            <a:xfrm>
              <a:off x="1742650" y="1988275"/>
              <a:ext cx="25" cy="56325"/>
            </a:xfrm>
            <a:custGeom>
              <a:avLst/>
              <a:gdLst>
                <a:gd name="T0" fmla="*/ 0 w 1"/>
                <a:gd name="T1" fmla="*/ 2147483646 h 2253"/>
                <a:gd name="T2" fmla="*/ 0 w 1"/>
                <a:gd name="T3" fmla="*/ 2147483646 h 2253"/>
                <a:gd name="T4" fmla="*/ 0 w 1"/>
                <a:gd name="T5" fmla="*/ 2147483646 h 2253"/>
                <a:gd name="T6" fmla="*/ 0 w 1"/>
                <a:gd name="T7" fmla="*/ 2147483646 h 22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253" extrusionOk="0">
                  <a:moveTo>
                    <a:pt x="0" y="1"/>
                  </a:moveTo>
                  <a:lnTo>
                    <a:pt x="0" y="2253"/>
                  </a:lnTo>
                  <a:lnTo>
                    <a:pt x="0" y="1"/>
                  </a:lnTo>
                  <a:close/>
                </a:path>
              </a:pathLst>
            </a:custGeom>
            <a:solidFill>
              <a:srgbClr val="9D684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0" name="Google Shape;658;p30">
              <a:extLst>
                <a:ext uri="{FF2B5EF4-FFF2-40B4-BE49-F238E27FC236}">
                  <a16:creationId xmlns:a16="http://schemas.microsoft.com/office/drawing/2014/main" id="{A37282B9-44DB-4A98-B49A-85FAD56C0735}"/>
                </a:ext>
              </a:extLst>
            </p:cNvPr>
            <p:cNvSpPr/>
            <p:nvPr/>
          </p:nvSpPr>
          <p:spPr>
            <a:xfrm>
              <a:off x="1613000" y="1526992"/>
              <a:ext cx="128374" cy="583880"/>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01" name="Google Shape;659;p30">
              <a:extLst>
                <a:ext uri="{FF2B5EF4-FFF2-40B4-BE49-F238E27FC236}">
                  <a16:creationId xmlns:a16="http://schemas.microsoft.com/office/drawing/2014/main" id="{9C22DD40-B310-4FBE-ACB3-51F5F5B2AAC2}"/>
                </a:ext>
              </a:extLst>
            </p:cNvPr>
            <p:cNvSpPr>
              <a:spLocks/>
            </p:cNvSpPr>
            <p:nvPr/>
          </p:nvSpPr>
          <p:spPr bwMode="auto">
            <a:xfrm>
              <a:off x="1672050" y="1203050"/>
              <a:ext cx="133625" cy="120650"/>
            </a:xfrm>
            <a:custGeom>
              <a:avLst/>
              <a:gdLst>
                <a:gd name="T0" fmla="*/ 2147483646 w 5345"/>
                <a:gd name="T1" fmla="*/ 0 h 4826"/>
                <a:gd name="T2" fmla="*/ 2147483646 w 5345"/>
                <a:gd name="T3" fmla="*/ 2147483646 h 4826"/>
                <a:gd name="T4" fmla="*/ 2147483646 w 5345"/>
                <a:gd name="T5" fmla="*/ 2147483646 h 4826"/>
                <a:gd name="T6" fmla="*/ 2147483646 w 5345"/>
                <a:gd name="T7" fmla="*/ 2147483646 h 4826"/>
                <a:gd name="T8" fmla="*/ 2147483646 w 5345"/>
                <a:gd name="T9" fmla="*/ 2147483646 h 4826"/>
                <a:gd name="T10" fmla="*/ 2147483646 w 5345"/>
                <a:gd name="T11" fmla="*/ 2147483646 h 4826"/>
                <a:gd name="T12" fmla="*/ 2147483646 w 5345"/>
                <a:gd name="T13" fmla="*/ 2147483646 h 4826"/>
                <a:gd name="T14" fmla="*/ 2147483646 w 5345"/>
                <a:gd name="T15" fmla="*/ 2147483646 h 4826"/>
                <a:gd name="T16" fmla="*/ 2147483646 w 5345"/>
                <a:gd name="T17" fmla="*/ 2147483646 h 4826"/>
                <a:gd name="T18" fmla="*/ 2147483646 w 5345"/>
                <a:gd name="T19" fmla="*/ 2147483646 h 4826"/>
                <a:gd name="T20" fmla="*/ 2147483646 w 5345"/>
                <a:gd name="T21" fmla="*/ 2147483646 h 4826"/>
                <a:gd name="T22" fmla="*/ 2147483646 w 5345"/>
                <a:gd name="T23" fmla="*/ 2147483646 h 4826"/>
                <a:gd name="T24" fmla="*/ 2147483646 w 5345"/>
                <a:gd name="T25" fmla="*/ 0 h 48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2" name="Google Shape;660;p30">
              <a:extLst>
                <a:ext uri="{FF2B5EF4-FFF2-40B4-BE49-F238E27FC236}">
                  <a16:creationId xmlns:a16="http://schemas.microsoft.com/office/drawing/2014/main" id="{C61E9BAF-2B09-4D60-B4DE-0F1B196AC328}"/>
                </a:ext>
              </a:extLst>
            </p:cNvPr>
            <p:cNvSpPr>
              <a:spLocks/>
            </p:cNvSpPr>
            <p:nvPr/>
          </p:nvSpPr>
          <p:spPr bwMode="auto">
            <a:xfrm>
              <a:off x="1511575" y="981325"/>
              <a:ext cx="189075" cy="169625"/>
            </a:xfrm>
            <a:custGeom>
              <a:avLst/>
              <a:gdLst>
                <a:gd name="T0" fmla="*/ 2147483646 w 7563"/>
                <a:gd name="T1" fmla="*/ 0 h 6785"/>
                <a:gd name="T2" fmla="*/ 2147483646 w 7563"/>
                <a:gd name="T3" fmla="*/ 2147483646 h 6785"/>
                <a:gd name="T4" fmla="*/ 2147483646 w 7563"/>
                <a:gd name="T5" fmla="*/ 2147483646 h 6785"/>
                <a:gd name="T6" fmla="*/ 2147483646 w 7563"/>
                <a:gd name="T7" fmla="*/ 2147483646 h 6785"/>
                <a:gd name="T8" fmla="*/ 2147483646 w 7563"/>
                <a:gd name="T9" fmla="*/ 2147483646 h 6785"/>
                <a:gd name="T10" fmla="*/ 2147483646 w 7563"/>
                <a:gd name="T11" fmla="*/ 2147483646 h 6785"/>
                <a:gd name="T12" fmla="*/ 2147483646 w 7563"/>
                <a:gd name="T13" fmla="*/ 0 h 67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3" name="Google Shape;661;p30">
              <a:extLst>
                <a:ext uri="{FF2B5EF4-FFF2-40B4-BE49-F238E27FC236}">
                  <a16:creationId xmlns:a16="http://schemas.microsoft.com/office/drawing/2014/main" id="{37BE4A5B-3C71-4EC5-80FC-AC599A8FE3EB}"/>
                </a:ext>
              </a:extLst>
            </p:cNvPr>
            <p:cNvSpPr/>
            <p:nvPr/>
          </p:nvSpPr>
          <p:spPr>
            <a:xfrm>
              <a:off x="1417475" y="1104642"/>
              <a:ext cx="217250" cy="120036"/>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04" name="Google Shape;662;p30">
              <a:extLst>
                <a:ext uri="{FF2B5EF4-FFF2-40B4-BE49-F238E27FC236}">
                  <a16:creationId xmlns:a16="http://schemas.microsoft.com/office/drawing/2014/main" id="{F57A4AB8-B301-4E10-95AA-EC8DEFD60BA7}"/>
                </a:ext>
              </a:extLst>
            </p:cNvPr>
            <p:cNvSpPr>
              <a:spLocks/>
            </p:cNvSpPr>
            <p:nvPr/>
          </p:nvSpPr>
          <p:spPr bwMode="auto">
            <a:xfrm>
              <a:off x="1851025" y="1079925"/>
              <a:ext cx="161350" cy="143875"/>
            </a:xfrm>
            <a:custGeom>
              <a:avLst/>
              <a:gdLst>
                <a:gd name="T0" fmla="*/ 2147483646 w 6454"/>
                <a:gd name="T1" fmla="*/ 0 h 5755"/>
                <a:gd name="T2" fmla="*/ 2147483646 w 6454"/>
                <a:gd name="T3" fmla="*/ 2147483646 h 5755"/>
                <a:gd name="T4" fmla="*/ 2147483646 w 6454"/>
                <a:gd name="T5" fmla="*/ 2147483646 h 5755"/>
                <a:gd name="T6" fmla="*/ 2147483646 w 6454"/>
                <a:gd name="T7" fmla="*/ 2147483646 h 5755"/>
                <a:gd name="T8" fmla="*/ 2147483646 w 6454"/>
                <a:gd name="T9" fmla="*/ 2147483646 h 5755"/>
                <a:gd name="T10" fmla="*/ 2147483646 w 6454"/>
                <a:gd name="T11" fmla="*/ 2147483646 h 5755"/>
                <a:gd name="T12" fmla="*/ 2147483646 w 6454"/>
                <a:gd name="T13" fmla="*/ 0 h 57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5" name="Google Shape;663;p30">
              <a:extLst>
                <a:ext uri="{FF2B5EF4-FFF2-40B4-BE49-F238E27FC236}">
                  <a16:creationId xmlns:a16="http://schemas.microsoft.com/office/drawing/2014/main" id="{9A01223A-011B-4CB9-8E62-E284F5B23400}"/>
                </a:ext>
              </a:extLst>
            </p:cNvPr>
            <p:cNvSpPr/>
            <p:nvPr/>
          </p:nvSpPr>
          <p:spPr>
            <a:xfrm>
              <a:off x="1861850" y="1212823"/>
              <a:ext cx="130350" cy="93362"/>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06" name="Google Shape;664;p30">
              <a:extLst>
                <a:ext uri="{FF2B5EF4-FFF2-40B4-BE49-F238E27FC236}">
                  <a16:creationId xmlns:a16="http://schemas.microsoft.com/office/drawing/2014/main" id="{D32DDBE7-F73C-48C6-839C-CDC132BF481D}"/>
                </a:ext>
              </a:extLst>
            </p:cNvPr>
            <p:cNvSpPr>
              <a:spLocks/>
            </p:cNvSpPr>
            <p:nvPr/>
          </p:nvSpPr>
          <p:spPr bwMode="auto">
            <a:xfrm>
              <a:off x="1609050" y="1010500"/>
              <a:ext cx="70600" cy="61000"/>
            </a:xfrm>
            <a:custGeom>
              <a:avLst/>
              <a:gdLst>
                <a:gd name="T0" fmla="*/ 2147483646 w 2824"/>
                <a:gd name="T1" fmla="*/ 0 h 2440"/>
                <a:gd name="T2" fmla="*/ 2147483646 w 2824"/>
                <a:gd name="T3" fmla="*/ 2147483646 h 2440"/>
                <a:gd name="T4" fmla="*/ 2147483646 w 2824"/>
                <a:gd name="T5" fmla="*/ 2147483646 h 2440"/>
                <a:gd name="T6" fmla="*/ 2147483646 w 2824"/>
                <a:gd name="T7" fmla="*/ 2147483646 h 2440"/>
                <a:gd name="T8" fmla="*/ 2147483646 w 2824"/>
                <a:gd name="T9" fmla="*/ 2147483646 h 2440"/>
                <a:gd name="T10" fmla="*/ 2147483646 w 2824"/>
                <a:gd name="T11" fmla="*/ 2147483646 h 2440"/>
                <a:gd name="T12" fmla="*/ 2147483646 w 2824"/>
                <a:gd name="T13" fmla="*/ 0 h 244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7" name="Google Shape;665;p30">
              <a:extLst>
                <a:ext uri="{FF2B5EF4-FFF2-40B4-BE49-F238E27FC236}">
                  <a16:creationId xmlns:a16="http://schemas.microsoft.com/office/drawing/2014/main" id="{C55675C2-4721-4489-BBC7-C37C51D1AA7F}"/>
                </a:ext>
              </a:extLst>
            </p:cNvPr>
            <p:cNvSpPr>
              <a:spLocks/>
            </p:cNvSpPr>
            <p:nvPr/>
          </p:nvSpPr>
          <p:spPr bwMode="auto">
            <a:xfrm>
              <a:off x="1920775" y="1096000"/>
              <a:ext cx="70600" cy="61125"/>
            </a:xfrm>
            <a:custGeom>
              <a:avLst/>
              <a:gdLst>
                <a:gd name="T0" fmla="*/ 2147483646 w 2824"/>
                <a:gd name="T1" fmla="*/ 2147483646 h 2445"/>
                <a:gd name="T2" fmla="*/ 2147483646 w 2824"/>
                <a:gd name="T3" fmla="*/ 2147483646 h 2445"/>
                <a:gd name="T4" fmla="*/ 2147483646 w 2824"/>
                <a:gd name="T5" fmla="*/ 2147483646 h 2445"/>
                <a:gd name="T6" fmla="*/ 2147483646 w 2824"/>
                <a:gd name="T7" fmla="*/ 2147483646 h 2445"/>
                <a:gd name="T8" fmla="*/ 2147483646 w 2824"/>
                <a:gd name="T9" fmla="*/ 2147483646 h 2445"/>
                <a:gd name="T10" fmla="*/ 2147483646 w 2824"/>
                <a:gd name="T11" fmla="*/ 2147483646 h 2445"/>
                <a:gd name="T12" fmla="*/ 2147483646 w 2824"/>
                <a:gd name="T13" fmla="*/ 2147483646 h 24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8" name="Google Shape;666;p30">
              <a:extLst>
                <a:ext uri="{FF2B5EF4-FFF2-40B4-BE49-F238E27FC236}">
                  <a16:creationId xmlns:a16="http://schemas.microsoft.com/office/drawing/2014/main" id="{198FAF7B-E85F-47EA-BA40-0F22C626733A}"/>
                </a:ext>
              </a:extLst>
            </p:cNvPr>
            <p:cNvSpPr>
              <a:spLocks/>
            </p:cNvSpPr>
            <p:nvPr/>
          </p:nvSpPr>
          <p:spPr bwMode="auto">
            <a:xfrm>
              <a:off x="961250" y="236825"/>
              <a:ext cx="1222525" cy="946550"/>
            </a:xfrm>
            <a:custGeom>
              <a:avLst/>
              <a:gdLst>
                <a:gd name="T0" fmla="*/ 2147483646 w 48901"/>
                <a:gd name="T1" fmla="*/ 0 h 37862"/>
                <a:gd name="T2" fmla="*/ 2147483646 w 48901"/>
                <a:gd name="T3" fmla="*/ 2147483646 h 37862"/>
                <a:gd name="T4" fmla="*/ 2147483646 w 48901"/>
                <a:gd name="T5" fmla="*/ 2147483646 h 37862"/>
                <a:gd name="T6" fmla="*/ 2147483646 w 48901"/>
                <a:gd name="T7" fmla="*/ 2147483646 h 37862"/>
                <a:gd name="T8" fmla="*/ 2147483646 w 48901"/>
                <a:gd name="T9" fmla="*/ 2147483646 h 37862"/>
                <a:gd name="T10" fmla="*/ 2147483646 w 48901"/>
                <a:gd name="T11" fmla="*/ 2147483646 h 37862"/>
                <a:gd name="T12" fmla="*/ 2147483646 w 48901"/>
                <a:gd name="T13" fmla="*/ 2147483646 h 37862"/>
                <a:gd name="T14" fmla="*/ 2147483646 w 48901"/>
                <a:gd name="T15" fmla="*/ 2147483646 h 37862"/>
                <a:gd name="T16" fmla="*/ 2147483646 w 48901"/>
                <a:gd name="T17" fmla="*/ 2147483646 h 37862"/>
                <a:gd name="T18" fmla="*/ 2147483646 w 48901"/>
                <a:gd name="T19" fmla="*/ 2147483646 h 37862"/>
                <a:gd name="T20" fmla="*/ 2147483646 w 48901"/>
                <a:gd name="T21" fmla="*/ 2147483646 h 37862"/>
                <a:gd name="T22" fmla="*/ 2147483646 w 48901"/>
                <a:gd name="T23" fmla="*/ 2147483646 h 37862"/>
                <a:gd name="T24" fmla="*/ 2147483646 w 48901"/>
                <a:gd name="T25" fmla="*/ 2147483646 h 37862"/>
                <a:gd name="T26" fmla="*/ 2147483646 w 48901"/>
                <a:gd name="T27" fmla="*/ 2147483646 h 37862"/>
                <a:gd name="T28" fmla="*/ 2147483646 w 48901"/>
                <a:gd name="T29" fmla="*/ 2147483646 h 37862"/>
                <a:gd name="T30" fmla="*/ 2147483646 w 48901"/>
                <a:gd name="T31" fmla="*/ 2147483646 h 37862"/>
                <a:gd name="T32" fmla="*/ 2147483646 w 48901"/>
                <a:gd name="T33" fmla="*/ 2147483646 h 37862"/>
                <a:gd name="T34" fmla="*/ 2147483646 w 48901"/>
                <a:gd name="T35" fmla="*/ 2147483646 h 37862"/>
                <a:gd name="T36" fmla="*/ 2147483646 w 48901"/>
                <a:gd name="T37" fmla="*/ 2147483646 h 37862"/>
                <a:gd name="T38" fmla="*/ 2147483646 w 48901"/>
                <a:gd name="T39" fmla="*/ 2147483646 h 37862"/>
                <a:gd name="T40" fmla="*/ 2147483646 w 48901"/>
                <a:gd name="T41" fmla="*/ 2147483646 h 37862"/>
                <a:gd name="T42" fmla="*/ 2147483646 w 48901"/>
                <a:gd name="T43" fmla="*/ 2147483646 h 37862"/>
                <a:gd name="T44" fmla="*/ 2147483646 w 48901"/>
                <a:gd name="T45" fmla="*/ 2147483646 h 37862"/>
                <a:gd name="T46" fmla="*/ 2147483646 w 48901"/>
                <a:gd name="T47" fmla="*/ 2147483646 h 37862"/>
                <a:gd name="T48" fmla="*/ 2147483646 w 48901"/>
                <a:gd name="T49" fmla="*/ 2147483646 h 37862"/>
                <a:gd name="T50" fmla="*/ 2147483646 w 48901"/>
                <a:gd name="T51" fmla="*/ 2147483646 h 37862"/>
                <a:gd name="T52" fmla="*/ 2147483646 w 48901"/>
                <a:gd name="T53" fmla="*/ 2147483646 h 37862"/>
                <a:gd name="T54" fmla="*/ 2147483646 w 48901"/>
                <a:gd name="T55" fmla="*/ 2147483646 h 37862"/>
                <a:gd name="T56" fmla="*/ 2147483646 w 48901"/>
                <a:gd name="T57" fmla="*/ 2147483646 h 37862"/>
                <a:gd name="T58" fmla="*/ 2147483646 w 48901"/>
                <a:gd name="T59" fmla="*/ 2147483646 h 37862"/>
                <a:gd name="T60" fmla="*/ 2147483646 w 48901"/>
                <a:gd name="T61" fmla="*/ 2147483646 h 37862"/>
                <a:gd name="T62" fmla="*/ 2147483646 w 48901"/>
                <a:gd name="T63" fmla="*/ 2147483646 h 37862"/>
                <a:gd name="T64" fmla="*/ 2147483646 w 48901"/>
                <a:gd name="T65" fmla="*/ 2147483646 h 37862"/>
                <a:gd name="T66" fmla="*/ 2147483646 w 48901"/>
                <a:gd name="T67" fmla="*/ 2147483646 h 37862"/>
                <a:gd name="T68" fmla="*/ 2147483646 w 48901"/>
                <a:gd name="T69" fmla="*/ 2147483646 h 37862"/>
                <a:gd name="T70" fmla="*/ 2147483646 w 48901"/>
                <a:gd name="T71" fmla="*/ 2147483646 h 37862"/>
                <a:gd name="T72" fmla="*/ 2147483646 w 48901"/>
                <a:gd name="T73" fmla="*/ 2147483646 h 37862"/>
                <a:gd name="T74" fmla="*/ 2147483646 w 48901"/>
                <a:gd name="T75" fmla="*/ 2147483646 h 37862"/>
                <a:gd name="T76" fmla="*/ 2147483646 w 48901"/>
                <a:gd name="T77" fmla="*/ 2147483646 h 37862"/>
                <a:gd name="T78" fmla="*/ 2147483646 w 48901"/>
                <a:gd name="T79" fmla="*/ 2147483646 h 37862"/>
                <a:gd name="T80" fmla="*/ 2147483646 w 48901"/>
                <a:gd name="T81" fmla="*/ 2147483646 h 37862"/>
                <a:gd name="T82" fmla="*/ 2147483646 w 48901"/>
                <a:gd name="T83" fmla="*/ 2147483646 h 37862"/>
                <a:gd name="T84" fmla="*/ 2147483646 w 48901"/>
                <a:gd name="T85" fmla="*/ 2147483646 h 37862"/>
                <a:gd name="T86" fmla="*/ 2147483646 w 48901"/>
                <a:gd name="T87" fmla="*/ 2147483646 h 37862"/>
                <a:gd name="T88" fmla="*/ 2147483646 w 48901"/>
                <a:gd name="T89" fmla="*/ 2147483646 h 37862"/>
                <a:gd name="T90" fmla="*/ 2147483646 w 48901"/>
                <a:gd name="T91" fmla="*/ 2147483646 h 37862"/>
                <a:gd name="T92" fmla="*/ 2147483646 w 48901"/>
                <a:gd name="T93" fmla="*/ 2147483646 h 37862"/>
                <a:gd name="T94" fmla="*/ 2147483646 w 48901"/>
                <a:gd name="T95" fmla="*/ 2147483646 h 37862"/>
                <a:gd name="T96" fmla="*/ 2147483646 w 48901"/>
                <a:gd name="T97" fmla="*/ 2147483646 h 37862"/>
                <a:gd name="T98" fmla="*/ 2147483646 w 48901"/>
                <a:gd name="T99" fmla="*/ 2147483646 h 37862"/>
                <a:gd name="T100" fmla="*/ 2147483646 w 48901"/>
                <a:gd name="T101" fmla="*/ 2147483646 h 37862"/>
                <a:gd name="T102" fmla="*/ 2147483646 w 48901"/>
                <a:gd name="T103" fmla="*/ 2147483646 h 37862"/>
                <a:gd name="T104" fmla="*/ 2147483646 w 48901"/>
                <a:gd name="T105" fmla="*/ 0 h 3786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9" name="Google Shape;667;p30">
              <a:extLst>
                <a:ext uri="{FF2B5EF4-FFF2-40B4-BE49-F238E27FC236}">
                  <a16:creationId xmlns:a16="http://schemas.microsoft.com/office/drawing/2014/main" id="{4085E047-1148-4B95-91DC-B3D70A8A8C4E}"/>
                </a:ext>
              </a:extLst>
            </p:cNvPr>
            <p:cNvSpPr>
              <a:spLocks/>
            </p:cNvSpPr>
            <p:nvPr/>
          </p:nvSpPr>
          <p:spPr bwMode="auto">
            <a:xfrm>
              <a:off x="989800" y="234750"/>
              <a:ext cx="1193975" cy="706225"/>
            </a:xfrm>
            <a:custGeom>
              <a:avLst/>
              <a:gdLst>
                <a:gd name="T0" fmla="*/ 2147483646 w 47759"/>
                <a:gd name="T1" fmla="*/ 2147483646 h 28249"/>
                <a:gd name="T2" fmla="*/ 2147483646 w 47759"/>
                <a:gd name="T3" fmla="*/ 2147483646 h 28249"/>
                <a:gd name="T4" fmla="*/ 2147483646 w 47759"/>
                <a:gd name="T5" fmla="*/ 2147483646 h 28249"/>
                <a:gd name="T6" fmla="*/ 2147483646 w 47759"/>
                <a:gd name="T7" fmla="*/ 2147483646 h 28249"/>
                <a:gd name="T8" fmla="*/ 2147483646 w 47759"/>
                <a:gd name="T9" fmla="*/ 2147483646 h 28249"/>
                <a:gd name="T10" fmla="*/ 2147483646 w 47759"/>
                <a:gd name="T11" fmla="*/ 2147483646 h 28249"/>
                <a:gd name="T12" fmla="*/ 2147483646 w 47759"/>
                <a:gd name="T13" fmla="*/ 2147483646 h 28249"/>
                <a:gd name="T14" fmla="*/ 2147483646 w 47759"/>
                <a:gd name="T15" fmla="*/ 2147483646 h 28249"/>
                <a:gd name="T16" fmla="*/ 2147483646 w 47759"/>
                <a:gd name="T17" fmla="*/ 2147483646 h 28249"/>
                <a:gd name="T18" fmla="*/ 2147483646 w 47759"/>
                <a:gd name="T19" fmla="*/ 2147483646 h 28249"/>
                <a:gd name="T20" fmla="*/ 2147483646 w 47759"/>
                <a:gd name="T21" fmla="*/ 2147483646 h 28249"/>
                <a:gd name="T22" fmla="*/ 2147483646 w 47759"/>
                <a:gd name="T23" fmla="*/ 2147483646 h 28249"/>
                <a:gd name="T24" fmla="*/ 2147483646 w 47759"/>
                <a:gd name="T25" fmla="*/ 2147483646 h 28249"/>
                <a:gd name="T26" fmla="*/ 2147483646 w 47759"/>
                <a:gd name="T27" fmla="*/ 2147483646 h 28249"/>
                <a:gd name="T28" fmla="*/ 2147483646 w 47759"/>
                <a:gd name="T29" fmla="*/ 2147483646 h 28249"/>
                <a:gd name="T30" fmla="*/ 2147483646 w 47759"/>
                <a:gd name="T31" fmla="*/ 2147483646 h 28249"/>
                <a:gd name="T32" fmla="*/ 2147483646 w 47759"/>
                <a:gd name="T33" fmla="*/ 2147483646 h 28249"/>
                <a:gd name="T34" fmla="*/ 2147483646 w 47759"/>
                <a:gd name="T35" fmla="*/ 2147483646 h 28249"/>
                <a:gd name="T36" fmla="*/ 2147483646 w 47759"/>
                <a:gd name="T37" fmla="*/ 2147483646 h 28249"/>
                <a:gd name="T38" fmla="*/ 2147483646 w 47759"/>
                <a:gd name="T39" fmla="*/ 2147483646 h 28249"/>
                <a:gd name="T40" fmla="*/ 2147483646 w 47759"/>
                <a:gd name="T41" fmla="*/ 2147483646 h 28249"/>
                <a:gd name="T42" fmla="*/ 2147483646 w 47759"/>
                <a:gd name="T43" fmla="*/ 2147483646 h 28249"/>
                <a:gd name="T44" fmla="*/ 2147483646 w 47759"/>
                <a:gd name="T45" fmla="*/ 2147483646 h 28249"/>
                <a:gd name="T46" fmla="*/ 2147483646 w 47759"/>
                <a:gd name="T47" fmla="*/ 2147483646 h 28249"/>
                <a:gd name="T48" fmla="*/ 2147483646 w 47759"/>
                <a:gd name="T49" fmla="*/ 2147483646 h 28249"/>
                <a:gd name="T50" fmla="*/ 2147483646 w 47759"/>
                <a:gd name="T51" fmla="*/ 2147483646 h 28249"/>
                <a:gd name="T52" fmla="*/ 2147483646 w 47759"/>
                <a:gd name="T53" fmla="*/ 2147483646 h 28249"/>
                <a:gd name="T54" fmla="*/ 2147483646 w 47759"/>
                <a:gd name="T55" fmla="*/ 2147483646 h 28249"/>
                <a:gd name="T56" fmla="*/ 2147483646 w 47759"/>
                <a:gd name="T57" fmla="*/ 2147483646 h 28249"/>
                <a:gd name="T58" fmla="*/ 2147483646 w 47759"/>
                <a:gd name="T59" fmla="*/ 2147483646 h 28249"/>
                <a:gd name="T60" fmla="*/ 2147483646 w 47759"/>
                <a:gd name="T61" fmla="*/ 2147483646 h 28249"/>
                <a:gd name="T62" fmla="*/ 2147483646 w 47759"/>
                <a:gd name="T63" fmla="*/ 2147483646 h 28249"/>
                <a:gd name="T64" fmla="*/ 2147483646 w 47759"/>
                <a:gd name="T65" fmla="*/ 2147483646 h 28249"/>
                <a:gd name="T66" fmla="*/ 2147483646 w 47759"/>
                <a:gd name="T67" fmla="*/ 2147483646 h 28249"/>
                <a:gd name="T68" fmla="*/ 2147483646 w 47759"/>
                <a:gd name="T69" fmla="*/ 2147483646 h 28249"/>
                <a:gd name="T70" fmla="*/ 2147483646 w 47759"/>
                <a:gd name="T71" fmla="*/ 2147483646 h 28249"/>
                <a:gd name="T72" fmla="*/ 2147483646 w 47759"/>
                <a:gd name="T73" fmla="*/ 2147483646 h 28249"/>
                <a:gd name="T74" fmla="*/ 2147483646 w 47759"/>
                <a:gd name="T75" fmla="*/ 2147483646 h 28249"/>
                <a:gd name="T76" fmla="*/ 2147483646 w 47759"/>
                <a:gd name="T77" fmla="*/ 2147483646 h 28249"/>
                <a:gd name="T78" fmla="*/ 2147483646 w 47759"/>
                <a:gd name="T79" fmla="*/ 2147483646 h 28249"/>
                <a:gd name="T80" fmla="*/ 2147483646 w 47759"/>
                <a:gd name="T81" fmla="*/ 2147483646 h 28249"/>
                <a:gd name="T82" fmla="*/ 2147483646 w 47759"/>
                <a:gd name="T83" fmla="*/ 2147483646 h 28249"/>
                <a:gd name="T84" fmla="*/ 2147483646 w 47759"/>
                <a:gd name="T85" fmla="*/ 2147483646 h 28249"/>
                <a:gd name="T86" fmla="*/ 2147483646 w 47759"/>
                <a:gd name="T87" fmla="*/ 2147483646 h 28249"/>
                <a:gd name="T88" fmla="*/ 2147483646 w 47759"/>
                <a:gd name="T89" fmla="*/ 2147483646 h 28249"/>
                <a:gd name="T90" fmla="*/ 2147483646 w 47759"/>
                <a:gd name="T91" fmla="*/ 2147483646 h 28249"/>
                <a:gd name="T92" fmla="*/ 2147483646 w 47759"/>
                <a:gd name="T93" fmla="*/ 2147483646 h 28249"/>
                <a:gd name="T94" fmla="*/ 2147483646 w 47759"/>
                <a:gd name="T95" fmla="*/ 2147483646 h 28249"/>
                <a:gd name="T96" fmla="*/ 2147483646 w 47759"/>
                <a:gd name="T97" fmla="*/ 2147483646 h 28249"/>
                <a:gd name="T98" fmla="*/ 2147483646 w 47759"/>
                <a:gd name="T99" fmla="*/ 2147483646 h 28249"/>
                <a:gd name="T100" fmla="*/ 2147483646 w 47759"/>
                <a:gd name="T101" fmla="*/ 2147483646 h 28249"/>
                <a:gd name="T102" fmla="*/ 2147483646 w 47759"/>
                <a:gd name="T103" fmla="*/ 2147483646 h 28249"/>
                <a:gd name="T104" fmla="*/ 2147483646 w 47759"/>
                <a:gd name="T105" fmla="*/ 2147483646 h 2824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7759" h="28249" extrusionOk="0">
                  <a:moveTo>
                    <a:pt x="21409" y="1"/>
                  </a:moveTo>
                  <a:cubicBezTo>
                    <a:pt x="19588" y="1"/>
                    <a:pt x="17826" y="343"/>
                    <a:pt x="16079" y="888"/>
                  </a:cubicBez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cubicBezTo>
                    <a:pt x="1" y="26854"/>
                    <a:pt x="2" y="25457"/>
                    <a:pt x="135" y="23930"/>
                  </a:cubicBezTo>
                  <a:cubicBezTo>
                    <a:pt x="705" y="20179"/>
                    <a:pt x="1674" y="16128"/>
                    <a:pt x="3909" y="13040"/>
                  </a:cubicBezTo>
                  <a:close/>
                </a:path>
              </a:pathLst>
            </a:custGeom>
            <a:solidFill>
              <a:srgbClr val="FAF2D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0" name="Google Shape;668;p30">
              <a:extLst>
                <a:ext uri="{FF2B5EF4-FFF2-40B4-BE49-F238E27FC236}">
                  <a16:creationId xmlns:a16="http://schemas.microsoft.com/office/drawing/2014/main" id="{90EDBDF0-44F7-4A9C-89DA-C52F3E19A211}"/>
                </a:ext>
              </a:extLst>
            </p:cNvPr>
            <p:cNvSpPr>
              <a:spLocks/>
            </p:cNvSpPr>
            <p:nvPr/>
          </p:nvSpPr>
          <p:spPr bwMode="auto">
            <a:xfrm>
              <a:off x="989800" y="238125"/>
              <a:ext cx="1193975" cy="935175"/>
            </a:xfrm>
            <a:custGeom>
              <a:avLst/>
              <a:gdLst>
                <a:gd name="T0" fmla="*/ 2147483646 w 47759"/>
                <a:gd name="T1" fmla="*/ 0 h 37407"/>
                <a:gd name="T2" fmla="*/ 2147483646 w 47759"/>
                <a:gd name="T3" fmla="*/ 2147483646 h 37407"/>
                <a:gd name="T4" fmla="*/ 2147483646 w 47759"/>
                <a:gd name="T5" fmla="*/ 2147483646 h 37407"/>
                <a:gd name="T6" fmla="*/ 2147483646 w 47759"/>
                <a:gd name="T7" fmla="*/ 2147483646 h 37407"/>
                <a:gd name="T8" fmla="*/ 2147483646 w 47759"/>
                <a:gd name="T9" fmla="*/ 2147483646 h 37407"/>
                <a:gd name="T10" fmla="*/ 2147483646 w 47759"/>
                <a:gd name="T11" fmla="*/ 2147483646 h 37407"/>
                <a:gd name="T12" fmla="*/ 2147483646 w 47759"/>
                <a:gd name="T13" fmla="*/ 2147483646 h 37407"/>
                <a:gd name="T14" fmla="*/ 2147483646 w 47759"/>
                <a:gd name="T15" fmla="*/ 2147483646 h 37407"/>
                <a:gd name="T16" fmla="*/ 2147483646 w 47759"/>
                <a:gd name="T17" fmla="*/ 2147483646 h 37407"/>
                <a:gd name="T18" fmla="*/ 2147483646 w 47759"/>
                <a:gd name="T19" fmla="*/ 2147483646 h 37407"/>
                <a:gd name="T20" fmla="*/ 2147483646 w 47759"/>
                <a:gd name="T21" fmla="*/ 2147483646 h 37407"/>
                <a:gd name="T22" fmla="*/ 2147483646 w 47759"/>
                <a:gd name="T23" fmla="*/ 2147483646 h 37407"/>
                <a:gd name="T24" fmla="*/ 2147483646 w 47759"/>
                <a:gd name="T25" fmla="*/ 2147483646 h 37407"/>
                <a:gd name="T26" fmla="*/ 2147483646 w 47759"/>
                <a:gd name="T27" fmla="*/ 2147483646 h 37407"/>
                <a:gd name="T28" fmla="*/ 2147483646 w 47759"/>
                <a:gd name="T29" fmla="*/ 2147483646 h 37407"/>
                <a:gd name="T30" fmla="*/ 2147483646 w 47759"/>
                <a:gd name="T31" fmla="*/ 2147483646 h 37407"/>
                <a:gd name="T32" fmla="*/ 2147483646 w 47759"/>
                <a:gd name="T33" fmla="*/ 2147483646 h 37407"/>
                <a:gd name="T34" fmla="*/ 2147483646 w 47759"/>
                <a:gd name="T35" fmla="*/ 2147483646 h 37407"/>
                <a:gd name="T36" fmla="*/ 2147483646 w 47759"/>
                <a:gd name="T37" fmla="*/ 2147483646 h 37407"/>
                <a:gd name="T38" fmla="*/ 2147483646 w 47759"/>
                <a:gd name="T39" fmla="*/ 2147483646 h 37407"/>
                <a:gd name="T40" fmla="*/ 2147483646 w 47759"/>
                <a:gd name="T41" fmla="*/ 2147483646 h 37407"/>
                <a:gd name="T42" fmla="*/ 2147483646 w 47759"/>
                <a:gd name="T43" fmla="*/ 2147483646 h 37407"/>
                <a:gd name="T44" fmla="*/ 2147483646 w 47759"/>
                <a:gd name="T45" fmla="*/ 2147483646 h 37407"/>
                <a:gd name="T46" fmla="*/ 2147483646 w 47759"/>
                <a:gd name="T47" fmla="*/ 2147483646 h 37407"/>
                <a:gd name="T48" fmla="*/ 2147483646 w 47759"/>
                <a:gd name="T49" fmla="*/ 2147483646 h 37407"/>
                <a:gd name="T50" fmla="*/ 2147483646 w 47759"/>
                <a:gd name="T51" fmla="*/ 2147483646 h 37407"/>
                <a:gd name="T52" fmla="*/ 2147483646 w 47759"/>
                <a:gd name="T53" fmla="*/ 2147483646 h 37407"/>
                <a:gd name="T54" fmla="*/ 2147483646 w 47759"/>
                <a:gd name="T55" fmla="*/ 2147483646 h 37407"/>
                <a:gd name="T56" fmla="*/ 2147483646 w 47759"/>
                <a:gd name="T57" fmla="*/ 2147483646 h 37407"/>
                <a:gd name="T58" fmla="*/ 2147483646 w 47759"/>
                <a:gd name="T59" fmla="*/ 2147483646 h 37407"/>
                <a:gd name="T60" fmla="*/ 2147483646 w 47759"/>
                <a:gd name="T61" fmla="*/ 2147483646 h 37407"/>
                <a:gd name="T62" fmla="*/ 2147483646 w 47759"/>
                <a:gd name="T63" fmla="*/ 2147483646 h 37407"/>
                <a:gd name="T64" fmla="*/ 2147483646 w 47759"/>
                <a:gd name="T65" fmla="*/ 2147483646 h 37407"/>
                <a:gd name="T66" fmla="*/ 2147483646 w 47759"/>
                <a:gd name="T67" fmla="*/ 2147483646 h 37407"/>
                <a:gd name="T68" fmla="*/ 2147483646 w 47759"/>
                <a:gd name="T69" fmla="*/ 2147483646 h 37407"/>
                <a:gd name="T70" fmla="*/ 2147483646 w 47759"/>
                <a:gd name="T71" fmla="*/ 2147483646 h 37407"/>
                <a:gd name="T72" fmla="*/ 2147483646 w 47759"/>
                <a:gd name="T73" fmla="*/ 2147483646 h 37407"/>
                <a:gd name="T74" fmla="*/ 2147483646 w 47759"/>
                <a:gd name="T75" fmla="*/ 2147483646 h 37407"/>
                <a:gd name="T76" fmla="*/ 2147483646 w 47759"/>
                <a:gd name="T77" fmla="*/ 0 h 3740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1" name="Google Shape;669;p30">
              <a:extLst>
                <a:ext uri="{FF2B5EF4-FFF2-40B4-BE49-F238E27FC236}">
                  <a16:creationId xmlns:a16="http://schemas.microsoft.com/office/drawing/2014/main" id="{4C0EC41D-1977-4121-9FFF-805349DBDC96}"/>
                </a:ext>
              </a:extLst>
            </p:cNvPr>
            <p:cNvSpPr>
              <a:spLocks/>
            </p:cNvSpPr>
            <p:nvPr/>
          </p:nvSpPr>
          <p:spPr bwMode="auto">
            <a:xfrm>
              <a:off x="1070475" y="1736225"/>
              <a:ext cx="244525" cy="252075"/>
            </a:xfrm>
            <a:custGeom>
              <a:avLst/>
              <a:gdLst>
                <a:gd name="T0" fmla="*/ 2147483646 w 9781"/>
                <a:gd name="T1" fmla="*/ 0 h 10083"/>
                <a:gd name="T2" fmla="*/ 2147483646 w 9781"/>
                <a:gd name="T3" fmla="*/ 2147483646 h 10083"/>
                <a:gd name="T4" fmla="*/ 2147483646 w 9781"/>
                <a:gd name="T5" fmla="*/ 2147483646 h 10083"/>
                <a:gd name="T6" fmla="*/ 2147483646 w 9781"/>
                <a:gd name="T7" fmla="*/ 2147483646 h 10083"/>
                <a:gd name="T8" fmla="*/ 2147483646 w 9781"/>
                <a:gd name="T9" fmla="*/ 2147483646 h 10083"/>
                <a:gd name="T10" fmla="*/ 2147483646 w 9781"/>
                <a:gd name="T11" fmla="*/ 2147483646 h 10083"/>
                <a:gd name="T12" fmla="*/ 2147483646 w 9781"/>
                <a:gd name="T13" fmla="*/ 2147483646 h 10083"/>
                <a:gd name="T14" fmla="*/ 2147483646 w 9781"/>
                <a:gd name="T15" fmla="*/ 0 h 1008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2" name="Google Shape;670;p30">
              <a:extLst>
                <a:ext uri="{FF2B5EF4-FFF2-40B4-BE49-F238E27FC236}">
                  <a16:creationId xmlns:a16="http://schemas.microsoft.com/office/drawing/2014/main" id="{7862BB83-74EC-4406-99E1-3F8DA0079021}"/>
                </a:ext>
              </a:extLst>
            </p:cNvPr>
            <p:cNvSpPr>
              <a:spLocks/>
            </p:cNvSpPr>
            <p:nvPr/>
          </p:nvSpPr>
          <p:spPr bwMode="auto">
            <a:xfrm>
              <a:off x="1272950" y="1526175"/>
              <a:ext cx="203375" cy="224350"/>
            </a:xfrm>
            <a:custGeom>
              <a:avLst/>
              <a:gdLst>
                <a:gd name="T0" fmla="*/ 2147483646 w 8135"/>
                <a:gd name="T1" fmla="*/ 0 h 8974"/>
                <a:gd name="T2" fmla="*/ 2147483646 w 8135"/>
                <a:gd name="T3" fmla="*/ 2147483646 h 8974"/>
                <a:gd name="T4" fmla="*/ 2147483646 w 8135"/>
                <a:gd name="T5" fmla="*/ 2147483646 h 8974"/>
                <a:gd name="T6" fmla="*/ 2147483646 w 8135"/>
                <a:gd name="T7" fmla="*/ 2147483646 h 8974"/>
                <a:gd name="T8" fmla="*/ 2147483646 w 8135"/>
                <a:gd name="T9" fmla="*/ 2147483646 h 8974"/>
                <a:gd name="T10" fmla="*/ 2147483646 w 8135"/>
                <a:gd name="T11" fmla="*/ 2147483646 h 8974"/>
                <a:gd name="T12" fmla="*/ 2147483646 w 8135"/>
                <a:gd name="T13" fmla="*/ 2147483646 h 8974"/>
                <a:gd name="T14" fmla="*/ 2147483646 w 8135"/>
                <a:gd name="T15" fmla="*/ 2147483646 h 8974"/>
                <a:gd name="T16" fmla="*/ 2147483646 w 8135"/>
                <a:gd name="T17" fmla="*/ 0 h 89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3" name="Google Shape;671;p30">
              <a:extLst>
                <a:ext uri="{FF2B5EF4-FFF2-40B4-BE49-F238E27FC236}">
                  <a16:creationId xmlns:a16="http://schemas.microsoft.com/office/drawing/2014/main" id="{996C996F-D804-492F-8AB9-85CDC13B0025}"/>
                </a:ext>
              </a:extLst>
            </p:cNvPr>
            <p:cNvSpPr/>
            <p:nvPr/>
          </p:nvSpPr>
          <p:spPr>
            <a:xfrm>
              <a:off x="1273300" y="1525510"/>
              <a:ext cx="199474" cy="225253"/>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14" name="Google Shape;672;p30">
              <a:extLst>
                <a:ext uri="{FF2B5EF4-FFF2-40B4-BE49-F238E27FC236}">
                  <a16:creationId xmlns:a16="http://schemas.microsoft.com/office/drawing/2014/main" id="{E1CF6546-49CC-4FFE-BBAA-B684A7764575}"/>
                </a:ext>
              </a:extLst>
            </p:cNvPr>
            <p:cNvSpPr/>
            <p:nvPr/>
          </p:nvSpPr>
          <p:spPr>
            <a:xfrm>
              <a:off x="1219975" y="1658884"/>
              <a:ext cx="154050" cy="157084"/>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grpSp>
        <p:nvGrpSpPr>
          <p:cNvPr id="115" name="Google Shape;211;p3">
            <a:extLst>
              <a:ext uri="{FF2B5EF4-FFF2-40B4-BE49-F238E27FC236}">
                <a16:creationId xmlns:a16="http://schemas.microsoft.com/office/drawing/2014/main" id="{F01A4D08-59A3-45C8-9526-66DE3184CDE7}"/>
              </a:ext>
            </a:extLst>
          </p:cNvPr>
          <p:cNvGrpSpPr>
            <a:grpSpLocks/>
          </p:cNvGrpSpPr>
          <p:nvPr userDrawn="1"/>
        </p:nvGrpSpPr>
        <p:grpSpPr bwMode="auto">
          <a:xfrm>
            <a:off x="1030818" y="1581150"/>
            <a:ext cx="444500" cy="398463"/>
            <a:chOff x="2495125" y="2142250"/>
            <a:chExt cx="444275" cy="398525"/>
          </a:xfrm>
        </p:grpSpPr>
        <p:sp>
          <p:nvSpPr>
            <p:cNvPr id="116" name="Google Shape;212;p3">
              <a:extLst>
                <a:ext uri="{FF2B5EF4-FFF2-40B4-BE49-F238E27FC236}">
                  <a16:creationId xmlns:a16="http://schemas.microsoft.com/office/drawing/2014/main" id="{6AFCD98A-F339-425A-AF0C-BD7FFD1C5DBC}"/>
                </a:ext>
              </a:extLst>
            </p:cNvPr>
            <p:cNvSpPr>
              <a:spLocks/>
            </p:cNvSpPr>
            <p:nvPr/>
          </p:nvSpPr>
          <p:spPr bwMode="auto">
            <a:xfrm>
              <a:off x="2495125" y="2142250"/>
              <a:ext cx="444275" cy="398525"/>
            </a:xfrm>
            <a:custGeom>
              <a:avLst/>
              <a:gdLst>
                <a:gd name="T0" fmla="*/ 2147483646 w 17771"/>
                <a:gd name="T1" fmla="*/ 2147483646 h 15941"/>
                <a:gd name="T2" fmla="*/ 2147483646 w 17771"/>
                <a:gd name="T3" fmla="*/ 2147483646 h 15941"/>
                <a:gd name="T4" fmla="*/ 2147483646 w 17771"/>
                <a:gd name="T5" fmla="*/ 2147483646 h 15941"/>
                <a:gd name="T6" fmla="*/ 2147483646 w 17771"/>
                <a:gd name="T7" fmla="*/ 2147483646 h 15941"/>
                <a:gd name="T8" fmla="*/ 2147483646 w 17771"/>
                <a:gd name="T9" fmla="*/ 2147483646 h 15941"/>
                <a:gd name="T10" fmla="*/ 2147483646 w 17771"/>
                <a:gd name="T11" fmla="*/ 2147483646 h 15941"/>
                <a:gd name="T12" fmla="*/ 2147483646 w 17771"/>
                <a:gd name="T13" fmla="*/ 2147483646 h 159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7" name="Google Shape;213;p3">
              <a:extLst>
                <a:ext uri="{FF2B5EF4-FFF2-40B4-BE49-F238E27FC236}">
                  <a16:creationId xmlns:a16="http://schemas.microsoft.com/office/drawing/2014/main" id="{9B835154-F3FC-4D74-B155-DB010E0F83A9}"/>
                </a:ext>
              </a:extLst>
            </p:cNvPr>
            <p:cNvSpPr/>
            <p:nvPr/>
          </p:nvSpPr>
          <p:spPr>
            <a:xfrm>
              <a:off x="2655910" y="2307376"/>
              <a:ext cx="95201" cy="73036"/>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grpSp>
        <p:nvGrpSpPr>
          <p:cNvPr id="118" name="Google Shape;214;p3">
            <a:extLst>
              <a:ext uri="{FF2B5EF4-FFF2-40B4-BE49-F238E27FC236}">
                <a16:creationId xmlns:a16="http://schemas.microsoft.com/office/drawing/2014/main" id="{4AB639A0-5A87-44FC-A5A5-8CAACD1F6F1F}"/>
              </a:ext>
            </a:extLst>
          </p:cNvPr>
          <p:cNvGrpSpPr>
            <a:grpSpLocks/>
          </p:cNvGrpSpPr>
          <p:nvPr userDrawn="1"/>
        </p:nvGrpSpPr>
        <p:grpSpPr bwMode="auto">
          <a:xfrm>
            <a:off x="10560051" y="5038725"/>
            <a:ext cx="292100" cy="280988"/>
            <a:chOff x="3243875" y="2372825"/>
            <a:chExt cx="291375" cy="281375"/>
          </a:xfrm>
        </p:grpSpPr>
        <p:sp>
          <p:nvSpPr>
            <p:cNvPr id="119" name="Google Shape;215;p3">
              <a:extLst>
                <a:ext uri="{FF2B5EF4-FFF2-40B4-BE49-F238E27FC236}">
                  <a16:creationId xmlns:a16="http://schemas.microsoft.com/office/drawing/2014/main" id="{8A4B86FD-BE65-46C5-A214-58306BDD9B86}"/>
                </a:ext>
              </a:extLst>
            </p:cNvPr>
            <p:cNvSpPr/>
            <p:nvPr/>
          </p:nvSpPr>
          <p:spPr>
            <a:xfrm>
              <a:off x="3286103" y="2403030"/>
              <a:ext cx="206918" cy="200300"/>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20" name="Google Shape;216;p3">
              <a:extLst>
                <a:ext uri="{FF2B5EF4-FFF2-40B4-BE49-F238E27FC236}">
                  <a16:creationId xmlns:a16="http://schemas.microsoft.com/office/drawing/2014/main" id="{5A9F0810-53F6-4095-A88D-FFBA20F8E3B8}"/>
                </a:ext>
              </a:extLst>
            </p:cNvPr>
            <p:cNvSpPr/>
            <p:nvPr/>
          </p:nvSpPr>
          <p:spPr>
            <a:xfrm>
              <a:off x="3302995" y="2403030"/>
              <a:ext cx="192138" cy="211428"/>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21" name="Google Shape;217;p3">
              <a:extLst>
                <a:ext uri="{FF2B5EF4-FFF2-40B4-BE49-F238E27FC236}">
                  <a16:creationId xmlns:a16="http://schemas.microsoft.com/office/drawing/2014/main" id="{87F8AB0E-EF71-4F04-962F-946B87423432}"/>
                </a:ext>
              </a:extLst>
            </p:cNvPr>
            <p:cNvSpPr/>
            <p:nvPr/>
          </p:nvSpPr>
          <p:spPr>
            <a:xfrm>
              <a:off x="3395897" y="2372825"/>
              <a:ext cx="10556"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22" name="Google Shape;218;p3">
              <a:extLst>
                <a:ext uri="{FF2B5EF4-FFF2-40B4-BE49-F238E27FC236}">
                  <a16:creationId xmlns:a16="http://schemas.microsoft.com/office/drawing/2014/main" id="{D9FAB285-A1D9-45E2-970A-97BB3D20F2D7}"/>
                </a:ext>
              </a:extLst>
            </p:cNvPr>
            <p:cNvSpPr/>
            <p:nvPr/>
          </p:nvSpPr>
          <p:spPr>
            <a:xfrm>
              <a:off x="3243875" y="2495231"/>
              <a:ext cx="285040" cy="11127"/>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23" name="Google Shape;219;p3">
              <a:extLst>
                <a:ext uri="{FF2B5EF4-FFF2-40B4-BE49-F238E27FC236}">
                  <a16:creationId xmlns:a16="http://schemas.microsoft.com/office/drawing/2014/main" id="{9274B788-C1D5-4616-99DF-58E24BA16B3B}"/>
                </a:ext>
              </a:extLst>
            </p:cNvPr>
            <p:cNvSpPr/>
            <p:nvPr/>
          </p:nvSpPr>
          <p:spPr>
            <a:xfrm>
              <a:off x="3341000" y="2379184"/>
              <a:ext cx="103459" cy="267067"/>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24" name="Google Shape;220;p3">
              <a:extLst>
                <a:ext uri="{FF2B5EF4-FFF2-40B4-BE49-F238E27FC236}">
                  <a16:creationId xmlns:a16="http://schemas.microsoft.com/office/drawing/2014/main" id="{5664B4FC-CBBC-4BC4-A1B7-94553F2D9A65}"/>
                </a:ext>
              </a:extLst>
            </p:cNvPr>
            <p:cNvSpPr/>
            <p:nvPr/>
          </p:nvSpPr>
          <p:spPr>
            <a:xfrm>
              <a:off x="3267100" y="2458668"/>
              <a:ext cx="268150" cy="93792"/>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25" name="Google Shape;221;p3">
              <a:extLst>
                <a:ext uri="{FF2B5EF4-FFF2-40B4-BE49-F238E27FC236}">
                  <a16:creationId xmlns:a16="http://schemas.microsoft.com/office/drawing/2014/main" id="{D83B9800-ADA2-472A-82B7-4037DDA6DFC0}"/>
                </a:ext>
              </a:extLst>
            </p:cNvPr>
            <p:cNvSpPr/>
            <p:nvPr/>
          </p:nvSpPr>
          <p:spPr>
            <a:xfrm>
              <a:off x="3275546" y="2452309"/>
              <a:ext cx="257592" cy="112868"/>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dirty="0">
                <a:solidFill>
                  <a:prstClr val="black"/>
                </a:solidFill>
                <a:latin typeface="Arial"/>
              </a:endParaRPr>
            </a:p>
          </p:txBody>
        </p:sp>
        <p:sp>
          <p:nvSpPr>
            <p:cNvPr id="126" name="Google Shape;222;p3">
              <a:extLst>
                <a:ext uri="{FF2B5EF4-FFF2-40B4-BE49-F238E27FC236}">
                  <a16:creationId xmlns:a16="http://schemas.microsoft.com/office/drawing/2014/main" id="{9D51EE84-83D4-45C6-B016-C83AC7440366}"/>
                </a:ext>
              </a:extLst>
            </p:cNvPr>
            <p:cNvSpPr/>
            <p:nvPr/>
          </p:nvSpPr>
          <p:spPr>
            <a:xfrm>
              <a:off x="3328332" y="2385542"/>
              <a:ext cx="120350" cy="259119"/>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27" name="Google Shape;223;p3">
              <a:extLst>
                <a:ext uri="{FF2B5EF4-FFF2-40B4-BE49-F238E27FC236}">
                  <a16:creationId xmlns:a16="http://schemas.microsoft.com/office/drawing/2014/main" id="{43BF6247-8B7F-48A0-835B-12E9F5766471}"/>
                </a:ext>
              </a:extLst>
            </p:cNvPr>
            <p:cNvSpPr/>
            <p:nvPr/>
          </p:nvSpPr>
          <p:spPr>
            <a:xfrm>
              <a:off x="3328332" y="2438003"/>
              <a:ext cx="133018" cy="133534"/>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28" name="Google Shape;224;p3">
              <a:extLst>
                <a:ext uri="{FF2B5EF4-FFF2-40B4-BE49-F238E27FC236}">
                  <a16:creationId xmlns:a16="http://schemas.microsoft.com/office/drawing/2014/main" id="{803D852E-A21C-4991-9F9C-7E0DE85771A7}"/>
                </a:ext>
              </a:extLst>
            </p:cNvPr>
            <p:cNvSpPr>
              <a:spLocks/>
            </p:cNvSpPr>
            <p:nvPr/>
          </p:nvSpPr>
          <p:spPr bwMode="auto">
            <a:xfrm>
              <a:off x="3358550" y="2469325"/>
              <a:ext cx="72075" cy="71450"/>
            </a:xfrm>
            <a:custGeom>
              <a:avLst/>
              <a:gdLst>
                <a:gd name="T0" fmla="*/ 2147483646 w 2883"/>
                <a:gd name="T1" fmla="*/ 2147483646 h 2858"/>
                <a:gd name="T2" fmla="*/ 2147483646 w 2883"/>
                <a:gd name="T3" fmla="*/ 2147483646 h 2858"/>
                <a:gd name="T4" fmla="*/ 2147483646 w 2883"/>
                <a:gd name="T5" fmla="*/ 2147483646 h 2858"/>
                <a:gd name="T6" fmla="*/ 2147483646 w 2883"/>
                <a:gd name="T7" fmla="*/ 2147483646 h 2858"/>
                <a:gd name="T8" fmla="*/ 2147483646 w 2883"/>
                <a:gd name="T9" fmla="*/ 2147483646 h 28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129" name="Google Shape;225;p3">
            <a:extLst>
              <a:ext uri="{FF2B5EF4-FFF2-40B4-BE49-F238E27FC236}">
                <a16:creationId xmlns:a16="http://schemas.microsoft.com/office/drawing/2014/main" id="{8D840E5B-B0E8-485B-A578-542ED89A5568}"/>
              </a:ext>
            </a:extLst>
          </p:cNvPr>
          <p:cNvGrpSpPr>
            <a:grpSpLocks/>
          </p:cNvGrpSpPr>
          <p:nvPr userDrawn="1"/>
        </p:nvGrpSpPr>
        <p:grpSpPr bwMode="auto">
          <a:xfrm>
            <a:off x="10778068" y="714376"/>
            <a:ext cx="167217" cy="168275"/>
            <a:chOff x="4954425" y="2036375"/>
            <a:chExt cx="166675" cy="168575"/>
          </a:xfrm>
        </p:grpSpPr>
        <p:sp>
          <p:nvSpPr>
            <p:cNvPr id="130" name="Google Shape;226;p3">
              <a:extLst>
                <a:ext uri="{FF2B5EF4-FFF2-40B4-BE49-F238E27FC236}">
                  <a16:creationId xmlns:a16="http://schemas.microsoft.com/office/drawing/2014/main" id="{6DF1EDD5-1C5B-4971-AD1A-0D05CDE0F036}"/>
                </a:ext>
              </a:extLst>
            </p:cNvPr>
            <p:cNvSpPr>
              <a:spLocks/>
            </p:cNvSpPr>
            <p:nvPr/>
          </p:nvSpPr>
          <p:spPr bwMode="auto">
            <a:xfrm>
              <a:off x="4954425" y="2036375"/>
              <a:ext cx="166675" cy="168575"/>
            </a:xfrm>
            <a:custGeom>
              <a:avLst/>
              <a:gdLst>
                <a:gd name="T0" fmla="*/ 2147483646 w 6667"/>
                <a:gd name="T1" fmla="*/ 2147483646 h 6743"/>
                <a:gd name="T2" fmla="*/ 2147483646 w 6667"/>
                <a:gd name="T3" fmla="*/ 2147483646 h 6743"/>
                <a:gd name="T4" fmla="*/ 2147483646 w 6667"/>
                <a:gd name="T5" fmla="*/ 2147483646 h 6743"/>
                <a:gd name="T6" fmla="*/ 2147483646 w 6667"/>
                <a:gd name="T7" fmla="*/ 2147483646 h 6743"/>
                <a:gd name="T8" fmla="*/ 2147483646 w 6667"/>
                <a:gd name="T9" fmla="*/ 2147483646 h 6743"/>
                <a:gd name="T10" fmla="*/ 2147483646 w 6667"/>
                <a:gd name="T11" fmla="*/ 2147483646 h 6743"/>
                <a:gd name="T12" fmla="*/ 2147483646 w 6667"/>
                <a:gd name="T13" fmla="*/ 2147483646 h 6743"/>
                <a:gd name="T14" fmla="*/ 2147483646 w 6667"/>
                <a:gd name="T15" fmla="*/ 2147483646 h 674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1" name="Google Shape;227;p3">
              <a:extLst>
                <a:ext uri="{FF2B5EF4-FFF2-40B4-BE49-F238E27FC236}">
                  <a16:creationId xmlns:a16="http://schemas.microsoft.com/office/drawing/2014/main" id="{A17714D1-4868-41A4-9CB9-CE80407C00BC}"/>
                </a:ext>
              </a:extLst>
            </p:cNvPr>
            <p:cNvSpPr/>
            <p:nvPr/>
          </p:nvSpPr>
          <p:spPr>
            <a:xfrm>
              <a:off x="5009280" y="2104760"/>
              <a:ext cx="52746" cy="41349"/>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sp>
        <p:nvSpPr>
          <p:cNvPr id="132" name="Google Shape;228;p3">
            <a:extLst>
              <a:ext uri="{FF2B5EF4-FFF2-40B4-BE49-F238E27FC236}">
                <a16:creationId xmlns:a16="http://schemas.microsoft.com/office/drawing/2014/main" id="{B98C7135-8FED-436D-BEAF-106595114BE0}"/>
              </a:ext>
            </a:extLst>
          </p:cNvPr>
          <p:cNvSpPr>
            <a:spLocks/>
          </p:cNvSpPr>
          <p:nvPr userDrawn="1"/>
        </p:nvSpPr>
        <p:spPr bwMode="auto">
          <a:xfrm>
            <a:off x="1576918" y="3597275"/>
            <a:ext cx="118533" cy="80963"/>
          </a:xfrm>
          <a:custGeom>
            <a:avLst/>
            <a:gdLst>
              <a:gd name="T0" fmla="*/ 2147483646 w 4765"/>
              <a:gd name="T1" fmla="*/ 2147483646 h 3248"/>
              <a:gd name="T2" fmla="*/ 2147483646 w 4765"/>
              <a:gd name="T3" fmla="*/ 2147483646 h 3248"/>
              <a:gd name="T4" fmla="*/ 2147483646 w 4765"/>
              <a:gd name="T5" fmla="*/ 2147483646 h 3248"/>
              <a:gd name="T6" fmla="*/ 2147483646 w 4765"/>
              <a:gd name="T7" fmla="*/ 2147483646 h 3248"/>
              <a:gd name="T8" fmla="*/ 2147483646 w 4765"/>
              <a:gd name="T9" fmla="*/ 2147483646 h 32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133" name="Google Shape;229;p3">
            <a:extLst>
              <a:ext uri="{FF2B5EF4-FFF2-40B4-BE49-F238E27FC236}">
                <a16:creationId xmlns:a16="http://schemas.microsoft.com/office/drawing/2014/main" id="{537E505C-523E-46E5-B044-F293909C3318}"/>
              </a:ext>
            </a:extLst>
          </p:cNvPr>
          <p:cNvSpPr/>
          <p:nvPr userDrawn="1"/>
        </p:nvSpPr>
        <p:spPr>
          <a:xfrm>
            <a:off x="9846733" y="3887788"/>
            <a:ext cx="86784" cy="61912"/>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lIns="68569" tIns="68569" rIns="68569" bIns="68569" anchor="ctr"/>
          <a:lstStyle/>
          <a:p>
            <a:pPr eaLnBrk="1" fontAlgn="auto" hangingPunct="1">
              <a:spcBef>
                <a:spcPts val="0"/>
              </a:spcBef>
              <a:spcAft>
                <a:spcPts val="0"/>
              </a:spcAft>
              <a:defRPr/>
            </a:pPr>
            <a:endParaRPr sz="1800" b="0">
              <a:solidFill>
                <a:prstClr val="black"/>
              </a:solidFill>
              <a:latin typeface="Arial"/>
            </a:endParaRPr>
          </a:p>
        </p:txBody>
      </p:sp>
      <p:grpSp>
        <p:nvGrpSpPr>
          <p:cNvPr id="134" name="Google Shape;230;p3">
            <a:extLst>
              <a:ext uri="{FF2B5EF4-FFF2-40B4-BE49-F238E27FC236}">
                <a16:creationId xmlns:a16="http://schemas.microsoft.com/office/drawing/2014/main" id="{404C4C7C-6344-47F7-818B-C0FA9EF9CF7F}"/>
              </a:ext>
            </a:extLst>
          </p:cNvPr>
          <p:cNvGrpSpPr>
            <a:grpSpLocks/>
          </p:cNvGrpSpPr>
          <p:nvPr userDrawn="1"/>
        </p:nvGrpSpPr>
        <p:grpSpPr bwMode="auto">
          <a:xfrm>
            <a:off x="1274234" y="5541964"/>
            <a:ext cx="167217" cy="168275"/>
            <a:chOff x="4954425" y="2036375"/>
            <a:chExt cx="166675" cy="168575"/>
          </a:xfrm>
        </p:grpSpPr>
        <p:sp>
          <p:nvSpPr>
            <p:cNvPr id="135" name="Google Shape;231;p3">
              <a:extLst>
                <a:ext uri="{FF2B5EF4-FFF2-40B4-BE49-F238E27FC236}">
                  <a16:creationId xmlns:a16="http://schemas.microsoft.com/office/drawing/2014/main" id="{1429F640-DEA9-4AD0-BB53-1868ED8925B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36" name="Google Shape;232;p3">
              <a:extLst>
                <a:ext uri="{FF2B5EF4-FFF2-40B4-BE49-F238E27FC236}">
                  <a16:creationId xmlns:a16="http://schemas.microsoft.com/office/drawing/2014/main" id="{06DD67BE-E876-4B6A-84E6-763BD6E491BD}"/>
                </a:ext>
              </a:extLst>
            </p:cNvPr>
            <p:cNvSpPr/>
            <p:nvPr/>
          </p:nvSpPr>
          <p:spPr>
            <a:xfrm>
              <a:off x="5009280" y="2104759"/>
              <a:ext cx="52746" cy="41349"/>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sp>
        <p:nvSpPr>
          <p:cNvPr id="137" name="TextBox 136">
            <a:extLst>
              <a:ext uri="{FF2B5EF4-FFF2-40B4-BE49-F238E27FC236}">
                <a16:creationId xmlns:a16="http://schemas.microsoft.com/office/drawing/2014/main" id="{F74BEBAD-B9B6-4FC9-A46F-E968207ECD26}"/>
              </a:ext>
            </a:extLst>
          </p:cNvPr>
          <p:cNvSpPr txBox="1"/>
          <p:nvPr userDrawn="1"/>
        </p:nvSpPr>
        <p:spPr>
          <a:xfrm>
            <a:off x="3558117" y="1522414"/>
            <a:ext cx="4519083" cy="2746375"/>
          </a:xfrm>
          <a:prstGeom prst="rect">
            <a:avLst/>
          </a:prstGeom>
          <a:noFill/>
        </p:spPr>
        <p:txBody>
          <a:bodyPr>
            <a:spAutoFit/>
          </a:bodyPr>
          <a:lstStyle/>
          <a:p>
            <a:pPr algn="ctr" eaLnBrk="1" fontAlgn="auto" hangingPunct="1">
              <a:spcBef>
                <a:spcPts val="0"/>
              </a:spcBef>
              <a:spcAft>
                <a:spcPts val="0"/>
              </a:spcAft>
              <a:defRPr/>
            </a:pPr>
            <a:r>
              <a:rPr lang="vi-VN" sz="8625" b="0" dirty="0">
                <a:solidFill>
                  <a:srgbClr val="C00000"/>
                </a:solidFill>
                <a:latin typeface="UTM Cookies"/>
              </a:rPr>
              <a:t>HOẠT ĐỘNG</a:t>
            </a:r>
          </a:p>
        </p:txBody>
      </p:sp>
    </p:spTree>
    <p:extLst>
      <p:ext uri="{BB962C8B-B14F-4D97-AF65-F5344CB8AC3E}">
        <p14:creationId xmlns:p14="http://schemas.microsoft.com/office/powerpoint/2010/main" val="2836770797"/>
      </p:ext>
    </p:extLst>
  </p:cSld>
  <p:clrMapOvr>
    <a:masterClrMapping/>
  </p:clrMapOvr>
  <p:transition spd="slow" advClick="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15"/>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132"/>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34"/>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29"/>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133"/>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18"/>
                                        </p:tgtEl>
                                      </p:cBhvr>
                                      <p:by x="150000" y="150000"/>
                                    </p:animScale>
                                  </p:childTnLst>
                                </p:cTn>
                              </p:par>
                              <p:par>
                                <p:cTn id="17" presetID="16" presetClass="entr" presetSubtype="21" fill="hold" nodeType="withEffect">
                                  <p:stCondLst>
                                    <p:cond delay="0"/>
                                  </p:stCondLst>
                                  <p:childTnLst>
                                    <p:set>
                                      <p:cBhvr>
                                        <p:cTn id="18" dur="1" fill="hold">
                                          <p:stCondLst>
                                            <p:cond delay="0"/>
                                          </p:stCondLst>
                                        </p:cTn>
                                        <p:tgtEl>
                                          <p:spTgt spid="71"/>
                                        </p:tgtEl>
                                        <p:attrNameLst>
                                          <p:attrName>style.visibility</p:attrName>
                                        </p:attrNameLst>
                                      </p:cBhvr>
                                      <p:to>
                                        <p:strVal val="visible"/>
                                      </p:to>
                                    </p:set>
                                    <p:animEffect transition="in" filter="barn(inVertical)">
                                      <p:cBhvr>
                                        <p:cTn id="19" dur="500"/>
                                        <p:tgtEl>
                                          <p:spTgt spid="71"/>
                                        </p:tgtEl>
                                      </p:cBhvr>
                                    </p:animEffect>
                                  </p:childTnLst>
                                </p:cTn>
                              </p:par>
                              <p:par>
                                <p:cTn id="20" presetID="16" presetClass="entr" presetSubtype="21" fill="hold" nodeType="withEffect">
                                  <p:stCondLst>
                                    <p:cond delay="0"/>
                                  </p:stCondLst>
                                  <p:childTnLst>
                                    <p:set>
                                      <p:cBhvr>
                                        <p:cTn id="21" dur="1" fill="hold">
                                          <p:stCondLst>
                                            <p:cond delay="0"/>
                                          </p:stCondLst>
                                        </p:cTn>
                                        <p:tgtEl>
                                          <p:spTgt spid="72"/>
                                        </p:tgtEl>
                                        <p:attrNameLst>
                                          <p:attrName>style.visibility</p:attrName>
                                        </p:attrNameLst>
                                      </p:cBhvr>
                                      <p:to>
                                        <p:strVal val="visible"/>
                                      </p:to>
                                    </p:set>
                                    <p:animEffect transition="in" filter="barn(inVertical)">
                                      <p:cBhvr>
                                        <p:cTn id="22" dur="500"/>
                                        <p:tgtEl>
                                          <p:spTgt spid="72"/>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70"/>
                                        </p:tgtEl>
                                        <p:attrNameLst>
                                          <p:attrName>style.visibility</p:attrName>
                                        </p:attrNameLst>
                                      </p:cBhvr>
                                      <p:to>
                                        <p:strVal val="visible"/>
                                      </p:to>
                                    </p:set>
                                    <p:animEffect transition="in" filter="fade">
                                      <p:cBhvr>
                                        <p:cTn id="26" dur="500"/>
                                        <p:tgtEl>
                                          <p:spTgt spid="70"/>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73"/>
                                        </p:tgtEl>
                                        <p:attrNameLst>
                                          <p:attrName>style.visibility</p:attrName>
                                        </p:attrNameLst>
                                      </p:cBhvr>
                                      <p:to>
                                        <p:strVal val="visible"/>
                                      </p:to>
                                    </p:set>
                                    <p:anim calcmode="lin" valueType="num">
                                      <p:cBhvr>
                                        <p:cTn id="30" dur="1000" fill="hold"/>
                                        <p:tgtEl>
                                          <p:spTgt spid="73"/>
                                        </p:tgtEl>
                                        <p:attrNameLst>
                                          <p:attrName>ppt_w</p:attrName>
                                        </p:attrNameLst>
                                      </p:cBhvr>
                                      <p:tavLst>
                                        <p:tav tm="0">
                                          <p:val>
                                            <p:fltVal val="0"/>
                                          </p:val>
                                        </p:tav>
                                        <p:tav tm="100000">
                                          <p:val>
                                            <p:strVal val="#ppt_w"/>
                                          </p:val>
                                        </p:tav>
                                      </p:tavLst>
                                    </p:anim>
                                    <p:anim calcmode="lin" valueType="num">
                                      <p:cBhvr>
                                        <p:cTn id="31" dur="1000" fill="hold"/>
                                        <p:tgtEl>
                                          <p:spTgt spid="73"/>
                                        </p:tgtEl>
                                        <p:attrNameLst>
                                          <p:attrName>ppt_h</p:attrName>
                                        </p:attrNameLst>
                                      </p:cBhvr>
                                      <p:tavLst>
                                        <p:tav tm="0">
                                          <p:val>
                                            <p:fltVal val="0"/>
                                          </p:val>
                                        </p:tav>
                                        <p:tav tm="100000">
                                          <p:val>
                                            <p:strVal val="#ppt_h"/>
                                          </p:val>
                                        </p:tav>
                                      </p:tavLst>
                                    </p:anim>
                                    <p:anim calcmode="lin" valueType="num">
                                      <p:cBhvr>
                                        <p:cTn id="32" dur="1000" fill="hold"/>
                                        <p:tgtEl>
                                          <p:spTgt spid="73"/>
                                        </p:tgtEl>
                                        <p:attrNameLst>
                                          <p:attrName>style.rotation</p:attrName>
                                        </p:attrNameLst>
                                      </p:cBhvr>
                                      <p:tavLst>
                                        <p:tav tm="0">
                                          <p:val>
                                            <p:fltVal val="90"/>
                                          </p:val>
                                        </p:tav>
                                        <p:tav tm="100000">
                                          <p:val>
                                            <p:fltVal val="0"/>
                                          </p:val>
                                        </p:tav>
                                      </p:tavLst>
                                    </p:anim>
                                    <p:animEffect transition="in" filter="fade">
                                      <p:cBhvr>
                                        <p:cTn id="33" dur="1000"/>
                                        <p:tgtEl>
                                          <p:spTgt spid="73"/>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7"/>
                                        </p:tgtEl>
                                        <p:attrNameLst>
                                          <p:attrName>style.visibility</p:attrName>
                                        </p:attrNameLst>
                                      </p:cBhvr>
                                      <p:to>
                                        <p:strVal val="visible"/>
                                      </p:to>
                                    </p:set>
                                    <p:animEffect transition="in" filter="randombar(horizontal)">
                                      <p:cBhvr>
                                        <p:cTn id="37" dur="5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137" grpId="0"/>
    </p:bld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grpSp>
        <p:nvGrpSpPr>
          <p:cNvPr id="2" name="Google Shape;992;p14">
            <a:extLst>
              <a:ext uri="{FF2B5EF4-FFF2-40B4-BE49-F238E27FC236}">
                <a16:creationId xmlns:a16="http://schemas.microsoft.com/office/drawing/2014/main" id="{EF715E86-115D-40A8-9DA3-DE6B0974FAB2}"/>
              </a:ext>
            </a:extLst>
          </p:cNvPr>
          <p:cNvGrpSpPr>
            <a:grpSpLocks/>
          </p:cNvGrpSpPr>
          <p:nvPr userDrawn="1"/>
        </p:nvGrpSpPr>
        <p:grpSpPr bwMode="auto">
          <a:xfrm>
            <a:off x="395818" y="219076"/>
            <a:ext cx="11614149" cy="6240463"/>
            <a:chOff x="395894" y="219519"/>
            <a:chExt cx="8518865" cy="4788281"/>
          </a:xfrm>
        </p:grpSpPr>
        <p:sp>
          <p:nvSpPr>
            <p:cNvPr id="3" name="Google Shape;993;p14">
              <a:extLst>
                <a:ext uri="{FF2B5EF4-FFF2-40B4-BE49-F238E27FC236}">
                  <a16:creationId xmlns:a16="http://schemas.microsoft.com/office/drawing/2014/main" id="{1E053219-18D9-47B9-B565-8714FD1461B4}"/>
                </a:ext>
              </a:extLst>
            </p:cNvPr>
            <p:cNvSpPr>
              <a:spLocks/>
            </p:cNvSpPr>
            <p:nvPr/>
          </p:nvSpPr>
          <p:spPr bwMode="auto">
            <a:xfrm>
              <a:off x="661185" y="219519"/>
              <a:ext cx="8068819" cy="4788281"/>
            </a:xfrm>
            <a:custGeom>
              <a:avLst/>
              <a:gdLst>
                <a:gd name="T0" fmla="*/ 2147483646 w 257584"/>
                <a:gd name="T1" fmla="*/ 2147483646 h 146846"/>
                <a:gd name="T2" fmla="*/ 2147483646 w 257584"/>
                <a:gd name="T3" fmla="*/ 2147483646 h 146846"/>
                <a:gd name="T4" fmla="*/ 2147483646 w 257584"/>
                <a:gd name="T5" fmla="*/ 2147483646 h 146846"/>
                <a:gd name="T6" fmla="*/ 2147483646 w 257584"/>
                <a:gd name="T7" fmla="*/ 2147483646 h 146846"/>
                <a:gd name="T8" fmla="*/ 2147483646 w 257584"/>
                <a:gd name="T9" fmla="*/ 2147483646 h 146846"/>
                <a:gd name="T10" fmla="*/ 2147483646 w 257584"/>
                <a:gd name="T11" fmla="*/ 2147483646 h 146846"/>
                <a:gd name="T12" fmla="*/ 2147483646 w 257584"/>
                <a:gd name="T13" fmla="*/ 2147483646 h 146846"/>
                <a:gd name="T14" fmla="*/ 2147483646 w 257584"/>
                <a:gd name="T15" fmla="*/ 2147483646 h 146846"/>
                <a:gd name="T16" fmla="*/ 2147483646 w 257584"/>
                <a:gd name="T17" fmla="*/ 2147483646 h 1468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lnTo>
                    <a:pt x="7146" y="1"/>
                  </a:lnTo>
                  <a:close/>
                </a:path>
              </a:pathLst>
            </a:custGeom>
            <a:solidFill>
              <a:srgbClr val="FFE28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4" name="Google Shape;994;p14">
              <a:extLst>
                <a:ext uri="{FF2B5EF4-FFF2-40B4-BE49-F238E27FC236}">
                  <a16:creationId xmlns:a16="http://schemas.microsoft.com/office/drawing/2014/main" id="{81C69666-F652-44DC-A072-D1F76DE71946}"/>
                </a:ext>
              </a:extLst>
            </p:cNvPr>
            <p:cNvGrpSpPr>
              <a:grpSpLocks/>
            </p:cNvGrpSpPr>
            <p:nvPr/>
          </p:nvGrpSpPr>
          <p:grpSpPr bwMode="auto">
            <a:xfrm>
              <a:off x="8341543" y="2282008"/>
              <a:ext cx="569676" cy="380612"/>
              <a:chOff x="8341543" y="2282008"/>
              <a:chExt cx="569676" cy="380612"/>
            </a:xfrm>
          </p:grpSpPr>
          <p:sp>
            <p:nvSpPr>
              <p:cNvPr id="23" name="Google Shape;995;p14">
                <a:extLst>
                  <a:ext uri="{FF2B5EF4-FFF2-40B4-BE49-F238E27FC236}">
                    <a16:creationId xmlns:a16="http://schemas.microsoft.com/office/drawing/2014/main" id="{A4153C8C-920C-45DC-8B3B-5DF8D6825D28}"/>
                  </a:ext>
                </a:extLst>
              </p:cNvPr>
              <p:cNvSpPr>
                <a:spLocks/>
              </p:cNvSpPr>
              <p:nvPr/>
            </p:nvSpPr>
            <p:spPr bwMode="auto">
              <a:xfrm>
                <a:off x="8341543" y="2361783"/>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4" name="Google Shape;996;p14">
                <a:extLst>
                  <a:ext uri="{FF2B5EF4-FFF2-40B4-BE49-F238E27FC236}">
                    <a16:creationId xmlns:a16="http://schemas.microsoft.com/office/drawing/2014/main" id="{5ED90860-D11A-4358-B7BB-F7CC9A1C28A8}"/>
                  </a:ext>
                </a:extLst>
              </p:cNvPr>
              <p:cNvSpPr>
                <a:spLocks/>
              </p:cNvSpPr>
              <p:nvPr/>
            </p:nvSpPr>
            <p:spPr bwMode="auto">
              <a:xfrm>
                <a:off x="8341543" y="2282008"/>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5" name="Google Shape;997;p14">
              <a:extLst>
                <a:ext uri="{FF2B5EF4-FFF2-40B4-BE49-F238E27FC236}">
                  <a16:creationId xmlns:a16="http://schemas.microsoft.com/office/drawing/2014/main" id="{72BE9900-A82F-4373-8214-49FAE4125E78}"/>
                </a:ext>
              </a:extLst>
            </p:cNvPr>
            <p:cNvSpPr>
              <a:spLocks/>
            </p:cNvSpPr>
            <p:nvPr/>
          </p:nvSpPr>
          <p:spPr bwMode="auto">
            <a:xfrm>
              <a:off x="8341543" y="4447718"/>
              <a:ext cx="569676" cy="308239"/>
            </a:xfrm>
            <a:custGeom>
              <a:avLst/>
              <a:gdLst>
                <a:gd name="T0" fmla="*/ 0 w 18186"/>
                <a:gd name="T1" fmla="*/ 0 h 9453"/>
                <a:gd name="T2" fmla="*/ 0 w 18186"/>
                <a:gd name="T3" fmla="*/ 2147483646 h 9453"/>
                <a:gd name="T4" fmla="*/ 2147483646 w 18186"/>
                <a:gd name="T5" fmla="*/ 2147483646 h 9453"/>
                <a:gd name="T6" fmla="*/ 2147483646 w 18186"/>
                <a:gd name="T7" fmla="*/ 2147483646 h 9453"/>
                <a:gd name="T8" fmla="*/ 2147483646 w 18186"/>
                <a:gd name="T9" fmla="*/ 0 h 9453"/>
                <a:gd name="T10" fmla="*/ 0 w 18186"/>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6" name="Google Shape;998;p14">
              <a:extLst>
                <a:ext uri="{FF2B5EF4-FFF2-40B4-BE49-F238E27FC236}">
                  <a16:creationId xmlns:a16="http://schemas.microsoft.com/office/drawing/2014/main" id="{FB415BEF-C1AD-41DC-B7D6-641AD1F330D6}"/>
                </a:ext>
              </a:extLst>
            </p:cNvPr>
            <p:cNvGrpSpPr>
              <a:grpSpLocks/>
            </p:cNvGrpSpPr>
            <p:nvPr/>
          </p:nvGrpSpPr>
          <p:grpSpPr bwMode="auto">
            <a:xfrm>
              <a:off x="8341543" y="1721094"/>
              <a:ext cx="569676" cy="380612"/>
              <a:chOff x="8341543" y="1721094"/>
              <a:chExt cx="569676" cy="380612"/>
            </a:xfrm>
          </p:grpSpPr>
          <p:sp>
            <p:nvSpPr>
              <p:cNvPr id="21" name="Google Shape;999;p14">
                <a:extLst>
                  <a:ext uri="{FF2B5EF4-FFF2-40B4-BE49-F238E27FC236}">
                    <a16:creationId xmlns:a16="http://schemas.microsoft.com/office/drawing/2014/main" id="{E1647BEF-282C-4A5C-AC22-041592CB3E78}"/>
                  </a:ext>
                </a:extLst>
              </p:cNvPr>
              <p:cNvSpPr>
                <a:spLocks/>
              </p:cNvSpPr>
              <p:nvPr/>
            </p:nvSpPr>
            <p:spPr bwMode="auto">
              <a:xfrm>
                <a:off x="8341543" y="1800869"/>
                <a:ext cx="569676" cy="300837"/>
              </a:xfrm>
              <a:custGeom>
                <a:avLst/>
                <a:gdLst>
                  <a:gd name="T0" fmla="*/ 0 w 18186"/>
                  <a:gd name="T1" fmla="*/ 0 h 9226"/>
                  <a:gd name="T2" fmla="*/ 0 w 18186"/>
                  <a:gd name="T3" fmla="*/ 2147483646 h 9226"/>
                  <a:gd name="T4" fmla="*/ 2147483646 w 18186"/>
                  <a:gd name="T5" fmla="*/ 2147483646 h 9226"/>
                  <a:gd name="T6" fmla="*/ 2147483646 w 18186"/>
                  <a:gd name="T7" fmla="*/ 2147483646 h 9226"/>
                  <a:gd name="T8" fmla="*/ 2147483646 w 18186"/>
                  <a:gd name="T9" fmla="*/ 0 h 9226"/>
                  <a:gd name="T10" fmla="*/ 0 w 18186"/>
                  <a:gd name="T11" fmla="*/ 0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0"/>
                    </a:moveTo>
                    <a:lnTo>
                      <a:pt x="0" y="9225"/>
                    </a:lnTo>
                    <a:lnTo>
                      <a:pt x="18186" y="9225"/>
                    </a:lnTo>
                    <a:lnTo>
                      <a:pt x="16824" y="4462"/>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 name="Google Shape;1000;p14">
                <a:extLst>
                  <a:ext uri="{FF2B5EF4-FFF2-40B4-BE49-F238E27FC236}">
                    <a16:creationId xmlns:a16="http://schemas.microsoft.com/office/drawing/2014/main" id="{525523B5-47A6-4844-8288-2169EB120EAB}"/>
                  </a:ext>
                </a:extLst>
              </p:cNvPr>
              <p:cNvSpPr/>
              <p:nvPr/>
            </p:nvSpPr>
            <p:spPr>
              <a:xfrm>
                <a:off x="8341867" y="1721415"/>
                <a:ext cx="569787" cy="300866"/>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grpSp>
          <p:nvGrpSpPr>
            <p:cNvPr id="7" name="Google Shape;1001;p14">
              <a:extLst>
                <a:ext uri="{FF2B5EF4-FFF2-40B4-BE49-F238E27FC236}">
                  <a16:creationId xmlns:a16="http://schemas.microsoft.com/office/drawing/2014/main" id="{E53EBC87-4AEC-480A-BCC5-743F0A80F17F}"/>
                </a:ext>
              </a:extLst>
            </p:cNvPr>
            <p:cNvGrpSpPr>
              <a:grpSpLocks/>
            </p:cNvGrpSpPr>
            <p:nvPr/>
          </p:nvGrpSpPr>
          <p:grpSpPr bwMode="auto">
            <a:xfrm>
              <a:off x="8346273" y="1183592"/>
              <a:ext cx="568486" cy="388014"/>
              <a:chOff x="8346273" y="1183592"/>
              <a:chExt cx="568486" cy="388014"/>
            </a:xfrm>
          </p:grpSpPr>
          <p:sp>
            <p:nvSpPr>
              <p:cNvPr id="19" name="Google Shape;1002;p14">
                <a:extLst>
                  <a:ext uri="{FF2B5EF4-FFF2-40B4-BE49-F238E27FC236}">
                    <a16:creationId xmlns:a16="http://schemas.microsoft.com/office/drawing/2014/main" id="{FEC8ACA2-C61A-4314-8933-AEFA661EA7FB}"/>
                  </a:ext>
                </a:extLst>
              </p:cNvPr>
              <p:cNvSpPr>
                <a:spLocks/>
              </p:cNvSpPr>
              <p:nvPr/>
            </p:nvSpPr>
            <p:spPr bwMode="auto">
              <a:xfrm>
                <a:off x="8346273" y="1263367"/>
                <a:ext cx="568486" cy="308239"/>
              </a:xfrm>
              <a:custGeom>
                <a:avLst/>
                <a:gdLst>
                  <a:gd name="T0" fmla="*/ 0 w 18148"/>
                  <a:gd name="T1" fmla="*/ 0 h 9453"/>
                  <a:gd name="T2" fmla="*/ 0 w 18148"/>
                  <a:gd name="T3" fmla="*/ 2147483646 h 9453"/>
                  <a:gd name="T4" fmla="*/ 2147483646 w 18148"/>
                  <a:gd name="T5" fmla="*/ 2147483646 h 9453"/>
                  <a:gd name="T6" fmla="*/ 2147483646 w 18148"/>
                  <a:gd name="T7" fmla="*/ 2147483646 h 9453"/>
                  <a:gd name="T8" fmla="*/ 2147483646 w 18148"/>
                  <a:gd name="T9" fmla="*/ 0 h 9453"/>
                  <a:gd name="T10" fmla="*/ 0 w 18148"/>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 name="Google Shape;1003;p14">
                <a:extLst>
                  <a:ext uri="{FF2B5EF4-FFF2-40B4-BE49-F238E27FC236}">
                    <a16:creationId xmlns:a16="http://schemas.microsoft.com/office/drawing/2014/main" id="{1B0E58D0-B7FB-41EF-9A2D-7E9FE6B97989}"/>
                  </a:ext>
                </a:extLst>
              </p:cNvPr>
              <p:cNvSpPr>
                <a:spLocks/>
              </p:cNvSpPr>
              <p:nvPr/>
            </p:nvSpPr>
            <p:spPr bwMode="auto">
              <a:xfrm>
                <a:off x="8346273" y="1183592"/>
                <a:ext cx="568486" cy="308239"/>
              </a:xfrm>
              <a:custGeom>
                <a:avLst/>
                <a:gdLst>
                  <a:gd name="T0" fmla="*/ 0 w 18148"/>
                  <a:gd name="T1" fmla="*/ 0 h 9453"/>
                  <a:gd name="T2" fmla="*/ 0 w 18148"/>
                  <a:gd name="T3" fmla="*/ 2147483646 h 9453"/>
                  <a:gd name="T4" fmla="*/ 2147483646 w 18148"/>
                  <a:gd name="T5" fmla="*/ 2147483646 h 9453"/>
                  <a:gd name="T6" fmla="*/ 2147483646 w 18148"/>
                  <a:gd name="T7" fmla="*/ 2147483646 h 9453"/>
                  <a:gd name="T8" fmla="*/ 2147483646 w 18148"/>
                  <a:gd name="T9" fmla="*/ 0 h 9453"/>
                  <a:gd name="T10" fmla="*/ 0 w 18148"/>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8" name="Google Shape;1004;p14">
              <a:extLst>
                <a:ext uri="{FF2B5EF4-FFF2-40B4-BE49-F238E27FC236}">
                  <a16:creationId xmlns:a16="http://schemas.microsoft.com/office/drawing/2014/main" id="{67DB9E06-A46B-4C05-811A-DA8E77515818}"/>
                </a:ext>
              </a:extLst>
            </p:cNvPr>
            <p:cNvGrpSpPr>
              <a:grpSpLocks/>
            </p:cNvGrpSpPr>
            <p:nvPr/>
          </p:nvGrpSpPr>
          <p:grpSpPr bwMode="auto">
            <a:xfrm>
              <a:off x="8341543" y="606635"/>
              <a:ext cx="569676" cy="388014"/>
              <a:chOff x="8341543" y="606635"/>
              <a:chExt cx="569676" cy="388014"/>
            </a:xfrm>
          </p:grpSpPr>
          <p:sp>
            <p:nvSpPr>
              <p:cNvPr id="17" name="Google Shape;1005;p14">
                <a:extLst>
                  <a:ext uri="{FF2B5EF4-FFF2-40B4-BE49-F238E27FC236}">
                    <a16:creationId xmlns:a16="http://schemas.microsoft.com/office/drawing/2014/main" id="{5825D63A-FB0F-4649-B8A4-0C6E00F4DB20}"/>
                  </a:ext>
                </a:extLst>
              </p:cNvPr>
              <p:cNvSpPr>
                <a:spLocks/>
              </p:cNvSpPr>
              <p:nvPr/>
            </p:nvSpPr>
            <p:spPr bwMode="auto">
              <a:xfrm>
                <a:off x="8341543" y="686410"/>
                <a:ext cx="569676" cy="308239"/>
              </a:xfrm>
              <a:custGeom>
                <a:avLst/>
                <a:gdLst>
                  <a:gd name="T0" fmla="*/ 0 w 18186"/>
                  <a:gd name="T1" fmla="*/ 0 h 9453"/>
                  <a:gd name="T2" fmla="*/ 0 w 18186"/>
                  <a:gd name="T3" fmla="*/ 2147483646 h 9453"/>
                  <a:gd name="T4" fmla="*/ 2147483646 w 18186"/>
                  <a:gd name="T5" fmla="*/ 2147483646 h 9453"/>
                  <a:gd name="T6" fmla="*/ 2147483646 w 18186"/>
                  <a:gd name="T7" fmla="*/ 2147483646 h 9453"/>
                  <a:gd name="T8" fmla="*/ 2147483646 w 18186"/>
                  <a:gd name="T9" fmla="*/ 0 h 9453"/>
                  <a:gd name="T10" fmla="*/ 0 w 18186"/>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 name="Google Shape;1006;p14">
                <a:extLst>
                  <a:ext uri="{FF2B5EF4-FFF2-40B4-BE49-F238E27FC236}">
                    <a16:creationId xmlns:a16="http://schemas.microsoft.com/office/drawing/2014/main" id="{FDA74EA1-4F6C-47DA-AC98-AFB365A215C7}"/>
                  </a:ext>
                </a:extLst>
              </p:cNvPr>
              <p:cNvSpPr/>
              <p:nvPr/>
            </p:nvSpPr>
            <p:spPr>
              <a:xfrm>
                <a:off x="8341867" y="606869"/>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grpSp>
          <p:nvGrpSpPr>
            <p:cNvPr id="9" name="Google Shape;1007;p14">
              <a:extLst>
                <a:ext uri="{FF2B5EF4-FFF2-40B4-BE49-F238E27FC236}">
                  <a16:creationId xmlns:a16="http://schemas.microsoft.com/office/drawing/2014/main" id="{17B7B93B-B655-4633-89E8-AB5B794D6C17}"/>
                </a:ext>
              </a:extLst>
            </p:cNvPr>
            <p:cNvGrpSpPr>
              <a:grpSpLocks/>
            </p:cNvGrpSpPr>
            <p:nvPr/>
          </p:nvGrpSpPr>
          <p:grpSpPr bwMode="auto">
            <a:xfrm>
              <a:off x="8341543" y="2842933"/>
              <a:ext cx="569676" cy="380612"/>
              <a:chOff x="8341543" y="2282008"/>
              <a:chExt cx="569676" cy="380612"/>
            </a:xfrm>
          </p:grpSpPr>
          <p:sp>
            <p:nvSpPr>
              <p:cNvPr id="15" name="Google Shape;1008;p14">
                <a:extLst>
                  <a:ext uri="{FF2B5EF4-FFF2-40B4-BE49-F238E27FC236}">
                    <a16:creationId xmlns:a16="http://schemas.microsoft.com/office/drawing/2014/main" id="{B3F98DF0-0DBE-413E-9B58-4C43C307F55B}"/>
                  </a:ext>
                </a:extLst>
              </p:cNvPr>
              <p:cNvSpPr>
                <a:spLocks/>
              </p:cNvSpPr>
              <p:nvPr/>
            </p:nvSpPr>
            <p:spPr bwMode="auto">
              <a:xfrm>
                <a:off x="8341543" y="2361783"/>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 name="Google Shape;1009;p14">
                <a:extLst>
                  <a:ext uri="{FF2B5EF4-FFF2-40B4-BE49-F238E27FC236}">
                    <a16:creationId xmlns:a16="http://schemas.microsoft.com/office/drawing/2014/main" id="{F278C972-85F3-4C85-B398-185EE2F6E27F}"/>
                  </a:ext>
                </a:extLst>
              </p:cNvPr>
              <p:cNvSpPr>
                <a:spLocks/>
              </p:cNvSpPr>
              <p:nvPr/>
            </p:nvSpPr>
            <p:spPr bwMode="auto">
              <a:xfrm>
                <a:off x="8341543" y="2282008"/>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10" name="Google Shape;1010;p14">
              <a:extLst>
                <a:ext uri="{FF2B5EF4-FFF2-40B4-BE49-F238E27FC236}">
                  <a16:creationId xmlns:a16="http://schemas.microsoft.com/office/drawing/2014/main" id="{869F7718-3ECD-4AEF-9DA8-76B7F15CACDE}"/>
                </a:ext>
              </a:extLst>
            </p:cNvPr>
            <p:cNvGrpSpPr>
              <a:grpSpLocks/>
            </p:cNvGrpSpPr>
            <p:nvPr/>
          </p:nvGrpSpPr>
          <p:grpSpPr bwMode="auto">
            <a:xfrm>
              <a:off x="8341543" y="3403858"/>
              <a:ext cx="569676" cy="380612"/>
              <a:chOff x="8341543" y="2282008"/>
              <a:chExt cx="569676" cy="380612"/>
            </a:xfrm>
          </p:grpSpPr>
          <p:sp>
            <p:nvSpPr>
              <p:cNvPr id="13" name="Google Shape;1011;p14">
                <a:extLst>
                  <a:ext uri="{FF2B5EF4-FFF2-40B4-BE49-F238E27FC236}">
                    <a16:creationId xmlns:a16="http://schemas.microsoft.com/office/drawing/2014/main" id="{1918E22C-B047-4E6B-8C0A-3569D0B34B76}"/>
                  </a:ext>
                </a:extLst>
              </p:cNvPr>
              <p:cNvSpPr>
                <a:spLocks/>
              </p:cNvSpPr>
              <p:nvPr/>
            </p:nvSpPr>
            <p:spPr bwMode="auto">
              <a:xfrm>
                <a:off x="8341543" y="2361783"/>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 name="Google Shape;1012;p14">
                <a:extLst>
                  <a:ext uri="{FF2B5EF4-FFF2-40B4-BE49-F238E27FC236}">
                    <a16:creationId xmlns:a16="http://schemas.microsoft.com/office/drawing/2014/main" id="{F320FC08-C40C-497A-8261-9D60CC605447}"/>
                  </a:ext>
                </a:extLst>
              </p:cNvPr>
              <p:cNvSpPr/>
              <p:nvPr/>
            </p:nvSpPr>
            <p:spPr>
              <a:xfrm>
                <a:off x="8341867" y="2281736"/>
                <a:ext cx="569787" cy="30086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sp>
          <p:nvSpPr>
            <p:cNvPr id="11" name="Google Shape;1013;p14">
              <a:extLst>
                <a:ext uri="{FF2B5EF4-FFF2-40B4-BE49-F238E27FC236}">
                  <a16:creationId xmlns:a16="http://schemas.microsoft.com/office/drawing/2014/main" id="{2E355F8C-8CFA-4860-8027-D9F4A5F461F3}"/>
                </a:ext>
              </a:extLst>
            </p:cNvPr>
            <p:cNvSpPr/>
            <p:nvPr/>
          </p:nvSpPr>
          <p:spPr>
            <a:xfrm>
              <a:off x="8341867" y="4368307"/>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2" name="Google Shape;1014;p14">
              <a:extLst>
                <a:ext uri="{FF2B5EF4-FFF2-40B4-BE49-F238E27FC236}">
                  <a16:creationId xmlns:a16="http://schemas.microsoft.com/office/drawing/2014/main" id="{1F40CD1C-92AC-4D65-AF7D-C7597320CA61}"/>
                </a:ext>
              </a:extLst>
            </p:cNvPr>
            <p:cNvSpPr>
              <a:spLocks/>
            </p:cNvSpPr>
            <p:nvPr/>
          </p:nvSpPr>
          <p:spPr bwMode="auto">
            <a:xfrm>
              <a:off x="395894" y="219519"/>
              <a:ext cx="8053438" cy="4788281"/>
            </a:xfrm>
            <a:custGeom>
              <a:avLst/>
              <a:gdLst>
                <a:gd name="T0" fmla="*/ 2147483646 w 257093"/>
                <a:gd name="T1" fmla="*/ 2147483646 h 146846"/>
                <a:gd name="T2" fmla="*/ 2147483646 w 257093"/>
                <a:gd name="T3" fmla="*/ 2147483646 h 146846"/>
                <a:gd name="T4" fmla="*/ 2147483646 w 257093"/>
                <a:gd name="T5" fmla="*/ 2147483646 h 146846"/>
                <a:gd name="T6" fmla="*/ 2147483646 w 257093"/>
                <a:gd name="T7" fmla="*/ 2147483646 h 146846"/>
                <a:gd name="T8" fmla="*/ 2147483646 w 257093"/>
                <a:gd name="T9" fmla="*/ 2147483646 h 146846"/>
                <a:gd name="T10" fmla="*/ 2147483646 w 257093"/>
                <a:gd name="T11" fmla="*/ 2147483646 h 146846"/>
                <a:gd name="T12" fmla="*/ 2147483646 w 257093"/>
                <a:gd name="T13" fmla="*/ 2147483646 h 146846"/>
                <a:gd name="T14" fmla="*/ 2147483646 w 257093"/>
                <a:gd name="T15" fmla="*/ 2147483646 h 146846"/>
                <a:gd name="T16" fmla="*/ 2147483646 w 257093"/>
                <a:gd name="T17" fmla="*/ 2147483646 h 1468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lnTo>
                    <a:pt x="7146" y="1"/>
                  </a:lnTo>
                  <a:close/>
                </a:path>
              </a:pathLst>
            </a:custGeom>
            <a:solidFill>
              <a:srgbClr val="FCFAF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25" name="Google Shape;1082;p14">
            <a:extLst>
              <a:ext uri="{FF2B5EF4-FFF2-40B4-BE49-F238E27FC236}">
                <a16:creationId xmlns:a16="http://schemas.microsoft.com/office/drawing/2014/main" id="{E0769DC9-8558-44B1-BFF3-944293DE38D0}"/>
              </a:ext>
            </a:extLst>
          </p:cNvPr>
          <p:cNvSpPr>
            <a:spLocks/>
          </p:cNvSpPr>
          <p:nvPr userDrawn="1"/>
        </p:nvSpPr>
        <p:spPr bwMode="auto">
          <a:xfrm>
            <a:off x="465667" y="882651"/>
            <a:ext cx="110067" cy="176213"/>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6" name="Google Shape;1083;p14">
            <a:extLst>
              <a:ext uri="{FF2B5EF4-FFF2-40B4-BE49-F238E27FC236}">
                <a16:creationId xmlns:a16="http://schemas.microsoft.com/office/drawing/2014/main" id="{C11F78BA-6282-4799-93FE-F7589A505435}"/>
              </a:ext>
            </a:extLst>
          </p:cNvPr>
          <p:cNvSpPr>
            <a:spLocks/>
          </p:cNvSpPr>
          <p:nvPr userDrawn="1"/>
        </p:nvSpPr>
        <p:spPr bwMode="auto">
          <a:xfrm>
            <a:off x="201084" y="906463"/>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7" name="Google Shape;1084;p14">
            <a:extLst>
              <a:ext uri="{FF2B5EF4-FFF2-40B4-BE49-F238E27FC236}">
                <a16:creationId xmlns:a16="http://schemas.microsoft.com/office/drawing/2014/main" id="{0613A297-35D9-4FFA-A4A0-14751167A4EA}"/>
              </a:ext>
            </a:extLst>
          </p:cNvPr>
          <p:cNvSpPr>
            <a:spLocks/>
          </p:cNvSpPr>
          <p:nvPr userDrawn="1"/>
        </p:nvSpPr>
        <p:spPr bwMode="auto">
          <a:xfrm>
            <a:off x="224367" y="989014"/>
            <a:ext cx="44451"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8" name="Google Shape;1085;p14">
            <a:extLst>
              <a:ext uri="{FF2B5EF4-FFF2-40B4-BE49-F238E27FC236}">
                <a16:creationId xmlns:a16="http://schemas.microsoft.com/office/drawing/2014/main" id="{7D7601EB-2B2A-49D1-8BE5-82D1BBBA8FEE}"/>
              </a:ext>
            </a:extLst>
          </p:cNvPr>
          <p:cNvSpPr>
            <a:spLocks/>
          </p:cNvSpPr>
          <p:nvPr userDrawn="1"/>
        </p:nvSpPr>
        <p:spPr bwMode="auto">
          <a:xfrm>
            <a:off x="524934" y="947739"/>
            <a:ext cx="46567" cy="46037"/>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9" name="Google Shape;1086;p14">
            <a:extLst>
              <a:ext uri="{FF2B5EF4-FFF2-40B4-BE49-F238E27FC236}">
                <a16:creationId xmlns:a16="http://schemas.microsoft.com/office/drawing/2014/main" id="{34CA0A8E-D748-46CA-8F2C-6031787B5BF4}"/>
              </a:ext>
            </a:extLst>
          </p:cNvPr>
          <p:cNvSpPr>
            <a:spLocks/>
          </p:cNvSpPr>
          <p:nvPr userDrawn="1"/>
        </p:nvSpPr>
        <p:spPr bwMode="auto">
          <a:xfrm>
            <a:off x="201084" y="917575"/>
            <a:ext cx="448733" cy="96838"/>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0" name="Google Shape;1082;p14">
            <a:extLst>
              <a:ext uri="{FF2B5EF4-FFF2-40B4-BE49-F238E27FC236}">
                <a16:creationId xmlns:a16="http://schemas.microsoft.com/office/drawing/2014/main" id="{9ED4B25F-D444-4BCA-8A29-614E20A7EB11}"/>
              </a:ext>
            </a:extLst>
          </p:cNvPr>
          <p:cNvSpPr>
            <a:spLocks/>
          </p:cNvSpPr>
          <p:nvPr userDrawn="1"/>
        </p:nvSpPr>
        <p:spPr bwMode="auto">
          <a:xfrm>
            <a:off x="463550" y="1495425"/>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1" name="Google Shape;1083;p14">
            <a:extLst>
              <a:ext uri="{FF2B5EF4-FFF2-40B4-BE49-F238E27FC236}">
                <a16:creationId xmlns:a16="http://schemas.microsoft.com/office/drawing/2014/main" id="{F6188DEB-2982-487D-B95A-C1C5A026176F}"/>
              </a:ext>
            </a:extLst>
          </p:cNvPr>
          <p:cNvSpPr>
            <a:spLocks/>
          </p:cNvSpPr>
          <p:nvPr userDrawn="1"/>
        </p:nvSpPr>
        <p:spPr bwMode="auto">
          <a:xfrm>
            <a:off x="198967" y="1520826"/>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2" name="Google Shape;1084;p14">
            <a:extLst>
              <a:ext uri="{FF2B5EF4-FFF2-40B4-BE49-F238E27FC236}">
                <a16:creationId xmlns:a16="http://schemas.microsoft.com/office/drawing/2014/main" id="{117B5FB5-5483-422C-8D0A-87EB604B143A}"/>
              </a:ext>
            </a:extLst>
          </p:cNvPr>
          <p:cNvSpPr>
            <a:spLocks/>
          </p:cNvSpPr>
          <p:nvPr userDrawn="1"/>
        </p:nvSpPr>
        <p:spPr bwMode="auto">
          <a:xfrm>
            <a:off x="222251" y="1603375"/>
            <a:ext cx="46567" cy="46038"/>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3" name="Google Shape;1085;p14">
            <a:extLst>
              <a:ext uri="{FF2B5EF4-FFF2-40B4-BE49-F238E27FC236}">
                <a16:creationId xmlns:a16="http://schemas.microsoft.com/office/drawing/2014/main" id="{37D46A5F-22A5-451E-9F3D-C903944E96E2}"/>
              </a:ext>
            </a:extLst>
          </p:cNvPr>
          <p:cNvSpPr>
            <a:spLocks/>
          </p:cNvSpPr>
          <p:nvPr userDrawn="1"/>
        </p:nvSpPr>
        <p:spPr bwMode="auto">
          <a:xfrm>
            <a:off x="522818" y="1562100"/>
            <a:ext cx="46567" cy="44450"/>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4" name="Google Shape;1086;p14">
            <a:extLst>
              <a:ext uri="{FF2B5EF4-FFF2-40B4-BE49-F238E27FC236}">
                <a16:creationId xmlns:a16="http://schemas.microsoft.com/office/drawing/2014/main" id="{988B3C1A-6AB6-4E28-96BD-7755513B0F2A}"/>
              </a:ext>
            </a:extLst>
          </p:cNvPr>
          <p:cNvSpPr>
            <a:spLocks/>
          </p:cNvSpPr>
          <p:nvPr userDrawn="1"/>
        </p:nvSpPr>
        <p:spPr bwMode="auto">
          <a:xfrm>
            <a:off x="201084" y="1531938"/>
            <a:ext cx="446616"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5" name="Google Shape;1082;p14">
            <a:extLst>
              <a:ext uri="{FF2B5EF4-FFF2-40B4-BE49-F238E27FC236}">
                <a16:creationId xmlns:a16="http://schemas.microsoft.com/office/drawing/2014/main" id="{F8A88CE7-D8A4-4E69-9D2D-E6B3410D0BA7}"/>
              </a:ext>
            </a:extLst>
          </p:cNvPr>
          <p:cNvSpPr>
            <a:spLocks/>
          </p:cNvSpPr>
          <p:nvPr userDrawn="1"/>
        </p:nvSpPr>
        <p:spPr bwMode="auto">
          <a:xfrm>
            <a:off x="463550" y="2109788"/>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6" name="Google Shape;1083;p14">
            <a:extLst>
              <a:ext uri="{FF2B5EF4-FFF2-40B4-BE49-F238E27FC236}">
                <a16:creationId xmlns:a16="http://schemas.microsoft.com/office/drawing/2014/main" id="{FABCA285-54DB-47D4-8E32-5A31C09F2A0C}"/>
              </a:ext>
            </a:extLst>
          </p:cNvPr>
          <p:cNvSpPr>
            <a:spLocks/>
          </p:cNvSpPr>
          <p:nvPr userDrawn="1"/>
        </p:nvSpPr>
        <p:spPr bwMode="auto">
          <a:xfrm>
            <a:off x="198967" y="2135189"/>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7" name="Google Shape;1084;p14">
            <a:extLst>
              <a:ext uri="{FF2B5EF4-FFF2-40B4-BE49-F238E27FC236}">
                <a16:creationId xmlns:a16="http://schemas.microsoft.com/office/drawing/2014/main" id="{8B8438A8-3636-4321-B88E-55D6002F5B60}"/>
              </a:ext>
            </a:extLst>
          </p:cNvPr>
          <p:cNvSpPr>
            <a:spLocks/>
          </p:cNvSpPr>
          <p:nvPr userDrawn="1"/>
        </p:nvSpPr>
        <p:spPr bwMode="auto">
          <a:xfrm>
            <a:off x="222251" y="2217738"/>
            <a:ext cx="44449" cy="44450"/>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8" name="Google Shape;1085;p14">
            <a:extLst>
              <a:ext uri="{FF2B5EF4-FFF2-40B4-BE49-F238E27FC236}">
                <a16:creationId xmlns:a16="http://schemas.microsoft.com/office/drawing/2014/main" id="{57E8768C-C1A3-46BC-9CB9-44D304E3B2F6}"/>
              </a:ext>
            </a:extLst>
          </p:cNvPr>
          <p:cNvSpPr>
            <a:spLocks/>
          </p:cNvSpPr>
          <p:nvPr userDrawn="1"/>
        </p:nvSpPr>
        <p:spPr bwMode="auto">
          <a:xfrm>
            <a:off x="522818" y="2174875"/>
            <a:ext cx="44449"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9" name="Google Shape;1086;p14">
            <a:extLst>
              <a:ext uri="{FF2B5EF4-FFF2-40B4-BE49-F238E27FC236}">
                <a16:creationId xmlns:a16="http://schemas.microsoft.com/office/drawing/2014/main" id="{6B68820D-A651-4F34-A698-4B2FDE9782C2}"/>
              </a:ext>
            </a:extLst>
          </p:cNvPr>
          <p:cNvSpPr>
            <a:spLocks/>
          </p:cNvSpPr>
          <p:nvPr userDrawn="1"/>
        </p:nvSpPr>
        <p:spPr bwMode="auto">
          <a:xfrm>
            <a:off x="198967" y="2146300"/>
            <a:ext cx="448733"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0" name="Google Shape;1082;p14">
            <a:extLst>
              <a:ext uri="{FF2B5EF4-FFF2-40B4-BE49-F238E27FC236}">
                <a16:creationId xmlns:a16="http://schemas.microsoft.com/office/drawing/2014/main" id="{487F5478-9925-4F7F-9D3A-D71DDA06897B}"/>
              </a:ext>
            </a:extLst>
          </p:cNvPr>
          <p:cNvSpPr>
            <a:spLocks/>
          </p:cNvSpPr>
          <p:nvPr userDrawn="1"/>
        </p:nvSpPr>
        <p:spPr bwMode="auto">
          <a:xfrm>
            <a:off x="461433" y="2724151"/>
            <a:ext cx="110067" cy="176213"/>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1" name="Google Shape;1083;p14">
            <a:extLst>
              <a:ext uri="{FF2B5EF4-FFF2-40B4-BE49-F238E27FC236}">
                <a16:creationId xmlns:a16="http://schemas.microsoft.com/office/drawing/2014/main" id="{2022535A-9E0C-45B1-A719-BCF468EC85E3}"/>
              </a:ext>
            </a:extLst>
          </p:cNvPr>
          <p:cNvSpPr>
            <a:spLocks/>
          </p:cNvSpPr>
          <p:nvPr userDrawn="1"/>
        </p:nvSpPr>
        <p:spPr bwMode="auto">
          <a:xfrm>
            <a:off x="196851" y="2747964"/>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2" name="Google Shape;1084;p14">
            <a:extLst>
              <a:ext uri="{FF2B5EF4-FFF2-40B4-BE49-F238E27FC236}">
                <a16:creationId xmlns:a16="http://schemas.microsoft.com/office/drawing/2014/main" id="{39A15E58-F962-45E5-B63F-66B550925DA6}"/>
              </a:ext>
            </a:extLst>
          </p:cNvPr>
          <p:cNvSpPr>
            <a:spLocks/>
          </p:cNvSpPr>
          <p:nvPr userDrawn="1"/>
        </p:nvSpPr>
        <p:spPr bwMode="auto">
          <a:xfrm>
            <a:off x="220134" y="2830514"/>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3" name="Google Shape;1085;p14">
            <a:extLst>
              <a:ext uri="{FF2B5EF4-FFF2-40B4-BE49-F238E27FC236}">
                <a16:creationId xmlns:a16="http://schemas.microsoft.com/office/drawing/2014/main" id="{77C1A733-2BB7-4287-A5CA-62B57ECAF7C2}"/>
              </a:ext>
            </a:extLst>
          </p:cNvPr>
          <p:cNvSpPr>
            <a:spLocks/>
          </p:cNvSpPr>
          <p:nvPr userDrawn="1"/>
        </p:nvSpPr>
        <p:spPr bwMode="auto">
          <a:xfrm>
            <a:off x="520701" y="2789239"/>
            <a:ext cx="46567" cy="46037"/>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4" name="Google Shape;1086;p14">
            <a:extLst>
              <a:ext uri="{FF2B5EF4-FFF2-40B4-BE49-F238E27FC236}">
                <a16:creationId xmlns:a16="http://schemas.microsoft.com/office/drawing/2014/main" id="{1F7A0E3B-15D1-4CB3-859B-3A468F19B765}"/>
              </a:ext>
            </a:extLst>
          </p:cNvPr>
          <p:cNvSpPr>
            <a:spLocks/>
          </p:cNvSpPr>
          <p:nvPr userDrawn="1"/>
        </p:nvSpPr>
        <p:spPr bwMode="auto">
          <a:xfrm>
            <a:off x="198968" y="2759075"/>
            <a:ext cx="446617" cy="96838"/>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5" name="Google Shape;1082;p14">
            <a:extLst>
              <a:ext uri="{FF2B5EF4-FFF2-40B4-BE49-F238E27FC236}">
                <a16:creationId xmlns:a16="http://schemas.microsoft.com/office/drawing/2014/main" id="{AE84FDC6-1B1F-4005-B0AB-6383C980B48C}"/>
              </a:ext>
            </a:extLst>
          </p:cNvPr>
          <p:cNvSpPr>
            <a:spLocks/>
          </p:cNvSpPr>
          <p:nvPr userDrawn="1"/>
        </p:nvSpPr>
        <p:spPr bwMode="auto">
          <a:xfrm>
            <a:off x="461433" y="3336925"/>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6" name="Google Shape;1083;p14">
            <a:extLst>
              <a:ext uri="{FF2B5EF4-FFF2-40B4-BE49-F238E27FC236}">
                <a16:creationId xmlns:a16="http://schemas.microsoft.com/office/drawing/2014/main" id="{A84247AC-0279-4171-A434-48403A6773E5}"/>
              </a:ext>
            </a:extLst>
          </p:cNvPr>
          <p:cNvSpPr>
            <a:spLocks/>
          </p:cNvSpPr>
          <p:nvPr userDrawn="1"/>
        </p:nvSpPr>
        <p:spPr bwMode="auto">
          <a:xfrm>
            <a:off x="194733" y="3362326"/>
            <a:ext cx="450851"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7" name="Google Shape;1084;p14">
            <a:extLst>
              <a:ext uri="{FF2B5EF4-FFF2-40B4-BE49-F238E27FC236}">
                <a16:creationId xmlns:a16="http://schemas.microsoft.com/office/drawing/2014/main" id="{C79DDAF7-E09B-495D-A158-1BC82EFC502C}"/>
              </a:ext>
            </a:extLst>
          </p:cNvPr>
          <p:cNvSpPr>
            <a:spLocks/>
          </p:cNvSpPr>
          <p:nvPr userDrawn="1"/>
        </p:nvSpPr>
        <p:spPr bwMode="auto">
          <a:xfrm>
            <a:off x="220133" y="3444875"/>
            <a:ext cx="44451" cy="46038"/>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8" name="Google Shape;1085;p14">
            <a:extLst>
              <a:ext uri="{FF2B5EF4-FFF2-40B4-BE49-F238E27FC236}">
                <a16:creationId xmlns:a16="http://schemas.microsoft.com/office/drawing/2014/main" id="{F736A048-E89F-4313-8CA6-9FD69EC44A64}"/>
              </a:ext>
            </a:extLst>
          </p:cNvPr>
          <p:cNvSpPr>
            <a:spLocks/>
          </p:cNvSpPr>
          <p:nvPr userDrawn="1"/>
        </p:nvSpPr>
        <p:spPr bwMode="auto">
          <a:xfrm>
            <a:off x="520700" y="3403600"/>
            <a:ext cx="44451" cy="44450"/>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9" name="Google Shape;1086;p14">
            <a:extLst>
              <a:ext uri="{FF2B5EF4-FFF2-40B4-BE49-F238E27FC236}">
                <a16:creationId xmlns:a16="http://schemas.microsoft.com/office/drawing/2014/main" id="{3CC160A9-8D14-4D34-AD45-C8406DCF7AB5}"/>
              </a:ext>
            </a:extLst>
          </p:cNvPr>
          <p:cNvSpPr>
            <a:spLocks/>
          </p:cNvSpPr>
          <p:nvPr userDrawn="1"/>
        </p:nvSpPr>
        <p:spPr bwMode="auto">
          <a:xfrm>
            <a:off x="196851" y="3373439"/>
            <a:ext cx="448733" cy="96837"/>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0" name="Google Shape;1082;p14">
            <a:extLst>
              <a:ext uri="{FF2B5EF4-FFF2-40B4-BE49-F238E27FC236}">
                <a16:creationId xmlns:a16="http://schemas.microsoft.com/office/drawing/2014/main" id="{09537BFE-E15F-4085-8B43-933CE22CA272}"/>
              </a:ext>
            </a:extLst>
          </p:cNvPr>
          <p:cNvSpPr>
            <a:spLocks/>
          </p:cNvSpPr>
          <p:nvPr userDrawn="1"/>
        </p:nvSpPr>
        <p:spPr bwMode="auto">
          <a:xfrm>
            <a:off x="459317" y="3951288"/>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1" name="Google Shape;1083;p14">
            <a:extLst>
              <a:ext uri="{FF2B5EF4-FFF2-40B4-BE49-F238E27FC236}">
                <a16:creationId xmlns:a16="http://schemas.microsoft.com/office/drawing/2014/main" id="{C28DD6E9-2845-45C0-96AC-FD15D750DE8E}"/>
              </a:ext>
            </a:extLst>
          </p:cNvPr>
          <p:cNvSpPr>
            <a:spLocks/>
          </p:cNvSpPr>
          <p:nvPr userDrawn="1"/>
        </p:nvSpPr>
        <p:spPr bwMode="auto">
          <a:xfrm>
            <a:off x="194734" y="3976689"/>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2" name="Google Shape;1084;p14">
            <a:extLst>
              <a:ext uri="{FF2B5EF4-FFF2-40B4-BE49-F238E27FC236}">
                <a16:creationId xmlns:a16="http://schemas.microsoft.com/office/drawing/2014/main" id="{D5C9612F-3470-49E9-8E0E-0FE8EAEF1490}"/>
              </a:ext>
            </a:extLst>
          </p:cNvPr>
          <p:cNvSpPr>
            <a:spLocks/>
          </p:cNvSpPr>
          <p:nvPr userDrawn="1"/>
        </p:nvSpPr>
        <p:spPr bwMode="auto">
          <a:xfrm>
            <a:off x="218018" y="4059239"/>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3" name="Google Shape;1085;p14">
            <a:extLst>
              <a:ext uri="{FF2B5EF4-FFF2-40B4-BE49-F238E27FC236}">
                <a16:creationId xmlns:a16="http://schemas.microsoft.com/office/drawing/2014/main" id="{AA1D47BF-EEDE-49E4-9C90-5C0FBBB17708}"/>
              </a:ext>
            </a:extLst>
          </p:cNvPr>
          <p:cNvSpPr>
            <a:spLocks/>
          </p:cNvSpPr>
          <p:nvPr userDrawn="1"/>
        </p:nvSpPr>
        <p:spPr bwMode="auto">
          <a:xfrm>
            <a:off x="518585" y="4016375"/>
            <a:ext cx="46567"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4" name="Google Shape;1086;p14">
            <a:extLst>
              <a:ext uri="{FF2B5EF4-FFF2-40B4-BE49-F238E27FC236}">
                <a16:creationId xmlns:a16="http://schemas.microsoft.com/office/drawing/2014/main" id="{5622BCE2-43F6-4490-9253-E36109EAC13A}"/>
              </a:ext>
            </a:extLst>
          </p:cNvPr>
          <p:cNvSpPr>
            <a:spLocks/>
          </p:cNvSpPr>
          <p:nvPr userDrawn="1"/>
        </p:nvSpPr>
        <p:spPr bwMode="auto">
          <a:xfrm>
            <a:off x="194734" y="3987800"/>
            <a:ext cx="448733"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5" name="Google Shape;1082;p14">
            <a:extLst>
              <a:ext uri="{FF2B5EF4-FFF2-40B4-BE49-F238E27FC236}">
                <a16:creationId xmlns:a16="http://schemas.microsoft.com/office/drawing/2014/main" id="{A0ECB0FF-4526-4AB3-A9BC-2A6BA240611E}"/>
              </a:ext>
            </a:extLst>
          </p:cNvPr>
          <p:cNvSpPr>
            <a:spLocks/>
          </p:cNvSpPr>
          <p:nvPr userDrawn="1"/>
        </p:nvSpPr>
        <p:spPr bwMode="auto">
          <a:xfrm>
            <a:off x="459317" y="4565650"/>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6" name="Google Shape;1083;p14">
            <a:extLst>
              <a:ext uri="{FF2B5EF4-FFF2-40B4-BE49-F238E27FC236}">
                <a16:creationId xmlns:a16="http://schemas.microsoft.com/office/drawing/2014/main" id="{A4373C2B-2B9A-44D1-ABE5-040691354C02}"/>
              </a:ext>
            </a:extLst>
          </p:cNvPr>
          <p:cNvSpPr>
            <a:spLocks/>
          </p:cNvSpPr>
          <p:nvPr userDrawn="1"/>
        </p:nvSpPr>
        <p:spPr bwMode="auto">
          <a:xfrm>
            <a:off x="192618" y="4589464"/>
            <a:ext cx="450849"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7" name="Google Shape;1084;p14">
            <a:extLst>
              <a:ext uri="{FF2B5EF4-FFF2-40B4-BE49-F238E27FC236}">
                <a16:creationId xmlns:a16="http://schemas.microsoft.com/office/drawing/2014/main" id="{BB4C1B55-099E-4573-B069-D8CA73ADE8AC}"/>
              </a:ext>
            </a:extLst>
          </p:cNvPr>
          <p:cNvSpPr>
            <a:spLocks/>
          </p:cNvSpPr>
          <p:nvPr userDrawn="1"/>
        </p:nvSpPr>
        <p:spPr bwMode="auto">
          <a:xfrm>
            <a:off x="215901" y="4672014"/>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8" name="Google Shape;1085;p14">
            <a:extLst>
              <a:ext uri="{FF2B5EF4-FFF2-40B4-BE49-F238E27FC236}">
                <a16:creationId xmlns:a16="http://schemas.microsoft.com/office/drawing/2014/main" id="{B6A42BE9-91FF-422D-A6B8-4F09A9A9D31D}"/>
              </a:ext>
            </a:extLst>
          </p:cNvPr>
          <p:cNvSpPr>
            <a:spLocks/>
          </p:cNvSpPr>
          <p:nvPr userDrawn="1"/>
        </p:nvSpPr>
        <p:spPr bwMode="auto">
          <a:xfrm>
            <a:off x="518585" y="4630739"/>
            <a:ext cx="44449" cy="46037"/>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9" name="Google Shape;1086;p14">
            <a:extLst>
              <a:ext uri="{FF2B5EF4-FFF2-40B4-BE49-F238E27FC236}">
                <a16:creationId xmlns:a16="http://schemas.microsoft.com/office/drawing/2014/main" id="{B6A0F3D7-BF34-4A27-BD04-F43D49279F27}"/>
              </a:ext>
            </a:extLst>
          </p:cNvPr>
          <p:cNvSpPr>
            <a:spLocks/>
          </p:cNvSpPr>
          <p:nvPr userDrawn="1"/>
        </p:nvSpPr>
        <p:spPr bwMode="auto">
          <a:xfrm>
            <a:off x="194734" y="4600575"/>
            <a:ext cx="446617" cy="96838"/>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0" name="Google Shape;1082;p14">
            <a:extLst>
              <a:ext uri="{FF2B5EF4-FFF2-40B4-BE49-F238E27FC236}">
                <a16:creationId xmlns:a16="http://schemas.microsoft.com/office/drawing/2014/main" id="{3D0CA39B-D5E6-426A-9376-234F4C628423}"/>
              </a:ext>
            </a:extLst>
          </p:cNvPr>
          <p:cNvSpPr>
            <a:spLocks/>
          </p:cNvSpPr>
          <p:nvPr userDrawn="1"/>
        </p:nvSpPr>
        <p:spPr bwMode="auto">
          <a:xfrm>
            <a:off x="457200" y="5180013"/>
            <a:ext cx="110067" cy="176212"/>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1" name="Google Shape;1083;p14">
            <a:extLst>
              <a:ext uri="{FF2B5EF4-FFF2-40B4-BE49-F238E27FC236}">
                <a16:creationId xmlns:a16="http://schemas.microsoft.com/office/drawing/2014/main" id="{EB5D7FA4-EBBB-49C5-A62B-AEC74A9D14AA}"/>
              </a:ext>
            </a:extLst>
          </p:cNvPr>
          <p:cNvSpPr>
            <a:spLocks/>
          </p:cNvSpPr>
          <p:nvPr userDrawn="1"/>
        </p:nvSpPr>
        <p:spPr bwMode="auto">
          <a:xfrm>
            <a:off x="192618" y="5203826"/>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2" name="Google Shape;1084;p14">
            <a:extLst>
              <a:ext uri="{FF2B5EF4-FFF2-40B4-BE49-F238E27FC236}">
                <a16:creationId xmlns:a16="http://schemas.microsoft.com/office/drawing/2014/main" id="{40BCCF17-FF9A-4BF3-867A-FF66F693AED4}"/>
              </a:ext>
            </a:extLst>
          </p:cNvPr>
          <p:cNvSpPr>
            <a:spLocks/>
          </p:cNvSpPr>
          <p:nvPr userDrawn="1"/>
        </p:nvSpPr>
        <p:spPr bwMode="auto">
          <a:xfrm>
            <a:off x="215901" y="5286375"/>
            <a:ext cx="46567" cy="46038"/>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3" name="Google Shape;1085;p14">
            <a:extLst>
              <a:ext uri="{FF2B5EF4-FFF2-40B4-BE49-F238E27FC236}">
                <a16:creationId xmlns:a16="http://schemas.microsoft.com/office/drawing/2014/main" id="{7A7684B0-5114-4F1E-B29A-EFC8A18985FC}"/>
              </a:ext>
            </a:extLst>
          </p:cNvPr>
          <p:cNvSpPr>
            <a:spLocks/>
          </p:cNvSpPr>
          <p:nvPr userDrawn="1"/>
        </p:nvSpPr>
        <p:spPr bwMode="auto">
          <a:xfrm>
            <a:off x="516467" y="5245100"/>
            <a:ext cx="46567"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4" name="Google Shape;1086;p14">
            <a:extLst>
              <a:ext uri="{FF2B5EF4-FFF2-40B4-BE49-F238E27FC236}">
                <a16:creationId xmlns:a16="http://schemas.microsoft.com/office/drawing/2014/main" id="{338211D6-D57A-497A-A4AB-49F8F1E41EA7}"/>
              </a:ext>
            </a:extLst>
          </p:cNvPr>
          <p:cNvSpPr>
            <a:spLocks/>
          </p:cNvSpPr>
          <p:nvPr userDrawn="1"/>
        </p:nvSpPr>
        <p:spPr bwMode="auto">
          <a:xfrm>
            <a:off x="192618" y="5214939"/>
            <a:ext cx="448733" cy="96837"/>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5" name="Google Shape;1082;p14">
            <a:extLst>
              <a:ext uri="{FF2B5EF4-FFF2-40B4-BE49-F238E27FC236}">
                <a16:creationId xmlns:a16="http://schemas.microsoft.com/office/drawing/2014/main" id="{EF84C760-3765-4D13-AA83-A6A9C544C3F7}"/>
              </a:ext>
            </a:extLst>
          </p:cNvPr>
          <p:cNvSpPr>
            <a:spLocks/>
          </p:cNvSpPr>
          <p:nvPr userDrawn="1"/>
        </p:nvSpPr>
        <p:spPr bwMode="auto">
          <a:xfrm>
            <a:off x="457200" y="5792788"/>
            <a:ext cx="107951"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6" name="Google Shape;1083;p14">
            <a:extLst>
              <a:ext uri="{FF2B5EF4-FFF2-40B4-BE49-F238E27FC236}">
                <a16:creationId xmlns:a16="http://schemas.microsoft.com/office/drawing/2014/main" id="{C0225165-59FB-4140-9C8D-CBA5BB7BB616}"/>
              </a:ext>
            </a:extLst>
          </p:cNvPr>
          <p:cNvSpPr>
            <a:spLocks/>
          </p:cNvSpPr>
          <p:nvPr userDrawn="1"/>
        </p:nvSpPr>
        <p:spPr bwMode="auto">
          <a:xfrm>
            <a:off x="190500" y="5818189"/>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7" name="Google Shape;1084;p14">
            <a:extLst>
              <a:ext uri="{FF2B5EF4-FFF2-40B4-BE49-F238E27FC236}">
                <a16:creationId xmlns:a16="http://schemas.microsoft.com/office/drawing/2014/main" id="{9B096249-1D21-4D4B-9D16-6B974B42575A}"/>
              </a:ext>
            </a:extLst>
          </p:cNvPr>
          <p:cNvSpPr>
            <a:spLocks/>
          </p:cNvSpPr>
          <p:nvPr userDrawn="1"/>
        </p:nvSpPr>
        <p:spPr bwMode="auto">
          <a:xfrm>
            <a:off x="213784" y="5900739"/>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8" name="Google Shape;1085;p14">
            <a:extLst>
              <a:ext uri="{FF2B5EF4-FFF2-40B4-BE49-F238E27FC236}">
                <a16:creationId xmlns:a16="http://schemas.microsoft.com/office/drawing/2014/main" id="{61D0C687-9C52-4DBA-B358-548AEBC62B01}"/>
              </a:ext>
            </a:extLst>
          </p:cNvPr>
          <p:cNvSpPr>
            <a:spLocks/>
          </p:cNvSpPr>
          <p:nvPr userDrawn="1"/>
        </p:nvSpPr>
        <p:spPr bwMode="auto">
          <a:xfrm>
            <a:off x="514351" y="5857875"/>
            <a:ext cx="46567"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9" name="Google Shape;1086;p14">
            <a:extLst>
              <a:ext uri="{FF2B5EF4-FFF2-40B4-BE49-F238E27FC236}">
                <a16:creationId xmlns:a16="http://schemas.microsoft.com/office/drawing/2014/main" id="{85E78A6D-A45D-4F51-A774-D69753B8087F}"/>
              </a:ext>
            </a:extLst>
          </p:cNvPr>
          <p:cNvSpPr>
            <a:spLocks/>
          </p:cNvSpPr>
          <p:nvPr userDrawn="1"/>
        </p:nvSpPr>
        <p:spPr bwMode="auto">
          <a:xfrm>
            <a:off x="192617" y="5829300"/>
            <a:ext cx="446616"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0" name="Google Shape;1765;p26">
            <a:extLst>
              <a:ext uri="{FF2B5EF4-FFF2-40B4-BE49-F238E27FC236}">
                <a16:creationId xmlns:a16="http://schemas.microsoft.com/office/drawing/2014/main" id="{A7A40481-057B-4916-BA69-6F3D90FE8C28}"/>
              </a:ext>
            </a:extLst>
          </p:cNvPr>
          <p:cNvSpPr/>
          <p:nvPr userDrawn="1"/>
        </p:nvSpPr>
        <p:spPr>
          <a:xfrm rot="126755">
            <a:off x="3092451" y="1090613"/>
            <a:ext cx="5549900" cy="4730750"/>
          </a:xfrm>
          <a:prstGeom prst="rect">
            <a:avLst/>
          </a:prstGeom>
          <a:solidFill>
            <a:schemeClr val="accent5">
              <a:lumMod val="40000"/>
              <a:lumOff val="60000"/>
            </a:schemeClr>
          </a:solidFill>
          <a:ln>
            <a:noFill/>
          </a:ln>
        </p:spPr>
        <p:txBody>
          <a:bodyPr spcFirstLastPara="1" lIns="68569" tIns="68569" rIns="68569" bIns="68569" anchor="ctr"/>
          <a:lstStyle/>
          <a:p>
            <a:pPr eaLnBrk="1" fontAlgn="auto" hangingPunct="1">
              <a:spcBef>
                <a:spcPts val="0"/>
              </a:spcBef>
              <a:spcAft>
                <a:spcPts val="0"/>
              </a:spcAft>
              <a:defRPr/>
            </a:pPr>
            <a:endParaRPr sz="375" b="0" dirty="0">
              <a:solidFill>
                <a:prstClr val="black"/>
              </a:solidFill>
              <a:latin typeface="Arial"/>
            </a:endParaRPr>
          </a:p>
        </p:txBody>
      </p:sp>
      <p:sp>
        <p:nvSpPr>
          <p:cNvPr id="71" name="Google Shape;1766;p26">
            <a:extLst>
              <a:ext uri="{FF2B5EF4-FFF2-40B4-BE49-F238E27FC236}">
                <a16:creationId xmlns:a16="http://schemas.microsoft.com/office/drawing/2014/main" id="{DCFDA7B7-65C3-471C-B845-2123261F3D40}"/>
              </a:ext>
            </a:extLst>
          </p:cNvPr>
          <p:cNvSpPr/>
          <p:nvPr userDrawn="1"/>
        </p:nvSpPr>
        <p:spPr>
          <a:xfrm rot="21464125">
            <a:off x="2810934" y="773114"/>
            <a:ext cx="1284817" cy="1336675"/>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lIns="68569" tIns="68569" rIns="68569" bIns="68569" anchor="ctr"/>
          <a:lstStyle/>
          <a:p>
            <a:pPr eaLnBrk="1" fontAlgn="auto" hangingPunct="1">
              <a:spcBef>
                <a:spcPts val="0"/>
              </a:spcBef>
              <a:spcAft>
                <a:spcPts val="0"/>
              </a:spcAft>
              <a:defRPr/>
            </a:pPr>
            <a:endParaRPr sz="375" b="0">
              <a:solidFill>
                <a:prstClr val="black"/>
              </a:solidFill>
              <a:latin typeface="Arial"/>
            </a:endParaRPr>
          </a:p>
        </p:txBody>
      </p:sp>
      <p:sp>
        <p:nvSpPr>
          <p:cNvPr id="72" name="Google Shape;1767;p26">
            <a:extLst>
              <a:ext uri="{FF2B5EF4-FFF2-40B4-BE49-F238E27FC236}">
                <a16:creationId xmlns:a16="http://schemas.microsoft.com/office/drawing/2014/main" id="{5C448AF8-2447-4E3D-AE86-96627A77A4E1}"/>
              </a:ext>
            </a:extLst>
          </p:cNvPr>
          <p:cNvSpPr/>
          <p:nvPr userDrawn="1"/>
        </p:nvSpPr>
        <p:spPr>
          <a:xfrm rot="4829593">
            <a:off x="7640638" y="1029760"/>
            <a:ext cx="1546225" cy="11091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lIns="68569" tIns="68569" rIns="68569" bIns="68569" anchor="ctr"/>
          <a:lstStyle/>
          <a:p>
            <a:pPr eaLnBrk="1" fontAlgn="auto" hangingPunct="1">
              <a:spcBef>
                <a:spcPts val="0"/>
              </a:spcBef>
              <a:spcAft>
                <a:spcPts val="0"/>
              </a:spcAft>
              <a:defRPr/>
            </a:pPr>
            <a:endParaRPr sz="375" b="0">
              <a:solidFill>
                <a:prstClr val="black"/>
              </a:solidFill>
              <a:latin typeface="Arial"/>
            </a:endParaRPr>
          </a:p>
        </p:txBody>
      </p:sp>
      <p:grpSp>
        <p:nvGrpSpPr>
          <p:cNvPr id="73" name="Google Shape;939;p32">
            <a:extLst>
              <a:ext uri="{FF2B5EF4-FFF2-40B4-BE49-F238E27FC236}">
                <a16:creationId xmlns:a16="http://schemas.microsoft.com/office/drawing/2014/main" id="{5CBEEE75-C85A-4F73-B5B2-A5AA7AF55DB4}"/>
              </a:ext>
            </a:extLst>
          </p:cNvPr>
          <p:cNvGrpSpPr>
            <a:grpSpLocks/>
          </p:cNvGrpSpPr>
          <p:nvPr userDrawn="1"/>
        </p:nvGrpSpPr>
        <p:grpSpPr bwMode="auto">
          <a:xfrm>
            <a:off x="2203452" y="3949700"/>
            <a:ext cx="1974849" cy="2020888"/>
            <a:chOff x="2718975" y="493050"/>
            <a:chExt cx="2013175" cy="2066600"/>
          </a:xfrm>
        </p:grpSpPr>
        <p:sp>
          <p:nvSpPr>
            <p:cNvPr id="74" name="Google Shape;940;p32">
              <a:extLst>
                <a:ext uri="{FF2B5EF4-FFF2-40B4-BE49-F238E27FC236}">
                  <a16:creationId xmlns:a16="http://schemas.microsoft.com/office/drawing/2014/main" id="{4C66CEB2-89D6-4A17-9269-E163576CCD62}"/>
                </a:ext>
              </a:extLst>
            </p:cNvPr>
            <p:cNvSpPr>
              <a:spLocks/>
            </p:cNvSpPr>
            <p:nvPr/>
          </p:nvSpPr>
          <p:spPr bwMode="auto">
            <a:xfrm>
              <a:off x="3297025" y="2415950"/>
              <a:ext cx="962925" cy="143700"/>
            </a:xfrm>
            <a:custGeom>
              <a:avLst/>
              <a:gdLst>
                <a:gd name="T0" fmla="*/ 2147483646 w 38517"/>
                <a:gd name="T1" fmla="*/ 2147483646 h 5748"/>
                <a:gd name="T2" fmla="*/ 2147483646 w 38517"/>
                <a:gd name="T3" fmla="*/ 2147483646 h 5748"/>
                <a:gd name="T4" fmla="*/ 2147483646 w 38517"/>
                <a:gd name="T5" fmla="*/ 2147483646 h 5748"/>
                <a:gd name="T6" fmla="*/ 2147483646 w 38517"/>
                <a:gd name="T7" fmla="*/ 2147483646 h 5748"/>
                <a:gd name="T8" fmla="*/ 2147483646 w 38517"/>
                <a:gd name="T9" fmla="*/ 2147483646 h 57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75" name="Google Shape;941;p32">
              <a:extLst>
                <a:ext uri="{FF2B5EF4-FFF2-40B4-BE49-F238E27FC236}">
                  <a16:creationId xmlns:a16="http://schemas.microsoft.com/office/drawing/2014/main" id="{55ECAA60-1690-475B-B3F2-B8B3FD7751FD}"/>
                </a:ext>
              </a:extLst>
            </p:cNvPr>
            <p:cNvSpPr>
              <a:spLocks/>
            </p:cNvSpPr>
            <p:nvPr/>
          </p:nvSpPr>
          <p:spPr bwMode="auto">
            <a:xfrm>
              <a:off x="3853250" y="2190975"/>
              <a:ext cx="381500" cy="366800"/>
            </a:xfrm>
            <a:custGeom>
              <a:avLst/>
              <a:gdLst>
                <a:gd name="T0" fmla="*/ 2147483646 w 15260"/>
                <a:gd name="T1" fmla="*/ 2147483646 h 14672"/>
                <a:gd name="T2" fmla="*/ 2147483646 w 15260"/>
                <a:gd name="T3" fmla="*/ 2147483646 h 14672"/>
                <a:gd name="T4" fmla="*/ 2147483646 w 15260"/>
                <a:gd name="T5" fmla="*/ 2147483646 h 14672"/>
                <a:gd name="T6" fmla="*/ 2147483646 w 15260"/>
                <a:gd name="T7" fmla="*/ 2147483646 h 14672"/>
                <a:gd name="T8" fmla="*/ 2147483646 w 15260"/>
                <a:gd name="T9" fmla="*/ 2147483646 h 14672"/>
                <a:gd name="T10" fmla="*/ 2147483646 w 15260"/>
                <a:gd name="T11" fmla="*/ 2147483646 h 14672"/>
                <a:gd name="T12" fmla="*/ 2147483646 w 15260"/>
                <a:gd name="T13" fmla="*/ 2147483646 h 14672"/>
                <a:gd name="T14" fmla="*/ 2147483646 w 15260"/>
                <a:gd name="T15" fmla="*/ 2147483646 h 14672"/>
                <a:gd name="T16" fmla="*/ 2147483646 w 15260"/>
                <a:gd name="T17" fmla="*/ 2147483646 h 14672"/>
                <a:gd name="T18" fmla="*/ 2147483646 w 15260"/>
                <a:gd name="T19" fmla="*/ 2147483646 h 14672"/>
                <a:gd name="T20" fmla="*/ 2147483646 w 15260"/>
                <a:gd name="T21" fmla="*/ 2147483646 h 14672"/>
                <a:gd name="T22" fmla="*/ 2147483646 w 15260"/>
                <a:gd name="T23" fmla="*/ 2147483646 h 14672"/>
                <a:gd name="T24" fmla="*/ 2147483646 w 15260"/>
                <a:gd name="T25" fmla="*/ 2147483646 h 14672"/>
                <a:gd name="T26" fmla="*/ 2147483646 w 15260"/>
                <a:gd name="T27" fmla="*/ 2147483646 h 14672"/>
                <a:gd name="T28" fmla="*/ 2147483646 w 15260"/>
                <a:gd name="T29" fmla="*/ 2147483646 h 14672"/>
                <a:gd name="T30" fmla="*/ 2147483646 w 15260"/>
                <a:gd name="T31" fmla="*/ 2147483646 h 146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76" name="Google Shape;942;p32">
              <a:extLst>
                <a:ext uri="{FF2B5EF4-FFF2-40B4-BE49-F238E27FC236}">
                  <a16:creationId xmlns:a16="http://schemas.microsoft.com/office/drawing/2014/main" id="{38F38FA8-7A00-4BBF-83C5-2AC26AE918DB}"/>
                </a:ext>
              </a:extLst>
            </p:cNvPr>
            <p:cNvSpPr>
              <a:spLocks/>
            </p:cNvSpPr>
            <p:nvPr/>
          </p:nvSpPr>
          <p:spPr bwMode="auto">
            <a:xfrm>
              <a:off x="3975925" y="2373950"/>
              <a:ext cx="195800" cy="181500"/>
            </a:xfrm>
            <a:custGeom>
              <a:avLst/>
              <a:gdLst>
                <a:gd name="T0" fmla="*/ 2147483646 w 7832"/>
                <a:gd name="T1" fmla="*/ 0 h 7260"/>
                <a:gd name="T2" fmla="*/ 2147483646 w 7832"/>
                <a:gd name="T3" fmla="*/ 2147483646 h 7260"/>
                <a:gd name="T4" fmla="*/ 2147483646 w 7832"/>
                <a:gd name="T5" fmla="*/ 2147483646 h 7260"/>
                <a:gd name="T6" fmla="*/ 2147483646 w 7832"/>
                <a:gd name="T7" fmla="*/ 2147483646 h 7260"/>
                <a:gd name="T8" fmla="*/ 2147483646 w 7832"/>
                <a:gd name="T9" fmla="*/ 2147483646 h 7260"/>
                <a:gd name="T10" fmla="*/ 2147483646 w 7832"/>
                <a:gd name="T11" fmla="*/ 2147483646 h 7260"/>
                <a:gd name="T12" fmla="*/ 2147483646 w 7832"/>
                <a:gd name="T13" fmla="*/ 2147483646 h 7260"/>
                <a:gd name="T14" fmla="*/ 2147483646 w 7832"/>
                <a:gd name="T15" fmla="*/ 2147483646 h 7260"/>
                <a:gd name="T16" fmla="*/ 2147483646 w 7832"/>
                <a:gd name="T17" fmla="*/ 2147483646 h 7260"/>
                <a:gd name="T18" fmla="*/ 2147483646 w 7832"/>
                <a:gd name="T19" fmla="*/ 0 h 72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77" name="Google Shape;943;p32">
              <a:extLst>
                <a:ext uri="{FF2B5EF4-FFF2-40B4-BE49-F238E27FC236}">
                  <a16:creationId xmlns:a16="http://schemas.microsoft.com/office/drawing/2014/main" id="{82057C80-4840-4D73-9045-9139EEEF2F4E}"/>
                </a:ext>
              </a:extLst>
            </p:cNvPr>
            <p:cNvSpPr>
              <a:spLocks/>
            </p:cNvSpPr>
            <p:nvPr/>
          </p:nvSpPr>
          <p:spPr bwMode="auto">
            <a:xfrm>
              <a:off x="3366775" y="2190975"/>
              <a:ext cx="381475" cy="366800"/>
            </a:xfrm>
            <a:custGeom>
              <a:avLst/>
              <a:gdLst>
                <a:gd name="T0" fmla="*/ 2147483646 w 15259"/>
                <a:gd name="T1" fmla="*/ 2147483646 h 14672"/>
                <a:gd name="T2" fmla="*/ 2147483646 w 15259"/>
                <a:gd name="T3" fmla="*/ 2147483646 h 14672"/>
                <a:gd name="T4" fmla="*/ 2147483646 w 15259"/>
                <a:gd name="T5" fmla="*/ 2147483646 h 14672"/>
                <a:gd name="T6" fmla="*/ 2147483646 w 15259"/>
                <a:gd name="T7" fmla="*/ 2147483646 h 14672"/>
                <a:gd name="T8" fmla="*/ 2147483646 w 15259"/>
                <a:gd name="T9" fmla="*/ 2147483646 h 14672"/>
                <a:gd name="T10" fmla="*/ 2147483646 w 15259"/>
                <a:gd name="T11" fmla="*/ 2147483646 h 14672"/>
                <a:gd name="T12" fmla="*/ 2147483646 w 15259"/>
                <a:gd name="T13" fmla="*/ 2147483646 h 14672"/>
                <a:gd name="T14" fmla="*/ 2147483646 w 15259"/>
                <a:gd name="T15" fmla="*/ 2147483646 h 14672"/>
                <a:gd name="T16" fmla="*/ 2147483646 w 15259"/>
                <a:gd name="T17" fmla="*/ 2147483646 h 14672"/>
                <a:gd name="T18" fmla="*/ 2147483646 w 15259"/>
                <a:gd name="T19" fmla="*/ 2147483646 h 14672"/>
                <a:gd name="T20" fmla="*/ 2147483646 w 15259"/>
                <a:gd name="T21" fmla="*/ 2147483646 h 14672"/>
                <a:gd name="T22" fmla="*/ 2147483646 w 15259"/>
                <a:gd name="T23" fmla="*/ 2147483646 h 14672"/>
                <a:gd name="T24" fmla="*/ 2147483646 w 15259"/>
                <a:gd name="T25" fmla="*/ 2147483646 h 14672"/>
                <a:gd name="T26" fmla="*/ 2147483646 w 15259"/>
                <a:gd name="T27" fmla="*/ 2147483646 h 14672"/>
                <a:gd name="T28" fmla="*/ 2147483646 w 15259"/>
                <a:gd name="T29" fmla="*/ 2147483646 h 14672"/>
                <a:gd name="T30" fmla="*/ 2147483646 w 15259"/>
                <a:gd name="T31" fmla="*/ 2147483646 h 146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78" name="Google Shape;944;p32">
              <a:extLst>
                <a:ext uri="{FF2B5EF4-FFF2-40B4-BE49-F238E27FC236}">
                  <a16:creationId xmlns:a16="http://schemas.microsoft.com/office/drawing/2014/main" id="{D4799AA7-C51D-47A2-86D9-6300EB1D2A16}"/>
                </a:ext>
              </a:extLst>
            </p:cNvPr>
            <p:cNvSpPr>
              <a:spLocks/>
            </p:cNvSpPr>
            <p:nvPr/>
          </p:nvSpPr>
          <p:spPr bwMode="auto">
            <a:xfrm>
              <a:off x="3426425" y="2377300"/>
              <a:ext cx="199150" cy="178150"/>
            </a:xfrm>
            <a:custGeom>
              <a:avLst/>
              <a:gdLst>
                <a:gd name="T0" fmla="*/ 2147483646 w 7966"/>
                <a:gd name="T1" fmla="*/ 2147483646 h 7126"/>
                <a:gd name="T2" fmla="*/ 2147483646 w 7966"/>
                <a:gd name="T3" fmla="*/ 2147483646 h 7126"/>
                <a:gd name="T4" fmla="*/ 2147483646 w 7966"/>
                <a:gd name="T5" fmla="*/ 2147483646 h 7126"/>
                <a:gd name="T6" fmla="*/ 2147483646 w 7966"/>
                <a:gd name="T7" fmla="*/ 2147483646 h 7126"/>
                <a:gd name="T8" fmla="*/ 2147483646 w 7966"/>
                <a:gd name="T9" fmla="*/ 2147483646 h 7126"/>
                <a:gd name="T10" fmla="*/ 2147483646 w 7966"/>
                <a:gd name="T11" fmla="*/ 2147483646 h 7126"/>
                <a:gd name="T12" fmla="*/ 2147483646 w 7966"/>
                <a:gd name="T13" fmla="*/ 2147483646 h 7126"/>
                <a:gd name="T14" fmla="*/ 2147483646 w 7966"/>
                <a:gd name="T15" fmla="*/ 2147483646 h 7126"/>
                <a:gd name="T16" fmla="*/ 2147483646 w 7966"/>
                <a:gd name="T17" fmla="*/ 2147483646 h 7126"/>
                <a:gd name="T18" fmla="*/ 2147483646 w 7966"/>
                <a:gd name="T19" fmla="*/ 2147483646 h 71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79" name="Google Shape;945;p32">
              <a:extLst>
                <a:ext uri="{FF2B5EF4-FFF2-40B4-BE49-F238E27FC236}">
                  <a16:creationId xmlns:a16="http://schemas.microsoft.com/office/drawing/2014/main" id="{73E8717F-2205-4084-BE08-391EE850FC9E}"/>
                </a:ext>
              </a:extLst>
            </p:cNvPr>
            <p:cNvSpPr/>
            <p:nvPr/>
          </p:nvSpPr>
          <p:spPr>
            <a:xfrm>
              <a:off x="3366298" y="2481726"/>
              <a:ext cx="112203" cy="7630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80" name="Google Shape;946;p32">
              <a:extLst>
                <a:ext uri="{FF2B5EF4-FFF2-40B4-BE49-F238E27FC236}">
                  <a16:creationId xmlns:a16="http://schemas.microsoft.com/office/drawing/2014/main" id="{E42F5ABE-5DB7-4D07-809C-1514B5FCBB53}"/>
                </a:ext>
              </a:extLst>
            </p:cNvPr>
            <p:cNvSpPr/>
            <p:nvPr/>
          </p:nvSpPr>
          <p:spPr>
            <a:xfrm>
              <a:off x="4123666" y="2481726"/>
              <a:ext cx="110046" cy="7630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81" name="Google Shape;947;p32">
              <a:extLst>
                <a:ext uri="{FF2B5EF4-FFF2-40B4-BE49-F238E27FC236}">
                  <a16:creationId xmlns:a16="http://schemas.microsoft.com/office/drawing/2014/main" id="{FD319E80-A931-453C-BBB8-9448B9241EA7}"/>
                </a:ext>
              </a:extLst>
            </p:cNvPr>
            <p:cNvSpPr/>
            <p:nvPr/>
          </p:nvSpPr>
          <p:spPr>
            <a:xfrm>
              <a:off x="3558337" y="1746322"/>
              <a:ext cx="474704" cy="610402"/>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82" name="Google Shape;948;p32">
              <a:extLst>
                <a:ext uri="{FF2B5EF4-FFF2-40B4-BE49-F238E27FC236}">
                  <a16:creationId xmlns:a16="http://schemas.microsoft.com/office/drawing/2014/main" id="{43CC615C-0328-49C2-BBFE-3D0594EED107}"/>
                </a:ext>
              </a:extLst>
            </p:cNvPr>
            <p:cNvSpPr>
              <a:spLocks/>
            </p:cNvSpPr>
            <p:nvPr/>
          </p:nvSpPr>
          <p:spPr bwMode="auto">
            <a:xfrm>
              <a:off x="3597825" y="2020200"/>
              <a:ext cx="14325" cy="111775"/>
            </a:xfrm>
            <a:custGeom>
              <a:avLst/>
              <a:gdLst>
                <a:gd name="T0" fmla="*/ 2147483646 w 573"/>
                <a:gd name="T1" fmla="*/ 2147483646 h 4471"/>
                <a:gd name="T2" fmla="*/ 2147483646 w 573"/>
                <a:gd name="T3" fmla="*/ 2147483646 h 4471"/>
                <a:gd name="T4" fmla="*/ 2147483646 w 573"/>
                <a:gd name="T5" fmla="*/ 2147483646 h 4471"/>
                <a:gd name="T6" fmla="*/ 2147483646 w 573"/>
                <a:gd name="T7" fmla="*/ 2147483646 h 447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3" h="4471" extrusionOk="0">
                  <a:moveTo>
                    <a:pt x="572" y="1"/>
                  </a:moveTo>
                  <a:cubicBezTo>
                    <a:pt x="572" y="1547"/>
                    <a:pt x="270" y="3093"/>
                    <a:pt x="1" y="4471"/>
                  </a:cubicBezTo>
                  <a:cubicBezTo>
                    <a:pt x="270" y="3093"/>
                    <a:pt x="572" y="1547"/>
                    <a:pt x="572" y="1"/>
                  </a:cubicBezTo>
                  <a:close/>
                </a:path>
              </a:pathLst>
            </a:custGeom>
            <a:solidFill>
              <a:srgbClr val="CACCD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3" name="Google Shape;949;p32">
              <a:extLst>
                <a:ext uri="{FF2B5EF4-FFF2-40B4-BE49-F238E27FC236}">
                  <a16:creationId xmlns:a16="http://schemas.microsoft.com/office/drawing/2014/main" id="{68E6F28A-A04C-4240-99CF-49BBCC2FA4AC}"/>
                </a:ext>
              </a:extLst>
            </p:cNvPr>
            <p:cNvSpPr/>
            <p:nvPr/>
          </p:nvSpPr>
          <p:spPr>
            <a:xfrm>
              <a:off x="3595019" y="1907040"/>
              <a:ext cx="60417" cy="251628"/>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84" name="Google Shape;950;p32">
              <a:extLst>
                <a:ext uri="{FF2B5EF4-FFF2-40B4-BE49-F238E27FC236}">
                  <a16:creationId xmlns:a16="http://schemas.microsoft.com/office/drawing/2014/main" id="{519C98A2-FF23-4B19-8866-34C444AEBAF4}"/>
                </a:ext>
              </a:extLst>
            </p:cNvPr>
            <p:cNvSpPr>
              <a:spLocks/>
            </p:cNvSpPr>
            <p:nvPr/>
          </p:nvSpPr>
          <p:spPr bwMode="auto">
            <a:xfrm>
              <a:off x="3965850" y="1984925"/>
              <a:ext cx="31100" cy="147050"/>
            </a:xfrm>
            <a:custGeom>
              <a:avLst/>
              <a:gdLst>
                <a:gd name="T0" fmla="*/ 0 w 1244"/>
                <a:gd name="T1" fmla="*/ 0 h 5882"/>
                <a:gd name="T2" fmla="*/ 2147483646 w 1244"/>
                <a:gd name="T3" fmla="*/ 2147483646 h 5882"/>
                <a:gd name="T4" fmla="*/ 2147483646 w 1244"/>
                <a:gd name="T5" fmla="*/ 2147483646 h 5882"/>
                <a:gd name="T6" fmla="*/ 2147483646 w 1244"/>
                <a:gd name="T7" fmla="*/ 2147483646 h 5882"/>
                <a:gd name="T8" fmla="*/ 2147483646 w 1244"/>
                <a:gd name="T9" fmla="*/ 2147483646 h 5882"/>
                <a:gd name="T10" fmla="*/ 0 w 1244"/>
                <a:gd name="T11" fmla="*/ 0 h 58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44" h="5882" extrusionOk="0">
                  <a:moveTo>
                    <a:pt x="0" y="0"/>
                  </a:moveTo>
                  <a:cubicBezTo>
                    <a:pt x="0" y="1983"/>
                    <a:pt x="404" y="3933"/>
                    <a:pt x="1109" y="5747"/>
                  </a:cubicBezTo>
                  <a:lnTo>
                    <a:pt x="1244" y="5882"/>
                  </a:lnTo>
                  <a:lnTo>
                    <a:pt x="1109" y="5747"/>
                  </a:lnTo>
                  <a:cubicBezTo>
                    <a:pt x="404" y="3933"/>
                    <a:pt x="0" y="1983"/>
                    <a:pt x="0" y="0"/>
                  </a:cubicBezTo>
                  <a:close/>
                </a:path>
              </a:pathLst>
            </a:custGeom>
            <a:solidFill>
              <a:srgbClr val="CACCD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5" name="Google Shape;951;p32">
              <a:extLst>
                <a:ext uri="{FF2B5EF4-FFF2-40B4-BE49-F238E27FC236}">
                  <a16:creationId xmlns:a16="http://schemas.microsoft.com/office/drawing/2014/main" id="{B78B6D04-A41C-49BF-8C45-94D33BED28D7}"/>
                </a:ext>
              </a:extLst>
            </p:cNvPr>
            <p:cNvSpPr/>
            <p:nvPr/>
          </p:nvSpPr>
          <p:spPr>
            <a:xfrm>
              <a:off x="3877683" y="1851844"/>
              <a:ext cx="116518" cy="308448"/>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86" name="Google Shape;952;p32">
              <a:extLst>
                <a:ext uri="{FF2B5EF4-FFF2-40B4-BE49-F238E27FC236}">
                  <a16:creationId xmlns:a16="http://schemas.microsoft.com/office/drawing/2014/main" id="{F6C6DD89-70AB-4AEE-BBED-91BF5CC67FBD}"/>
                </a:ext>
              </a:extLst>
            </p:cNvPr>
            <p:cNvSpPr/>
            <p:nvPr/>
          </p:nvSpPr>
          <p:spPr>
            <a:xfrm>
              <a:off x="3487132" y="2127823"/>
              <a:ext cx="621430" cy="373384"/>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87" name="Google Shape;953;p32">
              <a:extLst>
                <a:ext uri="{FF2B5EF4-FFF2-40B4-BE49-F238E27FC236}">
                  <a16:creationId xmlns:a16="http://schemas.microsoft.com/office/drawing/2014/main" id="{35DF822F-12A4-4F57-A6D6-120FA9318C8F}"/>
                </a:ext>
              </a:extLst>
            </p:cNvPr>
            <p:cNvSpPr>
              <a:spLocks/>
            </p:cNvSpPr>
            <p:nvPr/>
          </p:nvSpPr>
          <p:spPr bwMode="auto">
            <a:xfrm>
              <a:off x="3486075" y="2131950"/>
              <a:ext cx="111775" cy="224375"/>
            </a:xfrm>
            <a:custGeom>
              <a:avLst/>
              <a:gdLst>
                <a:gd name="T0" fmla="*/ 2147483646 w 4471"/>
                <a:gd name="T1" fmla="*/ 2147483646 h 8975"/>
                <a:gd name="T2" fmla="*/ 2147483646 w 4471"/>
                <a:gd name="T3" fmla="*/ 2147483646 h 8975"/>
                <a:gd name="T4" fmla="*/ 2147483646 w 4471"/>
                <a:gd name="T5" fmla="*/ 2147483646 h 8975"/>
                <a:gd name="T6" fmla="*/ 2147483646 w 4471"/>
                <a:gd name="T7" fmla="*/ 2147483646 h 8975"/>
                <a:gd name="T8" fmla="*/ 2147483646 w 4471"/>
                <a:gd name="T9" fmla="*/ 2147483646 h 8975"/>
                <a:gd name="T10" fmla="*/ 2147483646 w 4471"/>
                <a:gd name="T11" fmla="*/ 2147483646 h 8975"/>
                <a:gd name="T12" fmla="*/ 2147483646 w 4471"/>
                <a:gd name="T13" fmla="*/ 2147483646 h 89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71" h="8975" extrusionOk="0">
                  <a:moveTo>
                    <a:pt x="4336" y="1"/>
                  </a:moveTo>
                  <a:lnTo>
                    <a:pt x="1" y="8974"/>
                  </a:lnTo>
                  <a:lnTo>
                    <a:pt x="4336" y="1"/>
                  </a:lnTo>
                  <a:lnTo>
                    <a:pt x="4471" y="1"/>
                  </a:lnTo>
                  <a:lnTo>
                    <a:pt x="4336" y="1"/>
                  </a:lnTo>
                  <a:close/>
                </a:path>
              </a:pathLst>
            </a:custGeom>
            <a:solidFill>
              <a:srgbClr val="BAC5E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8" name="Google Shape;954;p32">
              <a:extLst>
                <a:ext uri="{FF2B5EF4-FFF2-40B4-BE49-F238E27FC236}">
                  <a16:creationId xmlns:a16="http://schemas.microsoft.com/office/drawing/2014/main" id="{7285FBFA-5259-4D58-954E-B1A56781EB64}"/>
                </a:ext>
              </a:extLst>
            </p:cNvPr>
            <p:cNvSpPr>
              <a:spLocks/>
            </p:cNvSpPr>
            <p:nvPr/>
          </p:nvSpPr>
          <p:spPr bwMode="auto">
            <a:xfrm>
              <a:off x="3597825" y="2131950"/>
              <a:ext cx="25" cy="25"/>
            </a:xfrm>
            <a:custGeom>
              <a:avLst/>
              <a:gdLst>
                <a:gd name="T0" fmla="*/ 2147483646 w 1"/>
                <a:gd name="T1" fmla="*/ 2147483646 h 1"/>
                <a:gd name="T2" fmla="*/ 2147483646 w 1"/>
                <a:gd name="T3" fmla="*/ 2147483646 h 1"/>
                <a:gd name="T4" fmla="*/ 2147483646 w 1"/>
                <a:gd name="T5" fmla="*/ 2147483646 h 1"/>
                <a:gd name="T6" fmla="*/ 2147483646 w 1"/>
                <a:gd name="T7" fmla="*/ 2147483646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extrusionOk="0">
                  <a:moveTo>
                    <a:pt x="1" y="1"/>
                  </a:moveTo>
                  <a:lnTo>
                    <a:pt x="1" y="1"/>
                  </a:lnTo>
                  <a:close/>
                </a:path>
              </a:pathLst>
            </a:custGeom>
            <a:solidFill>
              <a:srgbClr val="949EC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9" name="Google Shape;955;p32">
              <a:extLst>
                <a:ext uri="{FF2B5EF4-FFF2-40B4-BE49-F238E27FC236}">
                  <a16:creationId xmlns:a16="http://schemas.microsoft.com/office/drawing/2014/main" id="{9832FC92-F6A8-49FC-B030-77819AE481F2}"/>
                </a:ext>
              </a:extLst>
            </p:cNvPr>
            <p:cNvSpPr/>
            <p:nvPr/>
          </p:nvSpPr>
          <p:spPr>
            <a:xfrm>
              <a:off x="3487132" y="2132693"/>
              <a:ext cx="159673" cy="230524"/>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90" name="Google Shape;956;p32">
              <a:extLst>
                <a:ext uri="{FF2B5EF4-FFF2-40B4-BE49-F238E27FC236}">
                  <a16:creationId xmlns:a16="http://schemas.microsoft.com/office/drawing/2014/main" id="{2FA06B2A-6E8E-4C3A-AEA3-3146D309BD9A}"/>
                </a:ext>
              </a:extLst>
            </p:cNvPr>
            <p:cNvSpPr>
              <a:spLocks/>
            </p:cNvSpPr>
            <p:nvPr/>
          </p:nvSpPr>
          <p:spPr bwMode="auto">
            <a:xfrm>
              <a:off x="3996925" y="2131950"/>
              <a:ext cx="111775" cy="224375"/>
            </a:xfrm>
            <a:custGeom>
              <a:avLst/>
              <a:gdLst>
                <a:gd name="T0" fmla="*/ 2147483646 w 4471"/>
                <a:gd name="T1" fmla="*/ 2147483646 h 8975"/>
                <a:gd name="T2" fmla="*/ 2147483646 w 4471"/>
                <a:gd name="T3" fmla="*/ 2147483646 h 8975"/>
                <a:gd name="T4" fmla="*/ 2147483646 w 4471"/>
                <a:gd name="T5" fmla="*/ 2147483646 h 8975"/>
                <a:gd name="T6" fmla="*/ 2147483646 w 4471"/>
                <a:gd name="T7" fmla="*/ 2147483646 h 8975"/>
                <a:gd name="T8" fmla="*/ 2147483646 w 4471"/>
                <a:gd name="T9" fmla="*/ 2147483646 h 89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71" h="8975" extrusionOk="0">
                  <a:moveTo>
                    <a:pt x="1" y="1"/>
                  </a:moveTo>
                  <a:lnTo>
                    <a:pt x="1" y="1"/>
                  </a:lnTo>
                  <a:lnTo>
                    <a:pt x="4471" y="8974"/>
                  </a:lnTo>
                  <a:lnTo>
                    <a:pt x="1" y="1"/>
                  </a:lnTo>
                  <a:close/>
                </a:path>
              </a:pathLst>
            </a:custGeom>
            <a:solidFill>
              <a:srgbClr val="BAC5E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1" name="Google Shape;957;p32">
              <a:extLst>
                <a:ext uri="{FF2B5EF4-FFF2-40B4-BE49-F238E27FC236}">
                  <a16:creationId xmlns:a16="http://schemas.microsoft.com/office/drawing/2014/main" id="{7C406C81-CB91-4D5F-8F22-B3CE33E0ED23}"/>
                </a:ext>
              </a:extLst>
            </p:cNvPr>
            <p:cNvSpPr>
              <a:spLocks/>
            </p:cNvSpPr>
            <p:nvPr/>
          </p:nvSpPr>
          <p:spPr bwMode="auto">
            <a:xfrm>
              <a:off x="3993575" y="2128600"/>
              <a:ext cx="3375" cy="3375"/>
            </a:xfrm>
            <a:custGeom>
              <a:avLst/>
              <a:gdLst>
                <a:gd name="T0" fmla="*/ 0 w 135"/>
                <a:gd name="T1" fmla="*/ 0 h 135"/>
                <a:gd name="T2" fmla="*/ 0 w 135"/>
                <a:gd name="T3" fmla="*/ 2147483646 h 135"/>
                <a:gd name="T4" fmla="*/ 2147483646 w 135"/>
                <a:gd name="T5" fmla="*/ 2147483646 h 135"/>
                <a:gd name="T6" fmla="*/ 0 w 135"/>
                <a:gd name="T7" fmla="*/ 0 h 1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 h="135" extrusionOk="0">
                  <a:moveTo>
                    <a:pt x="0" y="0"/>
                  </a:moveTo>
                  <a:lnTo>
                    <a:pt x="0" y="135"/>
                  </a:lnTo>
                  <a:lnTo>
                    <a:pt x="135" y="135"/>
                  </a:lnTo>
                  <a:lnTo>
                    <a:pt x="0" y="0"/>
                  </a:lnTo>
                  <a:close/>
                </a:path>
              </a:pathLst>
            </a:custGeom>
            <a:solidFill>
              <a:srgbClr val="949EC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2" name="Google Shape;958;p32">
              <a:extLst>
                <a:ext uri="{FF2B5EF4-FFF2-40B4-BE49-F238E27FC236}">
                  <a16:creationId xmlns:a16="http://schemas.microsoft.com/office/drawing/2014/main" id="{ED5E5EA2-B182-454C-9EA0-6A712FCF79EF}"/>
                </a:ext>
              </a:extLst>
            </p:cNvPr>
            <p:cNvSpPr>
              <a:spLocks/>
            </p:cNvSpPr>
            <p:nvPr/>
          </p:nvSpPr>
          <p:spPr bwMode="auto">
            <a:xfrm>
              <a:off x="3933925" y="2128600"/>
              <a:ext cx="59675" cy="24400"/>
            </a:xfrm>
            <a:custGeom>
              <a:avLst/>
              <a:gdLst>
                <a:gd name="T0" fmla="*/ 2147483646 w 2387"/>
                <a:gd name="T1" fmla="*/ 0 h 976"/>
                <a:gd name="T2" fmla="*/ 2147483646 w 2387"/>
                <a:gd name="T3" fmla="*/ 0 h 976"/>
                <a:gd name="T4" fmla="*/ 2147483646 w 2387"/>
                <a:gd name="T5" fmla="*/ 2147483646 h 976"/>
                <a:gd name="T6" fmla="*/ 2147483646 w 2387"/>
                <a:gd name="T7" fmla="*/ 2147483646 h 976"/>
                <a:gd name="T8" fmla="*/ 2147483646 w 2387"/>
                <a:gd name="T9" fmla="*/ 0 h 976"/>
                <a:gd name="T10" fmla="*/ 2147483646 w 2387"/>
                <a:gd name="T11" fmla="*/ 2147483646 h 976"/>
                <a:gd name="T12" fmla="*/ 2147483646 w 2387"/>
                <a:gd name="T13" fmla="*/ 2147483646 h 976"/>
                <a:gd name="T14" fmla="*/ 0 w 2387"/>
                <a:gd name="T15" fmla="*/ 2147483646 h 976"/>
                <a:gd name="T16" fmla="*/ 2147483646 w 2387"/>
                <a:gd name="T17" fmla="*/ 2147483646 h 9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87" h="976" extrusionOk="0">
                  <a:moveTo>
                    <a:pt x="2386" y="0"/>
                  </a:moveTo>
                  <a:lnTo>
                    <a:pt x="2386" y="0"/>
                  </a:lnTo>
                  <a:cubicBezTo>
                    <a:pt x="2324" y="33"/>
                    <a:pt x="2262" y="64"/>
                    <a:pt x="2200" y="95"/>
                  </a:cubicBez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3" name="Google Shape;959;p32">
              <a:extLst>
                <a:ext uri="{FF2B5EF4-FFF2-40B4-BE49-F238E27FC236}">
                  <a16:creationId xmlns:a16="http://schemas.microsoft.com/office/drawing/2014/main" id="{F72B4B2C-37F0-463D-8960-3B54EC75FE48}"/>
                </a:ext>
              </a:extLst>
            </p:cNvPr>
            <p:cNvSpPr/>
            <p:nvPr/>
          </p:nvSpPr>
          <p:spPr>
            <a:xfrm>
              <a:off x="3933785" y="2127823"/>
              <a:ext cx="174778" cy="238641"/>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94" name="Google Shape;960;p32">
              <a:extLst>
                <a:ext uri="{FF2B5EF4-FFF2-40B4-BE49-F238E27FC236}">
                  <a16:creationId xmlns:a16="http://schemas.microsoft.com/office/drawing/2014/main" id="{AA8345FE-B73A-4110-8F01-EC783177D136}"/>
                </a:ext>
              </a:extLst>
            </p:cNvPr>
            <p:cNvSpPr>
              <a:spLocks/>
            </p:cNvSpPr>
            <p:nvPr/>
          </p:nvSpPr>
          <p:spPr bwMode="auto">
            <a:xfrm>
              <a:off x="3801175" y="2093300"/>
              <a:ext cx="108400" cy="238650"/>
            </a:xfrm>
            <a:custGeom>
              <a:avLst/>
              <a:gdLst>
                <a:gd name="T0" fmla="*/ 2147483646 w 4336"/>
                <a:gd name="T1" fmla="*/ 2147483646 h 9546"/>
                <a:gd name="T2" fmla="*/ 2147483646 w 4336"/>
                <a:gd name="T3" fmla="*/ 2147483646 h 9546"/>
                <a:gd name="T4" fmla="*/ 0 w 4336"/>
                <a:gd name="T5" fmla="*/ 2147483646 h 9546"/>
                <a:gd name="T6" fmla="*/ 2147483646 w 4336"/>
                <a:gd name="T7" fmla="*/ 2147483646 h 9546"/>
                <a:gd name="T8" fmla="*/ 2147483646 w 4336"/>
                <a:gd name="T9" fmla="*/ 2147483646 h 9546"/>
                <a:gd name="T10" fmla="*/ 2147483646 w 4336"/>
                <a:gd name="T11" fmla="*/ 2147483646 h 9546"/>
                <a:gd name="T12" fmla="*/ 2147483646 w 4336"/>
                <a:gd name="T13" fmla="*/ 2147483646 h 9546"/>
                <a:gd name="T14" fmla="*/ 2147483646 w 4336"/>
                <a:gd name="T15" fmla="*/ 2147483646 h 954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5" name="Google Shape;961;p32">
              <a:extLst>
                <a:ext uri="{FF2B5EF4-FFF2-40B4-BE49-F238E27FC236}">
                  <a16:creationId xmlns:a16="http://schemas.microsoft.com/office/drawing/2014/main" id="{9DBC5C1C-7F6B-4EAA-ADE2-04E35E57EA3D}"/>
                </a:ext>
              </a:extLst>
            </p:cNvPr>
            <p:cNvSpPr/>
            <p:nvPr/>
          </p:nvSpPr>
          <p:spPr>
            <a:xfrm>
              <a:off x="3815109" y="1806388"/>
              <a:ext cx="146727" cy="241887"/>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96" name="Google Shape;962;p32">
              <a:extLst>
                <a:ext uri="{FF2B5EF4-FFF2-40B4-BE49-F238E27FC236}">
                  <a16:creationId xmlns:a16="http://schemas.microsoft.com/office/drawing/2014/main" id="{9E5DCD0A-7007-49AD-A96E-7D549948FA09}"/>
                </a:ext>
              </a:extLst>
            </p:cNvPr>
            <p:cNvSpPr>
              <a:spLocks/>
            </p:cNvSpPr>
            <p:nvPr/>
          </p:nvSpPr>
          <p:spPr bwMode="auto">
            <a:xfrm>
              <a:off x="3807875" y="2044575"/>
              <a:ext cx="140350" cy="52950"/>
            </a:xfrm>
            <a:custGeom>
              <a:avLst/>
              <a:gdLst>
                <a:gd name="T0" fmla="*/ 2147483646 w 5614"/>
                <a:gd name="T1" fmla="*/ 2147483646 h 2118"/>
                <a:gd name="T2" fmla="*/ 2147483646 w 5614"/>
                <a:gd name="T3" fmla="*/ 2147483646 h 2118"/>
                <a:gd name="T4" fmla="*/ 2147483646 w 5614"/>
                <a:gd name="T5" fmla="*/ 2147483646 h 2118"/>
                <a:gd name="T6" fmla="*/ 2147483646 w 5614"/>
                <a:gd name="T7" fmla="*/ 2147483646 h 2118"/>
                <a:gd name="T8" fmla="*/ 2147483646 w 5614"/>
                <a:gd name="T9" fmla="*/ 2147483646 h 21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14" h="2118" extrusionOk="0">
                  <a:moveTo>
                    <a:pt x="5614" y="1"/>
                  </a:moveTo>
                  <a:lnTo>
                    <a:pt x="135" y="135"/>
                  </a:lnTo>
                  <a:lnTo>
                    <a:pt x="1" y="2118"/>
                  </a:lnTo>
                  <a:lnTo>
                    <a:pt x="4336" y="1950"/>
                  </a:lnTo>
                  <a:lnTo>
                    <a:pt x="5614"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7" name="Google Shape;963;p32">
              <a:extLst>
                <a:ext uri="{FF2B5EF4-FFF2-40B4-BE49-F238E27FC236}">
                  <a16:creationId xmlns:a16="http://schemas.microsoft.com/office/drawing/2014/main" id="{E3EB329F-7ADD-40F8-9DDC-E6281808B378}"/>
                </a:ext>
              </a:extLst>
            </p:cNvPr>
            <p:cNvSpPr>
              <a:spLocks/>
            </p:cNvSpPr>
            <p:nvPr/>
          </p:nvSpPr>
          <p:spPr bwMode="auto">
            <a:xfrm>
              <a:off x="3618850" y="2044575"/>
              <a:ext cx="143700" cy="48750"/>
            </a:xfrm>
            <a:custGeom>
              <a:avLst/>
              <a:gdLst>
                <a:gd name="T0" fmla="*/ 0 w 5748"/>
                <a:gd name="T1" fmla="*/ 2147483646 h 1950"/>
                <a:gd name="T2" fmla="*/ 2147483646 w 5748"/>
                <a:gd name="T3" fmla="*/ 2147483646 h 1950"/>
                <a:gd name="T4" fmla="*/ 2147483646 w 5748"/>
                <a:gd name="T5" fmla="*/ 2147483646 h 1950"/>
                <a:gd name="T6" fmla="*/ 2147483646 w 5748"/>
                <a:gd name="T7" fmla="*/ 2147483646 h 1950"/>
                <a:gd name="T8" fmla="*/ 0 w 5748"/>
                <a:gd name="T9" fmla="*/ 2147483646 h 19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48" h="1950" extrusionOk="0">
                  <a:moveTo>
                    <a:pt x="0" y="1"/>
                  </a:moveTo>
                  <a:lnTo>
                    <a:pt x="1412" y="1950"/>
                  </a:lnTo>
                  <a:lnTo>
                    <a:pt x="5747" y="1950"/>
                  </a:lnTo>
                  <a:lnTo>
                    <a:pt x="5478" y="1"/>
                  </a:lnTo>
                  <a:lnTo>
                    <a:pt x="0"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8" name="Google Shape;964;p32">
              <a:extLst>
                <a:ext uri="{FF2B5EF4-FFF2-40B4-BE49-F238E27FC236}">
                  <a16:creationId xmlns:a16="http://schemas.microsoft.com/office/drawing/2014/main" id="{BE9408FF-6AC0-4377-AAD7-81D28811FE34}"/>
                </a:ext>
              </a:extLst>
            </p:cNvPr>
            <p:cNvSpPr/>
            <p:nvPr/>
          </p:nvSpPr>
          <p:spPr>
            <a:xfrm>
              <a:off x="3612281" y="1806388"/>
              <a:ext cx="144568" cy="238641"/>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99" name="Google Shape;965;p32">
              <a:extLst>
                <a:ext uri="{FF2B5EF4-FFF2-40B4-BE49-F238E27FC236}">
                  <a16:creationId xmlns:a16="http://schemas.microsoft.com/office/drawing/2014/main" id="{C68B229C-7B4C-4D44-9939-6E0EC7058B6C}"/>
                </a:ext>
              </a:extLst>
            </p:cNvPr>
            <p:cNvSpPr>
              <a:spLocks/>
            </p:cNvSpPr>
            <p:nvPr/>
          </p:nvSpPr>
          <p:spPr bwMode="auto">
            <a:xfrm>
              <a:off x="3654125" y="2093300"/>
              <a:ext cx="105050" cy="238650"/>
            </a:xfrm>
            <a:custGeom>
              <a:avLst/>
              <a:gdLst>
                <a:gd name="T0" fmla="*/ 2147483646 w 4202"/>
                <a:gd name="T1" fmla="*/ 2147483646 h 9546"/>
                <a:gd name="T2" fmla="*/ 2147483646 w 4202"/>
                <a:gd name="T3" fmla="*/ 2147483646 h 9546"/>
                <a:gd name="T4" fmla="*/ 2147483646 w 4202"/>
                <a:gd name="T5" fmla="*/ 2147483646 h 9546"/>
                <a:gd name="T6" fmla="*/ 2147483646 w 4202"/>
                <a:gd name="T7" fmla="*/ 2147483646 h 9546"/>
                <a:gd name="T8" fmla="*/ 2147483646 w 4202"/>
                <a:gd name="T9" fmla="*/ 2147483646 h 9546"/>
                <a:gd name="T10" fmla="*/ 2147483646 w 4202"/>
                <a:gd name="T11" fmla="*/ 2147483646 h 9546"/>
                <a:gd name="T12" fmla="*/ 2147483646 w 4202"/>
                <a:gd name="T13" fmla="*/ 2147483646 h 9546"/>
                <a:gd name="T14" fmla="*/ 2147483646 w 4202"/>
                <a:gd name="T15" fmla="*/ 2147483646 h 954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lnTo>
                    <a:pt x="269" y="1"/>
                  </a:lnTo>
                  <a:close/>
                </a:path>
              </a:pathLst>
            </a:custGeom>
            <a:solidFill>
              <a:srgbClr val="EBBB7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0" name="Google Shape;966;p32">
              <a:extLst>
                <a:ext uri="{FF2B5EF4-FFF2-40B4-BE49-F238E27FC236}">
                  <a16:creationId xmlns:a16="http://schemas.microsoft.com/office/drawing/2014/main" id="{250115C8-475E-4BFD-AF58-DC707459A358}"/>
                </a:ext>
              </a:extLst>
            </p:cNvPr>
            <p:cNvSpPr>
              <a:spLocks/>
            </p:cNvSpPr>
            <p:nvPr/>
          </p:nvSpPr>
          <p:spPr bwMode="auto">
            <a:xfrm>
              <a:off x="3706225" y="1631200"/>
              <a:ext cx="119325" cy="203350"/>
            </a:xfrm>
            <a:custGeom>
              <a:avLst/>
              <a:gdLst>
                <a:gd name="T0" fmla="*/ 2147483646 w 4773"/>
                <a:gd name="T1" fmla="*/ 0 h 8134"/>
                <a:gd name="T2" fmla="*/ 0 w 4773"/>
                <a:gd name="T3" fmla="*/ 2147483646 h 8134"/>
                <a:gd name="T4" fmla="*/ 0 w 4773"/>
                <a:gd name="T5" fmla="*/ 2147483646 h 8134"/>
                <a:gd name="T6" fmla="*/ 2147483646 w 4773"/>
                <a:gd name="T7" fmla="*/ 2147483646 h 8134"/>
                <a:gd name="T8" fmla="*/ 2147483646 w 4773"/>
                <a:gd name="T9" fmla="*/ 2147483646 h 8134"/>
                <a:gd name="T10" fmla="*/ 2147483646 w 4773"/>
                <a:gd name="T11" fmla="*/ 2147483646 h 8134"/>
                <a:gd name="T12" fmla="*/ 2147483646 w 4773"/>
                <a:gd name="T13" fmla="*/ 2147483646 h 8134"/>
                <a:gd name="T14" fmla="*/ 2147483646 w 4773"/>
                <a:gd name="T15" fmla="*/ 2147483646 h 8134"/>
                <a:gd name="T16" fmla="*/ 2147483646 w 4773"/>
                <a:gd name="T17" fmla="*/ 2147483646 h 8134"/>
                <a:gd name="T18" fmla="*/ 2147483646 w 4773"/>
                <a:gd name="T19" fmla="*/ 0 h 81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1" name="Google Shape;967;p32">
              <a:extLst>
                <a:ext uri="{FF2B5EF4-FFF2-40B4-BE49-F238E27FC236}">
                  <a16:creationId xmlns:a16="http://schemas.microsoft.com/office/drawing/2014/main" id="{EE26E1CB-B76E-4FDE-8D15-89768B43BE8E}"/>
                </a:ext>
              </a:extLst>
            </p:cNvPr>
            <p:cNvSpPr>
              <a:spLocks/>
            </p:cNvSpPr>
            <p:nvPr/>
          </p:nvSpPr>
          <p:spPr bwMode="auto">
            <a:xfrm>
              <a:off x="3717150" y="1729500"/>
              <a:ext cx="101675" cy="42025"/>
            </a:xfrm>
            <a:custGeom>
              <a:avLst/>
              <a:gdLst>
                <a:gd name="T0" fmla="*/ 2147483646 w 4067"/>
                <a:gd name="T1" fmla="*/ 0 h 1681"/>
                <a:gd name="T2" fmla="*/ 2147483646 w 4067"/>
                <a:gd name="T3" fmla="*/ 2147483646 h 1681"/>
                <a:gd name="T4" fmla="*/ 0 w 4067"/>
                <a:gd name="T5" fmla="*/ 2147483646 h 1681"/>
                <a:gd name="T6" fmla="*/ 2147483646 w 4067"/>
                <a:gd name="T7" fmla="*/ 2147483646 h 1681"/>
                <a:gd name="T8" fmla="*/ 2147483646 w 4067"/>
                <a:gd name="T9" fmla="*/ 2147483646 h 1681"/>
                <a:gd name="T10" fmla="*/ 2147483646 w 4067"/>
                <a:gd name="T11" fmla="*/ 2147483646 h 1681"/>
                <a:gd name="T12" fmla="*/ 2147483646 w 4067"/>
                <a:gd name="T13" fmla="*/ 0 h 168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2" name="Google Shape;968;p32">
              <a:extLst>
                <a:ext uri="{FF2B5EF4-FFF2-40B4-BE49-F238E27FC236}">
                  <a16:creationId xmlns:a16="http://schemas.microsoft.com/office/drawing/2014/main" id="{CB55E052-ECC2-4EC7-A4D3-24C2C8865D2A}"/>
                </a:ext>
              </a:extLst>
            </p:cNvPr>
            <p:cNvSpPr>
              <a:spLocks/>
            </p:cNvSpPr>
            <p:nvPr/>
          </p:nvSpPr>
          <p:spPr bwMode="auto">
            <a:xfrm>
              <a:off x="3891900" y="493050"/>
              <a:ext cx="840250" cy="1409575"/>
            </a:xfrm>
            <a:custGeom>
              <a:avLst/>
              <a:gdLst>
                <a:gd name="T0" fmla="*/ 2147483646 w 33610"/>
                <a:gd name="T1" fmla="*/ 2147483646 h 56383"/>
                <a:gd name="T2" fmla="*/ 2147483646 w 33610"/>
                <a:gd name="T3" fmla="*/ 2147483646 h 56383"/>
                <a:gd name="T4" fmla="*/ 2147483646 w 33610"/>
                <a:gd name="T5" fmla="*/ 2147483646 h 56383"/>
                <a:gd name="T6" fmla="*/ 2147483646 w 33610"/>
                <a:gd name="T7" fmla="*/ 2147483646 h 56383"/>
                <a:gd name="T8" fmla="*/ 2147483646 w 33610"/>
                <a:gd name="T9" fmla="*/ 2147483646 h 56383"/>
                <a:gd name="T10" fmla="*/ 2147483646 w 33610"/>
                <a:gd name="T11" fmla="*/ 2147483646 h 56383"/>
                <a:gd name="T12" fmla="*/ 2147483646 w 33610"/>
                <a:gd name="T13" fmla="*/ 2147483646 h 56383"/>
                <a:gd name="T14" fmla="*/ 2147483646 w 33610"/>
                <a:gd name="T15" fmla="*/ 2147483646 h 56383"/>
                <a:gd name="T16" fmla="*/ 2147483646 w 33610"/>
                <a:gd name="T17" fmla="*/ 2147483646 h 56383"/>
                <a:gd name="T18" fmla="*/ 2147483646 w 33610"/>
                <a:gd name="T19" fmla="*/ 2147483646 h 56383"/>
                <a:gd name="T20" fmla="*/ 2147483646 w 33610"/>
                <a:gd name="T21" fmla="*/ 2147483646 h 56383"/>
                <a:gd name="T22" fmla="*/ 2147483646 w 33610"/>
                <a:gd name="T23" fmla="*/ 2147483646 h 56383"/>
                <a:gd name="T24" fmla="*/ 2147483646 w 33610"/>
                <a:gd name="T25" fmla="*/ 2147483646 h 56383"/>
                <a:gd name="T26" fmla="*/ 2147483646 w 33610"/>
                <a:gd name="T27" fmla="*/ 2147483646 h 56383"/>
                <a:gd name="T28" fmla="*/ 2147483646 w 33610"/>
                <a:gd name="T29" fmla="*/ 2147483646 h 56383"/>
                <a:gd name="T30" fmla="*/ 2147483646 w 33610"/>
                <a:gd name="T31" fmla="*/ 2147483646 h 56383"/>
                <a:gd name="T32" fmla="*/ 2147483646 w 33610"/>
                <a:gd name="T33" fmla="*/ 2147483646 h 56383"/>
                <a:gd name="T34" fmla="*/ 2147483646 w 33610"/>
                <a:gd name="T35" fmla="*/ 2147483646 h 56383"/>
                <a:gd name="T36" fmla="*/ 2147483646 w 33610"/>
                <a:gd name="T37" fmla="*/ 2147483646 h 56383"/>
                <a:gd name="T38" fmla="*/ 2147483646 w 33610"/>
                <a:gd name="T39" fmla="*/ 2147483646 h 56383"/>
                <a:gd name="T40" fmla="*/ 2147483646 w 33610"/>
                <a:gd name="T41" fmla="*/ 2147483646 h 56383"/>
                <a:gd name="T42" fmla="*/ 2147483646 w 33610"/>
                <a:gd name="T43" fmla="*/ 2147483646 h 56383"/>
                <a:gd name="T44" fmla="*/ 2147483646 w 33610"/>
                <a:gd name="T45" fmla="*/ 2147483646 h 56383"/>
                <a:gd name="T46" fmla="*/ 2147483646 w 33610"/>
                <a:gd name="T47" fmla="*/ 2147483646 h 56383"/>
                <a:gd name="T48" fmla="*/ 2147483646 w 33610"/>
                <a:gd name="T49" fmla="*/ 2147483646 h 56383"/>
                <a:gd name="T50" fmla="*/ 2147483646 w 33610"/>
                <a:gd name="T51" fmla="*/ 2147483646 h 56383"/>
                <a:gd name="T52" fmla="*/ 2147483646 w 33610"/>
                <a:gd name="T53" fmla="*/ 2147483646 h 56383"/>
                <a:gd name="T54" fmla="*/ 2147483646 w 33610"/>
                <a:gd name="T55" fmla="*/ 2147483646 h 5638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cubicBezTo>
                    <a:pt x="30390" y="28579"/>
                    <a:pt x="31292" y="30364"/>
                    <a:pt x="32931" y="30364"/>
                  </a:cubicBezTo>
                  <a:cubicBezTo>
                    <a:pt x="33144" y="30364"/>
                    <a:pt x="33370" y="30334"/>
                    <a:pt x="33609" y="30268"/>
                  </a:cubicBez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3" name="Google Shape;969;p32">
              <a:extLst>
                <a:ext uri="{FF2B5EF4-FFF2-40B4-BE49-F238E27FC236}">
                  <a16:creationId xmlns:a16="http://schemas.microsoft.com/office/drawing/2014/main" id="{82156284-B265-42EF-BE99-DF43AD177A48}"/>
                </a:ext>
              </a:extLst>
            </p:cNvPr>
            <p:cNvSpPr>
              <a:spLocks/>
            </p:cNvSpPr>
            <p:nvPr/>
          </p:nvSpPr>
          <p:spPr bwMode="auto">
            <a:xfrm>
              <a:off x="4056600" y="538900"/>
              <a:ext cx="304175" cy="1172975"/>
            </a:xfrm>
            <a:custGeom>
              <a:avLst/>
              <a:gdLst>
                <a:gd name="T0" fmla="*/ 2147483646 w 12167"/>
                <a:gd name="T1" fmla="*/ 2147483646 h 46919"/>
                <a:gd name="T2" fmla="*/ 2147483646 w 12167"/>
                <a:gd name="T3" fmla="*/ 2147483646 h 46919"/>
                <a:gd name="T4" fmla="*/ 0 w 12167"/>
                <a:gd name="T5" fmla="*/ 2147483646 h 46919"/>
                <a:gd name="T6" fmla="*/ 2147483646 w 12167"/>
                <a:gd name="T7" fmla="*/ 2147483646 h 46919"/>
                <a:gd name="T8" fmla="*/ 2147483646 w 12167"/>
                <a:gd name="T9" fmla="*/ 2147483646 h 46919"/>
                <a:gd name="T10" fmla="*/ 2147483646 w 12167"/>
                <a:gd name="T11" fmla="*/ 2147483646 h 46919"/>
                <a:gd name="T12" fmla="*/ 2147483646 w 12167"/>
                <a:gd name="T13" fmla="*/ 2147483646 h 46919"/>
                <a:gd name="T14" fmla="*/ 2147483646 w 12167"/>
                <a:gd name="T15" fmla="*/ 2147483646 h 46919"/>
                <a:gd name="T16" fmla="*/ 2147483646 w 12167"/>
                <a:gd name="T17" fmla="*/ 2147483646 h 46919"/>
                <a:gd name="T18" fmla="*/ 2147483646 w 12167"/>
                <a:gd name="T19" fmla="*/ 2147483646 h 46919"/>
                <a:gd name="T20" fmla="*/ 2147483646 w 12167"/>
                <a:gd name="T21" fmla="*/ 2147483646 h 46919"/>
                <a:gd name="T22" fmla="*/ 2147483646 w 12167"/>
                <a:gd name="T23" fmla="*/ 2147483646 h 46919"/>
                <a:gd name="T24" fmla="*/ 2147483646 w 12167"/>
                <a:gd name="T25" fmla="*/ 2147483646 h 46919"/>
                <a:gd name="T26" fmla="*/ 2147483646 w 12167"/>
                <a:gd name="T27" fmla="*/ 2147483646 h 46919"/>
                <a:gd name="T28" fmla="*/ 2147483646 w 12167"/>
                <a:gd name="T29" fmla="*/ 2147483646 h 46919"/>
                <a:gd name="T30" fmla="*/ 2147483646 w 12167"/>
                <a:gd name="T31" fmla="*/ 2147483646 h 46919"/>
                <a:gd name="T32" fmla="*/ 2147483646 w 12167"/>
                <a:gd name="T33" fmla="*/ 2147483646 h 46919"/>
                <a:gd name="T34" fmla="*/ 2147483646 w 12167"/>
                <a:gd name="T35" fmla="*/ 2147483646 h 46919"/>
                <a:gd name="T36" fmla="*/ 2147483646 w 12167"/>
                <a:gd name="T37" fmla="*/ 2147483646 h 46919"/>
                <a:gd name="T38" fmla="*/ 2147483646 w 12167"/>
                <a:gd name="T39" fmla="*/ 2147483646 h 46919"/>
                <a:gd name="T40" fmla="*/ 2147483646 w 12167"/>
                <a:gd name="T41" fmla="*/ 2147483646 h 46919"/>
                <a:gd name="T42" fmla="*/ 2147483646 w 12167"/>
                <a:gd name="T43" fmla="*/ 2147483646 h 46919"/>
                <a:gd name="T44" fmla="*/ 2147483646 w 12167"/>
                <a:gd name="T45" fmla="*/ 2147483646 h 46919"/>
                <a:gd name="T46" fmla="*/ 2147483646 w 12167"/>
                <a:gd name="T47" fmla="*/ 2147483646 h 46919"/>
                <a:gd name="T48" fmla="*/ 2147483646 w 12167"/>
                <a:gd name="T49" fmla="*/ 2147483646 h 46919"/>
                <a:gd name="T50" fmla="*/ 2147483646 w 12167"/>
                <a:gd name="T51" fmla="*/ 2147483646 h 4691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4" name="Google Shape;970;p32">
              <a:extLst>
                <a:ext uri="{FF2B5EF4-FFF2-40B4-BE49-F238E27FC236}">
                  <a16:creationId xmlns:a16="http://schemas.microsoft.com/office/drawing/2014/main" id="{49F61D04-7CB0-4E7F-A39A-0C6C337909BC}"/>
                </a:ext>
              </a:extLst>
            </p:cNvPr>
            <p:cNvSpPr>
              <a:spLocks/>
            </p:cNvSpPr>
            <p:nvPr/>
          </p:nvSpPr>
          <p:spPr bwMode="auto">
            <a:xfrm>
              <a:off x="2718975" y="714525"/>
              <a:ext cx="861250" cy="1396700"/>
            </a:xfrm>
            <a:custGeom>
              <a:avLst/>
              <a:gdLst>
                <a:gd name="T0" fmla="*/ 0 w 34450"/>
                <a:gd name="T1" fmla="*/ 2147483646 h 55868"/>
                <a:gd name="T2" fmla="*/ 0 w 34450"/>
                <a:gd name="T3" fmla="*/ 2147483646 h 55868"/>
                <a:gd name="T4" fmla="*/ 2147483646 w 34450"/>
                <a:gd name="T5" fmla="*/ 2147483646 h 55868"/>
                <a:gd name="T6" fmla="*/ 2147483646 w 34450"/>
                <a:gd name="T7" fmla="*/ 2147483646 h 55868"/>
                <a:gd name="T8" fmla="*/ 0 w 34450"/>
                <a:gd name="T9" fmla="*/ 2147483646 h 55868"/>
                <a:gd name="T10" fmla="*/ 2147483646 w 34450"/>
                <a:gd name="T11" fmla="*/ 0 h 55868"/>
                <a:gd name="T12" fmla="*/ 2147483646 w 34450"/>
                <a:gd name="T13" fmla="*/ 2147483646 h 55868"/>
                <a:gd name="T14" fmla="*/ 2147483646 w 34450"/>
                <a:gd name="T15" fmla="*/ 2147483646 h 55868"/>
                <a:gd name="T16" fmla="*/ 2147483646 w 34450"/>
                <a:gd name="T17" fmla="*/ 2147483646 h 55868"/>
                <a:gd name="T18" fmla="*/ 2147483646 w 34450"/>
                <a:gd name="T19" fmla="*/ 2147483646 h 55868"/>
                <a:gd name="T20" fmla="*/ 2147483646 w 34450"/>
                <a:gd name="T21" fmla="*/ 2147483646 h 55868"/>
                <a:gd name="T22" fmla="*/ 2147483646 w 34450"/>
                <a:gd name="T23" fmla="*/ 2147483646 h 55868"/>
                <a:gd name="T24" fmla="*/ 2147483646 w 34450"/>
                <a:gd name="T25" fmla="*/ 2147483646 h 55868"/>
                <a:gd name="T26" fmla="*/ 2147483646 w 34450"/>
                <a:gd name="T27" fmla="*/ 2147483646 h 55868"/>
                <a:gd name="T28" fmla="*/ 2147483646 w 34450"/>
                <a:gd name="T29" fmla="*/ 2147483646 h 55868"/>
                <a:gd name="T30" fmla="*/ 2147483646 w 34450"/>
                <a:gd name="T31" fmla="*/ 2147483646 h 55868"/>
                <a:gd name="T32" fmla="*/ 2147483646 w 34450"/>
                <a:gd name="T33" fmla="*/ 2147483646 h 55868"/>
                <a:gd name="T34" fmla="*/ 2147483646 w 34450"/>
                <a:gd name="T35" fmla="*/ 2147483646 h 55868"/>
                <a:gd name="T36" fmla="*/ 2147483646 w 34450"/>
                <a:gd name="T37" fmla="*/ 2147483646 h 55868"/>
                <a:gd name="T38" fmla="*/ 2147483646 w 34450"/>
                <a:gd name="T39" fmla="*/ 2147483646 h 55868"/>
                <a:gd name="T40" fmla="*/ 2147483646 w 34450"/>
                <a:gd name="T41" fmla="*/ 2147483646 h 55868"/>
                <a:gd name="T42" fmla="*/ 2147483646 w 34450"/>
                <a:gd name="T43" fmla="*/ 2147483646 h 55868"/>
                <a:gd name="T44" fmla="*/ 2147483646 w 34450"/>
                <a:gd name="T45" fmla="*/ 2147483646 h 55868"/>
                <a:gd name="T46" fmla="*/ 2147483646 w 34450"/>
                <a:gd name="T47" fmla="*/ 2147483646 h 55868"/>
                <a:gd name="T48" fmla="*/ 2147483646 w 34450"/>
                <a:gd name="T49" fmla="*/ 2147483646 h 55868"/>
                <a:gd name="T50" fmla="*/ 2147483646 w 34450"/>
                <a:gd name="T51" fmla="*/ 2147483646 h 55868"/>
                <a:gd name="T52" fmla="*/ 2147483646 w 34450"/>
                <a:gd name="T53" fmla="*/ 2147483646 h 55868"/>
                <a:gd name="T54" fmla="*/ 2147483646 w 34450"/>
                <a:gd name="T55" fmla="*/ 2147483646 h 55868"/>
                <a:gd name="T56" fmla="*/ 2147483646 w 34450"/>
                <a:gd name="T57" fmla="*/ 2147483646 h 55868"/>
                <a:gd name="T58" fmla="*/ 2147483646 w 34450"/>
                <a:gd name="T59" fmla="*/ 2147483646 h 55868"/>
                <a:gd name="T60" fmla="*/ 2147483646 w 34450"/>
                <a:gd name="T61" fmla="*/ 2147483646 h 55868"/>
                <a:gd name="T62" fmla="*/ 2147483646 w 34450"/>
                <a:gd name="T63" fmla="*/ 0 h 558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450" h="55868" extrusionOk="0">
                  <a:moveTo>
                    <a:pt x="0" y="28971"/>
                  </a:moveTo>
                  <a:lnTo>
                    <a:pt x="0" y="28971"/>
                  </a:lnTo>
                  <a:cubicBezTo>
                    <a:pt x="15" y="28978"/>
                    <a:pt x="30" y="28984"/>
                    <a:pt x="46" y="28987"/>
                  </a:cubicBez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cubicBezTo>
                    <a:pt x="319" y="29079"/>
                    <a:pt x="578" y="29120"/>
                    <a:pt x="825" y="29120"/>
                  </a:cubicBezTo>
                  <a:cubicBezTo>
                    <a:pt x="2344" y="29120"/>
                    <a:pt x="3389" y="27540"/>
                    <a:pt x="4336" y="26450"/>
                  </a:cubicBez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5" name="Google Shape;971;p32">
              <a:extLst>
                <a:ext uri="{FF2B5EF4-FFF2-40B4-BE49-F238E27FC236}">
                  <a16:creationId xmlns:a16="http://schemas.microsoft.com/office/drawing/2014/main" id="{CF02E9DA-F777-4304-A023-6F9D931B1CF8}"/>
                </a:ext>
              </a:extLst>
            </p:cNvPr>
            <p:cNvSpPr>
              <a:spLocks/>
            </p:cNvSpPr>
            <p:nvPr/>
          </p:nvSpPr>
          <p:spPr bwMode="auto">
            <a:xfrm>
              <a:off x="3135725" y="1369050"/>
              <a:ext cx="315100" cy="514225"/>
            </a:xfrm>
            <a:custGeom>
              <a:avLst/>
              <a:gdLst>
                <a:gd name="T0" fmla="*/ 2147483646 w 12604"/>
                <a:gd name="T1" fmla="*/ 0 h 20569"/>
                <a:gd name="T2" fmla="*/ 2147483646 w 12604"/>
                <a:gd name="T3" fmla="*/ 2147483646 h 20569"/>
                <a:gd name="T4" fmla="*/ 0 w 12604"/>
                <a:gd name="T5" fmla="*/ 2147483646 h 20569"/>
                <a:gd name="T6" fmla="*/ 2147483646 w 12604"/>
                <a:gd name="T7" fmla="*/ 2147483646 h 20569"/>
                <a:gd name="T8" fmla="*/ 2147483646 w 12604"/>
                <a:gd name="T9" fmla="*/ 2147483646 h 20569"/>
                <a:gd name="T10" fmla="*/ 2147483646 w 12604"/>
                <a:gd name="T11" fmla="*/ 0 h 20569"/>
                <a:gd name="T12" fmla="*/ 2147483646 w 12604"/>
                <a:gd name="T13" fmla="*/ 2147483646 h 20569"/>
                <a:gd name="T14" fmla="*/ 2147483646 w 12604"/>
                <a:gd name="T15" fmla="*/ 2147483646 h 20569"/>
                <a:gd name="T16" fmla="*/ 2147483646 w 12604"/>
                <a:gd name="T17" fmla="*/ 2147483646 h 20569"/>
                <a:gd name="T18" fmla="*/ 2147483646 w 12604"/>
                <a:gd name="T19" fmla="*/ 2147483646 h 20569"/>
                <a:gd name="T20" fmla="*/ 2147483646 w 12604"/>
                <a:gd name="T21" fmla="*/ 2147483646 h 20569"/>
                <a:gd name="T22" fmla="*/ 2147483646 w 12604"/>
                <a:gd name="T23" fmla="*/ 2147483646 h 20569"/>
                <a:gd name="T24" fmla="*/ 2147483646 w 12604"/>
                <a:gd name="T25" fmla="*/ 2147483646 h 20569"/>
                <a:gd name="T26" fmla="*/ 2147483646 w 12604"/>
                <a:gd name="T27" fmla="*/ 2147483646 h 20569"/>
                <a:gd name="T28" fmla="*/ 2147483646 w 12604"/>
                <a:gd name="T29" fmla="*/ 2147483646 h 20569"/>
                <a:gd name="T30" fmla="*/ 2147483646 w 12604"/>
                <a:gd name="T31" fmla="*/ 2147483646 h 20569"/>
                <a:gd name="T32" fmla="*/ 2147483646 w 12604"/>
                <a:gd name="T33" fmla="*/ 2147483646 h 20569"/>
                <a:gd name="T34" fmla="*/ 2147483646 w 12604"/>
                <a:gd name="T35" fmla="*/ 2147483646 h 20569"/>
                <a:gd name="T36" fmla="*/ 2147483646 w 12604"/>
                <a:gd name="T37" fmla="*/ 2147483646 h 20569"/>
                <a:gd name="T38" fmla="*/ 2147483646 w 12604"/>
                <a:gd name="T39" fmla="*/ 2147483646 h 20569"/>
                <a:gd name="T40" fmla="*/ 2147483646 w 12604"/>
                <a:gd name="T41" fmla="*/ 2147483646 h 20569"/>
                <a:gd name="T42" fmla="*/ 2147483646 w 12604"/>
                <a:gd name="T43" fmla="*/ 2147483646 h 2056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6" name="Google Shape;972;p32">
              <a:extLst>
                <a:ext uri="{FF2B5EF4-FFF2-40B4-BE49-F238E27FC236}">
                  <a16:creationId xmlns:a16="http://schemas.microsoft.com/office/drawing/2014/main" id="{C8310860-172B-4A22-A348-7B3DDA9C4CCF}"/>
                </a:ext>
              </a:extLst>
            </p:cNvPr>
            <p:cNvSpPr>
              <a:spLocks/>
            </p:cNvSpPr>
            <p:nvPr/>
          </p:nvSpPr>
          <p:spPr bwMode="auto">
            <a:xfrm>
              <a:off x="3198725" y="661575"/>
              <a:ext cx="1124250" cy="1071300"/>
            </a:xfrm>
            <a:custGeom>
              <a:avLst/>
              <a:gdLst>
                <a:gd name="T0" fmla="*/ 2147483646 w 44970"/>
                <a:gd name="T1" fmla="*/ 2147483646 h 42852"/>
                <a:gd name="T2" fmla="*/ 2147483646 w 44970"/>
                <a:gd name="T3" fmla="*/ 2147483646 h 42852"/>
                <a:gd name="T4" fmla="*/ 2147483646 w 44970"/>
                <a:gd name="T5" fmla="*/ 2147483646 h 42852"/>
                <a:gd name="T6" fmla="*/ 2147483646 w 44970"/>
                <a:gd name="T7" fmla="*/ 2147483646 h 42852"/>
                <a:gd name="T8" fmla="*/ 2147483646 w 44970"/>
                <a:gd name="T9" fmla="*/ 2147483646 h 42852"/>
                <a:gd name="T10" fmla="*/ 2147483646 w 44970"/>
                <a:gd name="T11" fmla="*/ 2147483646 h 42852"/>
                <a:gd name="T12" fmla="*/ 2147483646 w 44970"/>
                <a:gd name="T13" fmla="*/ 2147483646 h 42852"/>
                <a:gd name="T14" fmla="*/ 2147483646 w 44970"/>
                <a:gd name="T15" fmla="*/ 2147483646 h 42852"/>
                <a:gd name="T16" fmla="*/ 2147483646 w 44970"/>
                <a:gd name="T17" fmla="*/ 2147483646 h 42852"/>
                <a:gd name="T18" fmla="*/ 2147483646 w 44970"/>
                <a:gd name="T19" fmla="*/ 2147483646 h 42852"/>
                <a:gd name="T20" fmla="*/ 2147483646 w 44970"/>
                <a:gd name="T21" fmla="*/ 2147483646 h 42852"/>
                <a:gd name="T22" fmla="*/ 2147483646 w 44970"/>
                <a:gd name="T23" fmla="*/ 2147483646 h 42852"/>
                <a:gd name="T24" fmla="*/ 2147483646 w 44970"/>
                <a:gd name="T25" fmla="*/ 2147483646 h 428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7" name="Google Shape;973;p32">
              <a:extLst>
                <a:ext uri="{FF2B5EF4-FFF2-40B4-BE49-F238E27FC236}">
                  <a16:creationId xmlns:a16="http://schemas.microsoft.com/office/drawing/2014/main" id="{5F126FB5-CEE4-460A-B47F-100E5395AD3E}"/>
                </a:ext>
              </a:extLst>
            </p:cNvPr>
            <p:cNvSpPr>
              <a:spLocks/>
            </p:cNvSpPr>
            <p:nvPr/>
          </p:nvSpPr>
          <p:spPr bwMode="auto">
            <a:xfrm>
              <a:off x="3352500" y="1064050"/>
              <a:ext cx="830150" cy="259650"/>
            </a:xfrm>
            <a:custGeom>
              <a:avLst/>
              <a:gdLst>
                <a:gd name="T0" fmla="*/ 2147483646 w 33206"/>
                <a:gd name="T1" fmla="*/ 0 h 10386"/>
                <a:gd name="T2" fmla="*/ 2147483646 w 33206"/>
                <a:gd name="T3" fmla="*/ 2147483646 h 10386"/>
                <a:gd name="T4" fmla="*/ 2147483646 w 33206"/>
                <a:gd name="T5" fmla="*/ 2147483646 h 10386"/>
                <a:gd name="T6" fmla="*/ 2147483646 w 33206"/>
                <a:gd name="T7" fmla="*/ 2147483646 h 10386"/>
                <a:gd name="T8" fmla="*/ 2147483646 w 33206"/>
                <a:gd name="T9" fmla="*/ 0 h 10386"/>
                <a:gd name="T10" fmla="*/ 0 w 33206"/>
                <a:gd name="T11" fmla="*/ 2147483646 h 10386"/>
                <a:gd name="T12" fmla="*/ 2147483646 w 33206"/>
                <a:gd name="T13" fmla="*/ 2147483646 h 10386"/>
                <a:gd name="T14" fmla="*/ 2147483646 w 33206"/>
                <a:gd name="T15" fmla="*/ 2147483646 h 10386"/>
                <a:gd name="T16" fmla="*/ 0 w 33206"/>
                <a:gd name="T17" fmla="*/ 2147483646 h 10386"/>
                <a:gd name="T18" fmla="*/ 2147483646 w 33206"/>
                <a:gd name="T19" fmla="*/ 2147483646 h 10386"/>
                <a:gd name="T20" fmla="*/ 2147483646 w 33206"/>
                <a:gd name="T21" fmla="*/ 2147483646 h 10386"/>
                <a:gd name="T22" fmla="*/ 2147483646 w 33206"/>
                <a:gd name="T23" fmla="*/ 2147483646 h 10386"/>
                <a:gd name="T24" fmla="*/ 2147483646 w 33206"/>
                <a:gd name="T25" fmla="*/ 2147483646 h 10386"/>
                <a:gd name="T26" fmla="*/ 2147483646 w 33206"/>
                <a:gd name="T27" fmla="*/ 2147483646 h 10386"/>
                <a:gd name="T28" fmla="*/ 2147483646 w 33206"/>
                <a:gd name="T29" fmla="*/ 2147483646 h 10386"/>
                <a:gd name="T30" fmla="*/ 2147483646 w 33206"/>
                <a:gd name="T31" fmla="*/ 2147483646 h 103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8" name="Google Shape;974;p32">
              <a:extLst>
                <a:ext uri="{FF2B5EF4-FFF2-40B4-BE49-F238E27FC236}">
                  <a16:creationId xmlns:a16="http://schemas.microsoft.com/office/drawing/2014/main" id="{722165F3-F84D-40D7-A4CC-D3A268DD61A9}"/>
                </a:ext>
              </a:extLst>
            </p:cNvPr>
            <p:cNvSpPr>
              <a:spLocks/>
            </p:cNvSpPr>
            <p:nvPr/>
          </p:nvSpPr>
          <p:spPr bwMode="auto">
            <a:xfrm>
              <a:off x="4266650" y="1267375"/>
              <a:ext cx="56325" cy="94975"/>
            </a:xfrm>
            <a:custGeom>
              <a:avLst/>
              <a:gdLst>
                <a:gd name="T0" fmla="*/ 2147483646 w 2253"/>
                <a:gd name="T1" fmla="*/ 2147483646 h 3799"/>
                <a:gd name="T2" fmla="*/ 2147483646 w 2253"/>
                <a:gd name="T3" fmla="*/ 2147483646 h 3799"/>
                <a:gd name="T4" fmla="*/ 2147483646 w 2253"/>
                <a:gd name="T5" fmla="*/ 2147483646 h 3799"/>
                <a:gd name="T6" fmla="*/ 0 60000 65536"/>
                <a:gd name="T7" fmla="*/ 0 60000 65536"/>
                <a:gd name="T8" fmla="*/ 0 60000 65536"/>
              </a:gdLst>
              <a:ahLst/>
              <a:cxnLst>
                <a:cxn ang="T6">
                  <a:pos x="T0" y="T1"/>
                </a:cxn>
                <a:cxn ang="T7">
                  <a:pos x="T2" y="T3"/>
                </a:cxn>
                <a:cxn ang="T8">
                  <a:pos x="T4" y="T5"/>
                </a:cxn>
              </a:cxnLst>
              <a:rect l="0" t="0"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9" name="Google Shape;975;p32">
              <a:extLst>
                <a:ext uri="{FF2B5EF4-FFF2-40B4-BE49-F238E27FC236}">
                  <a16:creationId xmlns:a16="http://schemas.microsoft.com/office/drawing/2014/main" id="{C37FC64E-2070-4A10-A004-ECFD80C9464A}"/>
                </a:ext>
              </a:extLst>
            </p:cNvPr>
            <p:cNvSpPr>
              <a:spLocks/>
            </p:cNvSpPr>
            <p:nvPr/>
          </p:nvSpPr>
          <p:spPr bwMode="auto">
            <a:xfrm>
              <a:off x="4210350" y="1463150"/>
              <a:ext cx="52950" cy="10950"/>
            </a:xfrm>
            <a:custGeom>
              <a:avLst/>
              <a:gdLst>
                <a:gd name="T0" fmla="*/ 2147483646 w 2118"/>
                <a:gd name="T1" fmla="*/ 2147483646 h 438"/>
                <a:gd name="T2" fmla="*/ 2147483646 w 2118"/>
                <a:gd name="T3" fmla="*/ 2147483646 h 438"/>
                <a:gd name="T4" fmla="*/ 0 w 2118"/>
                <a:gd name="T5" fmla="*/ 2147483646 h 438"/>
                <a:gd name="T6" fmla="*/ 2147483646 w 2118"/>
                <a:gd name="T7" fmla="*/ 2147483646 h 4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0" name="Google Shape;976;p32">
              <a:extLst>
                <a:ext uri="{FF2B5EF4-FFF2-40B4-BE49-F238E27FC236}">
                  <a16:creationId xmlns:a16="http://schemas.microsoft.com/office/drawing/2014/main" id="{0E805884-6939-4CA5-A4BA-799CBBB80820}"/>
                </a:ext>
              </a:extLst>
            </p:cNvPr>
            <p:cNvSpPr>
              <a:spLocks/>
            </p:cNvSpPr>
            <p:nvPr/>
          </p:nvSpPr>
          <p:spPr bwMode="auto">
            <a:xfrm>
              <a:off x="4192700" y="1243000"/>
              <a:ext cx="130275" cy="231100"/>
            </a:xfrm>
            <a:custGeom>
              <a:avLst/>
              <a:gdLst>
                <a:gd name="T0" fmla="*/ 2147483646 w 5211"/>
                <a:gd name="T1" fmla="*/ 2147483646 h 9244"/>
                <a:gd name="T2" fmla="*/ 2147483646 w 5211"/>
                <a:gd name="T3" fmla="*/ 2147483646 h 9244"/>
                <a:gd name="T4" fmla="*/ 2147483646 w 5211"/>
                <a:gd name="T5" fmla="*/ 2147483646 h 9244"/>
                <a:gd name="T6" fmla="*/ 2147483646 w 5211"/>
                <a:gd name="T7" fmla="*/ 2147483646 h 9244"/>
                <a:gd name="T8" fmla="*/ 2147483646 w 5211"/>
                <a:gd name="T9" fmla="*/ 2147483646 h 9244"/>
                <a:gd name="T10" fmla="*/ 2147483646 w 5211"/>
                <a:gd name="T11" fmla="*/ 2147483646 h 9244"/>
                <a:gd name="T12" fmla="*/ 2147483646 w 5211"/>
                <a:gd name="T13" fmla="*/ 2147483646 h 9244"/>
                <a:gd name="T14" fmla="*/ 2147483646 w 5211"/>
                <a:gd name="T15" fmla="*/ 2147483646 h 9244"/>
                <a:gd name="T16" fmla="*/ 2147483646 w 5211"/>
                <a:gd name="T17" fmla="*/ 2147483646 h 92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1" name="Google Shape;977;p32">
              <a:extLst>
                <a:ext uri="{FF2B5EF4-FFF2-40B4-BE49-F238E27FC236}">
                  <a16:creationId xmlns:a16="http://schemas.microsoft.com/office/drawing/2014/main" id="{1C6FB9B0-032D-4227-82CE-8D4FE8BA6FB2}"/>
                </a:ext>
              </a:extLst>
            </p:cNvPr>
            <p:cNvSpPr>
              <a:spLocks/>
            </p:cNvSpPr>
            <p:nvPr/>
          </p:nvSpPr>
          <p:spPr bwMode="auto">
            <a:xfrm>
              <a:off x="3209650" y="1446350"/>
              <a:ext cx="10100" cy="21025"/>
            </a:xfrm>
            <a:custGeom>
              <a:avLst/>
              <a:gdLst>
                <a:gd name="T0" fmla="*/ 2147483646 w 404"/>
                <a:gd name="T1" fmla="*/ 0 h 841"/>
                <a:gd name="T2" fmla="*/ 2147483646 w 404"/>
                <a:gd name="T3" fmla="*/ 2147483646 h 841"/>
                <a:gd name="T4" fmla="*/ 2147483646 w 404"/>
                <a:gd name="T5" fmla="*/ 2147483646 h 841"/>
                <a:gd name="T6" fmla="*/ 2147483646 w 404"/>
                <a:gd name="T7" fmla="*/ 2147483646 h 841"/>
                <a:gd name="T8" fmla="*/ 2147483646 w 404"/>
                <a:gd name="T9" fmla="*/ 0 h 8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2" name="Google Shape;978;p32">
              <a:extLst>
                <a:ext uri="{FF2B5EF4-FFF2-40B4-BE49-F238E27FC236}">
                  <a16:creationId xmlns:a16="http://schemas.microsoft.com/office/drawing/2014/main" id="{1C081D5D-16E1-4319-9666-878FC2D165A1}"/>
                </a:ext>
              </a:extLst>
            </p:cNvPr>
            <p:cNvSpPr>
              <a:spLocks/>
            </p:cNvSpPr>
            <p:nvPr/>
          </p:nvSpPr>
          <p:spPr bwMode="auto">
            <a:xfrm>
              <a:off x="3202100" y="1421125"/>
              <a:ext cx="38675" cy="83975"/>
            </a:xfrm>
            <a:custGeom>
              <a:avLst/>
              <a:gdLst>
                <a:gd name="T0" fmla="*/ 2147483646 w 1547"/>
                <a:gd name="T1" fmla="*/ 2147483646 h 3359"/>
                <a:gd name="T2" fmla="*/ 2147483646 w 1547"/>
                <a:gd name="T3" fmla="*/ 2147483646 h 3359"/>
                <a:gd name="T4" fmla="*/ 2147483646 w 1547"/>
                <a:gd name="T5" fmla="*/ 2147483646 h 3359"/>
                <a:gd name="T6" fmla="*/ 2147483646 w 1547"/>
                <a:gd name="T7" fmla="*/ 2147483646 h 3359"/>
                <a:gd name="T8" fmla="*/ 2147483646 w 1547"/>
                <a:gd name="T9" fmla="*/ 2147483646 h 3359"/>
                <a:gd name="T10" fmla="*/ 2147483646 w 1547"/>
                <a:gd name="T11" fmla="*/ 2147483646 h 3359"/>
                <a:gd name="T12" fmla="*/ 2147483646 w 1547"/>
                <a:gd name="T13" fmla="*/ 2147483646 h 3359"/>
                <a:gd name="T14" fmla="*/ 2147483646 w 1547"/>
                <a:gd name="T15" fmla="*/ 2147483646 h 3359"/>
                <a:gd name="T16" fmla="*/ 2147483646 w 1547"/>
                <a:gd name="T17" fmla="*/ 2147483646 h 3359"/>
                <a:gd name="T18" fmla="*/ 2147483646 w 1547"/>
                <a:gd name="T19" fmla="*/ 2147483646 h 3359"/>
                <a:gd name="T20" fmla="*/ 2147483646 w 1547"/>
                <a:gd name="T21" fmla="*/ 2147483646 h 3359"/>
                <a:gd name="T22" fmla="*/ 0 w 1547"/>
                <a:gd name="T23" fmla="*/ 2147483646 h 3359"/>
                <a:gd name="T24" fmla="*/ 0 w 1547"/>
                <a:gd name="T25" fmla="*/ 2147483646 h 3359"/>
                <a:gd name="T26" fmla="*/ 2147483646 w 1547"/>
                <a:gd name="T27" fmla="*/ 2147483646 h 335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cubicBezTo>
                    <a:pt x="104" y="2474"/>
                    <a:pt x="232" y="2123"/>
                    <a:pt x="437" y="1849"/>
                  </a:cubicBezTo>
                  <a:lnTo>
                    <a:pt x="303" y="1849"/>
                  </a:lnTo>
                  <a:close/>
                  <a:moveTo>
                    <a:pt x="43" y="2839"/>
                  </a:moveTo>
                  <a:cubicBezTo>
                    <a:pt x="14" y="3011"/>
                    <a:pt x="0" y="3186"/>
                    <a:pt x="0" y="3358"/>
                  </a:cubicBezTo>
                  <a:cubicBezTo>
                    <a:pt x="0" y="3176"/>
                    <a:pt x="16" y="3006"/>
                    <a:pt x="43" y="2839"/>
                  </a:cubicBezTo>
                  <a:close/>
                </a:path>
              </a:pathLst>
            </a:custGeom>
            <a:solidFill>
              <a:srgbClr val="E7BD6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3" name="Google Shape;979;p32">
              <a:extLst>
                <a:ext uri="{FF2B5EF4-FFF2-40B4-BE49-F238E27FC236}">
                  <a16:creationId xmlns:a16="http://schemas.microsoft.com/office/drawing/2014/main" id="{56A808BF-3C24-41BE-A66F-000A6873FAAA}"/>
                </a:ext>
              </a:extLst>
            </p:cNvPr>
            <p:cNvSpPr>
              <a:spLocks/>
            </p:cNvSpPr>
            <p:nvPr/>
          </p:nvSpPr>
          <p:spPr bwMode="auto">
            <a:xfrm>
              <a:off x="3202100" y="1320300"/>
              <a:ext cx="175625" cy="297475"/>
            </a:xfrm>
            <a:custGeom>
              <a:avLst/>
              <a:gdLst>
                <a:gd name="T0" fmla="*/ 2147483646 w 7025"/>
                <a:gd name="T1" fmla="*/ 2147483646 h 11899"/>
                <a:gd name="T2" fmla="*/ 2147483646 w 7025"/>
                <a:gd name="T3" fmla="*/ 2147483646 h 11899"/>
                <a:gd name="T4" fmla="*/ 2147483646 w 7025"/>
                <a:gd name="T5" fmla="*/ 2147483646 h 11899"/>
                <a:gd name="T6" fmla="*/ 2147483646 w 7025"/>
                <a:gd name="T7" fmla="*/ 2147483646 h 11899"/>
                <a:gd name="T8" fmla="*/ 2147483646 w 7025"/>
                <a:gd name="T9" fmla="*/ 2147483646 h 11899"/>
                <a:gd name="T10" fmla="*/ 2147483646 w 7025"/>
                <a:gd name="T11" fmla="*/ 2147483646 h 11899"/>
                <a:gd name="T12" fmla="*/ 2147483646 w 7025"/>
                <a:gd name="T13" fmla="*/ 2147483646 h 11899"/>
                <a:gd name="T14" fmla="*/ 2147483646 w 7025"/>
                <a:gd name="T15" fmla="*/ 2147483646 h 11899"/>
                <a:gd name="T16" fmla="*/ 0 w 7025"/>
                <a:gd name="T17" fmla="*/ 2147483646 h 11899"/>
                <a:gd name="T18" fmla="*/ 2147483646 w 7025"/>
                <a:gd name="T19" fmla="*/ 2147483646 h 11899"/>
                <a:gd name="T20" fmla="*/ 2147483646 w 7025"/>
                <a:gd name="T21" fmla="*/ 2147483646 h 11899"/>
                <a:gd name="T22" fmla="*/ 2147483646 w 7025"/>
                <a:gd name="T23" fmla="*/ 2147483646 h 11899"/>
                <a:gd name="T24" fmla="*/ 2147483646 w 7025"/>
                <a:gd name="T25" fmla="*/ 2147483646 h 11899"/>
                <a:gd name="T26" fmla="*/ 2147483646 w 7025"/>
                <a:gd name="T27" fmla="*/ 2147483646 h 11899"/>
                <a:gd name="T28" fmla="*/ 2147483646 w 7025"/>
                <a:gd name="T29" fmla="*/ 2147483646 h 11899"/>
                <a:gd name="T30" fmla="*/ 2147483646 w 7025"/>
                <a:gd name="T31" fmla="*/ 2147483646 h 1189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4" name="Google Shape;980;p32">
              <a:extLst>
                <a:ext uri="{FF2B5EF4-FFF2-40B4-BE49-F238E27FC236}">
                  <a16:creationId xmlns:a16="http://schemas.microsoft.com/office/drawing/2014/main" id="{7875B9A7-8BD6-4047-9F5B-0C6F4B0506E8}"/>
                </a:ext>
              </a:extLst>
            </p:cNvPr>
            <p:cNvSpPr>
              <a:spLocks/>
            </p:cNvSpPr>
            <p:nvPr/>
          </p:nvSpPr>
          <p:spPr bwMode="auto">
            <a:xfrm>
              <a:off x="3058425" y="530950"/>
              <a:ext cx="1320000" cy="898800"/>
            </a:xfrm>
            <a:custGeom>
              <a:avLst/>
              <a:gdLst>
                <a:gd name="T0" fmla="*/ 2147483646 w 52800"/>
                <a:gd name="T1" fmla="*/ 0 h 35952"/>
                <a:gd name="T2" fmla="*/ 2147483646 w 52800"/>
                <a:gd name="T3" fmla="*/ 2147483646 h 35952"/>
                <a:gd name="T4" fmla="*/ 2147483646 w 52800"/>
                <a:gd name="T5" fmla="*/ 2147483646 h 35952"/>
                <a:gd name="T6" fmla="*/ 2147483646 w 52800"/>
                <a:gd name="T7" fmla="*/ 2147483646 h 35952"/>
                <a:gd name="T8" fmla="*/ 2147483646 w 52800"/>
                <a:gd name="T9" fmla="*/ 2147483646 h 35952"/>
                <a:gd name="T10" fmla="*/ 2147483646 w 52800"/>
                <a:gd name="T11" fmla="*/ 2147483646 h 35952"/>
                <a:gd name="T12" fmla="*/ 2147483646 w 52800"/>
                <a:gd name="T13" fmla="*/ 2147483646 h 35952"/>
                <a:gd name="T14" fmla="*/ 2147483646 w 52800"/>
                <a:gd name="T15" fmla="*/ 2147483646 h 35952"/>
                <a:gd name="T16" fmla="*/ 2147483646 w 52800"/>
                <a:gd name="T17" fmla="*/ 2147483646 h 35952"/>
                <a:gd name="T18" fmla="*/ 2147483646 w 52800"/>
                <a:gd name="T19" fmla="*/ 2147483646 h 35952"/>
                <a:gd name="T20" fmla="*/ 2147483646 w 52800"/>
                <a:gd name="T21" fmla="*/ 2147483646 h 35952"/>
                <a:gd name="T22" fmla="*/ 2147483646 w 52800"/>
                <a:gd name="T23" fmla="*/ 2147483646 h 35952"/>
                <a:gd name="T24" fmla="*/ 0 w 52800"/>
                <a:gd name="T25" fmla="*/ 2147483646 h 35952"/>
                <a:gd name="T26" fmla="*/ 2147483646 w 52800"/>
                <a:gd name="T27" fmla="*/ 2147483646 h 35952"/>
                <a:gd name="T28" fmla="*/ 2147483646 w 52800"/>
                <a:gd name="T29" fmla="*/ 2147483646 h 35952"/>
                <a:gd name="T30" fmla="*/ 2147483646 w 52800"/>
                <a:gd name="T31" fmla="*/ 2147483646 h 35952"/>
                <a:gd name="T32" fmla="*/ 2147483646 w 52800"/>
                <a:gd name="T33" fmla="*/ 2147483646 h 35952"/>
                <a:gd name="T34" fmla="*/ 2147483646 w 52800"/>
                <a:gd name="T35" fmla="*/ 2147483646 h 35952"/>
                <a:gd name="T36" fmla="*/ 2147483646 w 52800"/>
                <a:gd name="T37" fmla="*/ 2147483646 h 35952"/>
                <a:gd name="T38" fmla="*/ 2147483646 w 52800"/>
                <a:gd name="T39" fmla="*/ 2147483646 h 35952"/>
                <a:gd name="T40" fmla="*/ 2147483646 w 52800"/>
                <a:gd name="T41" fmla="*/ 2147483646 h 35952"/>
                <a:gd name="T42" fmla="*/ 2147483646 w 52800"/>
                <a:gd name="T43" fmla="*/ 2147483646 h 35952"/>
                <a:gd name="T44" fmla="*/ 2147483646 w 52800"/>
                <a:gd name="T45" fmla="*/ 2147483646 h 35952"/>
                <a:gd name="T46" fmla="*/ 2147483646 w 52800"/>
                <a:gd name="T47" fmla="*/ 2147483646 h 35952"/>
                <a:gd name="T48" fmla="*/ 2147483646 w 52800"/>
                <a:gd name="T49" fmla="*/ 2147483646 h 35952"/>
                <a:gd name="T50" fmla="*/ 2147483646 w 52800"/>
                <a:gd name="T51" fmla="*/ 2147483646 h 35952"/>
                <a:gd name="T52" fmla="*/ 2147483646 w 52800"/>
                <a:gd name="T53" fmla="*/ 2147483646 h 35952"/>
                <a:gd name="T54" fmla="*/ 2147483646 w 52800"/>
                <a:gd name="T55" fmla="*/ 2147483646 h 35952"/>
                <a:gd name="T56" fmla="*/ 2147483646 w 52800"/>
                <a:gd name="T57" fmla="*/ 2147483646 h 35952"/>
                <a:gd name="T58" fmla="*/ 2147483646 w 52800"/>
                <a:gd name="T59" fmla="*/ 2147483646 h 35952"/>
                <a:gd name="T60" fmla="*/ 2147483646 w 52800"/>
                <a:gd name="T61" fmla="*/ 2147483646 h 35952"/>
                <a:gd name="T62" fmla="*/ 2147483646 w 52800"/>
                <a:gd name="T63" fmla="*/ 2147483646 h 35952"/>
                <a:gd name="T64" fmla="*/ 2147483646 w 52800"/>
                <a:gd name="T65" fmla="*/ 2147483646 h 35952"/>
                <a:gd name="T66" fmla="*/ 2147483646 w 52800"/>
                <a:gd name="T67" fmla="*/ 2147483646 h 35952"/>
                <a:gd name="T68" fmla="*/ 2147483646 w 52800"/>
                <a:gd name="T69" fmla="*/ 2147483646 h 35952"/>
                <a:gd name="T70" fmla="*/ 2147483646 w 52800"/>
                <a:gd name="T71" fmla="*/ 2147483646 h 35952"/>
                <a:gd name="T72" fmla="*/ 2147483646 w 52800"/>
                <a:gd name="T73" fmla="*/ 2147483646 h 35952"/>
                <a:gd name="T74" fmla="*/ 2147483646 w 52800"/>
                <a:gd name="T75" fmla="*/ 2147483646 h 35952"/>
                <a:gd name="T76" fmla="*/ 2147483646 w 52800"/>
                <a:gd name="T77" fmla="*/ 2147483646 h 35952"/>
                <a:gd name="T78" fmla="*/ 2147483646 w 52800"/>
                <a:gd name="T79" fmla="*/ 2147483646 h 35952"/>
                <a:gd name="T80" fmla="*/ 2147483646 w 52800"/>
                <a:gd name="T81" fmla="*/ 2147483646 h 35952"/>
                <a:gd name="T82" fmla="*/ 2147483646 w 52800"/>
                <a:gd name="T83" fmla="*/ 2147483646 h 35952"/>
                <a:gd name="T84" fmla="*/ 2147483646 w 52800"/>
                <a:gd name="T85" fmla="*/ 2147483646 h 35952"/>
                <a:gd name="T86" fmla="*/ 2147483646 w 52800"/>
                <a:gd name="T87" fmla="*/ 2147483646 h 35952"/>
                <a:gd name="T88" fmla="*/ 2147483646 w 52800"/>
                <a:gd name="T89" fmla="*/ 2147483646 h 35952"/>
                <a:gd name="T90" fmla="*/ 2147483646 w 52800"/>
                <a:gd name="T91" fmla="*/ 2147483646 h 35952"/>
                <a:gd name="T92" fmla="*/ 2147483646 w 52800"/>
                <a:gd name="T93" fmla="*/ 2147483646 h 35952"/>
                <a:gd name="T94" fmla="*/ 2147483646 w 52800"/>
                <a:gd name="T95" fmla="*/ 2147483646 h 35952"/>
                <a:gd name="T96" fmla="*/ 2147483646 w 52800"/>
                <a:gd name="T97" fmla="*/ 0 h 359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cubicBezTo>
                    <a:pt x="8402" y="31575"/>
                    <a:pt x="9001" y="31616"/>
                    <a:pt x="9789" y="31616"/>
                  </a:cubicBezTo>
                  <a:cubicBezTo>
                    <a:pt x="11021" y="31616"/>
                    <a:pt x="12715" y="31516"/>
                    <a:pt x="13309" y="31004"/>
                  </a:cubicBezTo>
                  <a:cubicBezTo>
                    <a:pt x="12771" y="30298"/>
                    <a:pt x="11763" y="27509"/>
                    <a:pt x="11763" y="27508"/>
                  </a:cubicBez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5" name="Google Shape;981;p32">
              <a:extLst>
                <a:ext uri="{FF2B5EF4-FFF2-40B4-BE49-F238E27FC236}">
                  <a16:creationId xmlns:a16="http://schemas.microsoft.com/office/drawing/2014/main" id="{91D1E9CD-0206-4D63-9412-552B31589D31}"/>
                </a:ext>
              </a:extLst>
            </p:cNvPr>
            <p:cNvSpPr>
              <a:spLocks/>
            </p:cNvSpPr>
            <p:nvPr/>
          </p:nvSpPr>
          <p:spPr bwMode="auto">
            <a:xfrm>
              <a:off x="4266650" y="996350"/>
              <a:ext cx="80675" cy="246675"/>
            </a:xfrm>
            <a:custGeom>
              <a:avLst/>
              <a:gdLst>
                <a:gd name="T0" fmla="*/ 2147483646 w 3227"/>
                <a:gd name="T1" fmla="*/ 0 h 9867"/>
                <a:gd name="T2" fmla="*/ 2147483646 w 3227"/>
                <a:gd name="T3" fmla="*/ 2147483646 h 9867"/>
                <a:gd name="T4" fmla="*/ 2147483646 w 3227"/>
                <a:gd name="T5" fmla="*/ 2147483646 h 9867"/>
                <a:gd name="T6" fmla="*/ 2147483646 w 3227"/>
                <a:gd name="T7" fmla="*/ 0 h 9867"/>
                <a:gd name="T8" fmla="*/ 2147483646 w 3227"/>
                <a:gd name="T9" fmla="*/ 2147483646 h 9867"/>
                <a:gd name="T10" fmla="*/ 2147483646 w 3227"/>
                <a:gd name="T11" fmla="*/ 2147483646 h 9867"/>
                <a:gd name="T12" fmla="*/ 0 w 3227"/>
                <a:gd name="T13" fmla="*/ 2147483646 h 9867"/>
                <a:gd name="T14" fmla="*/ 0 w 3227"/>
                <a:gd name="T15" fmla="*/ 2147483646 h 9867"/>
                <a:gd name="T16" fmla="*/ 2147483646 w 3227"/>
                <a:gd name="T17" fmla="*/ 2147483646 h 98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6" name="Google Shape;982;p32">
              <a:extLst>
                <a:ext uri="{FF2B5EF4-FFF2-40B4-BE49-F238E27FC236}">
                  <a16:creationId xmlns:a16="http://schemas.microsoft.com/office/drawing/2014/main" id="{493588CA-4C8F-4D5C-9F16-CE7FB03C0365}"/>
                </a:ext>
              </a:extLst>
            </p:cNvPr>
            <p:cNvSpPr>
              <a:spLocks/>
            </p:cNvSpPr>
            <p:nvPr/>
          </p:nvSpPr>
          <p:spPr bwMode="auto">
            <a:xfrm>
              <a:off x="4287650" y="1162350"/>
              <a:ext cx="24400" cy="48750"/>
            </a:xfrm>
            <a:custGeom>
              <a:avLst/>
              <a:gdLst>
                <a:gd name="T0" fmla="*/ 2147483646 w 976"/>
                <a:gd name="T1" fmla="*/ 2147483646 h 1950"/>
                <a:gd name="T2" fmla="*/ 0 w 976"/>
                <a:gd name="T3" fmla="*/ 2147483646 h 1950"/>
                <a:gd name="T4" fmla="*/ 2147483646 w 976"/>
                <a:gd name="T5" fmla="*/ 2147483646 h 1950"/>
                <a:gd name="T6" fmla="*/ 2147483646 w 976"/>
                <a:gd name="T7" fmla="*/ 2147483646 h 19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7" name="Google Shape;983;p32">
              <a:extLst>
                <a:ext uri="{FF2B5EF4-FFF2-40B4-BE49-F238E27FC236}">
                  <a16:creationId xmlns:a16="http://schemas.microsoft.com/office/drawing/2014/main" id="{69754036-944D-4360-BDB9-F195F5222EFB}"/>
                </a:ext>
              </a:extLst>
            </p:cNvPr>
            <p:cNvSpPr>
              <a:spLocks/>
            </p:cNvSpPr>
            <p:nvPr/>
          </p:nvSpPr>
          <p:spPr bwMode="auto">
            <a:xfrm>
              <a:off x="3759150" y="1134625"/>
              <a:ext cx="241150" cy="122700"/>
            </a:xfrm>
            <a:custGeom>
              <a:avLst/>
              <a:gdLst>
                <a:gd name="T0" fmla="*/ 2147483646 w 9646"/>
                <a:gd name="T1" fmla="*/ 2147483646 h 4908"/>
                <a:gd name="T2" fmla="*/ 2147483646 w 9646"/>
                <a:gd name="T3" fmla="*/ 2147483646 h 4908"/>
                <a:gd name="T4" fmla="*/ 2147483646 w 9646"/>
                <a:gd name="T5" fmla="*/ 2147483646 h 4908"/>
                <a:gd name="T6" fmla="*/ 2147483646 w 9646"/>
                <a:gd name="T7" fmla="*/ 2147483646 h 4908"/>
                <a:gd name="T8" fmla="*/ 2147483646 w 9646"/>
                <a:gd name="T9" fmla="*/ 2147483646 h 4908"/>
                <a:gd name="T10" fmla="*/ 2147483646 w 9646"/>
                <a:gd name="T11" fmla="*/ 2147483646 h 4908"/>
                <a:gd name="T12" fmla="*/ 2147483646 w 9646"/>
                <a:gd name="T13" fmla="*/ 2147483646 h 4908"/>
                <a:gd name="T14" fmla="*/ 2147483646 w 9646"/>
                <a:gd name="T15" fmla="*/ 0 h 4908"/>
                <a:gd name="T16" fmla="*/ 2147483646 w 9646"/>
                <a:gd name="T17" fmla="*/ 0 h 4908"/>
                <a:gd name="T18" fmla="*/ 2147483646 w 9646"/>
                <a:gd name="T19" fmla="*/ 2147483646 h 4908"/>
                <a:gd name="T20" fmla="*/ 2147483646 w 9646"/>
                <a:gd name="T21" fmla="*/ 0 h 49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8" name="Google Shape;984;p32">
              <a:extLst>
                <a:ext uri="{FF2B5EF4-FFF2-40B4-BE49-F238E27FC236}">
                  <a16:creationId xmlns:a16="http://schemas.microsoft.com/office/drawing/2014/main" id="{42D1A3E2-EEEC-45DD-9BF7-A8794EEEB765}"/>
                </a:ext>
              </a:extLst>
            </p:cNvPr>
            <p:cNvSpPr>
              <a:spLocks/>
            </p:cNvSpPr>
            <p:nvPr/>
          </p:nvSpPr>
          <p:spPr bwMode="auto">
            <a:xfrm>
              <a:off x="3058425" y="1190075"/>
              <a:ext cx="56300" cy="21025"/>
            </a:xfrm>
            <a:custGeom>
              <a:avLst/>
              <a:gdLst>
                <a:gd name="T0" fmla="*/ 2147483646 w 2252"/>
                <a:gd name="T1" fmla="*/ 2147483646 h 841"/>
                <a:gd name="T2" fmla="*/ 0 w 2252"/>
                <a:gd name="T3" fmla="*/ 2147483646 h 841"/>
                <a:gd name="T4" fmla="*/ 2147483646 w 2252"/>
                <a:gd name="T5" fmla="*/ 2147483646 h 841"/>
                <a:gd name="T6" fmla="*/ 2147483646 w 2252"/>
                <a:gd name="T7" fmla="*/ 2147483646 h 8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9" name="Google Shape;985;p32">
              <a:extLst>
                <a:ext uri="{FF2B5EF4-FFF2-40B4-BE49-F238E27FC236}">
                  <a16:creationId xmlns:a16="http://schemas.microsoft.com/office/drawing/2014/main" id="{EB5DF920-6EFC-4228-B900-930477F3C09C}"/>
                </a:ext>
              </a:extLst>
            </p:cNvPr>
            <p:cNvSpPr>
              <a:spLocks/>
            </p:cNvSpPr>
            <p:nvPr/>
          </p:nvSpPr>
          <p:spPr bwMode="auto">
            <a:xfrm>
              <a:off x="3671800" y="1239650"/>
              <a:ext cx="87375" cy="27750"/>
            </a:xfrm>
            <a:custGeom>
              <a:avLst/>
              <a:gdLst>
                <a:gd name="T0" fmla="*/ 0 w 3495"/>
                <a:gd name="T1" fmla="*/ 2147483646 h 1110"/>
                <a:gd name="T2" fmla="*/ 0 w 3495"/>
                <a:gd name="T3" fmla="*/ 2147483646 h 1110"/>
                <a:gd name="T4" fmla="*/ 2147483646 w 3495"/>
                <a:gd name="T5" fmla="*/ 2147483646 h 1110"/>
                <a:gd name="T6" fmla="*/ 2147483646 w 3495"/>
                <a:gd name="T7" fmla="*/ 2147483646 h 1110"/>
                <a:gd name="T8" fmla="*/ 0 w 3495"/>
                <a:gd name="T9" fmla="*/ 2147483646 h 11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0" name="Google Shape;986;p32">
              <a:extLst>
                <a:ext uri="{FF2B5EF4-FFF2-40B4-BE49-F238E27FC236}">
                  <a16:creationId xmlns:a16="http://schemas.microsoft.com/office/drawing/2014/main" id="{35D9845B-4938-422D-9548-46E36A4571AA}"/>
                </a:ext>
              </a:extLst>
            </p:cNvPr>
            <p:cNvSpPr>
              <a:spLocks/>
            </p:cNvSpPr>
            <p:nvPr/>
          </p:nvSpPr>
          <p:spPr bwMode="auto">
            <a:xfrm>
              <a:off x="3097075" y="1260650"/>
              <a:ext cx="136975" cy="157150"/>
            </a:xfrm>
            <a:custGeom>
              <a:avLst/>
              <a:gdLst>
                <a:gd name="T0" fmla="*/ 2147483646 w 5479"/>
                <a:gd name="T1" fmla="*/ 2147483646 h 6286"/>
                <a:gd name="T2" fmla="*/ 2147483646 w 5479"/>
                <a:gd name="T3" fmla="*/ 2147483646 h 6286"/>
                <a:gd name="T4" fmla="*/ 2147483646 w 5479"/>
                <a:gd name="T5" fmla="*/ 2147483646 h 6286"/>
                <a:gd name="T6" fmla="*/ 2147483646 w 5479"/>
                <a:gd name="T7" fmla="*/ 2147483646 h 6286"/>
                <a:gd name="T8" fmla="*/ 2147483646 w 5479"/>
                <a:gd name="T9" fmla="*/ 2147483646 h 6286"/>
                <a:gd name="T10" fmla="*/ 0 w 5479"/>
                <a:gd name="T11" fmla="*/ 2147483646 h 6286"/>
                <a:gd name="T12" fmla="*/ 2147483646 w 5479"/>
                <a:gd name="T13" fmla="*/ 2147483646 h 6286"/>
                <a:gd name="T14" fmla="*/ 2147483646 w 5479"/>
                <a:gd name="T15" fmla="*/ 2147483646 h 6286"/>
                <a:gd name="T16" fmla="*/ 2147483646 w 5479"/>
                <a:gd name="T17" fmla="*/ 2147483646 h 6286"/>
                <a:gd name="T18" fmla="*/ 2147483646 w 5479"/>
                <a:gd name="T19" fmla="*/ 2147483646 h 6286"/>
                <a:gd name="T20" fmla="*/ 0 w 5479"/>
                <a:gd name="T21" fmla="*/ 2147483646 h 62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479" h="6286" extrusionOk="0">
                  <a:moveTo>
                    <a:pt x="3495" y="5176"/>
                  </a:moveTo>
                  <a:lnTo>
                    <a:pt x="3495" y="5176"/>
                  </a:lnTo>
                  <a:cubicBezTo>
                    <a:pt x="4067" y="5580"/>
                    <a:pt x="4773" y="6017"/>
                    <a:pt x="5478" y="6286"/>
                  </a:cubicBezTo>
                  <a:cubicBezTo>
                    <a:pt x="4773" y="6017"/>
                    <a:pt x="4067" y="5580"/>
                    <a:pt x="3495" y="5176"/>
                  </a:cubicBezTo>
                  <a:close/>
                  <a:moveTo>
                    <a:pt x="0" y="1"/>
                  </a:moveTo>
                  <a:cubicBezTo>
                    <a:pt x="135" y="975"/>
                    <a:pt x="571" y="1950"/>
                    <a:pt x="1277" y="2925"/>
                  </a:cubicBezTo>
                  <a:cubicBezTo>
                    <a:pt x="1546" y="3362"/>
                    <a:pt x="1983" y="3899"/>
                    <a:pt x="2521" y="4336"/>
                  </a:cubicBezTo>
                  <a:cubicBezTo>
                    <a:pt x="1983" y="3899"/>
                    <a:pt x="1546" y="3362"/>
                    <a:pt x="1277" y="2925"/>
                  </a:cubicBezTo>
                  <a:cubicBezTo>
                    <a:pt x="571" y="1950"/>
                    <a:pt x="135" y="975"/>
                    <a:pt x="0" y="1"/>
                  </a:cubicBezTo>
                  <a:close/>
                </a:path>
              </a:pathLst>
            </a:custGeom>
            <a:solidFill>
              <a:srgbClr val="EDCE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1" name="Google Shape;987;p32">
              <a:extLst>
                <a:ext uri="{FF2B5EF4-FFF2-40B4-BE49-F238E27FC236}">
                  <a16:creationId xmlns:a16="http://schemas.microsoft.com/office/drawing/2014/main" id="{C07F848A-6FCE-4039-A677-CF3F2E70907A}"/>
                </a:ext>
              </a:extLst>
            </p:cNvPr>
            <p:cNvSpPr>
              <a:spLocks/>
            </p:cNvSpPr>
            <p:nvPr/>
          </p:nvSpPr>
          <p:spPr bwMode="auto">
            <a:xfrm>
              <a:off x="3234025" y="1417775"/>
              <a:ext cx="6750" cy="3375"/>
            </a:xfrm>
            <a:custGeom>
              <a:avLst/>
              <a:gdLst>
                <a:gd name="T0" fmla="*/ 0 w 270"/>
                <a:gd name="T1" fmla="*/ 2147483646 h 135"/>
                <a:gd name="T2" fmla="*/ 2147483646 w 270"/>
                <a:gd name="T3" fmla="*/ 2147483646 h 135"/>
                <a:gd name="T4" fmla="*/ 0 w 270"/>
                <a:gd name="T5" fmla="*/ 2147483646 h 135"/>
                <a:gd name="T6" fmla="*/ 0 60000 65536"/>
                <a:gd name="T7" fmla="*/ 0 60000 65536"/>
                <a:gd name="T8" fmla="*/ 0 60000 65536"/>
              </a:gdLst>
              <a:ahLst/>
              <a:cxnLst>
                <a:cxn ang="T6">
                  <a:pos x="T0" y="T1"/>
                </a:cxn>
                <a:cxn ang="T7">
                  <a:pos x="T2" y="T3"/>
                </a:cxn>
                <a:cxn ang="T8">
                  <a:pos x="T4" y="T5"/>
                </a:cxn>
              </a:cxnLst>
              <a:rect l="0" t="0"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2" name="Google Shape;988;p32">
              <a:extLst>
                <a:ext uri="{FF2B5EF4-FFF2-40B4-BE49-F238E27FC236}">
                  <a16:creationId xmlns:a16="http://schemas.microsoft.com/office/drawing/2014/main" id="{0C008FE7-B0D0-4203-B729-8411C50A29B3}"/>
                </a:ext>
              </a:extLst>
            </p:cNvPr>
            <p:cNvSpPr>
              <a:spLocks/>
            </p:cNvSpPr>
            <p:nvPr/>
          </p:nvSpPr>
          <p:spPr bwMode="auto">
            <a:xfrm>
              <a:off x="4175900" y="1351525"/>
              <a:ext cx="16775" cy="24275"/>
            </a:xfrm>
            <a:custGeom>
              <a:avLst/>
              <a:gdLst>
                <a:gd name="T0" fmla="*/ 2147483646 w 671"/>
                <a:gd name="T1" fmla="*/ 2147483646 h 971"/>
                <a:gd name="T2" fmla="*/ 2147483646 w 671"/>
                <a:gd name="T3" fmla="*/ 2147483646 h 971"/>
                <a:gd name="T4" fmla="*/ 2147483646 w 671"/>
                <a:gd name="T5" fmla="*/ 2147483646 h 971"/>
                <a:gd name="T6" fmla="*/ 2147483646 w 671"/>
                <a:gd name="T7" fmla="*/ 2147483646 h 971"/>
                <a:gd name="T8" fmla="*/ 2147483646 w 671"/>
                <a:gd name="T9" fmla="*/ 2147483646 h 9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3" name="Google Shape;989;p32">
              <a:extLst>
                <a:ext uri="{FF2B5EF4-FFF2-40B4-BE49-F238E27FC236}">
                  <a16:creationId xmlns:a16="http://schemas.microsoft.com/office/drawing/2014/main" id="{5E9AEF7A-D783-45D5-9ED8-BDDA262C9C26}"/>
                </a:ext>
              </a:extLst>
            </p:cNvPr>
            <p:cNvSpPr>
              <a:spLocks/>
            </p:cNvSpPr>
            <p:nvPr/>
          </p:nvSpPr>
          <p:spPr bwMode="auto">
            <a:xfrm>
              <a:off x="4000300" y="1074975"/>
              <a:ext cx="161350" cy="147050"/>
            </a:xfrm>
            <a:custGeom>
              <a:avLst/>
              <a:gdLst>
                <a:gd name="T0" fmla="*/ 2147483646 w 6454"/>
                <a:gd name="T1" fmla="*/ 2147483646 h 5882"/>
                <a:gd name="T2" fmla="*/ 2147483646 w 6454"/>
                <a:gd name="T3" fmla="*/ 2147483646 h 5882"/>
                <a:gd name="T4" fmla="*/ 0 w 6454"/>
                <a:gd name="T5" fmla="*/ 2147483646 h 5882"/>
                <a:gd name="T6" fmla="*/ 2147483646 w 6454"/>
                <a:gd name="T7" fmla="*/ 2147483646 h 5882"/>
                <a:gd name="T8" fmla="*/ 2147483646 w 6454"/>
                <a:gd name="T9" fmla="*/ 2147483646 h 5882"/>
                <a:gd name="T10" fmla="*/ 2147483646 w 6454"/>
                <a:gd name="T11" fmla="*/ 0 h 5882"/>
                <a:gd name="T12" fmla="*/ 2147483646 w 6454"/>
                <a:gd name="T13" fmla="*/ 2147483646 h 5882"/>
                <a:gd name="T14" fmla="*/ 2147483646 w 6454"/>
                <a:gd name="T15" fmla="*/ 0 h 588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4" name="Google Shape;990;p32">
              <a:extLst>
                <a:ext uri="{FF2B5EF4-FFF2-40B4-BE49-F238E27FC236}">
                  <a16:creationId xmlns:a16="http://schemas.microsoft.com/office/drawing/2014/main" id="{17B8F676-8AD3-4845-B8B1-F450812AD7D8}"/>
                </a:ext>
              </a:extLst>
            </p:cNvPr>
            <p:cNvSpPr>
              <a:spLocks/>
            </p:cNvSpPr>
            <p:nvPr/>
          </p:nvSpPr>
          <p:spPr bwMode="auto">
            <a:xfrm>
              <a:off x="4266650" y="1239650"/>
              <a:ext cx="25" cy="3375"/>
            </a:xfrm>
            <a:custGeom>
              <a:avLst/>
              <a:gdLst>
                <a:gd name="T0" fmla="*/ 0 w 1"/>
                <a:gd name="T1" fmla="*/ 2147483646 h 135"/>
                <a:gd name="T2" fmla="*/ 0 w 1"/>
                <a:gd name="T3" fmla="*/ 2147483646 h 135"/>
                <a:gd name="T4" fmla="*/ 0 w 1"/>
                <a:gd name="T5" fmla="*/ 2147483646 h 135"/>
                <a:gd name="T6" fmla="*/ 0 w 1"/>
                <a:gd name="T7" fmla="*/ 2147483646 h 135"/>
                <a:gd name="T8" fmla="*/ 0 w 1"/>
                <a:gd name="T9" fmla="*/ 2147483646 h 1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135" extrusionOk="0">
                  <a:moveTo>
                    <a:pt x="0" y="1"/>
                  </a:moveTo>
                  <a:lnTo>
                    <a:pt x="0" y="1"/>
                  </a:lnTo>
                  <a:lnTo>
                    <a:pt x="0" y="135"/>
                  </a:lnTo>
                  <a:lnTo>
                    <a:pt x="0" y="1"/>
                  </a:lnTo>
                  <a:close/>
                </a:path>
              </a:pathLst>
            </a:custGeom>
            <a:solidFill>
              <a:srgbClr val="E8BD6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5" name="Google Shape;991;p32">
              <a:extLst>
                <a:ext uri="{FF2B5EF4-FFF2-40B4-BE49-F238E27FC236}">
                  <a16:creationId xmlns:a16="http://schemas.microsoft.com/office/drawing/2014/main" id="{04489EAA-965B-4853-A839-A28B108301DE}"/>
                </a:ext>
              </a:extLst>
            </p:cNvPr>
            <p:cNvSpPr>
              <a:spLocks/>
            </p:cNvSpPr>
            <p:nvPr/>
          </p:nvSpPr>
          <p:spPr bwMode="auto">
            <a:xfrm>
              <a:off x="3265100" y="1239650"/>
              <a:ext cx="1001575" cy="126050"/>
            </a:xfrm>
            <a:custGeom>
              <a:avLst/>
              <a:gdLst>
                <a:gd name="T0" fmla="*/ 2147483646 w 40063"/>
                <a:gd name="T1" fmla="*/ 2147483646 h 5042"/>
                <a:gd name="T2" fmla="*/ 2147483646 w 40063"/>
                <a:gd name="T3" fmla="*/ 2147483646 h 5042"/>
                <a:gd name="T4" fmla="*/ 2147483646 w 40063"/>
                <a:gd name="T5" fmla="*/ 2147483646 h 5042"/>
                <a:gd name="T6" fmla="*/ 2147483646 w 40063"/>
                <a:gd name="T7" fmla="*/ 2147483646 h 5042"/>
                <a:gd name="T8" fmla="*/ 2147483646 w 40063"/>
                <a:gd name="T9" fmla="*/ 2147483646 h 5042"/>
                <a:gd name="T10" fmla="*/ 2147483646 w 40063"/>
                <a:gd name="T11" fmla="*/ 2147483646 h 5042"/>
                <a:gd name="T12" fmla="*/ 2147483646 w 40063"/>
                <a:gd name="T13" fmla="*/ 2147483646 h 5042"/>
                <a:gd name="T14" fmla="*/ 2147483646 w 40063"/>
                <a:gd name="T15" fmla="*/ 2147483646 h 5042"/>
                <a:gd name="T16" fmla="*/ 2147483646 w 40063"/>
                <a:gd name="T17" fmla="*/ 2147483646 h 5042"/>
                <a:gd name="T18" fmla="*/ 2147483646 w 40063"/>
                <a:gd name="T19" fmla="*/ 2147483646 h 5042"/>
                <a:gd name="T20" fmla="*/ 2147483646 w 40063"/>
                <a:gd name="T21" fmla="*/ 2147483646 h 5042"/>
                <a:gd name="T22" fmla="*/ 2147483646 w 40063"/>
                <a:gd name="T23" fmla="*/ 2147483646 h 5042"/>
                <a:gd name="T24" fmla="*/ 2147483646 w 40063"/>
                <a:gd name="T25" fmla="*/ 2147483646 h 50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0063" h="5042" extrusionOk="0">
                  <a:moveTo>
                    <a:pt x="135" y="3227"/>
                  </a:moveTo>
                  <a:cubicBezTo>
                    <a:pt x="135" y="3227"/>
                    <a:pt x="841" y="3361"/>
                    <a:pt x="1816" y="3361"/>
                  </a:cubicBezTo>
                  <a:cubicBezTo>
                    <a:pt x="2253" y="3361"/>
                    <a:pt x="2824" y="3227"/>
                    <a:pt x="3362" y="3227"/>
                  </a:cubicBezTo>
                  <a:lnTo>
                    <a:pt x="135" y="3227"/>
                  </a:lnTo>
                  <a:close/>
                  <a:moveTo>
                    <a:pt x="40062" y="1"/>
                  </a:moveTo>
                  <a:cubicBezTo>
                    <a:pt x="39224" y="1542"/>
                    <a:pt x="38253" y="3050"/>
                    <a:pt x="37114" y="4459"/>
                  </a:cubicBez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6" name="Google Shape;992;p32">
              <a:extLst>
                <a:ext uri="{FF2B5EF4-FFF2-40B4-BE49-F238E27FC236}">
                  <a16:creationId xmlns:a16="http://schemas.microsoft.com/office/drawing/2014/main" id="{AC03DBEA-22E7-4EC5-B780-1E739149387F}"/>
                </a:ext>
              </a:extLst>
            </p:cNvPr>
            <p:cNvSpPr>
              <a:spLocks/>
            </p:cNvSpPr>
            <p:nvPr/>
          </p:nvSpPr>
          <p:spPr bwMode="auto">
            <a:xfrm>
              <a:off x="3240750" y="1421125"/>
              <a:ext cx="25" cy="4250"/>
            </a:xfrm>
            <a:custGeom>
              <a:avLst/>
              <a:gdLst>
                <a:gd name="T0" fmla="*/ 0 w 1"/>
                <a:gd name="T1" fmla="*/ 2147483646 h 170"/>
                <a:gd name="T2" fmla="*/ 0 w 1"/>
                <a:gd name="T3" fmla="*/ 2147483646 h 170"/>
                <a:gd name="T4" fmla="*/ 0 w 1"/>
                <a:gd name="T5" fmla="*/ 2147483646 h 170"/>
                <a:gd name="T6" fmla="*/ 0 w 1"/>
                <a:gd name="T7" fmla="*/ 2147483646 h 1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70" extrusionOk="0">
                  <a:moveTo>
                    <a:pt x="0" y="1"/>
                  </a:moveTo>
                  <a:lnTo>
                    <a:pt x="0" y="1"/>
                  </a:lnTo>
                  <a:lnTo>
                    <a:pt x="0" y="169"/>
                  </a:lnTo>
                  <a:lnTo>
                    <a:pt x="0" y="1"/>
                  </a:lnTo>
                  <a:close/>
                </a:path>
              </a:pathLst>
            </a:custGeom>
            <a:solidFill>
              <a:srgbClr val="DFAA4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7" name="Google Shape;993;p32">
              <a:extLst>
                <a:ext uri="{FF2B5EF4-FFF2-40B4-BE49-F238E27FC236}">
                  <a16:creationId xmlns:a16="http://schemas.microsoft.com/office/drawing/2014/main" id="{368DE3E0-2BBB-47C1-98DC-A110140E967C}"/>
                </a:ext>
              </a:extLst>
            </p:cNvPr>
            <p:cNvSpPr>
              <a:spLocks/>
            </p:cNvSpPr>
            <p:nvPr/>
          </p:nvSpPr>
          <p:spPr bwMode="auto">
            <a:xfrm>
              <a:off x="3240750" y="1421125"/>
              <a:ext cx="48750" cy="10950"/>
            </a:xfrm>
            <a:custGeom>
              <a:avLst/>
              <a:gdLst>
                <a:gd name="T0" fmla="*/ 0 w 1950"/>
                <a:gd name="T1" fmla="*/ 2147483646 h 438"/>
                <a:gd name="T2" fmla="*/ 0 w 1950"/>
                <a:gd name="T3" fmla="*/ 2147483646 h 438"/>
                <a:gd name="T4" fmla="*/ 2147483646 w 1950"/>
                <a:gd name="T5" fmla="*/ 2147483646 h 438"/>
                <a:gd name="T6" fmla="*/ 0 w 1950"/>
                <a:gd name="T7" fmla="*/ 2147483646 h 438"/>
                <a:gd name="T8" fmla="*/ 2147483646 w 1950"/>
                <a:gd name="T9" fmla="*/ 2147483646 h 438"/>
                <a:gd name="T10" fmla="*/ 2147483646 w 1950"/>
                <a:gd name="T11" fmla="*/ 2147483646 h 438"/>
                <a:gd name="T12" fmla="*/ 2147483646 w 1950"/>
                <a:gd name="T13" fmla="*/ 2147483646 h 438"/>
                <a:gd name="T14" fmla="*/ 2147483646 w 1950"/>
                <a:gd name="T15" fmla="*/ 2147483646 h 43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8" name="Google Shape;994;p32">
              <a:extLst>
                <a:ext uri="{FF2B5EF4-FFF2-40B4-BE49-F238E27FC236}">
                  <a16:creationId xmlns:a16="http://schemas.microsoft.com/office/drawing/2014/main" id="{6AC06974-B3B0-4F4C-8AB9-E4EDD3CD4265}"/>
                </a:ext>
              </a:extLst>
            </p:cNvPr>
            <p:cNvSpPr>
              <a:spLocks/>
            </p:cNvSpPr>
            <p:nvPr/>
          </p:nvSpPr>
          <p:spPr bwMode="auto">
            <a:xfrm>
              <a:off x="3058425" y="819550"/>
              <a:ext cx="1316625" cy="612525"/>
            </a:xfrm>
            <a:custGeom>
              <a:avLst/>
              <a:gdLst>
                <a:gd name="T0" fmla="*/ 2147483646 w 52665"/>
                <a:gd name="T1" fmla="*/ 0 h 24501"/>
                <a:gd name="T2" fmla="*/ 2147483646 w 52665"/>
                <a:gd name="T3" fmla="*/ 2147483646 h 24501"/>
                <a:gd name="T4" fmla="*/ 2147483646 w 52665"/>
                <a:gd name="T5" fmla="*/ 2147483646 h 24501"/>
                <a:gd name="T6" fmla="*/ 2147483646 w 52665"/>
                <a:gd name="T7" fmla="*/ 2147483646 h 24501"/>
                <a:gd name="T8" fmla="*/ 2147483646 w 52665"/>
                <a:gd name="T9" fmla="*/ 2147483646 h 24501"/>
                <a:gd name="T10" fmla="*/ 2147483646 w 52665"/>
                <a:gd name="T11" fmla="*/ 2147483646 h 24501"/>
                <a:gd name="T12" fmla="*/ 2147483646 w 52665"/>
                <a:gd name="T13" fmla="*/ 2147483646 h 24501"/>
                <a:gd name="T14" fmla="*/ 2147483646 w 52665"/>
                <a:gd name="T15" fmla="*/ 2147483646 h 24501"/>
                <a:gd name="T16" fmla="*/ 2147483646 w 52665"/>
                <a:gd name="T17" fmla="*/ 2147483646 h 24501"/>
                <a:gd name="T18" fmla="*/ 2147483646 w 52665"/>
                <a:gd name="T19" fmla="*/ 2147483646 h 24501"/>
                <a:gd name="T20" fmla="*/ 2147483646 w 52665"/>
                <a:gd name="T21" fmla="*/ 2147483646 h 24501"/>
                <a:gd name="T22" fmla="*/ 0 w 52665"/>
                <a:gd name="T23" fmla="*/ 2147483646 h 24501"/>
                <a:gd name="T24" fmla="*/ 2147483646 w 52665"/>
                <a:gd name="T25" fmla="*/ 2147483646 h 24501"/>
                <a:gd name="T26" fmla="*/ 2147483646 w 52665"/>
                <a:gd name="T27" fmla="*/ 2147483646 h 24501"/>
                <a:gd name="T28" fmla="*/ 2147483646 w 52665"/>
                <a:gd name="T29" fmla="*/ 2147483646 h 24501"/>
                <a:gd name="T30" fmla="*/ 2147483646 w 52665"/>
                <a:gd name="T31" fmla="*/ 2147483646 h 24501"/>
                <a:gd name="T32" fmla="*/ 2147483646 w 52665"/>
                <a:gd name="T33" fmla="*/ 2147483646 h 24501"/>
                <a:gd name="T34" fmla="*/ 2147483646 w 52665"/>
                <a:gd name="T35" fmla="*/ 2147483646 h 24501"/>
                <a:gd name="T36" fmla="*/ 2147483646 w 52665"/>
                <a:gd name="T37" fmla="*/ 2147483646 h 24501"/>
                <a:gd name="T38" fmla="*/ 2147483646 w 52665"/>
                <a:gd name="T39" fmla="*/ 2147483646 h 24501"/>
                <a:gd name="T40" fmla="*/ 2147483646 w 52665"/>
                <a:gd name="T41" fmla="*/ 2147483646 h 24501"/>
                <a:gd name="T42" fmla="*/ 2147483646 w 52665"/>
                <a:gd name="T43" fmla="*/ 2147483646 h 24501"/>
                <a:gd name="T44" fmla="*/ 2147483646 w 52665"/>
                <a:gd name="T45" fmla="*/ 2147483646 h 24501"/>
                <a:gd name="T46" fmla="*/ 2147483646 w 52665"/>
                <a:gd name="T47" fmla="*/ 2147483646 h 24501"/>
                <a:gd name="T48" fmla="*/ 2147483646 w 52665"/>
                <a:gd name="T49" fmla="*/ 2147483646 h 24501"/>
                <a:gd name="T50" fmla="*/ 2147483646 w 52665"/>
                <a:gd name="T51" fmla="*/ 2147483646 h 24501"/>
                <a:gd name="T52" fmla="*/ 2147483646 w 52665"/>
                <a:gd name="T53" fmla="*/ 2147483646 h 24501"/>
                <a:gd name="T54" fmla="*/ 2147483646 w 52665"/>
                <a:gd name="T55" fmla="*/ 2147483646 h 24501"/>
                <a:gd name="T56" fmla="*/ 2147483646 w 52665"/>
                <a:gd name="T57" fmla="*/ 2147483646 h 24501"/>
                <a:gd name="T58" fmla="*/ 2147483646 w 52665"/>
                <a:gd name="T59" fmla="*/ 2147483646 h 24501"/>
                <a:gd name="T60" fmla="*/ 2147483646 w 52665"/>
                <a:gd name="T61" fmla="*/ 2147483646 h 24501"/>
                <a:gd name="T62" fmla="*/ 2147483646 w 52665"/>
                <a:gd name="T63" fmla="*/ 2147483646 h 24501"/>
                <a:gd name="T64" fmla="*/ 2147483646 w 52665"/>
                <a:gd name="T65" fmla="*/ 2147483646 h 24501"/>
                <a:gd name="T66" fmla="*/ 2147483646 w 52665"/>
                <a:gd name="T67" fmla="*/ 2147483646 h 24501"/>
                <a:gd name="T68" fmla="*/ 2147483646 w 52665"/>
                <a:gd name="T69" fmla="*/ 2147483646 h 24501"/>
                <a:gd name="T70" fmla="*/ 2147483646 w 52665"/>
                <a:gd name="T71" fmla="*/ 0 h 2450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cubicBezTo>
                    <a:pt x="10385" y="6991"/>
                    <a:pt x="11225" y="9511"/>
                    <a:pt x="11763" y="10217"/>
                  </a:cubicBezTo>
                  <a:cubicBezTo>
                    <a:pt x="11225" y="10789"/>
                    <a:pt x="9679" y="10923"/>
                    <a:pt x="8570" y="10923"/>
                  </a:cubicBezTo>
                  <a:cubicBezTo>
                    <a:pt x="7562" y="10923"/>
                    <a:pt x="6890" y="10789"/>
                    <a:pt x="6890" y="10789"/>
                  </a:cubicBez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9" name="Google Shape;995;p32">
              <a:extLst>
                <a:ext uri="{FF2B5EF4-FFF2-40B4-BE49-F238E27FC236}">
                  <a16:creationId xmlns:a16="http://schemas.microsoft.com/office/drawing/2014/main" id="{AD395870-136B-4EC4-B7FE-42C468947FF5}"/>
                </a:ext>
              </a:extLst>
            </p:cNvPr>
            <p:cNvSpPr>
              <a:spLocks/>
            </p:cNvSpPr>
            <p:nvPr/>
          </p:nvSpPr>
          <p:spPr bwMode="auto">
            <a:xfrm>
              <a:off x="3664200" y="1449700"/>
              <a:ext cx="175650" cy="115150"/>
            </a:xfrm>
            <a:custGeom>
              <a:avLst/>
              <a:gdLst>
                <a:gd name="T0" fmla="*/ 2147483646 w 7026"/>
                <a:gd name="T1" fmla="*/ 2147483646 h 4606"/>
                <a:gd name="T2" fmla="*/ 2147483646 w 7026"/>
                <a:gd name="T3" fmla="*/ 2147483646 h 4606"/>
                <a:gd name="T4" fmla="*/ 2147483646 w 7026"/>
                <a:gd name="T5" fmla="*/ 2147483646 h 4606"/>
                <a:gd name="T6" fmla="*/ 2147483646 w 7026"/>
                <a:gd name="T7" fmla="*/ 2147483646 h 4606"/>
                <a:gd name="T8" fmla="*/ 2147483646 w 7026"/>
                <a:gd name="T9" fmla="*/ 2147483646 h 4606"/>
                <a:gd name="T10" fmla="*/ 2147483646 w 7026"/>
                <a:gd name="T11" fmla="*/ 2147483646 h 4606"/>
                <a:gd name="T12" fmla="*/ 2147483646 w 7026"/>
                <a:gd name="T13" fmla="*/ 2147483646 h 4606"/>
                <a:gd name="T14" fmla="*/ 2147483646 w 7026"/>
                <a:gd name="T15" fmla="*/ 2147483646 h 4606"/>
                <a:gd name="T16" fmla="*/ 2147483646 w 7026"/>
                <a:gd name="T17" fmla="*/ 2147483646 h 4606"/>
                <a:gd name="T18" fmla="*/ 2147483646 w 7026"/>
                <a:gd name="T19" fmla="*/ 2147483646 h 4606"/>
                <a:gd name="T20" fmla="*/ 2147483646 w 7026"/>
                <a:gd name="T21" fmla="*/ 2147483646 h 460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0" name="Google Shape;996;p32">
              <a:extLst>
                <a:ext uri="{FF2B5EF4-FFF2-40B4-BE49-F238E27FC236}">
                  <a16:creationId xmlns:a16="http://schemas.microsoft.com/office/drawing/2014/main" id="{DF186A9A-A413-4E13-AA8D-2F94D583F806}"/>
                </a:ext>
              </a:extLst>
            </p:cNvPr>
            <p:cNvSpPr>
              <a:spLocks/>
            </p:cNvSpPr>
            <p:nvPr/>
          </p:nvSpPr>
          <p:spPr bwMode="auto">
            <a:xfrm>
              <a:off x="3381050" y="1294800"/>
              <a:ext cx="231100" cy="168725"/>
            </a:xfrm>
            <a:custGeom>
              <a:avLst/>
              <a:gdLst>
                <a:gd name="T0" fmla="*/ 2147483646 w 9244"/>
                <a:gd name="T1" fmla="*/ 0 h 6749"/>
                <a:gd name="T2" fmla="*/ 2147483646 w 9244"/>
                <a:gd name="T3" fmla="*/ 2147483646 h 6749"/>
                <a:gd name="T4" fmla="*/ 2147483646 w 9244"/>
                <a:gd name="T5" fmla="*/ 2147483646 h 6749"/>
                <a:gd name="T6" fmla="*/ 2147483646 w 9244"/>
                <a:gd name="T7" fmla="*/ 2147483646 h 6749"/>
                <a:gd name="T8" fmla="*/ 2147483646 w 9244"/>
                <a:gd name="T9" fmla="*/ 2147483646 h 6749"/>
                <a:gd name="T10" fmla="*/ 2147483646 w 9244"/>
                <a:gd name="T11" fmla="*/ 2147483646 h 6749"/>
                <a:gd name="T12" fmla="*/ 2147483646 w 9244"/>
                <a:gd name="T13" fmla="*/ 2147483646 h 6749"/>
                <a:gd name="T14" fmla="*/ 2147483646 w 9244"/>
                <a:gd name="T15" fmla="*/ 2147483646 h 6749"/>
                <a:gd name="T16" fmla="*/ 2147483646 w 9244"/>
                <a:gd name="T17" fmla="*/ 2147483646 h 6749"/>
                <a:gd name="T18" fmla="*/ 2147483646 w 9244"/>
                <a:gd name="T19" fmla="*/ 2147483646 h 6749"/>
                <a:gd name="T20" fmla="*/ 2147483646 w 9244"/>
                <a:gd name="T21" fmla="*/ 0 h 67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1" name="Google Shape;997;p32">
              <a:extLst>
                <a:ext uri="{FF2B5EF4-FFF2-40B4-BE49-F238E27FC236}">
                  <a16:creationId xmlns:a16="http://schemas.microsoft.com/office/drawing/2014/main" id="{6DB8B7FE-91F2-40FF-8B8E-2EB784E01BF0}"/>
                </a:ext>
              </a:extLst>
            </p:cNvPr>
            <p:cNvSpPr>
              <a:spLocks/>
            </p:cNvSpPr>
            <p:nvPr/>
          </p:nvSpPr>
          <p:spPr bwMode="auto">
            <a:xfrm>
              <a:off x="3507100" y="1306025"/>
              <a:ext cx="59675" cy="59675"/>
            </a:xfrm>
            <a:custGeom>
              <a:avLst/>
              <a:gdLst>
                <a:gd name="T0" fmla="*/ 2147483646 w 2387"/>
                <a:gd name="T1" fmla="*/ 2147483646 h 2387"/>
                <a:gd name="T2" fmla="*/ 0 w 2387"/>
                <a:gd name="T3" fmla="*/ 2147483646 h 2387"/>
                <a:gd name="T4" fmla="*/ 2147483646 w 2387"/>
                <a:gd name="T5" fmla="*/ 2147483646 h 2387"/>
                <a:gd name="T6" fmla="*/ 2147483646 w 2387"/>
                <a:gd name="T7" fmla="*/ 2147483646 h 2387"/>
                <a:gd name="T8" fmla="*/ 2147483646 w 2387"/>
                <a:gd name="T9" fmla="*/ 2147483646 h 23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2" name="Google Shape;998;p32">
              <a:extLst>
                <a:ext uri="{FF2B5EF4-FFF2-40B4-BE49-F238E27FC236}">
                  <a16:creationId xmlns:a16="http://schemas.microsoft.com/office/drawing/2014/main" id="{28BBD4EC-6B0E-40E6-89D0-F0DBBBFB10F6}"/>
                </a:ext>
              </a:extLst>
            </p:cNvPr>
            <p:cNvSpPr>
              <a:spLocks/>
            </p:cNvSpPr>
            <p:nvPr/>
          </p:nvSpPr>
          <p:spPr bwMode="auto">
            <a:xfrm>
              <a:off x="3877625" y="1246025"/>
              <a:ext cx="227725" cy="168650"/>
            </a:xfrm>
            <a:custGeom>
              <a:avLst/>
              <a:gdLst>
                <a:gd name="T0" fmla="*/ 2147483646 w 9109"/>
                <a:gd name="T1" fmla="*/ 0 h 6746"/>
                <a:gd name="T2" fmla="*/ 2147483646 w 9109"/>
                <a:gd name="T3" fmla="*/ 2147483646 h 6746"/>
                <a:gd name="T4" fmla="*/ 2147483646 w 9109"/>
                <a:gd name="T5" fmla="*/ 2147483646 h 6746"/>
                <a:gd name="T6" fmla="*/ 2147483646 w 9109"/>
                <a:gd name="T7" fmla="*/ 2147483646 h 6746"/>
                <a:gd name="T8" fmla="*/ 2147483646 w 9109"/>
                <a:gd name="T9" fmla="*/ 2147483646 h 6746"/>
                <a:gd name="T10" fmla="*/ 2147483646 w 9109"/>
                <a:gd name="T11" fmla="*/ 2147483646 h 6746"/>
                <a:gd name="T12" fmla="*/ 2147483646 w 9109"/>
                <a:gd name="T13" fmla="*/ 2147483646 h 6746"/>
                <a:gd name="T14" fmla="*/ 2147483646 w 9109"/>
                <a:gd name="T15" fmla="*/ 2147483646 h 6746"/>
                <a:gd name="T16" fmla="*/ 2147483646 w 9109"/>
                <a:gd name="T17" fmla="*/ 2147483646 h 6746"/>
                <a:gd name="T18" fmla="*/ 2147483646 w 9109"/>
                <a:gd name="T19" fmla="*/ 2147483646 h 6746"/>
                <a:gd name="T20" fmla="*/ 2147483646 w 9109"/>
                <a:gd name="T21" fmla="*/ 0 h 67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cubicBezTo>
                    <a:pt x="8974" y="1561"/>
                    <a:pt x="8430" y="2279"/>
                    <a:pt x="7411" y="2279"/>
                  </a:cubicBezTo>
                  <a:cubicBezTo>
                    <a:pt x="7164" y="2279"/>
                    <a:pt x="6889" y="2237"/>
                    <a:pt x="6588" y="2132"/>
                  </a:cubicBezTo>
                  <a:cubicBezTo>
                    <a:pt x="6213" y="819"/>
                    <a:pt x="4966" y="0"/>
                    <a:pt x="3549"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3" name="Google Shape;999;p32">
              <a:extLst>
                <a:ext uri="{FF2B5EF4-FFF2-40B4-BE49-F238E27FC236}">
                  <a16:creationId xmlns:a16="http://schemas.microsoft.com/office/drawing/2014/main" id="{0785A4D7-70A7-4B54-B9DC-8E91945EE1C1}"/>
                </a:ext>
              </a:extLst>
            </p:cNvPr>
            <p:cNvSpPr>
              <a:spLocks/>
            </p:cNvSpPr>
            <p:nvPr/>
          </p:nvSpPr>
          <p:spPr bwMode="auto">
            <a:xfrm>
              <a:off x="3916275" y="1264025"/>
              <a:ext cx="59675" cy="59675"/>
            </a:xfrm>
            <a:custGeom>
              <a:avLst/>
              <a:gdLst>
                <a:gd name="T0" fmla="*/ 2147483646 w 2387"/>
                <a:gd name="T1" fmla="*/ 0 h 2387"/>
                <a:gd name="T2" fmla="*/ 0 w 2387"/>
                <a:gd name="T3" fmla="*/ 2147483646 h 2387"/>
                <a:gd name="T4" fmla="*/ 2147483646 w 2387"/>
                <a:gd name="T5" fmla="*/ 2147483646 h 2387"/>
                <a:gd name="T6" fmla="*/ 2147483646 w 2387"/>
                <a:gd name="T7" fmla="*/ 2147483646 h 2387"/>
                <a:gd name="T8" fmla="*/ 2147483646 w 2387"/>
                <a:gd name="T9" fmla="*/ 0 h 23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4" name="Google Shape;1000;p32">
              <a:extLst>
                <a:ext uri="{FF2B5EF4-FFF2-40B4-BE49-F238E27FC236}">
                  <a16:creationId xmlns:a16="http://schemas.microsoft.com/office/drawing/2014/main" id="{81B4D9F6-A2E3-4956-978A-A9BF4BA4A945}"/>
                </a:ext>
              </a:extLst>
            </p:cNvPr>
            <p:cNvSpPr/>
            <p:nvPr/>
          </p:nvSpPr>
          <p:spPr>
            <a:xfrm>
              <a:off x="3372771" y="1445992"/>
              <a:ext cx="207143" cy="105521"/>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35" name="Google Shape;1001;p32">
              <a:extLst>
                <a:ext uri="{FF2B5EF4-FFF2-40B4-BE49-F238E27FC236}">
                  <a16:creationId xmlns:a16="http://schemas.microsoft.com/office/drawing/2014/main" id="{83BF2FF4-875A-4641-9052-075EB256C37C}"/>
                </a:ext>
              </a:extLst>
            </p:cNvPr>
            <p:cNvSpPr/>
            <p:nvPr/>
          </p:nvSpPr>
          <p:spPr>
            <a:xfrm>
              <a:off x="3931627" y="1374562"/>
              <a:ext cx="211459" cy="110392"/>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36" name="Google Shape;1002;p32">
              <a:extLst>
                <a:ext uri="{FF2B5EF4-FFF2-40B4-BE49-F238E27FC236}">
                  <a16:creationId xmlns:a16="http://schemas.microsoft.com/office/drawing/2014/main" id="{A0C36902-79BC-411B-B9BB-B17FEC7815D8}"/>
                </a:ext>
              </a:extLst>
            </p:cNvPr>
            <p:cNvSpPr>
              <a:spLocks/>
            </p:cNvSpPr>
            <p:nvPr/>
          </p:nvSpPr>
          <p:spPr bwMode="auto">
            <a:xfrm>
              <a:off x="3597825" y="2131950"/>
              <a:ext cx="48775" cy="21050"/>
            </a:xfrm>
            <a:custGeom>
              <a:avLst/>
              <a:gdLst>
                <a:gd name="T0" fmla="*/ 2147483646 w 1951"/>
                <a:gd name="T1" fmla="*/ 2147483646 h 842"/>
                <a:gd name="T2" fmla="*/ 2147483646 w 1951"/>
                <a:gd name="T3" fmla="*/ 2147483646 h 842"/>
                <a:gd name="T4" fmla="*/ 2147483646 w 1951"/>
                <a:gd name="T5" fmla="*/ 2147483646 h 842"/>
                <a:gd name="T6" fmla="*/ 2147483646 w 1951"/>
                <a:gd name="T7" fmla="*/ 2147483646 h 842"/>
                <a:gd name="T8" fmla="*/ 2147483646 w 1951"/>
                <a:gd name="T9" fmla="*/ 2147483646 h 842"/>
                <a:gd name="T10" fmla="*/ 2147483646 w 1951"/>
                <a:gd name="T11" fmla="*/ 2147483646 h 842"/>
                <a:gd name="T12" fmla="*/ 2147483646 w 1951"/>
                <a:gd name="T13" fmla="*/ 2147483646 h 8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51" h="842" extrusionOk="0">
                  <a:moveTo>
                    <a:pt x="1" y="1"/>
                  </a:moveTo>
                  <a:cubicBezTo>
                    <a:pt x="559" y="428"/>
                    <a:pt x="1245" y="694"/>
                    <a:pt x="1903" y="832"/>
                  </a:cubicBez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137" name="Google Shape;211;p3">
            <a:extLst>
              <a:ext uri="{FF2B5EF4-FFF2-40B4-BE49-F238E27FC236}">
                <a16:creationId xmlns:a16="http://schemas.microsoft.com/office/drawing/2014/main" id="{19107C92-2873-4597-ADB3-14FB2678C139}"/>
              </a:ext>
            </a:extLst>
          </p:cNvPr>
          <p:cNvGrpSpPr>
            <a:grpSpLocks/>
          </p:cNvGrpSpPr>
          <p:nvPr userDrawn="1"/>
        </p:nvGrpSpPr>
        <p:grpSpPr bwMode="auto">
          <a:xfrm>
            <a:off x="1030818" y="1581150"/>
            <a:ext cx="444500" cy="398463"/>
            <a:chOff x="2495125" y="2142250"/>
            <a:chExt cx="444275" cy="398525"/>
          </a:xfrm>
        </p:grpSpPr>
        <p:sp>
          <p:nvSpPr>
            <p:cNvPr id="138" name="Google Shape;212;p3">
              <a:extLst>
                <a:ext uri="{FF2B5EF4-FFF2-40B4-BE49-F238E27FC236}">
                  <a16:creationId xmlns:a16="http://schemas.microsoft.com/office/drawing/2014/main" id="{105FC016-67F8-4B29-806F-724CD1E9BA83}"/>
                </a:ext>
              </a:extLst>
            </p:cNvPr>
            <p:cNvSpPr>
              <a:spLocks/>
            </p:cNvSpPr>
            <p:nvPr/>
          </p:nvSpPr>
          <p:spPr bwMode="auto">
            <a:xfrm>
              <a:off x="2495125" y="2142250"/>
              <a:ext cx="444275" cy="398525"/>
            </a:xfrm>
            <a:custGeom>
              <a:avLst/>
              <a:gdLst>
                <a:gd name="T0" fmla="*/ 2147483646 w 17771"/>
                <a:gd name="T1" fmla="*/ 2147483646 h 15941"/>
                <a:gd name="T2" fmla="*/ 2147483646 w 17771"/>
                <a:gd name="T3" fmla="*/ 2147483646 h 15941"/>
                <a:gd name="T4" fmla="*/ 2147483646 w 17771"/>
                <a:gd name="T5" fmla="*/ 2147483646 h 15941"/>
                <a:gd name="T6" fmla="*/ 2147483646 w 17771"/>
                <a:gd name="T7" fmla="*/ 2147483646 h 15941"/>
                <a:gd name="T8" fmla="*/ 2147483646 w 17771"/>
                <a:gd name="T9" fmla="*/ 2147483646 h 15941"/>
                <a:gd name="T10" fmla="*/ 2147483646 w 17771"/>
                <a:gd name="T11" fmla="*/ 2147483646 h 15941"/>
                <a:gd name="T12" fmla="*/ 2147483646 w 17771"/>
                <a:gd name="T13" fmla="*/ 2147483646 h 159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9" name="Google Shape;213;p3">
              <a:extLst>
                <a:ext uri="{FF2B5EF4-FFF2-40B4-BE49-F238E27FC236}">
                  <a16:creationId xmlns:a16="http://schemas.microsoft.com/office/drawing/2014/main" id="{4C12D013-1474-48A4-8001-4B9B9D11891E}"/>
                </a:ext>
              </a:extLst>
            </p:cNvPr>
            <p:cNvSpPr/>
            <p:nvPr/>
          </p:nvSpPr>
          <p:spPr>
            <a:xfrm>
              <a:off x="2655910" y="2307376"/>
              <a:ext cx="95201" cy="73036"/>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grpSp>
        <p:nvGrpSpPr>
          <p:cNvPr id="140" name="Google Shape;214;p3">
            <a:extLst>
              <a:ext uri="{FF2B5EF4-FFF2-40B4-BE49-F238E27FC236}">
                <a16:creationId xmlns:a16="http://schemas.microsoft.com/office/drawing/2014/main" id="{8AF8A2B8-2936-4EB6-88CD-BD9C6A03ECF9}"/>
              </a:ext>
            </a:extLst>
          </p:cNvPr>
          <p:cNvGrpSpPr>
            <a:grpSpLocks/>
          </p:cNvGrpSpPr>
          <p:nvPr userDrawn="1"/>
        </p:nvGrpSpPr>
        <p:grpSpPr bwMode="auto">
          <a:xfrm>
            <a:off x="10560051" y="5038725"/>
            <a:ext cx="292100" cy="280988"/>
            <a:chOff x="3243875" y="2372825"/>
            <a:chExt cx="291375" cy="281375"/>
          </a:xfrm>
        </p:grpSpPr>
        <p:sp>
          <p:nvSpPr>
            <p:cNvPr id="141" name="Google Shape;215;p3">
              <a:extLst>
                <a:ext uri="{FF2B5EF4-FFF2-40B4-BE49-F238E27FC236}">
                  <a16:creationId xmlns:a16="http://schemas.microsoft.com/office/drawing/2014/main" id="{56DAD289-547D-4743-BEAF-BB3882A5FCAF}"/>
                </a:ext>
              </a:extLst>
            </p:cNvPr>
            <p:cNvSpPr/>
            <p:nvPr/>
          </p:nvSpPr>
          <p:spPr>
            <a:xfrm>
              <a:off x="3286103" y="2403030"/>
              <a:ext cx="206918" cy="200300"/>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42" name="Google Shape;216;p3">
              <a:extLst>
                <a:ext uri="{FF2B5EF4-FFF2-40B4-BE49-F238E27FC236}">
                  <a16:creationId xmlns:a16="http://schemas.microsoft.com/office/drawing/2014/main" id="{03E1B598-C6D3-4AE1-8A92-7B97EF34F7E1}"/>
                </a:ext>
              </a:extLst>
            </p:cNvPr>
            <p:cNvSpPr/>
            <p:nvPr/>
          </p:nvSpPr>
          <p:spPr>
            <a:xfrm>
              <a:off x="3302995" y="2403030"/>
              <a:ext cx="192138" cy="211428"/>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43" name="Google Shape;217;p3">
              <a:extLst>
                <a:ext uri="{FF2B5EF4-FFF2-40B4-BE49-F238E27FC236}">
                  <a16:creationId xmlns:a16="http://schemas.microsoft.com/office/drawing/2014/main" id="{7712087C-13A4-421A-A448-862676CC6C2C}"/>
                </a:ext>
              </a:extLst>
            </p:cNvPr>
            <p:cNvSpPr/>
            <p:nvPr/>
          </p:nvSpPr>
          <p:spPr>
            <a:xfrm>
              <a:off x="3395897" y="2372825"/>
              <a:ext cx="10556"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44" name="Google Shape;218;p3">
              <a:extLst>
                <a:ext uri="{FF2B5EF4-FFF2-40B4-BE49-F238E27FC236}">
                  <a16:creationId xmlns:a16="http://schemas.microsoft.com/office/drawing/2014/main" id="{42FCB6DD-1158-4FEE-9BAC-E53AEB75599D}"/>
                </a:ext>
              </a:extLst>
            </p:cNvPr>
            <p:cNvSpPr/>
            <p:nvPr/>
          </p:nvSpPr>
          <p:spPr>
            <a:xfrm>
              <a:off x="3243875" y="2495231"/>
              <a:ext cx="285040" cy="11127"/>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45" name="Google Shape;219;p3">
              <a:extLst>
                <a:ext uri="{FF2B5EF4-FFF2-40B4-BE49-F238E27FC236}">
                  <a16:creationId xmlns:a16="http://schemas.microsoft.com/office/drawing/2014/main" id="{8779B25D-14CF-4822-9F06-4497208E64F8}"/>
                </a:ext>
              </a:extLst>
            </p:cNvPr>
            <p:cNvSpPr/>
            <p:nvPr/>
          </p:nvSpPr>
          <p:spPr>
            <a:xfrm>
              <a:off x="3341000" y="2379184"/>
              <a:ext cx="103459" cy="267067"/>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46" name="Google Shape;220;p3">
              <a:extLst>
                <a:ext uri="{FF2B5EF4-FFF2-40B4-BE49-F238E27FC236}">
                  <a16:creationId xmlns:a16="http://schemas.microsoft.com/office/drawing/2014/main" id="{63FAFE60-8FFA-4F41-B49A-21D2DF64EF7A}"/>
                </a:ext>
              </a:extLst>
            </p:cNvPr>
            <p:cNvSpPr/>
            <p:nvPr/>
          </p:nvSpPr>
          <p:spPr>
            <a:xfrm>
              <a:off x="3267100" y="2458668"/>
              <a:ext cx="268150" cy="93792"/>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47" name="Google Shape;221;p3">
              <a:extLst>
                <a:ext uri="{FF2B5EF4-FFF2-40B4-BE49-F238E27FC236}">
                  <a16:creationId xmlns:a16="http://schemas.microsoft.com/office/drawing/2014/main" id="{65F6583C-D779-4E6D-9846-FCB51E4DE9A2}"/>
                </a:ext>
              </a:extLst>
            </p:cNvPr>
            <p:cNvSpPr/>
            <p:nvPr/>
          </p:nvSpPr>
          <p:spPr>
            <a:xfrm>
              <a:off x="3275546" y="2452309"/>
              <a:ext cx="257592" cy="112868"/>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dirty="0">
                <a:solidFill>
                  <a:prstClr val="black"/>
                </a:solidFill>
                <a:latin typeface="Arial"/>
              </a:endParaRPr>
            </a:p>
          </p:txBody>
        </p:sp>
        <p:sp>
          <p:nvSpPr>
            <p:cNvPr id="148" name="Google Shape;222;p3">
              <a:extLst>
                <a:ext uri="{FF2B5EF4-FFF2-40B4-BE49-F238E27FC236}">
                  <a16:creationId xmlns:a16="http://schemas.microsoft.com/office/drawing/2014/main" id="{FE30E111-45D3-467A-B3CC-CF7BE814791A}"/>
                </a:ext>
              </a:extLst>
            </p:cNvPr>
            <p:cNvSpPr/>
            <p:nvPr/>
          </p:nvSpPr>
          <p:spPr>
            <a:xfrm>
              <a:off x="3328332" y="2385542"/>
              <a:ext cx="120350" cy="259119"/>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49" name="Google Shape;223;p3">
              <a:extLst>
                <a:ext uri="{FF2B5EF4-FFF2-40B4-BE49-F238E27FC236}">
                  <a16:creationId xmlns:a16="http://schemas.microsoft.com/office/drawing/2014/main" id="{36607A82-E5CB-48E7-B346-6F3273626533}"/>
                </a:ext>
              </a:extLst>
            </p:cNvPr>
            <p:cNvSpPr/>
            <p:nvPr/>
          </p:nvSpPr>
          <p:spPr>
            <a:xfrm>
              <a:off x="3328332" y="2438003"/>
              <a:ext cx="133018" cy="133534"/>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50" name="Google Shape;224;p3">
              <a:extLst>
                <a:ext uri="{FF2B5EF4-FFF2-40B4-BE49-F238E27FC236}">
                  <a16:creationId xmlns:a16="http://schemas.microsoft.com/office/drawing/2014/main" id="{E43DB762-8411-4209-90CB-116791177627}"/>
                </a:ext>
              </a:extLst>
            </p:cNvPr>
            <p:cNvSpPr>
              <a:spLocks/>
            </p:cNvSpPr>
            <p:nvPr/>
          </p:nvSpPr>
          <p:spPr bwMode="auto">
            <a:xfrm>
              <a:off x="3358550" y="2469325"/>
              <a:ext cx="72075" cy="71450"/>
            </a:xfrm>
            <a:custGeom>
              <a:avLst/>
              <a:gdLst>
                <a:gd name="T0" fmla="*/ 2147483646 w 2883"/>
                <a:gd name="T1" fmla="*/ 2147483646 h 2858"/>
                <a:gd name="T2" fmla="*/ 2147483646 w 2883"/>
                <a:gd name="T3" fmla="*/ 2147483646 h 2858"/>
                <a:gd name="T4" fmla="*/ 2147483646 w 2883"/>
                <a:gd name="T5" fmla="*/ 2147483646 h 2858"/>
                <a:gd name="T6" fmla="*/ 2147483646 w 2883"/>
                <a:gd name="T7" fmla="*/ 2147483646 h 2858"/>
                <a:gd name="T8" fmla="*/ 2147483646 w 2883"/>
                <a:gd name="T9" fmla="*/ 2147483646 h 28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151" name="Google Shape;225;p3">
            <a:extLst>
              <a:ext uri="{FF2B5EF4-FFF2-40B4-BE49-F238E27FC236}">
                <a16:creationId xmlns:a16="http://schemas.microsoft.com/office/drawing/2014/main" id="{B75211CA-684A-482E-B4EB-57BC24C9E173}"/>
              </a:ext>
            </a:extLst>
          </p:cNvPr>
          <p:cNvGrpSpPr>
            <a:grpSpLocks/>
          </p:cNvGrpSpPr>
          <p:nvPr userDrawn="1"/>
        </p:nvGrpSpPr>
        <p:grpSpPr bwMode="auto">
          <a:xfrm>
            <a:off x="10778068" y="714376"/>
            <a:ext cx="167217" cy="168275"/>
            <a:chOff x="4954425" y="2036375"/>
            <a:chExt cx="166675" cy="168575"/>
          </a:xfrm>
        </p:grpSpPr>
        <p:sp>
          <p:nvSpPr>
            <p:cNvPr id="152" name="Google Shape;226;p3">
              <a:extLst>
                <a:ext uri="{FF2B5EF4-FFF2-40B4-BE49-F238E27FC236}">
                  <a16:creationId xmlns:a16="http://schemas.microsoft.com/office/drawing/2014/main" id="{D74DFDEE-546D-4DC0-A0D9-C9278D3E2B1F}"/>
                </a:ext>
              </a:extLst>
            </p:cNvPr>
            <p:cNvSpPr>
              <a:spLocks/>
            </p:cNvSpPr>
            <p:nvPr/>
          </p:nvSpPr>
          <p:spPr bwMode="auto">
            <a:xfrm>
              <a:off x="4954425" y="2036375"/>
              <a:ext cx="166675" cy="168575"/>
            </a:xfrm>
            <a:custGeom>
              <a:avLst/>
              <a:gdLst>
                <a:gd name="T0" fmla="*/ 2147483646 w 6667"/>
                <a:gd name="T1" fmla="*/ 2147483646 h 6743"/>
                <a:gd name="T2" fmla="*/ 2147483646 w 6667"/>
                <a:gd name="T3" fmla="*/ 2147483646 h 6743"/>
                <a:gd name="T4" fmla="*/ 2147483646 w 6667"/>
                <a:gd name="T5" fmla="*/ 2147483646 h 6743"/>
                <a:gd name="T6" fmla="*/ 2147483646 w 6667"/>
                <a:gd name="T7" fmla="*/ 2147483646 h 6743"/>
                <a:gd name="T8" fmla="*/ 2147483646 w 6667"/>
                <a:gd name="T9" fmla="*/ 2147483646 h 6743"/>
                <a:gd name="T10" fmla="*/ 2147483646 w 6667"/>
                <a:gd name="T11" fmla="*/ 2147483646 h 6743"/>
                <a:gd name="T12" fmla="*/ 2147483646 w 6667"/>
                <a:gd name="T13" fmla="*/ 2147483646 h 6743"/>
                <a:gd name="T14" fmla="*/ 2147483646 w 6667"/>
                <a:gd name="T15" fmla="*/ 2147483646 h 674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3" name="Google Shape;227;p3">
              <a:extLst>
                <a:ext uri="{FF2B5EF4-FFF2-40B4-BE49-F238E27FC236}">
                  <a16:creationId xmlns:a16="http://schemas.microsoft.com/office/drawing/2014/main" id="{16833900-3848-4E3B-9FC7-0DE812C6A53F}"/>
                </a:ext>
              </a:extLst>
            </p:cNvPr>
            <p:cNvSpPr/>
            <p:nvPr/>
          </p:nvSpPr>
          <p:spPr>
            <a:xfrm>
              <a:off x="5009280" y="2104760"/>
              <a:ext cx="52746" cy="41349"/>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sp>
        <p:nvSpPr>
          <p:cNvPr id="154" name="Google Shape;228;p3">
            <a:extLst>
              <a:ext uri="{FF2B5EF4-FFF2-40B4-BE49-F238E27FC236}">
                <a16:creationId xmlns:a16="http://schemas.microsoft.com/office/drawing/2014/main" id="{09BE0332-E5B9-4D30-900A-64AD5CA19574}"/>
              </a:ext>
            </a:extLst>
          </p:cNvPr>
          <p:cNvSpPr>
            <a:spLocks/>
          </p:cNvSpPr>
          <p:nvPr userDrawn="1"/>
        </p:nvSpPr>
        <p:spPr bwMode="auto">
          <a:xfrm>
            <a:off x="1576918" y="3597275"/>
            <a:ext cx="118533" cy="80963"/>
          </a:xfrm>
          <a:custGeom>
            <a:avLst/>
            <a:gdLst>
              <a:gd name="T0" fmla="*/ 2147483646 w 4765"/>
              <a:gd name="T1" fmla="*/ 2147483646 h 3248"/>
              <a:gd name="T2" fmla="*/ 2147483646 w 4765"/>
              <a:gd name="T3" fmla="*/ 2147483646 h 3248"/>
              <a:gd name="T4" fmla="*/ 2147483646 w 4765"/>
              <a:gd name="T5" fmla="*/ 2147483646 h 3248"/>
              <a:gd name="T6" fmla="*/ 2147483646 w 4765"/>
              <a:gd name="T7" fmla="*/ 2147483646 h 3248"/>
              <a:gd name="T8" fmla="*/ 2147483646 w 4765"/>
              <a:gd name="T9" fmla="*/ 2147483646 h 32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155" name="Google Shape;229;p3">
            <a:extLst>
              <a:ext uri="{FF2B5EF4-FFF2-40B4-BE49-F238E27FC236}">
                <a16:creationId xmlns:a16="http://schemas.microsoft.com/office/drawing/2014/main" id="{C18197FD-4589-4EC5-8588-40E8D749ABC9}"/>
              </a:ext>
            </a:extLst>
          </p:cNvPr>
          <p:cNvSpPr/>
          <p:nvPr userDrawn="1"/>
        </p:nvSpPr>
        <p:spPr>
          <a:xfrm>
            <a:off x="9846733" y="3887788"/>
            <a:ext cx="86784" cy="61912"/>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lIns="68569" tIns="68569" rIns="68569" bIns="68569" anchor="ctr"/>
          <a:lstStyle/>
          <a:p>
            <a:pPr eaLnBrk="1" fontAlgn="auto" hangingPunct="1">
              <a:spcBef>
                <a:spcPts val="0"/>
              </a:spcBef>
              <a:spcAft>
                <a:spcPts val="0"/>
              </a:spcAft>
              <a:defRPr/>
            </a:pPr>
            <a:endParaRPr sz="1800" b="0">
              <a:solidFill>
                <a:prstClr val="black"/>
              </a:solidFill>
              <a:latin typeface="Arial"/>
            </a:endParaRPr>
          </a:p>
        </p:txBody>
      </p:sp>
      <p:grpSp>
        <p:nvGrpSpPr>
          <p:cNvPr id="156" name="Google Shape;230;p3">
            <a:extLst>
              <a:ext uri="{FF2B5EF4-FFF2-40B4-BE49-F238E27FC236}">
                <a16:creationId xmlns:a16="http://schemas.microsoft.com/office/drawing/2014/main" id="{88C7F7B0-C50E-4598-9ED6-AF60FFE42D1D}"/>
              </a:ext>
            </a:extLst>
          </p:cNvPr>
          <p:cNvGrpSpPr>
            <a:grpSpLocks/>
          </p:cNvGrpSpPr>
          <p:nvPr userDrawn="1"/>
        </p:nvGrpSpPr>
        <p:grpSpPr bwMode="auto">
          <a:xfrm>
            <a:off x="1274234" y="5541964"/>
            <a:ext cx="167217" cy="168275"/>
            <a:chOff x="4954425" y="2036375"/>
            <a:chExt cx="166675" cy="168575"/>
          </a:xfrm>
        </p:grpSpPr>
        <p:sp>
          <p:nvSpPr>
            <p:cNvPr id="157" name="Google Shape;231;p3">
              <a:extLst>
                <a:ext uri="{FF2B5EF4-FFF2-40B4-BE49-F238E27FC236}">
                  <a16:creationId xmlns:a16="http://schemas.microsoft.com/office/drawing/2014/main" id="{3A5ED8C0-8870-4F3A-85AA-8ADE82320CBA}"/>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58" name="Google Shape;232;p3">
              <a:extLst>
                <a:ext uri="{FF2B5EF4-FFF2-40B4-BE49-F238E27FC236}">
                  <a16:creationId xmlns:a16="http://schemas.microsoft.com/office/drawing/2014/main" id="{7C797971-DF62-48AC-8733-4D8CBB0526C3}"/>
                </a:ext>
              </a:extLst>
            </p:cNvPr>
            <p:cNvSpPr/>
            <p:nvPr/>
          </p:nvSpPr>
          <p:spPr>
            <a:xfrm>
              <a:off x="5009280" y="2104759"/>
              <a:ext cx="52746" cy="41349"/>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sp>
        <p:nvSpPr>
          <p:cNvPr id="159" name="TextBox 158">
            <a:extLst>
              <a:ext uri="{FF2B5EF4-FFF2-40B4-BE49-F238E27FC236}">
                <a16:creationId xmlns:a16="http://schemas.microsoft.com/office/drawing/2014/main" id="{42B0EF92-8820-4233-8E63-7A4C5DEF98C5}"/>
              </a:ext>
            </a:extLst>
          </p:cNvPr>
          <p:cNvSpPr txBox="1"/>
          <p:nvPr userDrawn="1"/>
        </p:nvSpPr>
        <p:spPr>
          <a:xfrm>
            <a:off x="3782485" y="1468439"/>
            <a:ext cx="4514849" cy="2746375"/>
          </a:xfrm>
          <a:prstGeom prst="rect">
            <a:avLst/>
          </a:prstGeom>
          <a:noFill/>
        </p:spPr>
        <p:txBody>
          <a:bodyPr>
            <a:spAutoFit/>
          </a:bodyPr>
          <a:lstStyle/>
          <a:p>
            <a:pPr algn="ctr" eaLnBrk="1" fontAlgn="auto" hangingPunct="1">
              <a:spcBef>
                <a:spcPts val="0"/>
              </a:spcBef>
              <a:spcAft>
                <a:spcPts val="0"/>
              </a:spcAft>
              <a:defRPr/>
            </a:pPr>
            <a:r>
              <a:rPr lang="vi-VN" sz="8625" b="0">
                <a:solidFill>
                  <a:srgbClr val="002060"/>
                </a:solidFill>
                <a:latin typeface="UTM Cookies"/>
              </a:rPr>
              <a:t>LUYỆN TẬP</a:t>
            </a:r>
            <a:endParaRPr lang="vi-VN" sz="8625" b="0" dirty="0">
              <a:solidFill>
                <a:srgbClr val="002060"/>
              </a:solidFill>
              <a:latin typeface="UTM Cookies"/>
            </a:endParaRPr>
          </a:p>
        </p:txBody>
      </p:sp>
    </p:spTree>
    <p:extLst>
      <p:ext uri="{BB962C8B-B14F-4D97-AF65-F5344CB8AC3E}">
        <p14:creationId xmlns:p14="http://schemas.microsoft.com/office/powerpoint/2010/main" val="1633457384"/>
      </p:ext>
    </p:extLst>
  </p:cSld>
  <p:clrMapOvr>
    <a:masterClrMapping/>
  </p:clrMapOvr>
  <p:transition spd="slow" advClick="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37"/>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154"/>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56"/>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51"/>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155"/>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40"/>
                                        </p:tgtEl>
                                      </p:cBhvr>
                                      <p:by x="150000" y="150000"/>
                                    </p:animScale>
                                  </p:childTnLst>
                                </p:cTn>
                              </p:par>
                              <p:par>
                                <p:cTn id="17" presetID="16" presetClass="entr" presetSubtype="21" fill="hold" nodeType="withEffect">
                                  <p:stCondLst>
                                    <p:cond delay="0"/>
                                  </p:stCondLst>
                                  <p:childTnLst>
                                    <p:set>
                                      <p:cBhvr>
                                        <p:cTn id="18" dur="1" fill="hold">
                                          <p:stCondLst>
                                            <p:cond delay="0"/>
                                          </p:stCondLst>
                                        </p:cTn>
                                        <p:tgtEl>
                                          <p:spTgt spid="71"/>
                                        </p:tgtEl>
                                        <p:attrNameLst>
                                          <p:attrName>style.visibility</p:attrName>
                                        </p:attrNameLst>
                                      </p:cBhvr>
                                      <p:to>
                                        <p:strVal val="visible"/>
                                      </p:to>
                                    </p:set>
                                    <p:animEffect transition="in" filter="barn(inVertical)">
                                      <p:cBhvr>
                                        <p:cTn id="19" dur="500"/>
                                        <p:tgtEl>
                                          <p:spTgt spid="71"/>
                                        </p:tgtEl>
                                      </p:cBhvr>
                                    </p:animEffect>
                                  </p:childTnLst>
                                </p:cTn>
                              </p:par>
                              <p:par>
                                <p:cTn id="20" presetID="16" presetClass="entr" presetSubtype="21" fill="hold" nodeType="withEffect">
                                  <p:stCondLst>
                                    <p:cond delay="0"/>
                                  </p:stCondLst>
                                  <p:childTnLst>
                                    <p:set>
                                      <p:cBhvr>
                                        <p:cTn id="21" dur="1" fill="hold">
                                          <p:stCondLst>
                                            <p:cond delay="0"/>
                                          </p:stCondLst>
                                        </p:cTn>
                                        <p:tgtEl>
                                          <p:spTgt spid="72"/>
                                        </p:tgtEl>
                                        <p:attrNameLst>
                                          <p:attrName>style.visibility</p:attrName>
                                        </p:attrNameLst>
                                      </p:cBhvr>
                                      <p:to>
                                        <p:strVal val="visible"/>
                                      </p:to>
                                    </p:set>
                                    <p:animEffect transition="in" filter="barn(inVertical)">
                                      <p:cBhvr>
                                        <p:cTn id="22" dur="500"/>
                                        <p:tgtEl>
                                          <p:spTgt spid="72"/>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70"/>
                                        </p:tgtEl>
                                        <p:attrNameLst>
                                          <p:attrName>style.visibility</p:attrName>
                                        </p:attrNameLst>
                                      </p:cBhvr>
                                      <p:to>
                                        <p:strVal val="visible"/>
                                      </p:to>
                                    </p:set>
                                    <p:animEffect transition="in" filter="fade">
                                      <p:cBhvr>
                                        <p:cTn id="26" dur="500"/>
                                        <p:tgtEl>
                                          <p:spTgt spid="70"/>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73"/>
                                        </p:tgtEl>
                                        <p:attrNameLst>
                                          <p:attrName>style.visibility</p:attrName>
                                        </p:attrNameLst>
                                      </p:cBhvr>
                                      <p:to>
                                        <p:strVal val="visible"/>
                                      </p:to>
                                    </p:set>
                                    <p:anim calcmode="lin" valueType="num">
                                      <p:cBhvr>
                                        <p:cTn id="30" dur="1000" fill="hold"/>
                                        <p:tgtEl>
                                          <p:spTgt spid="73"/>
                                        </p:tgtEl>
                                        <p:attrNameLst>
                                          <p:attrName>ppt_w</p:attrName>
                                        </p:attrNameLst>
                                      </p:cBhvr>
                                      <p:tavLst>
                                        <p:tav tm="0">
                                          <p:val>
                                            <p:fltVal val="0"/>
                                          </p:val>
                                        </p:tav>
                                        <p:tav tm="100000">
                                          <p:val>
                                            <p:strVal val="#ppt_w"/>
                                          </p:val>
                                        </p:tav>
                                      </p:tavLst>
                                    </p:anim>
                                    <p:anim calcmode="lin" valueType="num">
                                      <p:cBhvr>
                                        <p:cTn id="31" dur="1000" fill="hold"/>
                                        <p:tgtEl>
                                          <p:spTgt spid="73"/>
                                        </p:tgtEl>
                                        <p:attrNameLst>
                                          <p:attrName>ppt_h</p:attrName>
                                        </p:attrNameLst>
                                      </p:cBhvr>
                                      <p:tavLst>
                                        <p:tav tm="0">
                                          <p:val>
                                            <p:fltVal val="0"/>
                                          </p:val>
                                        </p:tav>
                                        <p:tav tm="100000">
                                          <p:val>
                                            <p:strVal val="#ppt_h"/>
                                          </p:val>
                                        </p:tav>
                                      </p:tavLst>
                                    </p:anim>
                                    <p:anim calcmode="lin" valueType="num">
                                      <p:cBhvr>
                                        <p:cTn id="32" dur="1000" fill="hold"/>
                                        <p:tgtEl>
                                          <p:spTgt spid="73"/>
                                        </p:tgtEl>
                                        <p:attrNameLst>
                                          <p:attrName>style.rotation</p:attrName>
                                        </p:attrNameLst>
                                      </p:cBhvr>
                                      <p:tavLst>
                                        <p:tav tm="0">
                                          <p:val>
                                            <p:fltVal val="90"/>
                                          </p:val>
                                        </p:tav>
                                        <p:tav tm="100000">
                                          <p:val>
                                            <p:fltVal val="0"/>
                                          </p:val>
                                        </p:tav>
                                      </p:tavLst>
                                    </p:anim>
                                    <p:animEffect transition="in" filter="fade">
                                      <p:cBhvr>
                                        <p:cTn id="33" dur="1000"/>
                                        <p:tgtEl>
                                          <p:spTgt spid="73"/>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59"/>
                                        </p:tgtEl>
                                        <p:attrNameLst>
                                          <p:attrName>style.visibility</p:attrName>
                                        </p:attrNameLst>
                                      </p:cBhvr>
                                      <p:to>
                                        <p:strVal val="visible"/>
                                      </p:to>
                                    </p:set>
                                    <p:animEffect transition="in" filter="randombar(horizontal)">
                                      <p:cBhvr>
                                        <p:cTn id="37" dur="500"/>
                                        <p:tgtEl>
                                          <p:spTgt spid="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159"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A4A2F975-0A2C-4FD9-A15F-AD196D493591}"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8250132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0_Title and Content">
    <p:spTree>
      <p:nvGrpSpPr>
        <p:cNvPr id="1" name=""/>
        <p:cNvGrpSpPr/>
        <p:nvPr/>
      </p:nvGrpSpPr>
      <p:grpSpPr>
        <a:xfrm>
          <a:off x="0" y="0"/>
          <a:ext cx="0" cy="0"/>
          <a:chOff x="0" y="0"/>
          <a:chExt cx="0" cy="0"/>
        </a:xfrm>
      </p:grpSpPr>
      <p:grpSp>
        <p:nvGrpSpPr>
          <p:cNvPr id="2" name="Google Shape;992;p14">
            <a:extLst>
              <a:ext uri="{FF2B5EF4-FFF2-40B4-BE49-F238E27FC236}">
                <a16:creationId xmlns:a16="http://schemas.microsoft.com/office/drawing/2014/main" id="{8ED617FF-5806-4760-A899-DEDFD4CAB36F}"/>
              </a:ext>
            </a:extLst>
          </p:cNvPr>
          <p:cNvGrpSpPr>
            <a:grpSpLocks/>
          </p:cNvGrpSpPr>
          <p:nvPr userDrawn="1"/>
        </p:nvGrpSpPr>
        <p:grpSpPr bwMode="auto">
          <a:xfrm>
            <a:off x="395818" y="219076"/>
            <a:ext cx="11614149" cy="6240463"/>
            <a:chOff x="395894" y="219519"/>
            <a:chExt cx="8518865" cy="4788281"/>
          </a:xfrm>
        </p:grpSpPr>
        <p:sp>
          <p:nvSpPr>
            <p:cNvPr id="3" name="Google Shape;993;p14">
              <a:extLst>
                <a:ext uri="{FF2B5EF4-FFF2-40B4-BE49-F238E27FC236}">
                  <a16:creationId xmlns:a16="http://schemas.microsoft.com/office/drawing/2014/main" id="{E1689127-765E-4902-B750-1AFAA8ADF454}"/>
                </a:ext>
              </a:extLst>
            </p:cNvPr>
            <p:cNvSpPr>
              <a:spLocks/>
            </p:cNvSpPr>
            <p:nvPr/>
          </p:nvSpPr>
          <p:spPr bwMode="auto">
            <a:xfrm>
              <a:off x="661185" y="219519"/>
              <a:ext cx="8068819" cy="4788281"/>
            </a:xfrm>
            <a:custGeom>
              <a:avLst/>
              <a:gdLst>
                <a:gd name="T0" fmla="*/ 2147483646 w 257584"/>
                <a:gd name="T1" fmla="*/ 2147483646 h 146846"/>
                <a:gd name="T2" fmla="*/ 2147483646 w 257584"/>
                <a:gd name="T3" fmla="*/ 2147483646 h 146846"/>
                <a:gd name="T4" fmla="*/ 2147483646 w 257584"/>
                <a:gd name="T5" fmla="*/ 2147483646 h 146846"/>
                <a:gd name="T6" fmla="*/ 2147483646 w 257584"/>
                <a:gd name="T7" fmla="*/ 2147483646 h 146846"/>
                <a:gd name="T8" fmla="*/ 2147483646 w 257584"/>
                <a:gd name="T9" fmla="*/ 2147483646 h 146846"/>
                <a:gd name="T10" fmla="*/ 2147483646 w 257584"/>
                <a:gd name="T11" fmla="*/ 2147483646 h 146846"/>
                <a:gd name="T12" fmla="*/ 2147483646 w 257584"/>
                <a:gd name="T13" fmla="*/ 2147483646 h 146846"/>
                <a:gd name="T14" fmla="*/ 2147483646 w 257584"/>
                <a:gd name="T15" fmla="*/ 2147483646 h 146846"/>
                <a:gd name="T16" fmla="*/ 2147483646 w 257584"/>
                <a:gd name="T17" fmla="*/ 2147483646 h 1468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lnTo>
                    <a:pt x="7146" y="1"/>
                  </a:lnTo>
                  <a:close/>
                </a:path>
              </a:pathLst>
            </a:custGeom>
            <a:solidFill>
              <a:srgbClr val="FFE28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4" name="Google Shape;994;p14">
              <a:extLst>
                <a:ext uri="{FF2B5EF4-FFF2-40B4-BE49-F238E27FC236}">
                  <a16:creationId xmlns:a16="http://schemas.microsoft.com/office/drawing/2014/main" id="{517FBC07-BFD4-4CE4-AB09-9FAEBFA43AFF}"/>
                </a:ext>
              </a:extLst>
            </p:cNvPr>
            <p:cNvGrpSpPr>
              <a:grpSpLocks/>
            </p:cNvGrpSpPr>
            <p:nvPr/>
          </p:nvGrpSpPr>
          <p:grpSpPr bwMode="auto">
            <a:xfrm>
              <a:off x="8341543" y="2282008"/>
              <a:ext cx="569676" cy="380612"/>
              <a:chOff x="8341543" y="2282008"/>
              <a:chExt cx="569676" cy="380612"/>
            </a:xfrm>
          </p:grpSpPr>
          <p:sp>
            <p:nvSpPr>
              <p:cNvPr id="23" name="Google Shape;995;p14">
                <a:extLst>
                  <a:ext uri="{FF2B5EF4-FFF2-40B4-BE49-F238E27FC236}">
                    <a16:creationId xmlns:a16="http://schemas.microsoft.com/office/drawing/2014/main" id="{D38CE9CD-4D27-4BF7-8F84-2AE163A88436}"/>
                  </a:ext>
                </a:extLst>
              </p:cNvPr>
              <p:cNvSpPr>
                <a:spLocks/>
              </p:cNvSpPr>
              <p:nvPr/>
            </p:nvSpPr>
            <p:spPr bwMode="auto">
              <a:xfrm>
                <a:off x="8341543" y="2361783"/>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4" name="Google Shape;996;p14">
                <a:extLst>
                  <a:ext uri="{FF2B5EF4-FFF2-40B4-BE49-F238E27FC236}">
                    <a16:creationId xmlns:a16="http://schemas.microsoft.com/office/drawing/2014/main" id="{55D73A3C-0192-40D6-9A6C-8BB9998147CC}"/>
                  </a:ext>
                </a:extLst>
              </p:cNvPr>
              <p:cNvSpPr>
                <a:spLocks/>
              </p:cNvSpPr>
              <p:nvPr/>
            </p:nvSpPr>
            <p:spPr bwMode="auto">
              <a:xfrm>
                <a:off x="8341543" y="2282008"/>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5" name="Google Shape;997;p14">
              <a:extLst>
                <a:ext uri="{FF2B5EF4-FFF2-40B4-BE49-F238E27FC236}">
                  <a16:creationId xmlns:a16="http://schemas.microsoft.com/office/drawing/2014/main" id="{A7627A71-CA42-464E-A721-06EF966E4F73}"/>
                </a:ext>
              </a:extLst>
            </p:cNvPr>
            <p:cNvSpPr>
              <a:spLocks/>
            </p:cNvSpPr>
            <p:nvPr/>
          </p:nvSpPr>
          <p:spPr bwMode="auto">
            <a:xfrm>
              <a:off x="8341543" y="4447718"/>
              <a:ext cx="569676" cy="308239"/>
            </a:xfrm>
            <a:custGeom>
              <a:avLst/>
              <a:gdLst>
                <a:gd name="T0" fmla="*/ 0 w 18186"/>
                <a:gd name="T1" fmla="*/ 0 h 9453"/>
                <a:gd name="T2" fmla="*/ 0 w 18186"/>
                <a:gd name="T3" fmla="*/ 2147483646 h 9453"/>
                <a:gd name="T4" fmla="*/ 2147483646 w 18186"/>
                <a:gd name="T5" fmla="*/ 2147483646 h 9453"/>
                <a:gd name="T6" fmla="*/ 2147483646 w 18186"/>
                <a:gd name="T7" fmla="*/ 2147483646 h 9453"/>
                <a:gd name="T8" fmla="*/ 2147483646 w 18186"/>
                <a:gd name="T9" fmla="*/ 0 h 9453"/>
                <a:gd name="T10" fmla="*/ 0 w 18186"/>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6" name="Google Shape;998;p14">
              <a:extLst>
                <a:ext uri="{FF2B5EF4-FFF2-40B4-BE49-F238E27FC236}">
                  <a16:creationId xmlns:a16="http://schemas.microsoft.com/office/drawing/2014/main" id="{E8A186CC-3F0E-44C2-8D1A-6BC5288D130F}"/>
                </a:ext>
              </a:extLst>
            </p:cNvPr>
            <p:cNvGrpSpPr>
              <a:grpSpLocks/>
            </p:cNvGrpSpPr>
            <p:nvPr/>
          </p:nvGrpSpPr>
          <p:grpSpPr bwMode="auto">
            <a:xfrm>
              <a:off x="8341543" y="1721094"/>
              <a:ext cx="569676" cy="380612"/>
              <a:chOff x="8341543" y="1721094"/>
              <a:chExt cx="569676" cy="380612"/>
            </a:xfrm>
          </p:grpSpPr>
          <p:sp>
            <p:nvSpPr>
              <p:cNvPr id="21" name="Google Shape;999;p14">
                <a:extLst>
                  <a:ext uri="{FF2B5EF4-FFF2-40B4-BE49-F238E27FC236}">
                    <a16:creationId xmlns:a16="http://schemas.microsoft.com/office/drawing/2014/main" id="{0C1CFBF8-2E46-43B6-89B2-D88A516C7067}"/>
                  </a:ext>
                </a:extLst>
              </p:cNvPr>
              <p:cNvSpPr>
                <a:spLocks/>
              </p:cNvSpPr>
              <p:nvPr/>
            </p:nvSpPr>
            <p:spPr bwMode="auto">
              <a:xfrm>
                <a:off x="8341543" y="1800869"/>
                <a:ext cx="569676" cy="300837"/>
              </a:xfrm>
              <a:custGeom>
                <a:avLst/>
                <a:gdLst>
                  <a:gd name="T0" fmla="*/ 0 w 18186"/>
                  <a:gd name="T1" fmla="*/ 0 h 9226"/>
                  <a:gd name="T2" fmla="*/ 0 w 18186"/>
                  <a:gd name="T3" fmla="*/ 2147483646 h 9226"/>
                  <a:gd name="T4" fmla="*/ 2147483646 w 18186"/>
                  <a:gd name="T5" fmla="*/ 2147483646 h 9226"/>
                  <a:gd name="T6" fmla="*/ 2147483646 w 18186"/>
                  <a:gd name="T7" fmla="*/ 2147483646 h 9226"/>
                  <a:gd name="T8" fmla="*/ 2147483646 w 18186"/>
                  <a:gd name="T9" fmla="*/ 0 h 9226"/>
                  <a:gd name="T10" fmla="*/ 0 w 18186"/>
                  <a:gd name="T11" fmla="*/ 0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0"/>
                    </a:moveTo>
                    <a:lnTo>
                      <a:pt x="0" y="9225"/>
                    </a:lnTo>
                    <a:lnTo>
                      <a:pt x="18186" y="9225"/>
                    </a:lnTo>
                    <a:lnTo>
                      <a:pt x="16824" y="4462"/>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 name="Google Shape;1000;p14">
                <a:extLst>
                  <a:ext uri="{FF2B5EF4-FFF2-40B4-BE49-F238E27FC236}">
                    <a16:creationId xmlns:a16="http://schemas.microsoft.com/office/drawing/2014/main" id="{B7E45ACC-0702-4270-AEA1-71B59F960802}"/>
                  </a:ext>
                </a:extLst>
              </p:cNvPr>
              <p:cNvSpPr/>
              <p:nvPr/>
            </p:nvSpPr>
            <p:spPr>
              <a:xfrm>
                <a:off x="8341867" y="1721415"/>
                <a:ext cx="569787" cy="300866"/>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grpSp>
          <p:nvGrpSpPr>
            <p:cNvPr id="7" name="Google Shape;1001;p14">
              <a:extLst>
                <a:ext uri="{FF2B5EF4-FFF2-40B4-BE49-F238E27FC236}">
                  <a16:creationId xmlns:a16="http://schemas.microsoft.com/office/drawing/2014/main" id="{9F8C570C-3575-4419-9DC9-809AA6A98888}"/>
                </a:ext>
              </a:extLst>
            </p:cNvPr>
            <p:cNvGrpSpPr>
              <a:grpSpLocks/>
            </p:cNvGrpSpPr>
            <p:nvPr/>
          </p:nvGrpSpPr>
          <p:grpSpPr bwMode="auto">
            <a:xfrm>
              <a:off x="8346273" y="1183592"/>
              <a:ext cx="568486" cy="388014"/>
              <a:chOff x="8346273" y="1183592"/>
              <a:chExt cx="568486" cy="388014"/>
            </a:xfrm>
          </p:grpSpPr>
          <p:sp>
            <p:nvSpPr>
              <p:cNvPr id="19" name="Google Shape;1002;p14">
                <a:extLst>
                  <a:ext uri="{FF2B5EF4-FFF2-40B4-BE49-F238E27FC236}">
                    <a16:creationId xmlns:a16="http://schemas.microsoft.com/office/drawing/2014/main" id="{003663A3-FFCD-49EB-BCA7-0A52E100D120}"/>
                  </a:ext>
                </a:extLst>
              </p:cNvPr>
              <p:cNvSpPr>
                <a:spLocks/>
              </p:cNvSpPr>
              <p:nvPr/>
            </p:nvSpPr>
            <p:spPr bwMode="auto">
              <a:xfrm>
                <a:off x="8346273" y="1263367"/>
                <a:ext cx="568486" cy="308239"/>
              </a:xfrm>
              <a:custGeom>
                <a:avLst/>
                <a:gdLst>
                  <a:gd name="T0" fmla="*/ 0 w 18148"/>
                  <a:gd name="T1" fmla="*/ 0 h 9453"/>
                  <a:gd name="T2" fmla="*/ 0 w 18148"/>
                  <a:gd name="T3" fmla="*/ 2147483646 h 9453"/>
                  <a:gd name="T4" fmla="*/ 2147483646 w 18148"/>
                  <a:gd name="T5" fmla="*/ 2147483646 h 9453"/>
                  <a:gd name="T6" fmla="*/ 2147483646 w 18148"/>
                  <a:gd name="T7" fmla="*/ 2147483646 h 9453"/>
                  <a:gd name="T8" fmla="*/ 2147483646 w 18148"/>
                  <a:gd name="T9" fmla="*/ 0 h 9453"/>
                  <a:gd name="T10" fmla="*/ 0 w 18148"/>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 name="Google Shape;1003;p14">
                <a:extLst>
                  <a:ext uri="{FF2B5EF4-FFF2-40B4-BE49-F238E27FC236}">
                    <a16:creationId xmlns:a16="http://schemas.microsoft.com/office/drawing/2014/main" id="{30E563DF-EEF6-467F-93DD-A0CCAFBF34F8}"/>
                  </a:ext>
                </a:extLst>
              </p:cNvPr>
              <p:cNvSpPr>
                <a:spLocks/>
              </p:cNvSpPr>
              <p:nvPr/>
            </p:nvSpPr>
            <p:spPr bwMode="auto">
              <a:xfrm>
                <a:off x="8346273" y="1183592"/>
                <a:ext cx="568486" cy="308239"/>
              </a:xfrm>
              <a:custGeom>
                <a:avLst/>
                <a:gdLst>
                  <a:gd name="T0" fmla="*/ 0 w 18148"/>
                  <a:gd name="T1" fmla="*/ 0 h 9453"/>
                  <a:gd name="T2" fmla="*/ 0 w 18148"/>
                  <a:gd name="T3" fmla="*/ 2147483646 h 9453"/>
                  <a:gd name="T4" fmla="*/ 2147483646 w 18148"/>
                  <a:gd name="T5" fmla="*/ 2147483646 h 9453"/>
                  <a:gd name="T6" fmla="*/ 2147483646 w 18148"/>
                  <a:gd name="T7" fmla="*/ 2147483646 h 9453"/>
                  <a:gd name="T8" fmla="*/ 2147483646 w 18148"/>
                  <a:gd name="T9" fmla="*/ 0 h 9453"/>
                  <a:gd name="T10" fmla="*/ 0 w 18148"/>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8" name="Google Shape;1004;p14">
              <a:extLst>
                <a:ext uri="{FF2B5EF4-FFF2-40B4-BE49-F238E27FC236}">
                  <a16:creationId xmlns:a16="http://schemas.microsoft.com/office/drawing/2014/main" id="{C2A5B994-B17E-44D3-B71E-BDCD7CB72E6B}"/>
                </a:ext>
              </a:extLst>
            </p:cNvPr>
            <p:cNvGrpSpPr>
              <a:grpSpLocks/>
            </p:cNvGrpSpPr>
            <p:nvPr/>
          </p:nvGrpSpPr>
          <p:grpSpPr bwMode="auto">
            <a:xfrm>
              <a:off x="8341543" y="606635"/>
              <a:ext cx="569676" cy="388014"/>
              <a:chOff x="8341543" y="606635"/>
              <a:chExt cx="569676" cy="388014"/>
            </a:xfrm>
          </p:grpSpPr>
          <p:sp>
            <p:nvSpPr>
              <p:cNvPr id="17" name="Google Shape;1005;p14">
                <a:extLst>
                  <a:ext uri="{FF2B5EF4-FFF2-40B4-BE49-F238E27FC236}">
                    <a16:creationId xmlns:a16="http://schemas.microsoft.com/office/drawing/2014/main" id="{D6363BC1-1C4F-4288-996F-7BB59E7D4263}"/>
                  </a:ext>
                </a:extLst>
              </p:cNvPr>
              <p:cNvSpPr>
                <a:spLocks/>
              </p:cNvSpPr>
              <p:nvPr/>
            </p:nvSpPr>
            <p:spPr bwMode="auto">
              <a:xfrm>
                <a:off x="8341543" y="686410"/>
                <a:ext cx="569676" cy="308239"/>
              </a:xfrm>
              <a:custGeom>
                <a:avLst/>
                <a:gdLst>
                  <a:gd name="T0" fmla="*/ 0 w 18186"/>
                  <a:gd name="T1" fmla="*/ 0 h 9453"/>
                  <a:gd name="T2" fmla="*/ 0 w 18186"/>
                  <a:gd name="T3" fmla="*/ 2147483646 h 9453"/>
                  <a:gd name="T4" fmla="*/ 2147483646 w 18186"/>
                  <a:gd name="T5" fmla="*/ 2147483646 h 9453"/>
                  <a:gd name="T6" fmla="*/ 2147483646 w 18186"/>
                  <a:gd name="T7" fmla="*/ 2147483646 h 9453"/>
                  <a:gd name="T8" fmla="*/ 2147483646 w 18186"/>
                  <a:gd name="T9" fmla="*/ 0 h 9453"/>
                  <a:gd name="T10" fmla="*/ 0 w 18186"/>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 name="Google Shape;1006;p14">
                <a:extLst>
                  <a:ext uri="{FF2B5EF4-FFF2-40B4-BE49-F238E27FC236}">
                    <a16:creationId xmlns:a16="http://schemas.microsoft.com/office/drawing/2014/main" id="{8185E6AA-E0B4-48B9-86DD-AD6BA9E740D7}"/>
                  </a:ext>
                </a:extLst>
              </p:cNvPr>
              <p:cNvSpPr/>
              <p:nvPr/>
            </p:nvSpPr>
            <p:spPr>
              <a:xfrm>
                <a:off x="8341867" y="606869"/>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grpSp>
          <p:nvGrpSpPr>
            <p:cNvPr id="9" name="Google Shape;1007;p14">
              <a:extLst>
                <a:ext uri="{FF2B5EF4-FFF2-40B4-BE49-F238E27FC236}">
                  <a16:creationId xmlns:a16="http://schemas.microsoft.com/office/drawing/2014/main" id="{CA56BE84-36FE-401A-AB87-D20BB2A7F0F8}"/>
                </a:ext>
              </a:extLst>
            </p:cNvPr>
            <p:cNvGrpSpPr>
              <a:grpSpLocks/>
            </p:cNvGrpSpPr>
            <p:nvPr/>
          </p:nvGrpSpPr>
          <p:grpSpPr bwMode="auto">
            <a:xfrm>
              <a:off x="8341543" y="2842933"/>
              <a:ext cx="569676" cy="380612"/>
              <a:chOff x="8341543" y="2282008"/>
              <a:chExt cx="569676" cy="380612"/>
            </a:xfrm>
          </p:grpSpPr>
          <p:sp>
            <p:nvSpPr>
              <p:cNvPr id="15" name="Google Shape;1008;p14">
                <a:extLst>
                  <a:ext uri="{FF2B5EF4-FFF2-40B4-BE49-F238E27FC236}">
                    <a16:creationId xmlns:a16="http://schemas.microsoft.com/office/drawing/2014/main" id="{F3A59809-288B-4281-825D-02FB4CA9BA52}"/>
                  </a:ext>
                </a:extLst>
              </p:cNvPr>
              <p:cNvSpPr>
                <a:spLocks/>
              </p:cNvSpPr>
              <p:nvPr/>
            </p:nvSpPr>
            <p:spPr bwMode="auto">
              <a:xfrm>
                <a:off x="8341543" y="2361783"/>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 name="Google Shape;1009;p14">
                <a:extLst>
                  <a:ext uri="{FF2B5EF4-FFF2-40B4-BE49-F238E27FC236}">
                    <a16:creationId xmlns:a16="http://schemas.microsoft.com/office/drawing/2014/main" id="{679C3B12-5DDE-417F-9E7F-3CB6D80EE6F2}"/>
                  </a:ext>
                </a:extLst>
              </p:cNvPr>
              <p:cNvSpPr>
                <a:spLocks/>
              </p:cNvSpPr>
              <p:nvPr/>
            </p:nvSpPr>
            <p:spPr bwMode="auto">
              <a:xfrm>
                <a:off x="8341543" y="2282008"/>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10" name="Google Shape;1010;p14">
              <a:extLst>
                <a:ext uri="{FF2B5EF4-FFF2-40B4-BE49-F238E27FC236}">
                  <a16:creationId xmlns:a16="http://schemas.microsoft.com/office/drawing/2014/main" id="{6A423350-C9A1-4EBB-972E-F9EBCBE73CAD}"/>
                </a:ext>
              </a:extLst>
            </p:cNvPr>
            <p:cNvGrpSpPr>
              <a:grpSpLocks/>
            </p:cNvGrpSpPr>
            <p:nvPr/>
          </p:nvGrpSpPr>
          <p:grpSpPr bwMode="auto">
            <a:xfrm>
              <a:off x="8341543" y="3403858"/>
              <a:ext cx="569676" cy="380612"/>
              <a:chOff x="8341543" y="2282008"/>
              <a:chExt cx="569676" cy="380612"/>
            </a:xfrm>
          </p:grpSpPr>
          <p:sp>
            <p:nvSpPr>
              <p:cNvPr id="13" name="Google Shape;1011;p14">
                <a:extLst>
                  <a:ext uri="{FF2B5EF4-FFF2-40B4-BE49-F238E27FC236}">
                    <a16:creationId xmlns:a16="http://schemas.microsoft.com/office/drawing/2014/main" id="{7123D5ED-187D-4131-86E5-C829096291B4}"/>
                  </a:ext>
                </a:extLst>
              </p:cNvPr>
              <p:cNvSpPr>
                <a:spLocks/>
              </p:cNvSpPr>
              <p:nvPr/>
            </p:nvSpPr>
            <p:spPr bwMode="auto">
              <a:xfrm>
                <a:off x="8341543" y="2361783"/>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 name="Google Shape;1012;p14">
                <a:extLst>
                  <a:ext uri="{FF2B5EF4-FFF2-40B4-BE49-F238E27FC236}">
                    <a16:creationId xmlns:a16="http://schemas.microsoft.com/office/drawing/2014/main" id="{6B24AD0B-604D-4A8E-9BB7-814CAC2B4DF7}"/>
                  </a:ext>
                </a:extLst>
              </p:cNvPr>
              <p:cNvSpPr/>
              <p:nvPr/>
            </p:nvSpPr>
            <p:spPr>
              <a:xfrm>
                <a:off x="8341867" y="2281736"/>
                <a:ext cx="569787" cy="30086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grpSp>
        <p:sp>
          <p:nvSpPr>
            <p:cNvPr id="11" name="Google Shape;1013;p14">
              <a:extLst>
                <a:ext uri="{FF2B5EF4-FFF2-40B4-BE49-F238E27FC236}">
                  <a16:creationId xmlns:a16="http://schemas.microsoft.com/office/drawing/2014/main" id="{AEC65AFD-25D1-4BF3-9E97-6C073033E674}"/>
                </a:ext>
              </a:extLst>
            </p:cNvPr>
            <p:cNvSpPr/>
            <p:nvPr/>
          </p:nvSpPr>
          <p:spPr>
            <a:xfrm>
              <a:off x="8341867" y="4368307"/>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b="0">
                <a:solidFill>
                  <a:prstClr val="black"/>
                </a:solidFill>
                <a:latin typeface="Arial"/>
              </a:endParaRPr>
            </a:p>
          </p:txBody>
        </p:sp>
        <p:sp>
          <p:nvSpPr>
            <p:cNvPr id="12" name="Google Shape;1014;p14">
              <a:extLst>
                <a:ext uri="{FF2B5EF4-FFF2-40B4-BE49-F238E27FC236}">
                  <a16:creationId xmlns:a16="http://schemas.microsoft.com/office/drawing/2014/main" id="{7061C598-72BA-4A3E-82E7-7CC2385C2C50}"/>
                </a:ext>
              </a:extLst>
            </p:cNvPr>
            <p:cNvSpPr>
              <a:spLocks/>
            </p:cNvSpPr>
            <p:nvPr/>
          </p:nvSpPr>
          <p:spPr bwMode="auto">
            <a:xfrm>
              <a:off x="395894" y="219519"/>
              <a:ext cx="8053438" cy="4788281"/>
            </a:xfrm>
            <a:custGeom>
              <a:avLst/>
              <a:gdLst>
                <a:gd name="T0" fmla="*/ 2147483646 w 257093"/>
                <a:gd name="T1" fmla="*/ 2147483646 h 146846"/>
                <a:gd name="T2" fmla="*/ 2147483646 w 257093"/>
                <a:gd name="T3" fmla="*/ 2147483646 h 146846"/>
                <a:gd name="T4" fmla="*/ 2147483646 w 257093"/>
                <a:gd name="T5" fmla="*/ 2147483646 h 146846"/>
                <a:gd name="T6" fmla="*/ 2147483646 w 257093"/>
                <a:gd name="T7" fmla="*/ 2147483646 h 146846"/>
                <a:gd name="T8" fmla="*/ 2147483646 w 257093"/>
                <a:gd name="T9" fmla="*/ 2147483646 h 146846"/>
                <a:gd name="T10" fmla="*/ 2147483646 w 257093"/>
                <a:gd name="T11" fmla="*/ 2147483646 h 146846"/>
                <a:gd name="T12" fmla="*/ 2147483646 w 257093"/>
                <a:gd name="T13" fmla="*/ 2147483646 h 146846"/>
                <a:gd name="T14" fmla="*/ 2147483646 w 257093"/>
                <a:gd name="T15" fmla="*/ 2147483646 h 146846"/>
                <a:gd name="T16" fmla="*/ 2147483646 w 257093"/>
                <a:gd name="T17" fmla="*/ 2147483646 h 1468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lnTo>
                    <a:pt x="7146" y="1"/>
                  </a:lnTo>
                  <a:close/>
                </a:path>
              </a:pathLst>
            </a:custGeom>
            <a:solidFill>
              <a:srgbClr val="FCFAF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25" name="Google Shape;1082;p14">
            <a:extLst>
              <a:ext uri="{FF2B5EF4-FFF2-40B4-BE49-F238E27FC236}">
                <a16:creationId xmlns:a16="http://schemas.microsoft.com/office/drawing/2014/main" id="{86DDE85F-DF48-49D3-943A-59F6DCBF4218}"/>
              </a:ext>
            </a:extLst>
          </p:cNvPr>
          <p:cNvSpPr>
            <a:spLocks/>
          </p:cNvSpPr>
          <p:nvPr userDrawn="1"/>
        </p:nvSpPr>
        <p:spPr bwMode="auto">
          <a:xfrm>
            <a:off x="465667" y="882651"/>
            <a:ext cx="110067" cy="176213"/>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6" name="Google Shape;1083;p14">
            <a:extLst>
              <a:ext uri="{FF2B5EF4-FFF2-40B4-BE49-F238E27FC236}">
                <a16:creationId xmlns:a16="http://schemas.microsoft.com/office/drawing/2014/main" id="{13970E6D-F0A6-4D71-BF0B-B8B3A0734A1D}"/>
              </a:ext>
            </a:extLst>
          </p:cNvPr>
          <p:cNvSpPr>
            <a:spLocks/>
          </p:cNvSpPr>
          <p:nvPr userDrawn="1"/>
        </p:nvSpPr>
        <p:spPr bwMode="auto">
          <a:xfrm>
            <a:off x="201084" y="906463"/>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7" name="Google Shape;1084;p14">
            <a:extLst>
              <a:ext uri="{FF2B5EF4-FFF2-40B4-BE49-F238E27FC236}">
                <a16:creationId xmlns:a16="http://schemas.microsoft.com/office/drawing/2014/main" id="{FA0EBB69-C630-48F4-86B6-F903BD3ECA4D}"/>
              </a:ext>
            </a:extLst>
          </p:cNvPr>
          <p:cNvSpPr>
            <a:spLocks/>
          </p:cNvSpPr>
          <p:nvPr userDrawn="1"/>
        </p:nvSpPr>
        <p:spPr bwMode="auto">
          <a:xfrm>
            <a:off x="224367" y="989014"/>
            <a:ext cx="44451"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8" name="Google Shape;1085;p14">
            <a:extLst>
              <a:ext uri="{FF2B5EF4-FFF2-40B4-BE49-F238E27FC236}">
                <a16:creationId xmlns:a16="http://schemas.microsoft.com/office/drawing/2014/main" id="{98BCB1D3-3E12-4329-8D14-5F7BFE40A86A}"/>
              </a:ext>
            </a:extLst>
          </p:cNvPr>
          <p:cNvSpPr>
            <a:spLocks/>
          </p:cNvSpPr>
          <p:nvPr userDrawn="1"/>
        </p:nvSpPr>
        <p:spPr bwMode="auto">
          <a:xfrm>
            <a:off x="524934" y="947739"/>
            <a:ext cx="46567" cy="46037"/>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9" name="Google Shape;1086;p14">
            <a:extLst>
              <a:ext uri="{FF2B5EF4-FFF2-40B4-BE49-F238E27FC236}">
                <a16:creationId xmlns:a16="http://schemas.microsoft.com/office/drawing/2014/main" id="{59CE1750-B185-43C4-B928-C7B006762FC8}"/>
              </a:ext>
            </a:extLst>
          </p:cNvPr>
          <p:cNvSpPr>
            <a:spLocks/>
          </p:cNvSpPr>
          <p:nvPr userDrawn="1"/>
        </p:nvSpPr>
        <p:spPr bwMode="auto">
          <a:xfrm>
            <a:off x="201084" y="917575"/>
            <a:ext cx="448733" cy="96838"/>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0" name="Google Shape;1082;p14">
            <a:extLst>
              <a:ext uri="{FF2B5EF4-FFF2-40B4-BE49-F238E27FC236}">
                <a16:creationId xmlns:a16="http://schemas.microsoft.com/office/drawing/2014/main" id="{D3D37B75-C61D-4858-9872-CFBE95FF268B}"/>
              </a:ext>
            </a:extLst>
          </p:cNvPr>
          <p:cNvSpPr>
            <a:spLocks/>
          </p:cNvSpPr>
          <p:nvPr userDrawn="1"/>
        </p:nvSpPr>
        <p:spPr bwMode="auto">
          <a:xfrm>
            <a:off x="463550" y="1495425"/>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1" name="Google Shape;1083;p14">
            <a:extLst>
              <a:ext uri="{FF2B5EF4-FFF2-40B4-BE49-F238E27FC236}">
                <a16:creationId xmlns:a16="http://schemas.microsoft.com/office/drawing/2014/main" id="{BC542907-8BEB-40A8-A3A6-BE4F9F03414E}"/>
              </a:ext>
            </a:extLst>
          </p:cNvPr>
          <p:cNvSpPr>
            <a:spLocks/>
          </p:cNvSpPr>
          <p:nvPr userDrawn="1"/>
        </p:nvSpPr>
        <p:spPr bwMode="auto">
          <a:xfrm>
            <a:off x="198967" y="1520826"/>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2" name="Google Shape;1084;p14">
            <a:extLst>
              <a:ext uri="{FF2B5EF4-FFF2-40B4-BE49-F238E27FC236}">
                <a16:creationId xmlns:a16="http://schemas.microsoft.com/office/drawing/2014/main" id="{34C50291-94A2-41E3-983D-72AF42180355}"/>
              </a:ext>
            </a:extLst>
          </p:cNvPr>
          <p:cNvSpPr>
            <a:spLocks/>
          </p:cNvSpPr>
          <p:nvPr userDrawn="1"/>
        </p:nvSpPr>
        <p:spPr bwMode="auto">
          <a:xfrm>
            <a:off x="222251" y="1603375"/>
            <a:ext cx="46567" cy="46038"/>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3" name="Google Shape;1085;p14">
            <a:extLst>
              <a:ext uri="{FF2B5EF4-FFF2-40B4-BE49-F238E27FC236}">
                <a16:creationId xmlns:a16="http://schemas.microsoft.com/office/drawing/2014/main" id="{B251CD8E-2677-44B0-A729-0A4DA56C1E4C}"/>
              </a:ext>
            </a:extLst>
          </p:cNvPr>
          <p:cNvSpPr>
            <a:spLocks/>
          </p:cNvSpPr>
          <p:nvPr userDrawn="1"/>
        </p:nvSpPr>
        <p:spPr bwMode="auto">
          <a:xfrm>
            <a:off x="522818" y="1562100"/>
            <a:ext cx="46567" cy="44450"/>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4" name="Google Shape;1086;p14">
            <a:extLst>
              <a:ext uri="{FF2B5EF4-FFF2-40B4-BE49-F238E27FC236}">
                <a16:creationId xmlns:a16="http://schemas.microsoft.com/office/drawing/2014/main" id="{D9C359DF-AE9D-4C2C-9849-0C8E9E84918A}"/>
              </a:ext>
            </a:extLst>
          </p:cNvPr>
          <p:cNvSpPr>
            <a:spLocks/>
          </p:cNvSpPr>
          <p:nvPr userDrawn="1"/>
        </p:nvSpPr>
        <p:spPr bwMode="auto">
          <a:xfrm>
            <a:off x="201084" y="1531938"/>
            <a:ext cx="446616"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5" name="Google Shape;1082;p14">
            <a:extLst>
              <a:ext uri="{FF2B5EF4-FFF2-40B4-BE49-F238E27FC236}">
                <a16:creationId xmlns:a16="http://schemas.microsoft.com/office/drawing/2014/main" id="{48E949F4-38CD-4FF4-90F8-22361B81DD9A}"/>
              </a:ext>
            </a:extLst>
          </p:cNvPr>
          <p:cNvSpPr>
            <a:spLocks/>
          </p:cNvSpPr>
          <p:nvPr userDrawn="1"/>
        </p:nvSpPr>
        <p:spPr bwMode="auto">
          <a:xfrm>
            <a:off x="463550" y="2109788"/>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6" name="Google Shape;1083;p14">
            <a:extLst>
              <a:ext uri="{FF2B5EF4-FFF2-40B4-BE49-F238E27FC236}">
                <a16:creationId xmlns:a16="http://schemas.microsoft.com/office/drawing/2014/main" id="{5B02EA40-686A-48AF-A1F1-024CCF4E313B}"/>
              </a:ext>
            </a:extLst>
          </p:cNvPr>
          <p:cNvSpPr>
            <a:spLocks/>
          </p:cNvSpPr>
          <p:nvPr userDrawn="1"/>
        </p:nvSpPr>
        <p:spPr bwMode="auto">
          <a:xfrm>
            <a:off x="198967" y="2135189"/>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7" name="Google Shape;1084;p14">
            <a:extLst>
              <a:ext uri="{FF2B5EF4-FFF2-40B4-BE49-F238E27FC236}">
                <a16:creationId xmlns:a16="http://schemas.microsoft.com/office/drawing/2014/main" id="{2BE0E3EB-F958-4367-B97E-8EC492E9D618}"/>
              </a:ext>
            </a:extLst>
          </p:cNvPr>
          <p:cNvSpPr>
            <a:spLocks/>
          </p:cNvSpPr>
          <p:nvPr userDrawn="1"/>
        </p:nvSpPr>
        <p:spPr bwMode="auto">
          <a:xfrm>
            <a:off x="222251" y="2217738"/>
            <a:ext cx="44449" cy="44450"/>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8" name="Google Shape;1085;p14">
            <a:extLst>
              <a:ext uri="{FF2B5EF4-FFF2-40B4-BE49-F238E27FC236}">
                <a16:creationId xmlns:a16="http://schemas.microsoft.com/office/drawing/2014/main" id="{D29C5299-9B7F-4B12-8F55-261FCDEB695E}"/>
              </a:ext>
            </a:extLst>
          </p:cNvPr>
          <p:cNvSpPr>
            <a:spLocks/>
          </p:cNvSpPr>
          <p:nvPr userDrawn="1"/>
        </p:nvSpPr>
        <p:spPr bwMode="auto">
          <a:xfrm>
            <a:off x="522818" y="2174875"/>
            <a:ext cx="44449"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9" name="Google Shape;1086;p14">
            <a:extLst>
              <a:ext uri="{FF2B5EF4-FFF2-40B4-BE49-F238E27FC236}">
                <a16:creationId xmlns:a16="http://schemas.microsoft.com/office/drawing/2014/main" id="{7F649B3E-09AF-4AE4-B963-3A5D74F3631F}"/>
              </a:ext>
            </a:extLst>
          </p:cNvPr>
          <p:cNvSpPr>
            <a:spLocks/>
          </p:cNvSpPr>
          <p:nvPr userDrawn="1"/>
        </p:nvSpPr>
        <p:spPr bwMode="auto">
          <a:xfrm>
            <a:off x="198967" y="2146300"/>
            <a:ext cx="448733"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0" name="Google Shape;1082;p14">
            <a:extLst>
              <a:ext uri="{FF2B5EF4-FFF2-40B4-BE49-F238E27FC236}">
                <a16:creationId xmlns:a16="http://schemas.microsoft.com/office/drawing/2014/main" id="{2A63166C-B2FE-45DA-B42A-E40A52A019CB}"/>
              </a:ext>
            </a:extLst>
          </p:cNvPr>
          <p:cNvSpPr>
            <a:spLocks/>
          </p:cNvSpPr>
          <p:nvPr userDrawn="1"/>
        </p:nvSpPr>
        <p:spPr bwMode="auto">
          <a:xfrm>
            <a:off x="461433" y="2724151"/>
            <a:ext cx="110067" cy="176213"/>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1" name="Google Shape;1083;p14">
            <a:extLst>
              <a:ext uri="{FF2B5EF4-FFF2-40B4-BE49-F238E27FC236}">
                <a16:creationId xmlns:a16="http://schemas.microsoft.com/office/drawing/2014/main" id="{03BF752A-6CEE-444B-BE83-7706B544B804}"/>
              </a:ext>
            </a:extLst>
          </p:cNvPr>
          <p:cNvSpPr>
            <a:spLocks/>
          </p:cNvSpPr>
          <p:nvPr userDrawn="1"/>
        </p:nvSpPr>
        <p:spPr bwMode="auto">
          <a:xfrm>
            <a:off x="196851" y="2747964"/>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2" name="Google Shape;1084;p14">
            <a:extLst>
              <a:ext uri="{FF2B5EF4-FFF2-40B4-BE49-F238E27FC236}">
                <a16:creationId xmlns:a16="http://schemas.microsoft.com/office/drawing/2014/main" id="{6E4D9FC5-9BB9-4D78-A7AD-F83872E13DA2}"/>
              </a:ext>
            </a:extLst>
          </p:cNvPr>
          <p:cNvSpPr>
            <a:spLocks/>
          </p:cNvSpPr>
          <p:nvPr userDrawn="1"/>
        </p:nvSpPr>
        <p:spPr bwMode="auto">
          <a:xfrm>
            <a:off x="220134" y="2830514"/>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3" name="Google Shape;1085;p14">
            <a:extLst>
              <a:ext uri="{FF2B5EF4-FFF2-40B4-BE49-F238E27FC236}">
                <a16:creationId xmlns:a16="http://schemas.microsoft.com/office/drawing/2014/main" id="{B79F0B18-A511-46F6-9B74-0E5F3FA49894}"/>
              </a:ext>
            </a:extLst>
          </p:cNvPr>
          <p:cNvSpPr>
            <a:spLocks/>
          </p:cNvSpPr>
          <p:nvPr userDrawn="1"/>
        </p:nvSpPr>
        <p:spPr bwMode="auto">
          <a:xfrm>
            <a:off x="520701" y="2789239"/>
            <a:ext cx="46567" cy="46037"/>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4" name="Google Shape;1086;p14">
            <a:extLst>
              <a:ext uri="{FF2B5EF4-FFF2-40B4-BE49-F238E27FC236}">
                <a16:creationId xmlns:a16="http://schemas.microsoft.com/office/drawing/2014/main" id="{6BDDBE2A-0179-4DF7-8A40-535407185FEC}"/>
              </a:ext>
            </a:extLst>
          </p:cNvPr>
          <p:cNvSpPr>
            <a:spLocks/>
          </p:cNvSpPr>
          <p:nvPr userDrawn="1"/>
        </p:nvSpPr>
        <p:spPr bwMode="auto">
          <a:xfrm>
            <a:off x="198968" y="2759075"/>
            <a:ext cx="446617" cy="96838"/>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5" name="Google Shape;1082;p14">
            <a:extLst>
              <a:ext uri="{FF2B5EF4-FFF2-40B4-BE49-F238E27FC236}">
                <a16:creationId xmlns:a16="http://schemas.microsoft.com/office/drawing/2014/main" id="{795A108A-C7A3-463F-9336-8726B740E0D3}"/>
              </a:ext>
            </a:extLst>
          </p:cNvPr>
          <p:cNvSpPr>
            <a:spLocks/>
          </p:cNvSpPr>
          <p:nvPr userDrawn="1"/>
        </p:nvSpPr>
        <p:spPr bwMode="auto">
          <a:xfrm>
            <a:off x="461433" y="3336925"/>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6" name="Google Shape;1083;p14">
            <a:extLst>
              <a:ext uri="{FF2B5EF4-FFF2-40B4-BE49-F238E27FC236}">
                <a16:creationId xmlns:a16="http://schemas.microsoft.com/office/drawing/2014/main" id="{F5557462-4E76-4B58-BB2A-09813F0C1804}"/>
              </a:ext>
            </a:extLst>
          </p:cNvPr>
          <p:cNvSpPr>
            <a:spLocks/>
          </p:cNvSpPr>
          <p:nvPr userDrawn="1"/>
        </p:nvSpPr>
        <p:spPr bwMode="auto">
          <a:xfrm>
            <a:off x="194733" y="3362326"/>
            <a:ext cx="450851"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7" name="Google Shape;1084;p14">
            <a:extLst>
              <a:ext uri="{FF2B5EF4-FFF2-40B4-BE49-F238E27FC236}">
                <a16:creationId xmlns:a16="http://schemas.microsoft.com/office/drawing/2014/main" id="{09752B32-7C5B-4239-9A5C-A4E48F54B560}"/>
              </a:ext>
            </a:extLst>
          </p:cNvPr>
          <p:cNvSpPr>
            <a:spLocks/>
          </p:cNvSpPr>
          <p:nvPr userDrawn="1"/>
        </p:nvSpPr>
        <p:spPr bwMode="auto">
          <a:xfrm>
            <a:off x="220133" y="3444875"/>
            <a:ext cx="44451" cy="46038"/>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8" name="Google Shape;1085;p14">
            <a:extLst>
              <a:ext uri="{FF2B5EF4-FFF2-40B4-BE49-F238E27FC236}">
                <a16:creationId xmlns:a16="http://schemas.microsoft.com/office/drawing/2014/main" id="{9768BD34-D8CA-43CA-8BC9-44C3DEFF7CE1}"/>
              </a:ext>
            </a:extLst>
          </p:cNvPr>
          <p:cNvSpPr>
            <a:spLocks/>
          </p:cNvSpPr>
          <p:nvPr userDrawn="1"/>
        </p:nvSpPr>
        <p:spPr bwMode="auto">
          <a:xfrm>
            <a:off x="520700" y="3403600"/>
            <a:ext cx="44451" cy="44450"/>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9" name="Google Shape;1086;p14">
            <a:extLst>
              <a:ext uri="{FF2B5EF4-FFF2-40B4-BE49-F238E27FC236}">
                <a16:creationId xmlns:a16="http://schemas.microsoft.com/office/drawing/2014/main" id="{D38211E4-20B2-46F4-BB64-C50132A12220}"/>
              </a:ext>
            </a:extLst>
          </p:cNvPr>
          <p:cNvSpPr>
            <a:spLocks/>
          </p:cNvSpPr>
          <p:nvPr userDrawn="1"/>
        </p:nvSpPr>
        <p:spPr bwMode="auto">
          <a:xfrm>
            <a:off x="196851" y="3373439"/>
            <a:ext cx="448733" cy="96837"/>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0" name="Google Shape;1082;p14">
            <a:extLst>
              <a:ext uri="{FF2B5EF4-FFF2-40B4-BE49-F238E27FC236}">
                <a16:creationId xmlns:a16="http://schemas.microsoft.com/office/drawing/2014/main" id="{F8C27D93-3EB7-4C55-8445-F81AAC13FA05}"/>
              </a:ext>
            </a:extLst>
          </p:cNvPr>
          <p:cNvSpPr>
            <a:spLocks/>
          </p:cNvSpPr>
          <p:nvPr userDrawn="1"/>
        </p:nvSpPr>
        <p:spPr bwMode="auto">
          <a:xfrm>
            <a:off x="459317" y="3951288"/>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1" name="Google Shape;1083;p14">
            <a:extLst>
              <a:ext uri="{FF2B5EF4-FFF2-40B4-BE49-F238E27FC236}">
                <a16:creationId xmlns:a16="http://schemas.microsoft.com/office/drawing/2014/main" id="{C8B6EA00-8F16-4404-9DD0-EA02D2DB7CAE}"/>
              </a:ext>
            </a:extLst>
          </p:cNvPr>
          <p:cNvSpPr>
            <a:spLocks/>
          </p:cNvSpPr>
          <p:nvPr userDrawn="1"/>
        </p:nvSpPr>
        <p:spPr bwMode="auto">
          <a:xfrm>
            <a:off x="194734" y="3976689"/>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2" name="Google Shape;1084;p14">
            <a:extLst>
              <a:ext uri="{FF2B5EF4-FFF2-40B4-BE49-F238E27FC236}">
                <a16:creationId xmlns:a16="http://schemas.microsoft.com/office/drawing/2014/main" id="{32C1A20B-E1DD-47D4-92D8-C21E29AB9F7D}"/>
              </a:ext>
            </a:extLst>
          </p:cNvPr>
          <p:cNvSpPr>
            <a:spLocks/>
          </p:cNvSpPr>
          <p:nvPr userDrawn="1"/>
        </p:nvSpPr>
        <p:spPr bwMode="auto">
          <a:xfrm>
            <a:off x="218018" y="4059239"/>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3" name="Google Shape;1085;p14">
            <a:extLst>
              <a:ext uri="{FF2B5EF4-FFF2-40B4-BE49-F238E27FC236}">
                <a16:creationId xmlns:a16="http://schemas.microsoft.com/office/drawing/2014/main" id="{FCA38DEF-0C02-417B-9E1B-EC81C251A3B4}"/>
              </a:ext>
            </a:extLst>
          </p:cNvPr>
          <p:cNvSpPr>
            <a:spLocks/>
          </p:cNvSpPr>
          <p:nvPr userDrawn="1"/>
        </p:nvSpPr>
        <p:spPr bwMode="auto">
          <a:xfrm>
            <a:off x="518585" y="4016375"/>
            <a:ext cx="46567"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4" name="Google Shape;1086;p14">
            <a:extLst>
              <a:ext uri="{FF2B5EF4-FFF2-40B4-BE49-F238E27FC236}">
                <a16:creationId xmlns:a16="http://schemas.microsoft.com/office/drawing/2014/main" id="{496559C7-ECE5-44D2-812B-3FE5AC418E74}"/>
              </a:ext>
            </a:extLst>
          </p:cNvPr>
          <p:cNvSpPr>
            <a:spLocks/>
          </p:cNvSpPr>
          <p:nvPr userDrawn="1"/>
        </p:nvSpPr>
        <p:spPr bwMode="auto">
          <a:xfrm>
            <a:off x="194734" y="3987800"/>
            <a:ext cx="448733"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5" name="Google Shape;1082;p14">
            <a:extLst>
              <a:ext uri="{FF2B5EF4-FFF2-40B4-BE49-F238E27FC236}">
                <a16:creationId xmlns:a16="http://schemas.microsoft.com/office/drawing/2014/main" id="{30ABE546-EB71-4EDA-9A1C-207C98C614D1}"/>
              </a:ext>
            </a:extLst>
          </p:cNvPr>
          <p:cNvSpPr>
            <a:spLocks/>
          </p:cNvSpPr>
          <p:nvPr userDrawn="1"/>
        </p:nvSpPr>
        <p:spPr bwMode="auto">
          <a:xfrm>
            <a:off x="459317" y="4565650"/>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6" name="Google Shape;1083;p14">
            <a:extLst>
              <a:ext uri="{FF2B5EF4-FFF2-40B4-BE49-F238E27FC236}">
                <a16:creationId xmlns:a16="http://schemas.microsoft.com/office/drawing/2014/main" id="{045BB91C-7807-4701-B82A-BB07F167F0D4}"/>
              </a:ext>
            </a:extLst>
          </p:cNvPr>
          <p:cNvSpPr>
            <a:spLocks/>
          </p:cNvSpPr>
          <p:nvPr userDrawn="1"/>
        </p:nvSpPr>
        <p:spPr bwMode="auto">
          <a:xfrm>
            <a:off x="192618" y="4589464"/>
            <a:ext cx="450849"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7" name="Google Shape;1084;p14">
            <a:extLst>
              <a:ext uri="{FF2B5EF4-FFF2-40B4-BE49-F238E27FC236}">
                <a16:creationId xmlns:a16="http://schemas.microsoft.com/office/drawing/2014/main" id="{45281824-BF47-41A4-A6F4-132FEAB4CB53}"/>
              </a:ext>
            </a:extLst>
          </p:cNvPr>
          <p:cNvSpPr>
            <a:spLocks/>
          </p:cNvSpPr>
          <p:nvPr userDrawn="1"/>
        </p:nvSpPr>
        <p:spPr bwMode="auto">
          <a:xfrm>
            <a:off x="215901" y="4672014"/>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8" name="Google Shape;1085;p14">
            <a:extLst>
              <a:ext uri="{FF2B5EF4-FFF2-40B4-BE49-F238E27FC236}">
                <a16:creationId xmlns:a16="http://schemas.microsoft.com/office/drawing/2014/main" id="{81C82CCF-5D54-461D-BD65-E40E16746997}"/>
              </a:ext>
            </a:extLst>
          </p:cNvPr>
          <p:cNvSpPr>
            <a:spLocks/>
          </p:cNvSpPr>
          <p:nvPr userDrawn="1"/>
        </p:nvSpPr>
        <p:spPr bwMode="auto">
          <a:xfrm>
            <a:off x="518585" y="4630739"/>
            <a:ext cx="44449" cy="46037"/>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9" name="Google Shape;1086;p14">
            <a:extLst>
              <a:ext uri="{FF2B5EF4-FFF2-40B4-BE49-F238E27FC236}">
                <a16:creationId xmlns:a16="http://schemas.microsoft.com/office/drawing/2014/main" id="{F7DFD358-258A-4ABF-8AFF-C1B6773E1D03}"/>
              </a:ext>
            </a:extLst>
          </p:cNvPr>
          <p:cNvSpPr>
            <a:spLocks/>
          </p:cNvSpPr>
          <p:nvPr userDrawn="1"/>
        </p:nvSpPr>
        <p:spPr bwMode="auto">
          <a:xfrm>
            <a:off x="194734" y="4600575"/>
            <a:ext cx="446617" cy="96838"/>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0" name="Google Shape;1082;p14">
            <a:extLst>
              <a:ext uri="{FF2B5EF4-FFF2-40B4-BE49-F238E27FC236}">
                <a16:creationId xmlns:a16="http://schemas.microsoft.com/office/drawing/2014/main" id="{3F499078-E134-49C2-9203-94AA63F9B700}"/>
              </a:ext>
            </a:extLst>
          </p:cNvPr>
          <p:cNvSpPr>
            <a:spLocks/>
          </p:cNvSpPr>
          <p:nvPr userDrawn="1"/>
        </p:nvSpPr>
        <p:spPr bwMode="auto">
          <a:xfrm>
            <a:off x="457200" y="5180013"/>
            <a:ext cx="110067" cy="176212"/>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1" name="Google Shape;1083;p14">
            <a:extLst>
              <a:ext uri="{FF2B5EF4-FFF2-40B4-BE49-F238E27FC236}">
                <a16:creationId xmlns:a16="http://schemas.microsoft.com/office/drawing/2014/main" id="{FBA0FBC9-AFA1-4876-B5F2-FCE8D5BA504E}"/>
              </a:ext>
            </a:extLst>
          </p:cNvPr>
          <p:cNvSpPr>
            <a:spLocks/>
          </p:cNvSpPr>
          <p:nvPr userDrawn="1"/>
        </p:nvSpPr>
        <p:spPr bwMode="auto">
          <a:xfrm>
            <a:off x="192618" y="5203826"/>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2" name="Google Shape;1084;p14">
            <a:extLst>
              <a:ext uri="{FF2B5EF4-FFF2-40B4-BE49-F238E27FC236}">
                <a16:creationId xmlns:a16="http://schemas.microsoft.com/office/drawing/2014/main" id="{BD2709E1-5935-4840-A7B2-046A87612083}"/>
              </a:ext>
            </a:extLst>
          </p:cNvPr>
          <p:cNvSpPr>
            <a:spLocks/>
          </p:cNvSpPr>
          <p:nvPr userDrawn="1"/>
        </p:nvSpPr>
        <p:spPr bwMode="auto">
          <a:xfrm>
            <a:off x="215901" y="5286375"/>
            <a:ext cx="46567" cy="46038"/>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3" name="Google Shape;1085;p14">
            <a:extLst>
              <a:ext uri="{FF2B5EF4-FFF2-40B4-BE49-F238E27FC236}">
                <a16:creationId xmlns:a16="http://schemas.microsoft.com/office/drawing/2014/main" id="{823B17DA-CFDB-4756-8A48-164525632BC7}"/>
              </a:ext>
            </a:extLst>
          </p:cNvPr>
          <p:cNvSpPr>
            <a:spLocks/>
          </p:cNvSpPr>
          <p:nvPr userDrawn="1"/>
        </p:nvSpPr>
        <p:spPr bwMode="auto">
          <a:xfrm>
            <a:off x="516467" y="5245100"/>
            <a:ext cx="46567"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4" name="Google Shape;1086;p14">
            <a:extLst>
              <a:ext uri="{FF2B5EF4-FFF2-40B4-BE49-F238E27FC236}">
                <a16:creationId xmlns:a16="http://schemas.microsoft.com/office/drawing/2014/main" id="{BD354D59-E234-4C5B-B024-027DA53B6314}"/>
              </a:ext>
            </a:extLst>
          </p:cNvPr>
          <p:cNvSpPr>
            <a:spLocks/>
          </p:cNvSpPr>
          <p:nvPr userDrawn="1"/>
        </p:nvSpPr>
        <p:spPr bwMode="auto">
          <a:xfrm>
            <a:off x="192618" y="5214939"/>
            <a:ext cx="448733" cy="96837"/>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5" name="Google Shape;1082;p14">
            <a:extLst>
              <a:ext uri="{FF2B5EF4-FFF2-40B4-BE49-F238E27FC236}">
                <a16:creationId xmlns:a16="http://schemas.microsoft.com/office/drawing/2014/main" id="{6EB22711-3BEE-4DD5-9DB4-7294E63AB483}"/>
              </a:ext>
            </a:extLst>
          </p:cNvPr>
          <p:cNvSpPr>
            <a:spLocks/>
          </p:cNvSpPr>
          <p:nvPr userDrawn="1"/>
        </p:nvSpPr>
        <p:spPr bwMode="auto">
          <a:xfrm>
            <a:off x="457200" y="5792788"/>
            <a:ext cx="107951"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6" name="Google Shape;1083;p14">
            <a:extLst>
              <a:ext uri="{FF2B5EF4-FFF2-40B4-BE49-F238E27FC236}">
                <a16:creationId xmlns:a16="http://schemas.microsoft.com/office/drawing/2014/main" id="{884F33D8-71F6-497F-826A-C5B99DC006B3}"/>
              </a:ext>
            </a:extLst>
          </p:cNvPr>
          <p:cNvSpPr>
            <a:spLocks/>
          </p:cNvSpPr>
          <p:nvPr userDrawn="1"/>
        </p:nvSpPr>
        <p:spPr bwMode="auto">
          <a:xfrm>
            <a:off x="190500" y="5818189"/>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7" name="Google Shape;1084;p14">
            <a:extLst>
              <a:ext uri="{FF2B5EF4-FFF2-40B4-BE49-F238E27FC236}">
                <a16:creationId xmlns:a16="http://schemas.microsoft.com/office/drawing/2014/main" id="{EA89F8CC-BAEC-4A9A-9163-E2833DBAAA22}"/>
              </a:ext>
            </a:extLst>
          </p:cNvPr>
          <p:cNvSpPr>
            <a:spLocks/>
          </p:cNvSpPr>
          <p:nvPr userDrawn="1"/>
        </p:nvSpPr>
        <p:spPr bwMode="auto">
          <a:xfrm>
            <a:off x="213784" y="5900739"/>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8" name="Google Shape;1085;p14">
            <a:extLst>
              <a:ext uri="{FF2B5EF4-FFF2-40B4-BE49-F238E27FC236}">
                <a16:creationId xmlns:a16="http://schemas.microsoft.com/office/drawing/2014/main" id="{E32A14AF-574C-444D-80DC-883150CF6E3C}"/>
              </a:ext>
            </a:extLst>
          </p:cNvPr>
          <p:cNvSpPr>
            <a:spLocks/>
          </p:cNvSpPr>
          <p:nvPr userDrawn="1"/>
        </p:nvSpPr>
        <p:spPr bwMode="auto">
          <a:xfrm>
            <a:off x="514351" y="5857875"/>
            <a:ext cx="46567"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9" name="Google Shape;1086;p14">
            <a:extLst>
              <a:ext uri="{FF2B5EF4-FFF2-40B4-BE49-F238E27FC236}">
                <a16:creationId xmlns:a16="http://schemas.microsoft.com/office/drawing/2014/main" id="{F0D88DC6-E872-4D57-A586-51DE660CDD15}"/>
              </a:ext>
            </a:extLst>
          </p:cNvPr>
          <p:cNvSpPr>
            <a:spLocks/>
          </p:cNvSpPr>
          <p:nvPr userDrawn="1"/>
        </p:nvSpPr>
        <p:spPr bwMode="auto">
          <a:xfrm>
            <a:off x="192617" y="5829300"/>
            <a:ext cx="446616"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Tree>
    <p:extLst>
      <p:ext uri="{BB962C8B-B14F-4D97-AF65-F5344CB8AC3E}">
        <p14:creationId xmlns:p14="http://schemas.microsoft.com/office/powerpoint/2010/main" val="1257124115"/>
      </p:ext>
    </p:extLst>
  </p:cSld>
  <p:clrMapOvr>
    <a:masterClrMapping/>
  </p:clrMapOvr>
  <p:transition spd="slow" advClick="0">
    <p:randomBa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33"/>
            <a:ext cx="103632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828802" y="3886200"/>
            <a:ext cx="8534401" cy="1752600"/>
          </a:xfrm>
        </p:spPr>
        <p:txBody>
          <a:bodyPr/>
          <a:lstStyle>
            <a:lvl1pPr marL="0" indent="0" algn="ctr">
              <a:buNone/>
              <a:defRPr/>
            </a:lvl1pPr>
            <a:lvl2pPr marL="342699" indent="0" algn="ctr">
              <a:buNone/>
              <a:defRPr/>
            </a:lvl2pPr>
            <a:lvl3pPr marL="685396" indent="0" algn="ctr">
              <a:buNone/>
              <a:defRPr/>
            </a:lvl3pPr>
            <a:lvl4pPr marL="1028095" indent="0" algn="ctr">
              <a:buNone/>
              <a:defRPr/>
            </a:lvl4pPr>
            <a:lvl5pPr marL="1370793" indent="0" algn="ctr">
              <a:buNone/>
              <a:defRPr/>
            </a:lvl5pPr>
            <a:lvl6pPr marL="1713492" indent="0" algn="ctr">
              <a:buNone/>
              <a:defRPr/>
            </a:lvl6pPr>
            <a:lvl7pPr marL="2056190" indent="0" algn="ctr">
              <a:buNone/>
              <a:defRPr/>
            </a:lvl7pPr>
            <a:lvl8pPr marL="2398888" indent="0" algn="ctr">
              <a:buNone/>
              <a:defRPr/>
            </a:lvl8pPr>
            <a:lvl9pPr marL="2741588" indent="0" algn="ctr">
              <a:buNone/>
              <a:defRPr/>
            </a:lvl9pPr>
          </a:lstStyle>
          <a:p>
            <a:r>
              <a:rPr lang="en-US"/>
              <a:t>Click to edit Master subtitle style</a:t>
            </a:r>
            <a:endParaRPr lang="en-SG"/>
          </a:p>
        </p:txBody>
      </p:sp>
      <p:sp>
        <p:nvSpPr>
          <p:cNvPr id="4" name="Rectangle 4">
            <a:extLst>
              <a:ext uri="{FF2B5EF4-FFF2-40B4-BE49-F238E27FC236}">
                <a16:creationId xmlns:a16="http://schemas.microsoft.com/office/drawing/2014/main" id="{11F08132-B0C0-4CCF-8D5E-8CDAADACE97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9CBAB4F-F4B0-46F0-AFF4-3C67019D9E6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997F9AC-48CF-4A4B-9D1D-737E0EB5CC03}"/>
              </a:ext>
            </a:extLst>
          </p:cNvPr>
          <p:cNvSpPr>
            <a:spLocks noGrp="1" noChangeArrowheads="1"/>
          </p:cNvSpPr>
          <p:nvPr>
            <p:ph type="sldNum" sz="quarter" idx="12"/>
          </p:nvPr>
        </p:nvSpPr>
        <p:spPr>
          <a:ln/>
        </p:spPr>
        <p:txBody>
          <a:bodyPr/>
          <a:lstStyle>
            <a:lvl1pPr>
              <a:defRPr/>
            </a:lvl1pPr>
          </a:lstStyle>
          <a:p>
            <a:pPr>
              <a:defRPr/>
            </a:pPr>
            <a:fld id="{A56CB5D9-15E1-4CE2-A2AE-24EC74989C15}" type="slidenum">
              <a:rPr lang="en-US" altLang="en-US"/>
              <a:pPr>
                <a:defRPr/>
              </a:pPr>
              <a:t>‹#›</a:t>
            </a:fld>
            <a:endParaRPr lang="en-US" altLang="en-US"/>
          </a:p>
        </p:txBody>
      </p:sp>
    </p:spTree>
    <p:extLst>
      <p:ext uri="{BB962C8B-B14F-4D97-AF65-F5344CB8AC3E}">
        <p14:creationId xmlns:p14="http://schemas.microsoft.com/office/powerpoint/2010/main" val="339183738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a:extLst>
              <a:ext uri="{FF2B5EF4-FFF2-40B4-BE49-F238E27FC236}">
                <a16:creationId xmlns:a16="http://schemas.microsoft.com/office/drawing/2014/main" id="{4C44163B-9CE2-4530-A181-707C072C4A0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37B70D8-3A22-430A-8E57-D108489507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A9C5311-CB7D-4654-AF1D-575E71BD7D5E}"/>
              </a:ext>
            </a:extLst>
          </p:cNvPr>
          <p:cNvSpPr>
            <a:spLocks noGrp="1" noChangeArrowheads="1"/>
          </p:cNvSpPr>
          <p:nvPr>
            <p:ph type="sldNum" sz="quarter" idx="12"/>
          </p:nvPr>
        </p:nvSpPr>
        <p:spPr>
          <a:ln/>
        </p:spPr>
        <p:txBody>
          <a:bodyPr/>
          <a:lstStyle>
            <a:lvl1pPr>
              <a:defRPr/>
            </a:lvl1pPr>
          </a:lstStyle>
          <a:p>
            <a:pPr>
              <a:defRPr/>
            </a:pPr>
            <a:fld id="{08C9E94D-2291-4407-A05C-A629EA3311B8}" type="slidenum">
              <a:rPr lang="en-US" altLang="en-US"/>
              <a:pPr>
                <a:defRPr/>
              </a:pPr>
              <a:t>‹#›</a:t>
            </a:fld>
            <a:endParaRPr lang="en-US" altLang="en-US"/>
          </a:p>
        </p:txBody>
      </p:sp>
    </p:spTree>
    <p:extLst>
      <p:ext uri="{BB962C8B-B14F-4D97-AF65-F5344CB8AC3E}">
        <p14:creationId xmlns:p14="http://schemas.microsoft.com/office/powerpoint/2010/main" val="57867119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4"/>
            <a:ext cx="10363200" cy="1362075"/>
          </a:xfrm>
        </p:spPr>
        <p:txBody>
          <a:bodyPr anchor="t"/>
          <a:lstStyle>
            <a:lvl1pPr algn="l">
              <a:defRPr sz="2998" b="1" cap="all"/>
            </a:lvl1pPr>
          </a:lstStyle>
          <a:p>
            <a:r>
              <a:rPr lang="en-US"/>
              <a:t>Click to edit Master title style</a:t>
            </a:r>
            <a:endParaRPr lang="en-SG"/>
          </a:p>
        </p:txBody>
      </p:sp>
      <p:sp>
        <p:nvSpPr>
          <p:cNvPr id="3" name="Text Placeholder 2"/>
          <p:cNvSpPr>
            <a:spLocks noGrp="1"/>
          </p:cNvSpPr>
          <p:nvPr>
            <p:ph type="body" idx="1"/>
          </p:nvPr>
        </p:nvSpPr>
        <p:spPr>
          <a:xfrm>
            <a:off x="963085" y="2906714"/>
            <a:ext cx="10363200" cy="1500188"/>
          </a:xfrm>
        </p:spPr>
        <p:txBody>
          <a:bodyPr anchor="b"/>
          <a:lstStyle>
            <a:lvl1pPr marL="0" indent="0">
              <a:buNone/>
              <a:defRPr sz="1499"/>
            </a:lvl1pPr>
            <a:lvl2pPr marL="342699" indent="0">
              <a:buNone/>
              <a:defRPr sz="1349"/>
            </a:lvl2pPr>
            <a:lvl3pPr marL="685396" indent="0">
              <a:buNone/>
              <a:defRPr sz="1199"/>
            </a:lvl3pPr>
            <a:lvl4pPr marL="1028095" indent="0">
              <a:buNone/>
              <a:defRPr sz="1051"/>
            </a:lvl4pPr>
            <a:lvl5pPr marL="1370793" indent="0">
              <a:buNone/>
              <a:defRPr sz="1051"/>
            </a:lvl5pPr>
            <a:lvl6pPr marL="1713492" indent="0">
              <a:buNone/>
              <a:defRPr sz="1051"/>
            </a:lvl6pPr>
            <a:lvl7pPr marL="2056190" indent="0">
              <a:buNone/>
              <a:defRPr sz="1051"/>
            </a:lvl7pPr>
            <a:lvl8pPr marL="2398888" indent="0">
              <a:buNone/>
              <a:defRPr sz="1051"/>
            </a:lvl8pPr>
            <a:lvl9pPr marL="2741588" indent="0">
              <a:buNone/>
              <a:defRPr sz="1051"/>
            </a:lvl9pPr>
          </a:lstStyle>
          <a:p>
            <a:pPr lvl="0"/>
            <a:r>
              <a:rPr lang="en-US"/>
              <a:t>Click to edit Master text styles</a:t>
            </a:r>
          </a:p>
        </p:txBody>
      </p:sp>
      <p:sp>
        <p:nvSpPr>
          <p:cNvPr id="4" name="Rectangle 4">
            <a:extLst>
              <a:ext uri="{FF2B5EF4-FFF2-40B4-BE49-F238E27FC236}">
                <a16:creationId xmlns:a16="http://schemas.microsoft.com/office/drawing/2014/main" id="{CA8058B8-27E3-4F91-B266-E6390E8392C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84939F1-B147-4068-85E4-C173FE7FB22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E839226-E05F-49EB-AA1D-BF9FC44B74D2}"/>
              </a:ext>
            </a:extLst>
          </p:cNvPr>
          <p:cNvSpPr>
            <a:spLocks noGrp="1" noChangeArrowheads="1"/>
          </p:cNvSpPr>
          <p:nvPr>
            <p:ph type="sldNum" sz="quarter" idx="12"/>
          </p:nvPr>
        </p:nvSpPr>
        <p:spPr>
          <a:ln/>
        </p:spPr>
        <p:txBody>
          <a:bodyPr/>
          <a:lstStyle>
            <a:lvl1pPr>
              <a:defRPr/>
            </a:lvl1pPr>
          </a:lstStyle>
          <a:p>
            <a:pPr>
              <a:defRPr/>
            </a:pPr>
            <a:fld id="{F1564C12-D762-4C53-A252-BF50EF7601B5}" type="slidenum">
              <a:rPr lang="en-US" altLang="en-US"/>
              <a:pPr>
                <a:defRPr/>
              </a:pPr>
              <a:t>‹#›</a:t>
            </a:fld>
            <a:endParaRPr lang="en-US" altLang="en-US"/>
          </a:p>
        </p:txBody>
      </p:sp>
    </p:spTree>
    <p:extLst>
      <p:ext uri="{BB962C8B-B14F-4D97-AF65-F5344CB8AC3E}">
        <p14:creationId xmlns:p14="http://schemas.microsoft.com/office/powerpoint/2010/main" val="347483512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09602" y="1600206"/>
            <a:ext cx="5384800" cy="4525963"/>
          </a:xfrm>
        </p:spPr>
        <p:txBody>
          <a:bodyPr/>
          <a:lstStyle>
            <a:lvl1pPr>
              <a:defRPr sz="2099"/>
            </a:lvl1pPr>
            <a:lvl2pPr>
              <a:defRPr sz="1799"/>
            </a:lvl2pPr>
            <a:lvl3pPr>
              <a:defRPr sz="1499"/>
            </a:lvl3pPr>
            <a:lvl4pPr>
              <a:defRPr sz="1349"/>
            </a:lvl4pPr>
            <a:lvl5pPr>
              <a:defRPr sz="1349"/>
            </a:lvl5pPr>
            <a:lvl6pPr>
              <a:defRPr sz="1349"/>
            </a:lvl6pPr>
            <a:lvl7pPr>
              <a:defRPr sz="1349"/>
            </a:lvl7pPr>
            <a:lvl8pPr>
              <a:defRPr sz="1349"/>
            </a:lvl8pPr>
            <a:lvl9pPr>
              <a:defRPr sz="134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6197600" y="1600206"/>
            <a:ext cx="5384800" cy="4525963"/>
          </a:xfrm>
        </p:spPr>
        <p:txBody>
          <a:bodyPr/>
          <a:lstStyle>
            <a:lvl1pPr>
              <a:defRPr sz="2099"/>
            </a:lvl1pPr>
            <a:lvl2pPr>
              <a:defRPr sz="1799"/>
            </a:lvl2pPr>
            <a:lvl3pPr>
              <a:defRPr sz="1499"/>
            </a:lvl3pPr>
            <a:lvl4pPr>
              <a:defRPr sz="1349"/>
            </a:lvl4pPr>
            <a:lvl5pPr>
              <a:defRPr sz="1349"/>
            </a:lvl5pPr>
            <a:lvl6pPr>
              <a:defRPr sz="1349"/>
            </a:lvl6pPr>
            <a:lvl7pPr>
              <a:defRPr sz="1349"/>
            </a:lvl7pPr>
            <a:lvl8pPr>
              <a:defRPr sz="1349"/>
            </a:lvl8pPr>
            <a:lvl9pPr>
              <a:defRPr sz="134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a:extLst>
              <a:ext uri="{FF2B5EF4-FFF2-40B4-BE49-F238E27FC236}">
                <a16:creationId xmlns:a16="http://schemas.microsoft.com/office/drawing/2014/main" id="{F4F2370E-0563-47C3-9919-35D22188EA6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9BAC6DD-50DE-4A88-95EB-CE0E43C74A4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EE41410-A462-4605-915A-062E305A96B9}"/>
              </a:ext>
            </a:extLst>
          </p:cNvPr>
          <p:cNvSpPr>
            <a:spLocks noGrp="1" noChangeArrowheads="1"/>
          </p:cNvSpPr>
          <p:nvPr>
            <p:ph type="sldNum" sz="quarter" idx="12"/>
          </p:nvPr>
        </p:nvSpPr>
        <p:spPr>
          <a:ln/>
        </p:spPr>
        <p:txBody>
          <a:bodyPr/>
          <a:lstStyle>
            <a:lvl1pPr>
              <a:defRPr/>
            </a:lvl1pPr>
          </a:lstStyle>
          <a:p>
            <a:pPr>
              <a:defRPr/>
            </a:pPr>
            <a:fld id="{DB4B9DDA-DB9C-4713-91FA-9D355C60500F}" type="slidenum">
              <a:rPr lang="en-US" altLang="en-US"/>
              <a:pPr>
                <a:defRPr/>
              </a:pPr>
              <a:t>‹#›</a:t>
            </a:fld>
            <a:endParaRPr lang="en-US" altLang="en-US"/>
          </a:p>
        </p:txBody>
      </p:sp>
    </p:spTree>
    <p:extLst>
      <p:ext uri="{BB962C8B-B14F-4D97-AF65-F5344CB8AC3E}">
        <p14:creationId xmlns:p14="http://schemas.microsoft.com/office/powerpoint/2010/main" val="306726933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609604" y="1535114"/>
            <a:ext cx="5386916" cy="639763"/>
          </a:xfrm>
        </p:spPr>
        <p:txBody>
          <a:bodyPr anchor="b"/>
          <a:lstStyle>
            <a:lvl1pPr marL="0" indent="0">
              <a:buNone/>
              <a:defRPr sz="1799" b="1"/>
            </a:lvl1pPr>
            <a:lvl2pPr marL="342699" indent="0">
              <a:buNone/>
              <a:defRPr sz="1499" b="1"/>
            </a:lvl2pPr>
            <a:lvl3pPr marL="685396" indent="0">
              <a:buNone/>
              <a:defRPr sz="1349" b="1"/>
            </a:lvl3pPr>
            <a:lvl4pPr marL="1028095" indent="0">
              <a:buNone/>
              <a:defRPr sz="1199" b="1"/>
            </a:lvl4pPr>
            <a:lvl5pPr marL="1370793" indent="0">
              <a:buNone/>
              <a:defRPr sz="1199" b="1"/>
            </a:lvl5pPr>
            <a:lvl6pPr marL="1713492" indent="0">
              <a:buNone/>
              <a:defRPr sz="1199" b="1"/>
            </a:lvl6pPr>
            <a:lvl7pPr marL="2056190" indent="0">
              <a:buNone/>
              <a:defRPr sz="1199" b="1"/>
            </a:lvl7pPr>
            <a:lvl8pPr marL="2398888" indent="0">
              <a:buNone/>
              <a:defRPr sz="1199" b="1"/>
            </a:lvl8pPr>
            <a:lvl9pPr marL="2741588" indent="0">
              <a:buNone/>
              <a:defRPr sz="1199" b="1"/>
            </a:lvl9pPr>
          </a:lstStyle>
          <a:p>
            <a:pPr lvl="0"/>
            <a:r>
              <a:rPr lang="en-US"/>
              <a:t>Click to edit Master text styles</a:t>
            </a:r>
          </a:p>
        </p:txBody>
      </p:sp>
      <p:sp>
        <p:nvSpPr>
          <p:cNvPr id="4" name="Content Placeholder 3"/>
          <p:cNvSpPr>
            <a:spLocks noGrp="1"/>
          </p:cNvSpPr>
          <p:nvPr>
            <p:ph sz="half" idx="2"/>
          </p:nvPr>
        </p:nvSpPr>
        <p:spPr>
          <a:xfrm>
            <a:off x="609604" y="2174878"/>
            <a:ext cx="5386916" cy="3951288"/>
          </a:xfrm>
        </p:spPr>
        <p:txBody>
          <a:bodyPr/>
          <a:lstStyle>
            <a:lvl1pPr>
              <a:defRPr sz="1799"/>
            </a:lvl1pPr>
            <a:lvl2pPr>
              <a:defRPr sz="1499"/>
            </a:lvl2pPr>
            <a:lvl3pPr>
              <a:defRPr sz="1349"/>
            </a:lvl3pPr>
            <a:lvl4pPr>
              <a:defRPr sz="1199"/>
            </a:lvl4pPr>
            <a:lvl5pPr>
              <a:defRPr sz="1199"/>
            </a:lvl5pPr>
            <a:lvl6pPr>
              <a:defRPr sz="1199"/>
            </a:lvl6pPr>
            <a:lvl7pPr>
              <a:defRPr sz="1199"/>
            </a:lvl7pPr>
            <a:lvl8pPr>
              <a:defRPr sz="1199"/>
            </a:lvl8pPr>
            <a:lvl9pPr>
              <a:defRPr sz="11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1799" b="1"/>
            </a:lvl1pPr>
            <a:lvl2pPr marL="342699" indent="0">
              <a:buNone/>
              <a:defRPr sz="1499" b="1"/>
            </a:lvl2pPr>
            <a:lvl3pPr marL="685396" indent="0">
              <a:buNone/>
              <a:defRPr sz="1349" b="1"/>
            </a:lvl3pPr>
            <a:lvl4pPr marL="1028095" indent="0">
              <a:buNone/>
              <a:defRPr sz="1199" b="1"/>
            </a:lvl4pPr>
            <a:lvl5pPr marL="1370793" indent="0">
              <a:buNone/>
              <a:defRPr sz="1199" b="1"/>
            </a:lvl5pPr>
            <a:lvl6pPr marL="1713492" indent="0">
              <a:buNone/>
              <a:defRPr sz="1199" b="1"/>
            </a:lvl6pPr>
            <a:lvl7pPr marL="2056190" indent="0">
              <a:buNone/>
              <a:defRPr sz="1199" b="1"/>
            </a:lvl7pPr>
            <a:lvl8pPr marL="2398888" indent="0">
              <a:buNone/>
              <a:defRPr sz="1199" b="1"/>
            </a:lvl8pPr>
            <a:lvl9pPr marL="2741588" indent="0">
              <a:buNone/>
              <a:defRPr sz="1199" b="1"/>
            </a:lvl9pPr>
          </a:lstStyle>
          <a:p>
            <a:pPr lvl="0"/>
            <a:r>
              <a:rPr lang="en-US"/>
              <a:t>Click to edit Master text styles</a:t>
            </a:r>
          </a:p>
        </p:txBody>
      </p:sp>
      <p:sp>
        <p:nvSpPr>
          <p:cNvPr id="6" name="Content Placeholder 5"/>
          <p:cNvSpPr>
            <a:spLocks noGrp="1"/>
          </p:cNvSpPr>
          <p:nvPr>
            <p:ph sz="quarter" idx="4"/>
          </p:nvPr>
        </p:nvSpPr>
        <p:spPr>
          <a:xfrm>
            <a:off x="6193373" y="2174878"/>
            <a:ext cx="5389033" cy="3951288"/>
          </a:xfrm>
        </p:spPr>
        <p:txBody>
          <a:bodyPr/>
          <a:lstStyle>
            <a:lvl1pPr>
              <a:defRPr sz="1799"/>
            </a:lvl1pPr>
            <a:lvl2pPr>
              <a:defRPr sz="1499"/>
            </a:lvl2pPr>
            <a:lvl3pPr>
              <a:defRPr sz="1349"/>
            </a:lvl3pPr>
            <a:lvl4pPr>
              <a:defRPr sz="1199"/>
            </a:lvl4pPr>
            <a:lvl5pPr>
              <a:defRPr sz="1199"/>
            </a:lvl5pPr>
            <a:lvl6pPr>
              <a:defRPr sz="1199"/>
            </a:lvl6pPr>
            <a:lvl7pPr>
              <a:defRPr sz="1199"/>
            </a:lvl7pPr>
            <a:lvl8pPr>
              <a:defRPr sz="1199"/>
            </a:lvl8pPr>
            <a:lvl9pPr>
              <a:defRPr sz="11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a:extLst>
              <a:ext uri="{FF2B5EF4-FFF2-40B4-BE49-F238E27FC236}">
                <a16:creationId xmlns:a16="http://schemas.microsoft.com/office/drawing/2014/main" id="{50681389-224B-4750-A947-43C106AFA6C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FB75336-4731-4A24-82FF-817BA5634EC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E1E39883-6174-46A1-A19F-853E6F3602C2}"/>
              </a:ext>
            </a:extLst>
          </p:cNvPr>
          <p:cNvSpPr>
            <a:spLocks noGrp="1" noChangeArrowheads="1"/>
          </p:cNvSpPr>
          <p:nvPr>
            <p:ph type="sldNum" sz="quarter" idx="12"/>
          </p:nvPr>
        </p:nvSpPr>
        <p:spPr>
          <a:ln/>
        </p:spPr>
        <p:txBody>
          <a:bodyPr/>
          <a:lstStyle>
            <a:lvl1pPr>
              <a:defRPr/>
            </a:lvl1pPr>
          </a:lstStyle>
          <a:p>
            <a:pPr>
              <a:defRPr/>
            </a:pPr>
            <a:fld id="{EDEE83F6-3441-4CBF-BFE6-4B1DD3A76AB7}" type="slidenum">
              <a:rPr lang="en-US" altLang="en-US"/>
              <a:pPr>
                <a:defRPr/>
              </a:pPr>
              <a:t>‹#›</a:t>
            </a:fld>
            <a:endParaRPr lang="en-US" altLang="en-US"/>
          </a:p>
        </p:txBody>
      </p:sp>
    </p:spTree>
    <p:extLst>
      <p:ext uri="{BB962C8B-B14F-4D97-AF65-F5344CB8AC3E}">
        <p14:creationId xmlns:p14="http://schemas.microsoft.com/office/powerpoint/2010/main" val="420447344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a:extLst>
              <a:ext uri="{FF2B5EF4-FFF2-40B4-BE49-F238E27FC236}">
                <a16:creationId xmlns:a16="http://schemas.microsoft.com/office/drawing/2014/main" id="{16DF8C25-DE7D-48F3-96A3-44634B912E3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6A75D0C-4B00-4D66-A12E-012AB5774A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200EA7D-0274-4772-9A19-5DE6586F2094}"/>
              </a:ext>
            </a:extLst>
          </p:cNvPr>
          <p:cNvSpPr>
            <a:spLocks noGrp="1" noChangeArrowheads="1"/>
          </p:cNvSpPr>
          <p:nvPr>
            <p:ph type="sldNum" sz="quarter" idx="12"/>
          </p:nvPr>
        </p:nvSpPr>
        <p:spPr>
          <a:ln/>
        </p:spPr>
        <p:txBody>
          <a:bodyPr/>
          <a:lstStyle>
            <a:lvl1pPr>
              <a:defRPr/>
            </a:lvl1pPr>
          </a:lstStyle>
          <a:p>
            <a:pPr>
              <a:defRPr/>
            </a:pPr>
            <a:fld id="{77EB3695-FEA2-4026-BB17-CAF73AD35656}" type="slidenum">
              <a:rPr lang="en-US" altLang="en-US"/>
              <a:pPr>
                <a:defRPr/>
              </a:pPr>
              <a:t>‹#›</a:t>
            </a:fld>
            <a:endParaRPr lang="en-US" altLang="en-US"/>
          </a:p>
        </p:txBody>
      </p:sp>
    </p:spTree>
    <p:extLst>
      <p:ext uri="{BB962C8B-B14F-4D97-AF65-F5344CB8AC3E}">
        <p14:creationId xmlns:p14="http://schemas.microsoft.com/office/powerpoint/2010/main" val="262665376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C0D7251-5320-46C6-A5DE-9B3C4D9C870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10B5FB6-CB99-451E-9D36-2B7FDA37FE8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E8EB733F-4CD0-480B-9D82-B11454AAFEBE}"/>
              </a:ext>
            </a:extLst>
          </p:cNvPr>
          <p:cNvSpPr>
            <a:spLocks noGrp="1" noChangeArrowheads="1"/>
          </p:cNvSpPr>
          <p:nvPr>
            <p:ph type="sldNum" sz="quarter" idx="12"/>
          </p:nvPr>
        </p:nvSpPr>
        <p:spPr>
          <a:ln/>
        </p:spPr>
        <p:txBody>
          <a:bodyPr/>
          <a:lstStyle>
            <a:lvl1pPr>
              <a:defRPr/>
            </a:lvl1pPr>
          </a:lstStyle>
          <a:p>
            <a:pPr>
              <a:defRPr/>
            </a:pPr>
            <a:fld id="{B9678324-6A5C-4488-A8CF-60620FB02031}" type="slidenum">
              <a:rPr lang="en-US" altLang="en-US"/>
              <a:pPr>
                <a:defRPr/>
              </a:pPr>
              <a:t>‹#›</a:t>
            </a:fld>
            <a:endParaRPr lang="en-US" altLang="en-US"/>
          </a:p>
        </p:txBody>
      </p:sp>
    </p:spTree>
    <p:extLst>
      <p:ext uri="{BB962C8B-B14F-4D97-AF65-F5344CB8AC3E}">
        <p14:creationId xmlns:p14="http://schemas.microsoft.com/office/powerpoint/2010/main" val="143264170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4"/>
            <a:ext cx="4011083" cy="1162051"/>
          </a:xfrm>
        </p:spPr>
        <p:txBody>
          <a:bodyPr anchor="b"/>
          <a:lstStyle>
            <a:lvl1pPr algn="l">
              <a:defRPr sz="1499" b="1"/>
            </a:lvl1pPr>
          </a:lstStyle>
          <a:p>
            <a:r>
              <a:rPr lang="en-US"/>
              <a:t>Click to edit Master title style</a:t>
            </a:r>
            <a:endParaRPr lang="en-SG"/>
          </a:p>
        </p:txBody>
      </p:sp>
      <p:sp>
        <p:nvSpPr>
          <p:cNvPr id="3" name="Content Placeholder 2"/>
          <p:cNvSpPr>
            <a:spLocks noGrp="1"/>
          </p:cNvSpPr>
          <p:nvPr>
            <p:ph idx="1"/>
          </p:nvPr>
        </p:nvSpPr>
        <p:spPr>
          <a:xfrm>
            <a:off x="4766738" y="273058"/>
            <a:ext cx="6815667" cy="5853113"/>
          </a:xfrm>
        </p:spPr>
        <p:txBody>
          <a:bodyPr/>
          <a:lstStyle>
            <a:lvl1pPr>
              <a:defRPr sz="2399"/>
            </a:lvl1pPr>
            <a:lvl2pPr>
              <a:defRPr sz="2099"/>
            </a:lvl2pPr>
            <a:lvl3pPr>
              <a:defRPr sz="1799"/>
            </a:lvl3pPr>
            <a:lvl4pPr>
              <a:defRPr sz="1499"/>
            </a:lvl4pPr>
            <a:lvl5pPr>
              <a:defRPr sz="1499"/>
            </a:lvl5pPr>
            <a:lvl6pPr>
              <a:defRPr sz="1499"/>
            </a:lvl6pPr>
            <a:lvl7pPr>
              <a:defRPr sz="1499"/>
            </a:lvl7pPr>
            <a:lvl8pPr>
              <a:defRPr sz="1499"/>
            </a:lvl8pPr>
            <a:lvl9pPr>
              <a:defRPr sz="14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609606" y="1435105"/>
            <a:ext cx="4011083" cy="4691063"/>
          </a:xfrm>
        </p:spPr>
        <p:txBody>
          <a:bodyPr/>
          <a:lstStyle>
            <a:lvl1pPr marL="0" indent="0">
              <a:buNone/>
              <a:defRPr sz="1051"/>
            </a:lvl1pPr>
            <a:lvl2pPr marL="342699" indent="0">
              <a:buNone/>
              <a:defRPr sz="900"/>
            </a:lvl2pPr>
            <a:lvl3pPr marL="685396" indent="0">
              <a:buNone/>
              <a:defRPr sz="751"/>
            </a:lvl3pPr>
            <a:lvl4pPr marL="1028095" indent="0">
              <a:buNone/>
              <a:defRPr sz="675"/>
            </a:lvl4pPr>
            <a:lvl5pPr marL="1370793" indent="0">
              <a:buNone/>
              <a:defRPr sz="675"/>
            </a:lvl5pPr>
            <a:lvl6pPr marL="1713492" indent="0">
              <a:buNone/>
              <a:defRPr sz="675"/>
            </a:lvl6pPr>
            <a:lvl7pPr marL="2056190" indent="0">
              <a:buNone/>
              <a:defRPr sz="675"/>
            </a:lvl7pPr>
            <a:lvl8pPr marL="2398888" indent="0">
              <a:buNone/>
              <a:defRPr sz="675"/>
            </a:lvl8pPr>
            <a:lvl9pPr marL="2741588"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91F20731-06A1-4A3C-918D-382E2360FA1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FAB9ADE-BAF5-4802-B997-105EAF716FC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6D269D0-295A-4401-959F-34508593903C}"/>
              </a:ext>
            </a:extLst>
          </p:cNvPr>
          <p:cNvSpPr>
            <a:spLocks noGrp="1" noChangeArrowheads="1"/>
          </p:cNvSpPr>
          <p:nvPr>
            <p:ph type="sldNum" sz="quarter" idx="12"/>
          </p:nvPr>
        </p:nvSpPr>
        <p:spPr>
          <a:ln/>
        </p:spPr>
        <p:txBody>
          <a:bodyPr/>
          <a:lstStyle>
            <a:lvl1pPr>
              <a:defRPr/>
            </a:lvl1pPr>
          </a:lstStyle>
          <a:p>
            <a:pPr>
              <a:defRPr/>
            </a:pPr>
            <a:fld id="{1128D32D-4252-44AE-8B32-BA81437AE318}" type="slidenum">
              <a:rPr lang="en-US" altLang="en-US"/>
              <a:pPr>
                <a:defRPr/>
              </a:pPr>
              <a:t>‹#›</a:t>
            </a:fld>
            <a:endParaRPr lang="en-US" altLang="en-US"/>
          </a:p>
        </p:txBody>
      </p:sp>
    </p:spTree>
    <p:extLst>
      <p:ext uri="{BB962C8B-B14F-4D97-AF65-F5344CB8AC3E}">
        <p14:creationId xmlns:p14="http://schemas.microsoft.com/office/powerpoint/2010/main" val="245707896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0"/>
            <a:ext cx="7315200" cy="566739"/>
          </a:xfrm>
        </p:spPr>
        <p:txBody>
          <a:bodyPr anchor="b"/>
          <a:lstStyle>
            <a:lvl1pPr algn="l">
              <a:defRPr sz="1499" b="1"/>
            </a:lvl1pPr>
          </a:lstStyle>
          <a:p>
            <a:r>
              <a:rPr lang="en-US"/>
              <a:t>Click to edit Master title style</a:t>
            </a:r>
            <a:endParaRPr lang="en-SG"/>
          </a:p>
        </p:txBody>
      </p:sp>
      <p:sp>
        <p:nvSpPr>
          <p:cNvPr id="3" name="Picture Placeholder 2"/>
          <p:cNvSpPr>
            <a:spLocks noGrp="1"/>
          </p:cNvSpPr>
          <p:nvPr>
            <p:ph type="pic" idx="1"/>
          </p:nvPr>
        </p:nvSpPr>
        <p:spPr>
          <a:xfrm>
            <a:off x="2389719" y="612777"/>
            <a:ext cx="7315200" cy="4114800"/>
          </a:xfrm>
        </p:spPr>
        <p:txBody>
          <a:bodyPr/>
          <a:lstStyle>
            <a:lvl1pPr marL="0" indent="0">
              <a:buNone/>
              <a:defRPr sz="2399"/>
            </a:lvl1pPr>
            <a:lvl2pPr marL="342699" indent="0">
              <a:buNone/>
              <a:defRPr sz="2099"/>
            </a:lvl2pPr>
            <a:lvl3pPr marL="685396" indent="0">
              <a:buNone/>
              <a:defRPr sz="1799"/>
            </a:lvl3pPr>
            <a:lvl4pPr marL="1028095" indent="0">
              <a:buNone/>
              <a:defRPr sz="1499"/>
            </a:lvl4pPr>
            <a:lvl5pPr marL="1370793" indent="0">
              <a:buNone/>
              <a:defRPr sz="1499"/>
            </a:lvl5pPr>
            <a:lvl6pPr marL="1713492" indent="0">
              <a:buNone/>
              <a:defRPr sz="1499"/>
            </a:lvl6pPr>
            <a:lvl7pPr marL="2056190" indent="0">
              <a:buNone/>
              <a:defRPr sz="1499"/>
            </a:lvl7pPr>
            <a:lvl8pPr marL="2398888" indent="0">
              <a:buNone/>
              <a:defRPr sz="1499"/>
            </a:lvl8pPr>
            <a:lvl9pPr marL="2741588" indent="0">
              <a:buNone/>
              <a:defRPr sz="1499"/>
            </a:lvl9pPr>
          </a:lstStyle>
          <a:p>
            <a:pPr lvl="0"/>
            <a:endParaRPr lang="en-SG" noProof="0"/>
          </a:p>
        </p:txBody>
      </p:sp>
      <p:sp>
        <p:nvSpPr>
          <p:cNvPr id="4" name="Text Placeholder 3"/>
          <p:cNvSpPr>
            <a:spLocks noGrp="1"/>
          </p:cNvSpPr>
          <p:nvPr>
            <p:ph type="body" sz="half" idx="2"/>
          </p:nvPr>
        </p:nvSpPr>
        <p:spPr>
          <a:xfrm>
            <a:off x="2389719" y="5367339"/>
            <a:ext cx="7315200" cy="804863"/>
          </a:xfrm>
        </p:spPr>
        <p:txBody>
          <a:bodyPr/>
          <a:lstStyle>
            <a:lvl1pPr marL="0" indent="0">
              <a:buNone/>
              <a:defRPr sz="1051"/>
            </a:lvl1pPr>
            <a:lvl2pPr marL="342699" indent="0">
              <a:buNone/>
              <a:defRPr sz="900"/>
            </a:lvl2pPr>
            <a:lvl3pPr marL="685396" indent="0">
              <a:buNone/>
              <a:defRPr sz="751"/>
            </a:lvl3pPr>
            <a:lvl4pPr marL="1028095" indent="0">
              <a:buNone/>
              <a:defRPr sz="675"/>
            </a:lvl4pPr>
            <a:lvl5pPr marL="1370793" indent="0">
              <a:buNone/>
              <a:defRPr sz="675"/>
            </a:lvl5pPr>
            <a:lvl6pPr marL="1713492" indent="0">
              <a:buNone/>
              <a:defRPr sz="675"/>
            </a:lvl6pPr>
            <a:lvl7pPr marL="2056190" indent="0">
              <a:buNone/>
              <a:defRPr sz="675"/>
            </a:lvl7pPr>
            <a:lvl8pPr marL="2398888" indent="0">
              <a:buNone/>
              <a:defRPr sz="675"/>
            </a:lvl8pPr>
            <a:lvl9pPr marL="2741588"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41618A91-F2F4-4035-B695-D07D12326A9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9623669-ED6D-4D97-BE49-0B9C6CEB3E6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580C315-649C-422C-993A-8AF39ABA936B}"/>
              </a:ext>
            </a:extLst>
          </p:cNvPr>
          <p:cNvSpPr>
            <a:spLocks noGrp="1" noChangeArrowheads="1"/>
          </p:cNvSpPr>
          <p:nvPr>
            <p:ph type="sldNum" sz="quarter" idx="12"/>
          </p:nvPr>
        </p:nvSpPr>
        <p:spPr>
          <a:ln/>
        </p:spPr>
        <p:txBody>
          <a:bodyPr/>
          <a:lstStyle>
            <a:lvl1pPr>
              <a:defRPr/>
            </a:lvl1pPr>
          </a:lstStyle>
          <a:p>
            <a:pPr>
              <a:defRPr/>
            </a:pPr>
            <a:fld id="{E54796C0-6888-4D5A-AB8F-283C127087B1}" type="slidenum">
              <a:rPr lang="en-US" altLang="en-US"/>
              <a:pPr>
                <a:defRPr/>
              </a:pPr>
              <a:t>‹#›</a:t>
            </a:fld>
            <a:endParaRPr lang="en-US" altLang="en-US"/>
          </a:p>
        </p:txBody>
      </p:sp>
    </p:spTree>
    <p:extLst>
      <p:ext uri="{BB962C8B-B14F-4D97-AF65-F5344CB8AC3E}">
        <p14:creationId xmlns:p14="http://schemas.microsoft.com/office/powerpoint/2010/main" val="24168990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B2792997-D613-4E34-BFA6-04197D8CBBCF}"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7573482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a:extLst>
              <a:ext uri="{FF2B5EF4-FFF2-40B4-BE49-F238E27FC236}">
                <a16:creationId xmlns:a16="http://schemas.microsoft.com/office/drawing/2014/main" id="{BCC4DE56-253A-4C71-B5E3-B11862DBE94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1BDC9CC-EC88-405B-952D-F2CE57E6785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2CFEEA8-02BA-40BF-A44F-4D314856BA8F}"/>
              </a:ext>
            </a:extLst>
          </p:cNvPr>
          <p:cNvSpPr>
            <a:spLocks noGrp="1" noChangeArrowheads="1"/>
          </p:cNvSpPr>
          <p:nvPr>
            <p:ph type="sldNum" sz="quarter" idx="12"/>
          </p:nvPr>
        </p:nvSpPr>
        <p:spPr>
          <a:ln/>
        </p:spPr>
        <p:txBody>
          <a:bodyPr/>
          <a:lstStyle>
            <a:lvl1pPr>
              <a:defRPr/>
            </a:lvl1pPr>
          </a:lstStyle>
          <a:p>
            <a:pPr>
              <a:defRPr/>
            </a:pPr>
            <a:fld id="{50EBBE91-F551-47B4-9D29-F6CAA66D222A}" type="slidenum">
              <a:rPr lang="en-US" altLang="en-US"/>
              <a:pPr>
                <a:defRPr/>
              </a:pPr>
              <a:t>‹#›</a:t>
            </a:fld>
            <a:endParaRPr lang="en-US" altLang="en-US"/>
          </a:p>
        </p:txBody>
      </p:sp>
    </p:spTree>
    <p:extLst>
      <p:ext uri="{BB962C8B-B14F-4D97-AF65-F5344CB8AC3E}">
        <p14:creationId xmlns:p14="http://schemas.microsoft.com/office/powerpoint/2010/main" val="208741537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4"/>
            <a:ext cx="2743200" cy="5851525"/>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09606" y="274644"/>
            <a:ext cx="8026399"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a:extLst>
              <a:ext uri="{FF2B5EF4-FFF2-40B4-BE49-F238E27FC236}">
                <a16:creationId xmlns:a16="http://schemas.microsoft.com/office/drawing/2014/main" id="{3FBB83F0-FD74-4885-A8D8-636B273BA18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E529DF9-ECA8-4F20-935E-09621A9ED7E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0AA432C-FE1A-4FAD-A78A-64059BE6375E}"/>
              </a:ext>
            </a:extLst>
          </p:cNvPr>
          <p:cNvSpPr>
            <a:spLocks noGrp="1" noChangeArrowheads="1"/>
          </p:cNvSpPr>
          <p:nvPr>
            <p:ph type="sldNum" sz="quarter" idx="12"/>
          </p:nvPr>
        </p:nvSpPr>
        <p:spPr>
          <a:ln/>
        </p:spPr>
        <p:txBody>
          <a:bodyPr/>
          <a:lstStyle>
            <a:lvl1pPr>
              <a:defRPr/>
            </a:lvl1pPr>
          </a:lstStyle>
          <a:p>
            <a:pPr>
              <a:defRPr/>
            </a:pPr>
            <a:fld id="{DBCB9365-E486-4D4B-A7CB-5AA12EC57F1F}" type="slidenum">
              <a:rPr lang="en-US" altLang="en-US"/>
              <a:pPr>
                <a:defRPr/>
              </a:pPr>
              <a:t>‹#›</a:t>
            </a:fld>
            <a:endParaRPr lang="en-US" altLang="en-US"/>
          </a:p>
        </p:txBody>
      </p:sp>
    </p:spTree>
    <p:extLst>
      <p:ext uri="{BB962C8B-B14F-4D97-AF65-F5344CB8AC3E}">
        <p14:creationId xmlns:p14="http://schemas.microsoft.com/office/powerpoint/2010/main" val="3644493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image" Target="../media/image2.png"/><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26" Type="http://schemas.openxmlformats.org/officeDocument/2006/relationships/slideLayout" Target="../slideLayouts/slideLayout77.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slideLayout" Target="../slideLayouts/slideLayout76.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29" Type="http://schemas.openxmlformats.org/officeDocument/2006/relationships/slideLayout" Target="../slideLayouts/slideLayout80.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32" Type="http://schemas.openxmlformats.org/officeDocument/2006/relationships/image" Target="../media/image6.png"/><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28" Type="http://schemas.openxmlformats.org/officeDocument/2006/relationships/slideLayout" Target="../slideLayouts/slideLayout79.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31" Type="http://schemas.openxmlformats.org/officeDocument/2006/relationships/image" Target="../media/image5.jpeg"/><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 Id="rId27" Type="http://schemas.openxmlformats.org/officeDocument/2006/relationships/slideLayout" Target="../slideLayouts/slideLayout78.xml"/><Relationship Id="rId30"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6.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defRPr/>
            </a:pPr>
            <a:endParaRPr lang="en-US">
              <a:solidFill>
                <a:prstClr val="black">
                  <a:tint val="75000"/>
                </a:prstClr>
              </a:solidFill>
              <a:latin typeface="Tahoma" pitchFamily="34"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defRPr/>
            </a:pPr>
            <a:endParaRPr lang="en-US">
              <a:solidFill>
                <a:prstClr val="black">
                  <a:tint val="75000"/>
                </a:prstClr>
              </a:solidFill>
              <a:latin typeface="Tahoma" pitchFamily="34"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defRPr/>
            </a:pPr>
            <a:fld id="{071AD9CB-7B55-408A-A9B9-E03A776E691A}" type="slidenum">
              <a:rPr lang="en-US" smtClean="0">
                <a:solidFill>
                  <a:prstClr val="black">
                    <a:tint val="75000"/>
                  </a:prstClr>
                </a:solidFill>
                <a:latin typeface="Tahoma" pitchFamily="34" charset="0"/>
              </a:rPr>
              <a:pPr eaLnBrk="0" fontAlgn="base" hangingPunct="0">
                <a:spcBef>
                  <a:spcPct val="0"/>
                </a:spcBef>
                <a:spcAft>
                  <a:spcPct val="0"/>
                </a:spcAft>
                <a:defRPr/>
              </a:pPr>
              <a:t>‹#›</a:t>
            </a:fld>
            <a:endParaRPr lang="en-US">
              <a:solidFill>
                <a:prstClr val="black">
                  <a:tint val="75000"/>
                </a:prstClr>
              </a:solidFill>
              <a:latin typeface="Tahoma" pitchFamily="34" charset="0"/>
            </a:endParaRPr>
          </a:p>
        </p:txBody>
      </p:sp>
    </p:spTree>
    <p:extLst>
      <p:ext uri="{BB962C8B-B14F-4D97-AF65-F5344CB8AC3E}">
        <p14:creationId xmlns:p14="http://schemas.microsoft.com/office/powerpoint/2010/main" val="38201171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defRPr/>
            </a:pPr>
            <a:fld id="{6D03CAC9-04CC-4BAE-B4C4-79185EFC1EE2}"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5482661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defRPr/>
            </a:pPr>
            <a:endParaRPr lang="en-US">
              <a:solidFill>
                <a:prstClr val="black">
                  <a:tint val="75000"/>
                </a:prstClr>
              </a:solidFill>
              <a:latin typeface="Tahoma" pitchFamily="34" charset="0"/>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defRPr/>
            </a:pPr>
            <a:endParaRPr lang="en-US">
              <a:solidFill>
                <a:prstClr val="black">
                  <a:tint val="75000"/>
                </a:prstClr>
              </a:solidFill>
              <a:latin typeface="Tahoma" pitchFamily="34" charset="0"/>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defRPr/>
            </a:pPr>
            <a:fld id="{071AD9CB-7B55-408A-A9B9-E03A776E691A}" type="slidenum">
              <a:rPr lang="en-US" smtClean="0">
                <a:solidFill>
                  <a:prstClr val="black">
                    <a:tint val="75000"/>
                  </a:prstClr>
                </a:solidFill>
                <a:latin typeface="Tahoma" pitchFamily="34" charset="0"/>
              </a:rPr>
              <a:pPr eaLnBrk="0" fontAlgn="base" hangingPunct="0">
                <a:spcBef>
                  <a:spcPct val="0"/>
                </a:spcBef>
                <a:spcAft>
                  <a:spcPct val="0"/>
                </a:spcAft>
                <a:defRPr/>
              </a:pPr>
              <a:t>‹#›</a:t>
            </a:fld>
            <a:endParaRPr lang="en-US">
              <a:solidFill>
                <a:prstClr val="black">
                  <a:tint val="75000"/>
                </a:prstClr>
              </a:solidFill>
              <a:latin typeface="Tahoma" pitchFamily="34" charset="0"/>
            </a:endParaRPr>
          </a:p>
        </p:txBody>
      </p:sp>
    </p:spTree>
    <p:extLst>
      <p:ext uri="{BB962C8B-B14F-4D97-AF65-F5344CB8AC3E}">
        <p14:creationId xmlns:p14="http://schemas.microsoft.com/office/powerpoint/2010/main" val="257403355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1" y="-1"/>
            <a:ext cx="16256004"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1218367" y="618518"/>
            <a:ext cx="13819268" cy="1596177"/>
          </a:xfrm>
          <a:prstGeom prst="rect">
            <a:avLst/>
          </a:prstGeom>
        </p:spPr>
        <p:txBody>
          <a:bodyPr vert="horz" lIns="91440" tIns="45720" rIns="91440" bIns="45720" rtlCol="0" anchor="ctr">
            <a:normAutofit/>
          </a:bodyPr>
          <a:lstStyle/>
          <a:p>
            <a:r>
              <a:rPr lang="vi-VN"/>
              <a:t>Bấm để sửa kiểu tiêu đề Bản cái</a:t>
            </a:r>
            <a:endParaRPr lang="en-US" dirty="0"/>
          </a:p>
        </p:txBody>
      </p:sp>
      <p:sp>
        <p:nvSpPr>
          <p:cNvPr id="3" name="Text Placeholder 2"/>
          <p:cNvSpPr>
            <a:spLocks noGrp="1"/>
          </p:cNvSpPr>
          <p:nvPr>
            <p:ph type="body" idx="1"/>
          </p:nvPr>
        </p:nvSpPr>
        <p:spPr>
          <a:xfrm>
            <a:off x="1218367" y="2367094"/>
            <a:ext cx="13819269" cy="3424107"/>
          </a:xfrm>
          <a:prstGeom prst="rect">
            <a:avLst/>
          </a:prstGeom>
        </p:spPr>
        <p:txBody>
          <a:bodyPr vert="horz" lIns="91440" tIns="45720" rIns="91440" bIns="45720" rtlCol="0">
            <a:normAutofit/>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2"/>
          </p:nvPr>
        </p:nvSpPr>
        <p:spPr>
          <a:xfrm>
            <a:off x="10238316" y="5883276"/>
            <a:ext cx="3657600" cy="365125"/>
          </a:xfrm>
          <a:prstGeom prst="rect">
            <a:avLst/>
          </a:prstGeom>
        </p:spPr>
        <p:txBody>
          <a:bodyPr vert="horz" lIns="91440" tIns="45720" rIns="91440" bIns="45720" rtlCol="0" anchor="ctr"/>
          <a:lstStyle>
            <a:lvl1pPr algn="r">
              <a:defRPr sz="1000">
                <a:solidFill>
                  <a:schemeClr val="tx1"/>
                </a:solidFill>
              </a:defRPr>
            </a:lvl1pPr>
          </a:lstStyle>
          <a:p>
            <a:pPr eaLnBrk="0" fontAlgn="base" hangingPunct="0">
              <a:spcBef>
                <a:spcPct val="0"/>
              </a:spcBef>
              <a:spcAft>
                <a:spcPct val="0"/>
              </a:spcAft>
            </a:pPr>
            <a:fld id="{48A87A34-81AB-432B-8DAE-1953F412C126}" type="datetimeFigureOut">
              <a:rPr lang="en-US" dirty="0">
                <a:solidFill>
                  <a:prstClr val="black"/>
                </a:solidFill>
                <a:latin typeface="Verdana" panose="020B0604030504040204" pitchFamily="34" charset="0"/>
              </a:rPr>
              <a:pPr eaLnBrk="0" fontAlgn="base" hangingPunct="0">
                <a:spcBef>
                  <a:spcPct val="0"/>
                </a:spcBef>
                <a:spcAft>
                  <a:spcPct val="0"/>
                </a:spcAft>
              </a:pPr>
              <a:t>12/12/2021</a:t>
            </a:fld>
            <a:endParaRPr lang="en-US" dirty="0">
              <a:solidFill>
                <a:prstClr val="black"/>
              </a:solidFill>
              <a:latin typeface="Verdana" panose="020B0604030504040204" pitchFamily="34" charset="0"/>
            </a:endParaRPr>
          </a:p>
        </p:txBody>
      </p:sp>
      <p:sp>
        <p:nvSpPr>
          <p:cNvPr id="5" name="Footer Placeholder 4"/>
          <p:cNvSpPr>
            <a:spLocks noGrp="1"/>
          </p:cNvSpPr>
          <p:nvPr>
            <p:ph type="ftr" sz="quarter" idx="3"/>
          </p:nvPr>
        </p:nvSpPr>
        <p:spPr>
          <a:xfrm>
            <a:off x="1218366" y="5883276"/>
            <a:ext cx="8897183" cy="365125"/>
          </a:xfrm>
          <a:prstGeom prst="rect">
            <a:avLst/>
          </a:prstGeom>
        </p:spPr>
        <p:txBody>
          <a:bodyPr vert="horz" lIns="91440" tIns="45720" rIns="91440" bIns="45720" rtlCol="0" anchor="ctr"/>
          <a:lstStyle>
            <a:lvl1pPr algn="l">
              <a:defRPr sz="1000">
                <a:solidFill>
                  <a:schemeClr val="tx1"/>
                </a:solidFill>
              </a:defRPr>
            </a:lvl1pPr>
          </a:lstStyle>
          <a:p>
            <a:pPr eaLnBrk="0" fontAlgn="base" hangingPunct="0">
              <a:spcBef>
                <a:spcPct val="0"/>
              </a:spcBef>
              <a:spcAft>
                <a:spcPct val="0"/>
              </a:spcAft>
            </a:pPr>
            <a:endParaRPr lang="en-US" dirty="0">
              <a:solidFill>
                <a:prstClr val="black"/>
              </a:solidFill>
              <a:latin typeface="Verdana" panose="020B0604030504040204" pitchFamily="34" charset="0"/>
            </a:endParaRPr>
          </a:p>
        </p:txBody>
      </p:sp>
      <p:sp>
        <p:nvSpPr>
          <p:cNvPr id="6" name="Slide Number Placeholder 5"/>
          <p:cNvSpPr>
            <a:spLocks noGrp="1"/>
          </p:cNvSpPr>
          <p:nvPr>
            <p:ph type="sldNum" sz="quarter" idx="4"/>
          </p:nvPr>
        </p:nvSpPr>
        <p:spPr>
          <a:xfrm>
            <a:off x="14018682" y="5883276"/>
            <a:ext cx="1018953" cy="365125"/>
          </a:xfrm>
          <a:prstGeom prst="rect">
            <a:avLst/>
          </a:prstGeom>
        </p:spPr>
        <p:txBody>
          <a:bodyPr vert="horz" lIns="91440" tIns="45720" rIns="91440" bIns="45720" rtlCol="0" anchor="ctr"/>
          <a:lstStyle>
            <a:lvl1pPr algn="r">
              <a:defRPr sz="1000">
                <a:solidFill>
                  <a:schemeClr val="tx1"/>
                </a:solidFill>
              </a:defRPr>
            </a:lvl1pPr>
          </a:lstStyle>
          <a:p>
            <a:pPr eaLnBrk="0" fontAlgn="base" hangingPunct="0">
              <a:spcBef>
                <a:spcPct val="0"/>
              </a:spcBef>
              <a:spcAft>
                <a:spcPct val="0"/>
              </a:spcAft>
            </a:pPr>
            <a:fld id="{6D22F896-40B5-4ADD-8801-0D06FADFA095}" type="slidenum">
              <a:rPr lang="en-US" dirty="0">
                <a:solidFill>
                  <a:prstClr val="black"/>
                </a:solidFill>
                <a:latin typeface="Verdana" panose="020B0604030504040204" pitchFamily="34" charset="0"/>
              </a:rPr>
              <a:pPr eaLnBrk="0" fontAlgn="base" hangingPunct="0">
                <a:spcBef>
                  <a:spcPct val="0"/>
                </a:spcBef>
                <a:spcAft>
                  <a:spcPct val="0"/>
                </a:spcAft>
              </a:pPr>
              <a:t>‹#›</a:t>
            </a:fld>
            <a:endParaRPr lang="en-US" dirty="0">
              <a:solidFill>
                <a:prstClr val="black"/>
              </a:solidFill>
              <a:latin typeface="Verdana" panose="020B0604030504040204" pitchFamily="34" charset="0"/>
            </a:endParaRPr>
          </a:p>
        </p:txBody>
      </p:sp>
    </p:spTree>
    <p:extLst>
      <p:ext uri="{BB962C8B-B14F-4D97-AF65-F5344CB8AC3E}">
        <p14:creationId xmlns:p14="http://schemas.microsoft.com/office/powerpoint/2010/main" val="380721384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FCD5B5"/>
            </a:gs>
            <a:gs pos="70000">
              <a:srgbClr val="B0C6E1"/>
            </a:gs>
            <a:gs pos="72000">
              <a:srgbClr val="B0C6E1"/>
            </a:gs>
            <a:gs pos="92000">
              <a:srgbClr val="CAD9EB"/>
            </a:gs>
            <a:gs pos="100000">
              <a:srgbClr val="CAD9EB"/>
            </a:gs>
          </a:gsLst>
          <a:lin ang="5400000" scaled="1"/>
        </a:gradFill>
        <a:effectLst/>
      </p:bgPr>
    </p:bg>
    <p:spTree>
      <p:nvGrpSpPr>
        <p:cNvPr id="1" name=""/>
        <p:cNvGrpSpPr/>
        <p:nvPr/>
      </p:nvGrpSpPr>
      <p:grpSpPr>
        <a:xfrm>
          <a:off x="0" y="0"/>
          <a:ext cx="0" cy="0"/>
          <a:chOff x="0" y="0"/>
          <a:chExt cx="0" cy="0"/>
        </a:xfrm>
      </p:grpSpPr>
      <p:pic>
        <p:nvPicPr>
          <p:cNvPr id="1026" name="图片 5">
            <a:extLst>
              <a:ext uri="{FF2B5EF4-FFF2-40B4-BE49-F238E27FC236}">
                <a16:creationId xmlns:a16="http://schemas.microsoft.com/office/drawing/2014/main" id="{99E72883-A2A7-46C7-A918-88DC62F2E0AB}"/>
              </a:ext>
            </a:extLst>
          </p:cNvPr>
          <p:cNvPicPr>
            <a:picLocks noChangeAspect="1"/>
          </p:cNvPicPr>
          <p:nvPr userDrawn="1"/>
        </p:nvPicPr>
        <p:blipFill>
          <a:blip r:embed="rId31">
            <a:extLst>
              <a:ext uri="{28A0092B-C50C-407E-A947-70E740481C1C}">
                <a14:useLocalDpi xmlns:a14="http://schemas.microsoft.com/office/drawing/2010/main" val="0"/>
              </a:ext>
            </a:extLst>
          </a:blip>
          <a:srcRect t="61421" b="609"/>
          <a:stretch>
            <a:fillRect/>
          </a:stretch>
        </p:blipFill>
        <p:spPr bwMode="auto">
          <a:xfrm>
            <a:off x="16934" y="19050"/>
            <a:ext cx="12172951"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a:extLst>
              <a:ext uri="{FF2B5EF4-FFF2-40B4-BE49-F238E27FC236}">
                <a16:creationId xmlns:a16="http://schemas.microsoft.com/office/drawing/2014/main" id="{973455FE-1FD6-423A-90AE-D4256052DC85}"/>
              </a:ext>
            </a:extLst>
          </p:cNvPr>
          <p:cNvPicPr>
            <a:picLocks noChangeAspect="1"/>
          </p:cNvPicPr>
          <p:nvPr userDrawn="1"/>
        </p:nvPicPr>
        <p:blipFill>
          <a:blip r:embed="rId32">
            <a:extLst>
              <a:ext uri="{28A0092B-C50C-407E-A947-70E740481C1C}">
                <a14:useLocalDpi xmlns:a14="http://schemas.microsoft.com/office/drawing/2010/main" val="0"/>
              </a:ext>
            </a:extLst>
          </a:blip>
          <a:srcRect t="22717"/>
          <a:stretch>
            <a:fillRect/>
          </a:stretch>
        </p:blipFill>
        <p:spPr bwMode="auto">
          <a:xfrm>
            <a:off x="99484" y="1"/>
            <a:ext cx="1301749" cy="117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a:extLst>
              <a:ext uri="{FF2B5EF4-FFF2-40B4-BE49-F238E27FC236}">
                <a16:creationId xmlns:a16="http://schemas.microsoft.com/office/drawing/2014/main" id="{2CA8BACB-FAA4-41D3-B929-9531C6893AE2}"/>
              </a:ext>
            </a:extLst>
          </p:cNvPr>
          <p:cNvSpPr/>
          <p:nvPr userDrawn="1"/>
        </p:nvSpPr>
        <p:spPr>
          <a:xfrm>
            <a:off x="3048000" y="2551838"/>
            <a:ext cx="6096000" cy="184025"/>
          </a:xfrm>
          <a:prstGeom prst="rect">
            <a:avLst/>
          </a:prstGeom>
        </p:spPr>
        <p:txBody>
          <a:bodyPr>
            <a:spAutoFit/>
          </a:bodyPr>
          <a:lstStyle/>
          <a:p>
            <a:pPr algn="just" defTabSz="342900" eaLnBrk="1" fontAlgn="auto" hangingPunct="1">
              <a:lnSpc>
                <a:spcPct val="150000"/>
              </a:lnSpc>
              <a:spcBef>
                <a:spcPts val="0"/>
              </a:spcBef>
              <a:spcAft>
                <a:spcPts val="0"/>
              </a:spcAft>
              <a:defRPr/>
            </a:pPr>
            <a:r>
              <a:rPr lang="zh-CN" altLang="en-US" sz="450" b="0" dirty="0">
                <a:solidFill>
                  <a:prstClr val="white">
                    <a:alpha val="0"/>
                  </a:prstClr>
                </a:solidFill>
                <a:latin typeface="Microsoft YaHei" panose="020B0503020204020204" pitchFamily="34" charset="-122"/>
                <a:ea typeface="Microsoft YaHei" panose="020B0503020204020204" pitchFamily="34" charset="-122"/>
                <a:cs typeface="Arial" pitchFamily="34" charset="0"/>
              </a:rPr>
              <a:t>感谢您下载包图网平台上提供的</a:t>
            </a:r>
            <a:r>
              <a:rPr lang="en-US" altLang="zh-CN" sz="450" b="0" dirty="0">
                <a:solidFill>
                  <a:prstClr val="white">
                    <a:alpha val="0"/>
                  </a:prstClr>
                </a:solidFill>
                <a:latin typeface="Microsoft YaHei" panose="020B0503020204020204" pitchFamily="34" charset="-122"/>
                <a:ea typeface="Microsoft YaHei" panose="020B0503020204020204" pitchFamily="34" charset="-122"/>
                <a:cs typeface="Arial" pitchFamily="34" charset="0"/>
              </a:rPr>
              <a:t>PPT</a:t>
            </a:r>
            <a:r>
              <a:rPr lang="zh-CN" altLang="en-US" sz="450" b="0" dirty="0">
                <a:solidFill>
                  <a:prstClr val="white">
                    <a:alpha val="0"/>
                  </a:prstClr>
                </a:solidFill>
                <a:latin typeface="Microsoft YaHei" panose="020B0503020204020204" pitchFamily="34" charset="-122"/>
                <a:ea typeface="Microsoft YaHei" panose="020B0503020204020204" pitchFamily="34" charset="-122"/>
                <a:cs typeface="Arial" pitchFamily="34" charset="0"/>
              </a:rPr>
              <a:t>作品，为了您和包图网以及原创作者的利益，请勿复制、传播、销售，否则将承担法律责任！包图网将对作品进行维权，按照传播下载次数进行十倍的索取赔偿！</a:t>
            </a:r>
            <a:endParaRPr lang="en-US" altLang="zh-CN" sz="450" b="0" dirty="0">
              <a:solidFill>
                <a:prstClr val="white">
                  <a:alpha val="0"/>
                </a:prstClr>
              </a:solidFill>
              <a:latin typeface="Microsoft YaHei" panose="020B0503020204020204" pitchFamily="34" charset="-122"/>
              <a:ea typeface="Microsoft YaHei" panose="020B0503020204020204" pitchFamily="34" charset="-122"/>
              <a:cs typeface="Arial" pitchFamily="34" charset="0"/>
            </a:endParaRPr>
          </a:p>
        </p:txBody>
      </p:sp>
    </p:spTree>
    <p:extLst>
      <p:ext uri="{BB962C8B-B14F-4D97-AF65-F5344CB8AC3E}">
        <p14:creationId xmlns:p14="http://schemas.microsoft.com/office/powerpoint/2010/main" val="1297321132"/>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 id="2147483736" r:id="rId21"/>
    <p:sldLayoutId id="2147483737" r:id="rId22"/>
    <p:sldLayoutId id="2147483738" r:id="rId23"/>
    <p:sldLayoutId id="2147483739" r:id="rId24"/>
    <p:sldLayoutId id="2147483740" r:id="rId25"/>
    <p:sldLayoutId id="2147483741" r:id="rId26"/>
    <p:sldLayoutId id="2147483742" r:id="rId27"/>
    <p:sldLayoutId id="2147483743" r:id="rId28"/>
    <p:sldLayoutId id="2147483744" r:id="rId29"/>
  </p:sldLayoutIdLst>
  <p:transition spd="slow" advClick="0">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itchFamily="34" charset="0"/>
        </a:defRPr>
      </a:lvl5pPr>
      <a:lvl6pPr marL="457200" algn="l" defTabSz="685800" rtl="0" fontAlgn="base">
        <a:lnSpc>
          <a:spcPct val="90000"/>
        </a:lnSpc>
        <a:spcBef>
          <a:spcPct val="0"/>
        </a:spcBef>
        <a:spcAft>
          <a:spcPct val="0"/>
        </a:spcAft>
        <a:defRPr sz="3300">
          <a:solidFill>
            <a:schemeClr val="tx1"/>
          </a:solidFill>
          <a:latin typeface="Calibri Light" pitchFamily="34" charset="0"/>
        </a:defRPr>
      </a:lvl6pPr>
      <a:lvl7pPr marL="914400" algn="l" defTabSz="685800" rtl="0" fontAlgn="base">
        <a:lnSpc>
          <a:spcPct val="90000"/>
        </a:lnSpc>
        <a:spcBef>
          <a:spcPct val="0"/>
        </a:spcBef>
        <a:spcAft>
          <a:spcPct val="0"/>
        </a:spcAft>
        <a:defRPr sz="3300">
          <a:solidFill>
            <a:schemeClr val="tx1"/>
          </a:solidFill>
          <a:latin typeface="Calibri Light" pitchFamily="34" charset="0"/>
        </a:defRPr>
      </a:lvl7pPr>
      <a:lvl8pPr marL="1371600" algn="l" defTabSz="685800" rtl="0" fontAlgn="base">
        <a:lnSpc>
          <a:spcPct val="90000"/>
        </a:lnSpc>
        <a:spcBef>
          <a:spcPct val="0"/>
        </a:spcBef>
        <a:spcAft>
          <a:spcPct val="0"/>
        </a:spcAft>
        <a:defRPr sz="3300">
          <a:solidFill>
            <a:schemeClr val="tx1"/>
          </a:solidFill>
          <a:latin typeface="Calibri Light" pitchFamily="34" charset="0"/>
        </a:defRPr>
      </a:lvl8pPr>
      <a:lvl9pPr marL="1828800" algn="l" defTabSz="685800" rtl="0" fontAlgn="base">
        <a:lnSpc>
          <a:spcPct val="90000"/>
        </a:lnSpc>
        <a:spcBef>
          <a:spcPct val="0"/>
        </a:spcBef>
        <a:spcAft>
          <a:spcPct val="0"/>
        </a:spcAft>
        <a:defRPr sz="3300">
          <a:solidFill>
            <a:schemeClr val="tx1"/>
          </a:solidFill>
          <a:latin typeface="Calibri Light"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D415AE0-C3E3-4081-924D-C6E5019E5E6C}"/>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44EE22FA-8FF7-4074-905C-A5DEB50442AB}"/>
              </a:ext>
            </a:extLst>
          </p:cNvPr>
          <p:cNvSpPr>
            <a:spLocks noGrp="1" noChangeArrowheads="1"/>
          </p:cNvSpPr>
          <p:nvPr>
            <p:ph type="body" idx="1"/>
          </p:nvPr>
        </p:nvSpPr>
        <p:spPr bwMode="auto">
          <a:xfrm>
            <a:off x="609600" y="1600200"/>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32BEF24-48C7-4B45-89DD-613E438F98E8}"/>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51">
                <a:latin typeface="Arial" charset="0"/>
              </a:defRPr>
            </a:lvl1pPr>
          </a:lstStyle>
          <a:p>
            <a:pPr>
              <a:defRPr/>
            </a:pPr>
            <a:endParaRPr lang="en-US"/>
          </a:p>
        </p:txBody>
      </p:sp>
      <p:sp>
        <p:nvSpPr>
          <p:cNvPr id="1029" name="Rectangle 5">
            <a:extLst>
              <a:ext uri="{FF2B5EF4-FFF2-40B4-BE49-F238E27FC236}">
                <a16:creationId xmlns:a16="http://schemas.microsoft.com/office/drawing/2014/main" id="{B81F4711-167F-4144-B226-59CC42293368}"/>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51">
                <a:latin typeface="Arial" charset="0"/>
              </a:defRPr>
            </a:lvl1pPr>
          </a:lstStyle>
          <a:p>
            <a:pPr>
              <a:defRPr/>
            </a:pPr>
            <a:endParaRPr lang="en-US"/>
          </a:p>
        </p:txBody>
      </p:sp>
      <p:sp>
        <p:nvSpPr>
          <p:cNvPr id="1030" name="Rectangle 6">
            <a:extLst>
              <a:ext uri="{FF2B5EF4-FFF2-40B4-BE49-F238E27FC236}">
                <a16:creationId xmlns:a16="http://schemas.microsoft.com/office/drawing/2014/main" id="{47A5084A-9EA5-44D5-8089-3E49803E9DD7}"/>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51"/>
            </a:lvl1pPr>
          </a:lstStyle>
          <a:p>
            <a:pPr>
              <a:defRPr/>
            </a:pPr>
            <a:fld id="{E72583CE-056F-4524-88A0-0BEC0F13E2BC}" type="slidenum">
              <a:rPr lang="en-US" altLang="en-US"/>
              <a:pPr>
                <a:defRPr/>
              </a:pPr>
              <a:t>‹#›</a:t>
            </a:fld>
            <a:endParaRPr lang="en-US" altLang="en-US"/>
          </a:p>
        </p:txBody>
      </p:sp>
    </p:spTree>
    <p:extLst>
      <p:ext uri="{BB962C8B-B14F-4D97-AF65-F5344CB8AC3E}">
        <p14:creationId xmlns:p14="http://schemas.microsoft.com/office/powerpoint/2010/main" val="3877255469"/>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ctr" rtl="0" eaLnBrk="0" fontAlgn="base" hangingPunct="0">
        <a:spcBef>
          <a:spcPct val="0"/>
        </a:spcBef>
        <a:spcAft>
          <a:spcPct val="0"/>
        </a:spcAft>
        <a:defRPr sz="3200">
          <a:solidFill>
            <a:schemeClr val="tx2"/>
          </a:solidFill>
          <a:latin typeface="+mj-lt"/>
          <a:ea typeface="+mj-ea"/>
          <a:cs typeface="+mj-cs"/>
        </a:defRPr>
      </a:lvl1pPr>
      <a:lvl2pPr algn="ctr" rtl="0" eaLnBrk="0" fontAlgn="base" hangingPunct="0">
        <a:spcBef>
          <a:spcPct val="0"/>
        </a:spcBef>
        <a:spcAft>
          <a:spcPct val="0"/>
        </a:spcAft>
        <a:defRPr sz="3200">
          <a:solidFill>
            <a:schemeClr val="tx2"/>
          </a:solidFill>
          <a:latin typeface="Arial" charset="0"/>
        </a:defRPr>
      </a:lvl2pPr>
      <a:lvl3pPr algn="ctr" rtl="0" eaLnBrk="0" fontAlgn="base" hangingPunct="0">
        <a:spcBef>
          <a:spcPct val="0"/>
        </a:spcBef>
        <a:spcAft>
          <a:spcPct val="0"/>
        </a:spcAft>
        <a:defRPr sz="3200">
          <a:solidFill>
            <a:schemeClr val="tx2"/>
          </a:solidFill>
          <a:latin typeface="Arial" charset="0"/>
        </a:defRPr>
      </a:lvl3pPr>
      <a:lvl4pPr algn="ctr" rtl="0" eaLnBrk="0" fontAlgn="base" hangingPunct="0">
        <a:spcBef>
          <a:spcPct val="0"/>
        </a:spcBef>
        <a:spcAft>
          <a:spcPct val="0"/>
        </a:spcAft>
        <a:defRPr sz="3200">
          <a:solidFill>
            <a:schemeClr val="tx2"/>
          </a:solidFill>
          <a:latin typeface="Arial" charset="0"/>
        </a:defRPr>
      </a:lvl4pPr>
      <a:lvl5pPr algn="ctr" rtl="0" eaLnBrk="0" fontAlgn="base" hangingPunct="0">
        <a:spcBef>
          <a:spcPct val="0"/>
        </a:spcBef>
        <a:spcAft>
          <a:spcPct val="0"/>
        </a:spcAft>
        <a:defRPr sz="3200">
          <a:solidFill>
            <a:schemeClr val="tx2"/>
          </a:solidFill>
          <a:latin typeface="Arial" charset="0"/>
        </a:defRPr>
      </a:lvl5pPr>
      <a:lvl6pPr marL="342699" algn="ctr" rtl="0" fontAlgn="base">
        <a:spcBef>
          <a:spcPct val="0"/>
        </a:spcBef>
        <a:spcAft>
          <a:spcPct val="0"/>
        </a:spcAft>
        <a:defRPr sz="3298">
          <a:solidFill>
            <a:schemeClr val="tx2"/>
          </a:solidFill>
          <a:latin typeface="Arial" charset="0"/>
        </a:defRPr>
      </a:lvl6pPr>
      <a:lvl7pPr marL="685396" algn="ctr" rtl="0" fontAlgn="base">
        <a:spcBef>
          <a:spcPct val="0"/>
        </a:spcBef>
        <a:spcAft>
          <a:spcPct val="0"/>
        </a:spcAft>
        <a:defRPr sz="3298">
          <a:solidFill>
            <a:schemeClr val="tx2"/>
          </a:solidFill>
          <a:latin typeface="Arial" charset="0"/>
        </a:defRPr>
      </a:lvl7pPr>
      <a:lvl8pPr marL="1028095" algn="ctr" rtl="0" fontAlgn="base">
        <a:spcBef>
          <a:spcPct val="0"/>
        </a:spcBef>
        <a:spcAft>
          <a:spcPct val="0"/>
        </a:spcAft>
        <a:defRPr sz="3298">
          <a:solidFill>
            <a:schemeClr val="tx2"/>
          </a:solidFill>
          <a:latin typeface="Arial" charset="0"/>
        </a:defRPr>
      </a:lvl8pPr>
      <a:lvl9pPr marL="1370793" algn="ctr" rtl="0" fontAlgn="base">
        <a:spcBef>
          <a:spcPct val="0"/>
        </a:spcBef>
        <a:spcAft>
          <a:spcPct val="0"/>
        </a:spcAft>
        <a:defRPr sz="3298">
          <a:solidFill>
            <a:schemeClr val="tx2"/>
          </a:solidFill>
          <a:latin typeface="Arial" charset="0"/>
        </a:defRPr>
      </a:lvl9pPr>
    </p:titleStyle>
    <p:bodyStyle>
      <a:lvl1pPr marL="255588" indent="-255588" algn="l" rtl="0" eaLnBrk="0" fontAlgn="base" hangingPunct="0">
        <a:spcBef>
          <a:spcPct val="20000"/>
        </a:spcBef>
        <a:spcAft>
          <a:spcPct val="0"/>
        </a:spcAft>
        <a:buChar char="•"/>
        <a:defRPr sz="2300">
          <a:solidFill>
            <a:schemeClr val="tx1"/>
          </a:solidFill>
          <a:latin typeface="+mn-lt"/>
          <a:ea typeface="+mn-ea"/>
          <a:cs typeface="+mn-cs"/>
        </a:defRPr>
      </a:lvl1pPr>
      <a:lvl2pPr marL="555625" indent="-212725" algn="l" rtl="0" eaLnBrk="0" fontAlgn="base" hangingPunct="0">
        <a:spcBef>
          <a:spcPct val="20000"/>
        </a:spcBef>
        <a:spcAft>
          <a:spcPct val="0"/>
        </a:spcAft>
        <a:buChar char="–"/>
        <a:defRPr sz="2000">
          <a:solidFill>
            <a:schemeClr val="tx1"/>
          </a:solidFill>
          <a:latin typeface="+mn-lt"/>
        </a:defRPr>
      </a:lvl2pPr>
      <a:lvl3pPr marL="855663" indent="-169863" algn="l" rtl="0" eaLnBrk="0" fontAlgn="base" hangingPunct="0">
        <a:spcBef>
          <a:spcPct val="20000"/>
        </a:spcBef>
        <a:spcAft>
          <a:spcPct val="0"/>
        </a:spcAft>
        <a:buChar char="•"/>
        <a:defRPr sz="1700">
          <a:solidFill>
            <a:schemeClr val="tx1"/>
          </a:solidFill>
          <a:latin typeface="+mn-lt"/>
        </a:defRPr>
      </a:lvl3pPr>
      <a:lvl4pPr marL="1196975" indent="-169863" algn="l" rtl="0" eaLnBrk="0" fontAlgn="base" hangingPunct="0">
        <a:spcBef>
          <a:spcPct val="20000"/>
        </a:spcBef>
        <a:spcAft>
          <a:spcPct val="0"/>
        </a:spcAft>
        <a:buChar char="–"/>
        <a:defRPr sz="1400">
          <a:solidFill>
            <a:schemeClr val="tx1"/>
          </a:solidFill>
          <a:latin typeface="+mn-lt"/>
        </a:defRPr>
      </a:lvl4pPr>
      <a:lvl5pPr marL="1539875" indent="-169863" algn="l" rtl="0" eaLnBrk="0" fontAlgn="base" hangingPunct="0">
        <a:spcBef>
          <a:spcPct val="20000"/>
        </a:spcBef>
        <a:spcAft>
          <a:spcPct val="0"/>
        </a:spcAft>
        <a:buChar char="»"/>
        <a:defRPr sz="1400">
          <a:solidFill>
            <a:schemeClr val="tx1"/>
          </a:solidFill>
          <a:latin typeface="+mn-lt"/>
        </a:defRPr>
      </a:lvl5pPr>
      <a:lvl6pPr marL="1884840" indent="-171350" algn="l" rtl="0" fontAlgn="base">
        <a:spcBef>
          <a:spcPct val="20000"/>
        </a:spcBef>
        <a:spcAft>
          <a:spcPct val="0"/>
        </a:spcAft>
        <a:buChar char="»"/>
        <a:defRPr sz="1499">
          <a:solidFill>
            <a:schemeClr val="tx1"/>
          </a:solidFill>
          <a:latin typeface="+mn-lt"/>
        </a:defRPr>
      </a:lvl6pPr>
      <a:lvl7pPr marL="2227538" indent="-171350" algn="l" rtl="0" fontAlgn="base">
        <a:spcBef>
          <a:spcPct val="20000"/>
        </a:spcBef>
        <a:spcAft>
          <a:spcPct val="0"/>
        </a:spcAft>
        <a:buChar char="»"/>
        <a:defRPr sz="1499">
          <a:solidFill>
            <a:schemeClr val="tx1"/>
          </a:solidFill>
          <a:latin typeface="+mn-lt"/>
        </a:defRPr>
      </a:lvl7pPr>
      <a:lvl8pPr marL="2570238" indent="-171350" algn="l" rtl="0" fontAlgn="base">
        <a:spcBef>
          <a:spcPct val="20000"/>
        </a:spcBef>
        <a:spcAft>
          <a:spcPct val="0"/>
        </a:spcAft>
        <a:buChar char="»"/>
        <a:defRPr sz="1499">
          <a:solidFill>
            <a:schemeClr val="tx1"/>
          </a:solidFill>
          <a:latin typeface="+mn-lt"/>
        </a:defRPr>
      </a:lvl8pPr>
      <a:lvl9pPr marL="2912936" indent="-171350" algn="l" rtl="0" fontAlgn="base">
        <a:spcBef>
          <a:spcPct val="20000"/>
        </a:spcBef>
        <a:spcAft>
          <a:spcPct val="0"/>
        </a:spcAft>
        <a:buChar char="»"/>
        <a:defRPr sz="1499">
          <a:solidFill>
            <a:schemeClr val="tx1"/>
          </a:solidFill>
          <a:latin typeface="+mn-lt"/>
        </a:defRPr>
      </a:lvl9pPr>
    </p:bodyStyle>
    <p:otherStyle>
      <a:defPPr>
        <a:defRPr lang="en-US"/>
      </a:defPPr>
      <a:lvl1pPr marL="0" algn="l" defTabSz="685396" rtl="0" eaLnBrk="1" latinLnBrk="0" hangingPunct="1">
        <a:defRPr sz="1349" kern="1200">
          <a:solidFill>
            <a:schemeClr val="tx1"/>
          </a:solidFill>
          <a:latin typeface="+mn-lt"/>
          <a:ea typeface="+mn-ea"/>
          <a:cs typeface="+mn-cs"/>
        </a:defRPr>
      </a:lvl1pPr>
      <a:lvl2pPr marL="342699" algn="l" defTabSz="685396" rtl="0" eaLnBrk="1" latinLnBrk="0" hangingPunct="1">
        <a:defRPr sz="1349" kern="1200">
          <a:solidFill>
            <a:schemeClr val="tx1"/>
          </a:solidFill>
          <a:latin typeface="+mn-lt"/>
          <a:ea typeface="+mn-ea"/>
          <a:cs typeface="+mn-cs"/>
        </a:defRPr>
      </a:lvl2pPr>
      <a:lvl3pPr marL="685396" algn="l" defTabSz="685396" rtl="0" eaLnBrk="1" latinLnBrk="0" hangingPunct="1">
        <a:defRPr sz="1349" kern="1200">
          <a:solidFill>
            <a:schemeClr val="tx1"/>
          </a:solidFill>
          <a:latin typeface="+mn-lt"/>
          <a:ea typeface="+mn-ea"/>
          <a:cs typeface="+mn-cs"/>
        </a:defRPr>
      </a:lvl3pPr>
      <a:lvl4pPr marL="1028095" algn="l" defTabSz="685396" rtl="0" eaLnBrk="1" latinLnBrk="0" hangingPunct="1">
        <a:defRPr sz="1349" kern="1200">
          <a:solidFill>
            <a:schemeClr val="tx1"/>
          </a:solidFill>
          <a:latin typeface="+mn-lt"/>
          <a:ea typeface="+mn-ea"/>
          <a:cs typeface="+mn-cs"/>
        </a:defRPr>
      </a:lvl4pPr>
      <a:lvl5pPr marL="1370793" algn="l" defTabSz="685396" rtl="0" eaLnBrk="1" latinLnBrk="0" hangingPunct="1">
        <a:defRPr sz="1349" kern="1200">
          <a:solidFill>
            <a:schemeClr val="tx1"/>
          </a:solidFill>
          <a:latin typeface="+mn-lt"/>
          <a:ea typeface="+mn-ea"/>
          <a:cs typeface="+mn-cs"/>
        </a:defRPr>
      </a:lvl5pPr>
      <a:lvl6pPr marL="1713492" algn="l" defTabSz="685396" rtl="0" eaLnBrk="1" latinLnBrk="0" hangingPunct="1">
        <a:defRPr sz="1349" kern="1200">
          <a:solidFill>
            <a:schemeClr val="tx1"/>
          </a:solidFill>
          <a:latin typeface="+mn-lt"/>
          <a:ea typeface="+mn-ea"/>
          <a:cs typeface="+mn-cs"/>
        </a:defRPr>
      </a:lvl6pPr>
      <a:lvl7pPr marL="2056190" algn="l" defTabSz="685396" rtl="0" eaLnBrk="1" latinLnBrk="0" hangingPunct="1">
        <a:defRPr sz="1349" kern="1200">
          <a:solidFill>
            <a:schemeClr val="tx1"/>
          </a:solidFill>
          <a:latin typeface="+mn-lt"/>
          <a:ea typeface="+mn-ea"/>
          <a:cs typeface="+mn-cs"/>
        </a:defRPr>
      </a:lvl7pPr>
      <a:lvl8pPr marL="2398888" algn="l" defTabSz="685396" rtl="0" eaLnBrk="1" latinLnBrk="0" hangingPunct="1">
        <a:defRPr sz="1349" kern="1200">
          <a:solidFill>
            <a:schemeClr val="tx1"/>
          </a:solidFill>
          <a:latin typeface="+mn-lt"/>
          <a:ea typeface="+mn-ea"/>
          <a:cs typeface="+mn-cs"/>
        </a:defRPr>
      </a:lvl8pPr>
      <a:lvl9pPr marL="2741588" algn="l" defTabSz="685396" rtl="0" eaLnBrk="1" latinLnBrk="0" hangingPunct="1">
        <a:defRPr sz="134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55.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55.xml"/><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5.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5.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5.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5.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5.xml"/></Relationships>
</file>

<file path=ppt/slides/_rels/slide2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2819400" y="984614"/>
            <a:ext cx="6553200" cy="58477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eaLnBrk="0" fontAlgn="base" hangingPunct="0">
              <a:spcBef>
                <a:spcPct val="0"/>
              </a:spcBef>
              <a:spcAft>
                <a:spcPct val="0"/>
              </a:spcAft>
            </a:pPr>
            <a:r>
              <a:rPr lang="en-US" sz="3200" b="1" dirty="0">
                <a:solidFill>
                  <a:srgbClr val="FF0000"/>
                </a:solidFill>
                <a:latin typeface="Times New Roman" pitchFamily="18" charset="0"/>
                <a:cs typeface="Times New Roman" pitchFamily="18" charset="0"/>
              </a:rPr>
              <a:t>TRƯỜNG TIỂU </a:t>
            </a:r>
            <a:r>
              <a:rPr lang="en-US" sz="3200" b="1">
                <a:solidFill>
                  <a:srgbClr val="FF0000"/>
                </a:solidFill>
                <a:latin typeface="Times New Roman" pitchFamily="18" charset="0"/>
                <a:cs typeface="Times New Roman" pitchFamily="18" charset="0"/>
              </a:rPr>
              <a:t>HỌC CỰ KHỐI</a:t>
            </a:r>
            <a:endParaRPr lang="en-US" sz="3200" b="1" dirty="0">
              <a:solidFill>
                <a:srgbClr val="FF0000"/>
              </a:solidFill>
              <a:latin typeface="Times New Roman" pitchFamily="18" charset="0"/>
              <a:cs typeface="Times New Roman" pitchFamily="18" charset="0"/>
            </a:endParaRPr>
          </a:p>
        </p:txBody>
      </p:sp>
      <p:sp>
        <p:nvSpPr>
          <p:cNvPr id="6" name="TextBox 5"/>
          <p:cNvSpPr txBox="1"/>
          <p:nvPr/>
        </p:nvSpPr>
        <p:spPr>
          <a:xfrm>
            <a:off x="1649915" y="1930851"/>
            <a:ext cx="8497938" cy="1969770"/>
          </a:xfrm>
          <a:prstGeom prst="rect">
            <a:avLst/>
          </a:prstGeom>
          <a:noFill/>
        </p:spPr>
        <p:txBody>
          <a:bodyPr wrap="square" rtlCol="0">
            <a:spAutoFit/>
          </a:bodyPr>
          <a:lstStyle/>
          <a:p>
            <a:pPr algn="ctr" eaLnBrk="0" fontAlgn="base" hangingPunct="0">
              <a:spcBef>
                <a:spcPct val="0"/>
              </a:spcBef>
              <a:spcAft>
                <a:spcPct val="0"/>
              </a:spcAft>
            </a:pPr>
            <a:r>
              <a:rPr lang="en-US" sz="3600" b="1" dirty="0" err="1">
                <a:solidFill>
                  <a:srgbClr val="3333FF"/>
                </a:solidFill>
                <a:latin typeface="Times New Roman" pitchFamily="18" charset="0"/>
                <a:cs typeface="Times New Roman" pitchFamily="18" charset="0"/>
              </a:rPr>
              <a:t>Tập</a:t>
            </a:r>
            <a:r>
              <a:rPr lang="en-US" sz="3600" b="1" dirty="0">
                <a:solidFill>
                  <a:srgbClr val="3333FF"/>
                </a:solidFill>
                <a:latin typeface="Times New Roman" pitchFamily="18" charset="0"/>
                <a:cs typeface="Times New Roman" pitchFamily="18" charset="0"/>
              </a:rPr>
              <a:t> </a:t>
            </a:r>
            <a:r>
              <a:rPr lang="en-US" sz="3600" b="1" dirty="0" err="1">
                <a:solidFill>
                  <a:srgbClr val="3333FF"/>
                </a:solidFill>
                <a:latin typeface="Times New Roman" pitchFamily="18" charset="0"/>
                <a:cs typeface="Times New Roman" pitchFamily="18" charset="0"/>
              </a:rPr>
              <a:t>đọc</a:t>
            </a:r>
            <a:r>
              <a:rPr lang="en-US" sz="3600" b="1" dirty="0">
                <a:solidFill>
                  <a:srgbClr val="3333FF"/>
                </a:solidFill>
                <a:latin typeface="Times New Roman" pitchFamily="18" charset="0"/>
                <a:cs typeface="Times New Roman" pitchFamily="18" charset="0"/>
              </a:rPr>
              <a:t> – </a:t>
            </a:r>
            <a:r>
              <a:rPr lang="en-US" sz="3600" b="1" err="1">
                <a:solidFill>
                  <a:srgbClr val="3333FF"/>
                </a:solidFill>
                <a:latin typeface="Times New Roman" pitchFamily="18" charset="0"/>
                <a:cs typeface="Times New Roman" pitchFamily="18" charset="0"/>
              </a:rPr>
              <a:t>Lớp</a:t>
            </a:r>
            <a:r>
              <a:rPr lang="en-US" sz="3600" b="1">
                <a:solidFill>
                  <a:srgbClr val="3333FF"/>
                </a:solidFill>
                <a:latin typeface="Times New Roman" pitchFamily="18" charset="0"/>
                <a:cs typeface="Times New Roman" pitchFamily="18" charset="0"/>
              </a:rPr>
              <a:t> 3</a:t>
            </a:r>
            <a:endParaRPr lang="en-US" sz="3600" b="1" dirty="0">
              <a:solidFill>
                <a:srgbClr val="3333FF"/>
              </a:solidFill>
              <a:latin typeface="Times New Roman" pitchFamily="18" charset="0"/>
              <a:cs typeface="Times New Roman" pitchFamily="18" charset="0"/>
            </a:endParaRPr>
          </a:p>
          <a:p>
            <a:pPr eaLnBrk="0" fontAlgn="base" hangingPunct="0">
              <a:spcBef>
                <a:spcPct val="0"/>
              </a:spcBef>
              <a:spcAft>
                <a:spcPct val="0"/>
              </a:spcAft>
            </a:pPr>
            <a:r>
              <a:rPr lang="en-US" sz="5400" b="1" dirty="0" err="1">
                <a:solidFill>
                  <a:prstClr val="black"/>
                </a:solidFill>
                <a:latin typeface="Times New Roman" pitchFamily="18" charset="0"/>
                <a:cs typeface="Times New Roman" pitchFamily="18" charset="0"/>
              </a:rPr>
              <a:t>Bài</a:t>
            </a:r>
            <a:r>
              <a:rPr lang="en-US" sz="5400" b="1" dirty="0">
                <a:solidFill>
                  <a:prstClr val="black"/>
                </a:solidFill>
                <a:latin typeface="Times New Roman" pitchFamily="18" charset="0"/>
                <a:cs typeface="Times New Roman" pitchFamily="18" charset="0"/>
              </a:rPr>
              <a:t>: </a:t>
            </a:r>
            <a:r>
              <a:rPr lang="en-US" sz="5400" b="1" dirty="0" err="1">
                <a:solidFill>
                  <a:srgbClr val="FF0000"/>
                </a:solidFill>
                <a:latin typeface="Times New Roman" pitchFamily="18" charset="0"/>
                <a:cs typeface="Times New Roman" pitchFamily="18" charset="0"/>
              </a:rPr>
              <a:t>Hũ</a:t>
            </a:r>
            <a:r>
              <a:rPr lang="en-US" sz="5400" b="1" dirty="0">
                <a:solidFill>
                  <a:srgbClr val="FF0000"/>
                </a:solidFill>
                <a:latin typeface="Times New Roman" pitchFamily="18" charset="0"/>
                <a:cs typeface="Times New Roman" pitchFamily="18" charset="0"/>
              </a:rPr>
              <a:t> </a:t>
            </a:r>
            <a:r>
              <a:rPr lang="en-US" sz="5400" b="1" dirty="0" err="1">
                <a:solidFill>
                  <a:srgbClr val="FF0000"/>
                </a:solidFill>
                <a:latin typeface="Times New Roman" pitchFamily="18" charset="0"/>
                <a:cs typeface="Times New Roman" pitchFamily="18" charset="0"/>
              </a:rPr>
              <a:t>bạc</a:t>
            </a:r>
            <a:r>
              <a:rPr lang="en-US" sz="5400" b="1" dirty="0">
                <a:solidFill>
                  <a:srgbClr val="FF0000"/>
                </a:solidFill>
                <a:latin typeface="Times New Roman" pitchFamily="18" charset="0"/>
                <a:cs typeface="Times New Roman" pitchFamily="18" charset="0"/>
              </a:rPr>
              <a:t> </a:t>
            </a:r>
            <a:r>
              <a:rPr lang="en-US" sz="5400" b="1" dirty="0" err="1">
                <a:solidFill>
                  <a:srgbClr val="FF0000"/>
                </a:solidFill>
                <a:latin typeface="Times New Roman" pitchFamily="18" charset="0"/>
                <a:cs typeface="Times New Roman" pitchFamily="18" charset="0"/>
              </a:rPr>
              <a:t>của</a:t>
            </a:r>
            <a:r>
              <a:rPr lang="en-US" sz="5400" b="1" dirty="0">
                <a:solidFill>
                  <a:srgbClr val="FF0000"/>
                </a:solidFill>
                <a:latin typeface="Times New Roman" pitchFamily="18" charset="0"/>
                <a:cs typeface="Times New Roman" pitchFamily="18" charset="0"/>
              </a:rPr>
              <a:t> </a:t>
            </a:r>
            <a:r>
              <a:rPr lang="en-US" sz="5400" b="1" dirty="0" err="1">
                <a:solidFill>
                  <a:srgbClr val="FF0000"/>
                </a:solidFill>
                <a:latin typeface="Times New Roman" pitchFamily="18" charset="0"/>
                <a:cs typeface="Times New Roman" pitchFamily="18" charset="0"/>
              </a:rPr>
              <a:t>người</a:t>
            </a:r>
            <a:r>
              <a:rPr lang="en-US" sz="5400" b="1" dirty="0">
                <a:solidFill>
                  <a:srgbClr val="FF0000"/>
                </a:solidFill>
                <a:latin typeface="Times New Roman" pitchFamily="18" charset="0"/>
                <a:cs typeface="Times New Roman" pitchFamily="18" charset="0"/>
              </a:rPr>
              <a:t> cha</a:t>
            </a:r>
            <a:endParaRPr lang="en-US" sz="5400" dirty="0">
              <a:solidFill>
                <a:srgbClr val="7030A0"/>
              </a:solidFill>
              <a:latin typeface="Times New Roman" pitchFamily="18" charset="0"/>
              <a:cs typeface="Times New Roman" pitchFamily="18" charset="0"/>
            </a:endParaRPr>
          </a:p>
          <a:p>
            <a:pPr algn="ctr" eaLnBrk="0" fontAlgn="base" hangingPunct="0">
              <a:spcBef>
                <a:spcPct val="0"/>
              </a:spcBef>
              <a:spcAft>
                <a:spcPct val="0"/>
              </a:spcAft>
            </a:pPr>
            <a:r>
              <a:rPr lang="en-US" sz="3200" b="1">
                <a:solidFill>
                  <a:srgbClr val="EEECE1">
                    <a:lumMod val="10000"/>
                  </a:srgbClr>
                </a:solidFill>
                <a:latin typeface="Times New Roman" pitchFamily="18" charset="0"/>
                <a:cs typeface="Times New Roman" pitchFamily="18" charset="0"/>
              </a:rPr>
              <a:t>(SGK </a:t>
            </a:r>
            <a:r>
              <a:rPr lang="en-US" sz="3200" b="1" dirty="0" err="1">
                <a:solidFill>
                  <a:srgbClr val="EEECE1">
                    <a:lumMod val="10000"/>
                  </a:srgbClr>
                </a:solidFill>
                <a:latin typeface="Times New Roman" pitchFamily="18" charset="0"/>
                <a:cs typeface="Times New Roman" pitchFamily="18" charset="0"/>
              </a:rPr>
              <a:t>trang</a:t>
            </a:r>
            <a:r>
              <a:rPr lang="en-US" sz="3200" b="1" dirty="0">
                <a:solidFill>
                  <a:srgbClr val="EEECE1">
                    <a:lumMod val="10000"/>
                  </a:srgbClr>
                </a:solidFill>
                <a:latin typeface="Times New Roman" pitchFamily="18" charset="0"/>
                <a:cs typeface="Times New Roman" pitchFamily="18" charset="0"/>
              </a:rPr>
              <a:t> 121)</a:t>
            </a:r>
          </a:p>
        </p:txBody>
      </p:sp>
    </p:spTree>
    <p:extLst>
      <p:ext uri="{BB962C8B-B14F-4D97-AF65-F5344CB8AC3E}">
        <p14:creationId xmlns:p14="http://schemas.microsoft.com/office/powerpoint/2010/main" val="17238624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8" name="Hình Chữ nhật 10"/>
          <p:cNvSpPr>
            <a:spLocks noChangeArrowheads="1"/>
          </p:cNvSpPr>
          <p:nvPr/>
        </p:nvSpPr>
        <p:spPr bwMode="auto">
          <a:xfrm>
            <a:off x="1010846" y="1480212"/>
            <a:ext cx="297389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fontAlgn="base">
              <a:spcBef>
                <a:spcPct val="0"/>
              </a:spcBef>
              <a:spcAft>
                <a:spcPct val="0"/>
              </a:spcAft>
            </a:pPr>
            <a:r>
              <a:rPr lang="en-US" altLang="en-US" sz="4800" b="1" dirty="0" err="1">
                <a:solidFill>
                  <a:srgbClr val="000000"/>
                </a:solidFill>
                <a:latin typeface="Times New Roman" pitchFamily="18" charset="0"/>
                <a:cs typeface="Arial" pitchFamily="34" charset="0"/>
              </a:rPr>
              <a:t>siêng</a:t>
            </a:r>
            <a:r>
              <a:rPr lang="en-US" altLang="en-US" sz="4800" b="1" dirty="0">
                <a:solidFill>
                  <a:srgbClr val="000000"/>
                </a:solidFill>
                <a:latin typeface="Times New Roman" pitchFamily="18" charset="0"/>
                <a:cs typeface="Arial" pitchFamily="34" charset="0"/>
              </a:rPr>
              <a:t> </a:t>
            </a:r>
            <a:r>
              <a:rPr lang="en-US" altLang="en-US" sz="4800" b="1" dirty="0" err="1">
                <a:solidFill>
                  <a:srgbClr val="000000"/>
                </a:solidFill>
                <a:latin typeface="Times New Roman" pitchFamily="18" charset="0"/>
                <a:cs typeface="Arial" pitchFamily="34" charset="0"/>
              </a:rPr>
              <a:t>năng</a:t>
            </a:r>
            <a:endParaRPr lang="en-US" altLang="en-US" sz="4800" b="1" dirty="0">
              <a:solidFill>
                <a:prstClr val="black"/>
              </a:solidFill>
              <a:latin typeface="Verdana" pitchFamily="34" charset="0"/>
              <a:cs typeface="Arial" pitchFamily="34" charset="0"/>
            </a:endParaRPr>
          </a:p>
        </p:txBody>
      </p:sp>
      <p:sp>
        <p:nvSpPr>
          <p:cNvPr id="19" name="Hình Chữ nhật 11"/>
          <p:cNvSpPr>
            <a:spLocks noChangeArrowheads="1"/>
          </p:cNvSpPr>
          <p:nvPr/>
        </p:nvSpPr>
        <p:spPr bwMode="auto">
          <a:xfrm>
            <a:off x="6651325" y="1464317"/>
            <a:ext cx="282962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fontAlgn="base">
              <a:spcBef>
                <a:spcPct val="0"/>
              </a:spcBef>
              <a:spcAft>
                <a:spcPct val="0"/>
              </a:spcAft>
            </a:pPr>
            <a:r>
              <a:rPr lang="en-US" altLang="en-US" sz="4800" b="1" dirty="0" err="1">
                <a:solidFill>
                  <a:srgbClr val="000000"/>
                </a:solidFill>
                <a:latin typeface="Times New Roman" pitchFamily="18" charset="0"/>
                <a:cs typeface="Arial" pitchFamily="34" charset="0"/>
              </a:rPr>
              <a:t>lười</a:t>
            </a:r>
            <a:r>
              <a:rPr lang="en-US" altLang="en-US" sz="4800" b="1" dirty="0">
                <a:solidFill>
                  <a:srgbClr val="000000"/>
                </a:solidFill>
                <a:latin typeface="Times New Roman" pitchFamily="18" charset="0"/>
                <a:cs typeface="Arial" pitchFamily="34" charset="0"/>
              </a:rPr>
              <a:t> </a:t>
            </a:r>
            <a:r>
              <a:rPr lang="en-US" altLang="en-US" sz="4800" b="1" dirty="0" err="1">
                <a:solidFill>
                  <a:srgbClr val="000000"/>
                </a:solidFill>
                <a:latin typeface="Times New Roman" pitchFamily="18" charset="0"/>
                <a:cs typeface="Arial" pitchFamily="34" charset="0"/>
              </a:rPr>
              <a:t>biếng</a:t>
            </a:r>
            <a:endParaRPr lang="en-US" altLang="en-US" sz="4800" b="1" dirty="0">
              <a:solidFill>
                <a:prstClr val="black"/>
              </a:solidFill>
              <a:latin typeface="Verdana" pitchFamily="34" charset="0"/>
              <a:cs typeface="Arial" pitchFamily="34" charset="0"/>
            </a:endParaRPr>
          </a:p>
        </p:txBody>
      </p:sp>
      <p:sp>
        <p:nvSpPr>
          <p:cNvPr id="20" name="Hình Chữ nhật 12"/>
          <p:cNvSpPr>
            <a:spLocks noChangeArrowheads="1"/>
          </p:cNvSpPr>
          <p:nvPr/>
        </p:nvSpPr>
        <p:spPr bwMode="auto">
          <a:xfrm>
            <a:off x="1010846" y="2637432"/>
            <a:ext cx="372730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fontAlgn="base">
              <a:spcBef>
                <a:spcPct val="0"/>
              </a:spcBef>
              <a:spcAft>
                <a:spcPct val="0"/>
              </a:spcAft>
            </a:pPr>
            <a:r>
              <a:rPr lang="en-US" altLang="en-US" sz="4800" b="1" dirty="0" err="1">
                <a:solidFill>
                  <a:srgbClr val="000000"/>
                </a:solidFill>
                <a:latin typeface="Times New Roman" pitchFamily="18" charset="0"/>
                <a:cs typeface="Arial" pitchFamily="34" charset="0"/>
              </a:rPr>
              <a:t>nghiêm</a:t>
            </a:r>
            <a:r>
              <a:rPr lang="en-US" altLang="en-US" sz="4800" b="1" dirty="0">
                <a:solidFill>
                  <a:srgbClr val="000000"/>
                </a:solidFill>
                <a:latin typeface="Times New Roman" pitchFamily="18" charset="0"/>
                <a:cs typeface="Arial" pitchFamily="34" charset="0"/>
              </a:rPr>
              <a:t> </a:t>
            </a:r>
            <a:r>
              <a:rPr lang="en-US" altLang="en-US" sz="4800" b="1" dirty="0" err="1">
                <a:solidFill>
                  <a:srgbClr val="000000"/>
                </a:solidFill>
                <a:latin typeface="Times New Roman" pitchFamily="18" charset="0"/>
                <a:cs typeface="Arial" pitchFamily="34" charset="0"/>
              </a:rPr>
              <a:t>giọng</a:t>
            </a:r>
            <a:endParaRPr lang="en-US" altLang="en-US" sz="4800" b="1" dirty="0">
              <a:solidFill>
                <a:prstClr val="black"/>
              </a:solidFill>
              <a:latin typeface="Verdana" pitchFamily="34" charset="0"/>
              <a:cs typeface="Arial" pitchFamily="34" charset="0"/>
            </a:endParaRPr>
          </a:p>
        </p:txBody>
      </p:sp>
      <p:sp>
        <p:nvSpPr>
          <p:cNvPr id="21" name="Hình Chữ nhật 14"/>
          <p:cNvSpPr>
            <a:spLocks noChangeArrowheads="1"/>
          </p:cNvSpPr>
          <p:nvPr/>
        </p:nvSpPr>
        <p:spPr bwMode="auto">
          <a:xfrm>
            <a:off x="6589609" y="2586640"/>
            <a:ext cx="301076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fontAlgn="base">
              <a:spcBef>
                <a:spcPct val="0"/>
              </a:spcBef>
              <a:spcAft>
                <a:spcPct val="0"/>
              </a:spcAft>
            </a:pPr>
            <a:r>
              <a:rPr lang="en-US" altLang="en-US" sz="4800" b="1" dirty="0" err="1">
                <a:solidFill>
                  <a:srgbClr val="000000"/>
                </a:solidFill>
                <a:latin typeface="Times New Roman" pitchFamily="18" charset="0"/>
                <a:cs typeface="Arial" pitchFamily="34" charset="0"/>
              </a:rPr>
              <a:t>thản</a:t>
            </a:r>
            <a:r>
              <a:rPr lang="en-US" altLang="en-US" sz="4800" b="1" dirty="0">
                <a:solidFill>
                  <a:srgbClr val="000000"/>
                </a:solidFill>
                <a:latin typeface="Times New Roman" pitchFamily="18" charset="0"/>
                <a:cs typeface="Arial" pitchFamily="34" charset="0"/>
              </a:rPr>
              <a:t> </a:t>
            </a:r>
            <a:r>
              <a:rPr lang="en-US" altLang="en-US" sz="4800" b="1" dirty="0" err="1">
                <a:solidFill>
                  <a:srgbClr val="000000"/>
                </a:solidFill>
                <a:latin typeface="Times New Roman" pitchFamily="18" charset="0"/>
                <a:cs typeface="Arial" pitchFamily="34" charset="0"/>
              </a:rPr>
              <a:t>nhiên</a:t>
            </a:r>
            <a:endParaRPr lang="en-US" altLang="en-US" sz="4800" b="1" dirty="0">
              <a:solidFill>
                <a:prstClr val="black"/>
              </a:solidFill>
              <a:latin typeface="Verdana" pitchFamily="34" charset="0"/>
              <a:cs typeface="Arial" pitchFamily="34" charset="0"/>
            </a:endParaRPr>
          </a:p>
        </p:txBody>
      </p:sp>
      <p:sp>
        <p:nvSpPr>
          <p:cNvPr id="23" name="Hình Chữ nhật 14"/>
          <p:cNvSpPr>
            <a:spLocks noChangeArrowheads="1"/>
          </p:cNvSpPr>
          <p:nvPr/>
        </p:nvSpPr>
        <p:spPr bwMode="auto">
          <a:xfrm>
            <a:off x="947852" y="4011701"/>
            <a:ext cx="287450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fontAlgn="base">
              <a:spcBef>
                <a:spcPct val="0"/>
              </a:spcBef>
              <a:spcAft>
                <a:spcPct val="0"/>
              </a:spcAft>
            </a:pPr>
            <a:r>
              <a:rPr lang="en-US" altLang="en-US" sz="4800" b="1" dirty="0" err="1">
                <a:solidFill>
                  <a:srgbClr val="000000"/>
                </a:solidFill>
                <a:latin typeface="Times New Roman" pitchFamily="18" charset="0"/>
                <a:cs typeface="Arial" pitchFamily="34" charset="0"/>
              </a:rPr>
              <a:t>dành</a:t>
            </a:r>
            <a:r>
              <a:rPr lang="en-US" altLang="en-US" sz="4800" b="1" dirty="0">
                <a:solidFill>
                  <a:srgbClr val="000000"/>
                </a:solidFill>
                <a:latin typeface="Times New Roman" pitchFamily="18" charset="0"/>
                <a:cs typeface="Arial" pitchFamily="34" charset="0"/>
              </a:rPr>
              <a:t> </a:t>
            </a:r>
            <a:r>
              <a:rPr lang="en-US" altLang="en-US" sz="4800" b="1" dirty="0" err="1">
                <a:solidFill>
                  <a:srgbClr val="000000"/>
                </a:solidFill>
                <a:latin typeface="Times New Roman" pitchFamily="18" charset="0"/>
                <a:cs typeface="Arial" pitchFamily="34" charset="0"/>
              </a:rPr>
              <a:t>dụm</a:t>
            </a:r>
            <a:endParaRPr lang="en-US" altLang="en-US" sz="4800" b="1" dirty="0">
              <a:solidFill>
                <a:prstClr val="black"/>
              </a:solidFill>
              <a:latin typeface="Verdana" pitchFamily="34" charset="0"/>
              <a:cs typeface="Arial" pitchFamily="34" charset="0"/>
            </a:endParaRPr>
          </a:p>
        </p:txBody>
      </p:sp>
      <p:sp>
        <p:nvSpPr>
          <p:cNvPr id="24" name="Hình Chữ nhật 14"/>
          <p:cNvSpPr>
            <a:spLocks noChangeArrowheads="1"/>
          </p:cNvSpPr>
          <p:nvPr/>
        </p:nvSpPr>
        <p:spPr bwMode="auto">
          <a:xfrm>
            <a:off x="6734532" y="4070367"/>
            <a:ext cx="104227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fontAlgn="base">
              <a:spcBef>
                <a:spcPct val="0"/>
              </a:spcBef>
              <a:spcAft>
                <a:spcPct val="0"/>
              </a:spcAft>
            </a:pPr>
            <a:r>
              <a:rPr lang="en-US" altLang="en-US" sz="4800" b="1" dirty="0" err="1">
                <a:solidFill>
                  <a:srgbClr val="000000"/>
                </a:solidFill>
                <a:latin typeface="Times New Roman" pitchFamily="18" charset="0"/>
                <a:cs typeface="Arial" pitchFamily="34" charset="0"/>
              </a:rPr>
              <a:t>dúi</a:t>
            </a:r>
            <a:endParaRPr lang="en-US" altLang="en-US" sz="4800" b="1" dirty="0">
              <a:solidFill>
                <a:prstClr val="black"/>
              </a:solidFill>
              <a:latin typeface="Verdana" pitchFamily="34" charset="0"/>
              <a:cs typeface="Arial" pitchFamily="34" charset="0"/>
            </a:endParaRPr>
          </a:p>
        </p:txBody>
      </p:sp>
      <p:sp>
        <p:nvSpPr>
          <p:cNvPr id="2" name="Rectangle 1"/>
          <p:cNvSpPr/>
          <p:nvPr/>
        </p:nvSpPr>
        <p:spPr>
          <a:xfrm>
            <a:off x="4048585" y="243145"/>
            <a:ext cx="4331635" cy="923330"/>
          </a:xfrm>
          <a:prstGeom prst="rect">
            <a:avLst/>
          </a:prstGeom>
        </p:spPr>
        <p:txBody>
          <a:bodyPr wrap="none">
            <a:spAutoFit/>
          </a:bodyPr>
          <a:lstStyle/>
          <a:p>
            <a:pPr marL="342900" lvl="0" indent="-342900" algn="ctr" fontAlgn="base">
              <a:spcBef>
                <a:spcPct val="20000"/>
              </a:spcBef>
              <a:spcAft>
                <a:spcPct val="0"/>
              </a:spcAft>
            </a:pPr>
            <a:r>
              <a:rPr kumimoji="0" lang="en-US" sz="54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Luyện</a:t>
            </a:r>
            <a:r>
              <a:rPr kumimoji="0" lang="en-US" sz="54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vi-VN" sz="54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đ</a:t>
            </a:r>
            <a:r>
              <a:rPr kumimoji="0" lang="en-US" sz="54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ọc</a:t>
            </a:r>
            <a:r>
              <a:rPr kumimoji="0" lang="en-US" sz="54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54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từ</a:t>
            </a:r>
            <a:r>
              <a:rPr kumimoji="0" lang="en-US" sz="54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a:t>
            </a:r>
          </a:p>
        </p:txBody>
      </p:sp>
      <p:sp>
        <p:nvSpPr>
          <p:cNvPr id="3" name="Rectangle 2"/>
          <p:cNvSpPr/>
          <p:nvPr/>
        </p:nvSpPr>
        <p:spPr>
          <a:xfrm>
            <a:off x="1276267" y="1500979"/>
            <a:ext cx="1279517" cy="830997"/>
          </a:xfrm>
          <a:prstGeom prst="rect">
            <a:avLst/>
          </a:prstGeom>
        </p:spPr>
        <p:txBody>
          <a:bodyPr wrap="none">
            <a:spAutoFit/>
          </a:bodyPr>
          <a:lstStyle/>
          <a:p>
            <a:r>
              <a:rPr lang="en-US" altLang="en-US" sz="4800" b="1" dirty="0" err="1">
                <a:solidFill>
                  <a:srgbClr val="FF0000"/>
                </a:solidFill>
                <a:latin typeface="Times New Roman" pitchFamily="18" charset="0"/>
                <a:cs typeface="Arial" pitchFamily="34" charset="0"/>
              </a:rPr>
              <a:t>iêng</a:t>
            </a:r>
            <a:endParaRPr lang="en-US" sz="4800" dirty="0">
              <a:solidFill>
                <a:srgbClr val="FF0000"/>
              </a:solidFill>
            </a:endParaRPr>
          </a:p>
        </p:txBody>
      </p:sp>
      <p:sp>
        <p:nvSpPr>
          <p:cNvPr id="4" name="Rectangle 3"/>
          <p:cNvSpPr/>
          <p:nvPr/>
        </p:nvSpPr>
        <p:spPr>
          <a:xfrm>
            <a:off x="7108760" y="4079641"/>
            <a:ext cx="699230" cy="830997"/>
          </a:xfrm>
          <a:prstGeom prst="rect">
            <a:avLst/>
          </a:prstGeom>
        </p:spPr>
        <p:txBody>
          <a:bodyPr wrap="none">
            <a:spAutoFit/>
          </a:bodyPr>
          <a:lstStyle/>
          <a:p>
            <a:pPr algn="ctr" fontAlgn="base">
              <a:spcBef>
                <a:spcPct val="0"/>
              </a:spcBef>
              <a:spcAft>
                <a:spcPct val="0"/>
              </a:spcAft>
            </a:pPr>
            <a:r>
              <a:rPr lang="en-US" altLang="en-US" sz="4800" b="1" dirty="0" err="1">
                <a:solidFill>
                  <a:srgbClr val="FF0000"/>
                </a:solidFill>
                <a:latin typeface="Times New Roman" pitchFamily="18" charset="0"/>
                <a:cs typeface="Arial" pitchFamily="34" charset="0"/>
              </a:rPr>
              <a:t>ui</a:t>
            </a:r>
            <a:endParaRPr lang="en-US" altLang="en-US" sz="4800" b="1" dirty="0">
              <a:solidFill>
                <a:srgbClr val="FF0000"/>
              </a:solidFill>
              <a:latin typeface="Verdana" pitchFamily="34" charset="0"/>
              <a:cs typeface="Arial" pitchFamily="34" charset="0"/>
            </a:endParaRPr>
          </a:p>
        </p:txBody>
      </p:sp>
      <p:sp>
        <p:nvSpPr>
          <p:cNvPr id="26" name="Rectangle 25"/>
          <p:cNvSpPr/>
          <p:nvPr/>
        </p:nvSpPr>
        <p:spPr>
          <a:xfrm>
            <a:off x="8604078" y="2586306"/>
            <a:ext cx="971741" cy="830997"/>
          </a:xfrm>
          <a:prstGeom prst="rect">
            <a:avLst/>
          </a:prstGeom>
        </p:spPr>
        <p:txBody>
          <a:bodyPr wrap="none">
            <a:spAutoFit/>
          </a:bodyPr>
          <a:lstStyle/>
          <a:p>
            <a:pPr algn="ctr" fontAlgn="base">
              <a:spcBef>
                <a:spcPct val="0"/>
              </a:spcBef>
              <a:spcAft>
                <a:spcPct val="0"/>
              </a:spcAft>
            </a:pPr>
            <a:r>
              <a:rPr lang="en-US" altLang="en-US" sz="4800" b="1" dirty="0" err="1">
                <a:solidFill>
                  <a:srgbClr val="FF0000"/>
                </a:solidFill>
                <a:latin typeface="Times New Roman" pitchFamily="18" charset="0"/>
                <a:cs typeface="Arial" pitchFamily="34" charset="0"/>
              </a:rPr>
              <a:t>iên</a:t>
            </a:r>
            <a:endParaRPr lang="en-US" altLang="en-US" sz="4800" b="1" dirty="0">
              <a:solidFill>
                <a:srgbClr val="FF0000"/>
              </a:solidFill>
              <a:latin typeface="Verdana" pitchFamily="34" charset="0"/>
              <a:cs typeface="Arial" pitchFamily="34" charset="0"/>
            </a:endParaRPr>
          </a:p>
        </p:txBody>
      </p:sp>
      <p:sp>
        <p:nvSpPr>
          <p:cNvPr id="27" name="Rectangle 26"/>
          <p:cNvSpPr/>
          <p:nvPr/>
        </p:nvSpPr>
        <p:spPr>
          <a:xfrm>
            <a:off x="7147917" y="2605983"/>
            <a:ext cx="835485" cy="830997"/>
          </a:xfrm>
          <a:prstGeom prst="rect">
            <a:avLst/>
          </a:prstGeom>
        </p:spPr>
        <p:txBody>
          <a:bodyPr wrap="none">
            <a:spAutoFit/>
          </a:bodyPr>
          <a:lstStyle/>
          <a:p>
            <a:pPr algn="ctr" fontAlgn="base">
              <a:spcBef>
                <a:spcPct val="0"/>
              </a:spcBef>
              <a:spcAft>
                <a:spcPct val="0"/>
              </a:spcAft>
            </a:pPr>
            <a:r>
              <a:rPr lang="en-US" altLang="en-US" sz="4800" b="1" dirty="0">
                <a:solidFill>
                  <a:srgbClr val="FF0000"/>
                </a:solidFill>
                <a:latin typeface="Times New Roman" pitchFamily="18" charset="0"/>
                <a:cs typeface="Arial" pitchFamily="34" charset="0"/>
              </a:rPr>
              <a:t>an</a:t>
            </a:r>
            <a:endParaRPr lang="en-US" altLang="en-US" sz="4800" b="1" dirty="0">
              <a:solidFill>
                <a:srgbClr val="FF0000"/>
              </a:solidFill>
              <a:latin typeface="Verdana" pitchFamily="34" charset="0"/>
              <a:cs typeface="Arial" pitchFamily="34" charset="0"/>
            </a:endParaRPr>
          </a:p>
        </p:txBody>
      </p:sp>
      <p:sp>
        <p:nvSpPr>
          <p:cNvPr id="28" name="Rectangle 27"/>
          <p:cNvSpPr/>
          <p:nvPr/>
        </p:nvSpPr>
        <p:spPr>
          <a:xfrm>
            <a:off x="8199410" y="1463086"/>
            <a:ext cx="1279517" cy="830997"/>
          </a:xfrm>
          <a:prstGeom prst="rect">
            <a:avLst/>
          </a:prstGeom>
        </p:spPr>
        <p:txBody>
          <a:bodyPr wrap="none">
            <a:spAutoFit/>
          </a:bodyPr>
          <a:lstStyle/>
          <a:p>
            <a:pPr algn="ctr" fontAlgn="base">
              <a:spcBef>
                <a:spcPct val="0"/>
              </a:spcBef>
              <a:spcAft>
                <a:spcPct val="0"/>
              </a:spcAft>
            </a:pPr>
            <a:r>
              <a:rPr lang="en-US" altLang="en-US" sz="4800" b="1" dirty="0" err="1">
                <a:solidFill>
                  <a:srgbClr val="FF0000"/>
                </a:solidFill>
                <a:latin typeface="Times New Roman" pitchFamily="18" charset="0"/>
                <a:cs typeface="Arial" pitchFamily="34" charset="0"/>
              </a:rPr>
              <a:t>iêng</a:t>
            </a:r>
            <a:endParaRPr lang="en-US" altLang="en-US" sz="4800" b="1" dirty="0">
              <a:solidFill>
                <a:srgbClr val="FF0000"/>
              </a:solidFill>
              <a:latin typeface="Verdana" pitchFamily="34" charset="0"/>
              <a:cs typeface="Arial" pitchFamily="34" charset="0"/>
            </a:endParaRPr>
          </a:p>
        </p:txBody>
      </p:sp>
      <p:sp>
        <p:nvSpPr>
          <p:cNvPr id="29" name="Rectangle 28"/>
          <p:cNvSpPr/>
          <p:nvPr/>
        </p:nvSpPr>
        <p:spPr>
          <a:xfrm>
            <a:off x="6841362" y="1456719"/>
            <a:ext cx="1066319" cy="830997"/>
          </a:xfrm>
          <a:prstGeom prst="rect">
            <a:avLst/>
          </a:prstGeom>
        </p:spPr>
        <p:txBody>
          <a:bodyPr wrap="none">
            <a:spAutoFit/>
          </a:bodyPr>
          <a:lstStyle/>
          <a:p>
            <a:pPr algn="ctr" fontAlgn="base">
              <a:spcBef>
                <a:spcPct val="0"/>
              </a:spcBef>
              <a:spcAft>
                <a:spcPct val="0"/>
              </a:spcAft>
            </a:pPr>
            <a:r>
              <a:rPr lang="en-US" altLang="en-US" sz="4800" b="1" dirty="0" err="1">
                <a:solidFill>
                  <a:srgbClr val="FF0000"/>
                </a:solidFill>
                <a:latin typeface="Times New Roman" pitchFamily="18" charset="0"/>
                <a:cs typeface="Arial" pitchFamily="34" charset="0"/>
              </a:rPr>
              <a:t>ươi</a:t>
            </a:r>
            <a:endParaRPr lang="en-US" altLang="en-US" sz="4800" b="1" dirty="0">
              <a:solidFill>
                <a:srgbClr val="FF0000"/>
              </a:solidFill>
              <a:latin typeface="Verdana" pitchFamily="34" charset="0"/>
              <a:cs typeface="Arial" pitchFamily="34" charset="0"/>
            </a:endParaRPr>
          </a:p>
        </p:txBody>
      </p:sp>
      <p:sp>
        <p:nvSpPr>
          <p:cNvPr id="30" name="Rectangle 29"/>
          <p:cNvSpPr/>
          <p:nvPr/>
        </p:nvSpPr>
        <p:spPr>
          <a:xfrm>
            <a:off x="965052" y="4013959"/>
            <a:ext cx="527709" cy="830997"/>
          </a:xfrm>
          <a:prstGeom prst="rect">
            <a:avLst/>
          </a:prstGeom>
        </p:spPr>
        <p:txBody>
          <a:bodyPr wrap="none">
            <a:spAutoFit/>
          </a:bodyPr>
          <a:lstStyle/>
          <a:p>
            <a:pPr algn="ctr" fontAlgn="base">
              <a:spcBef>
                <a:spcPct val="0"/>
              </a:spcBef>
              <a:spcAft>
                <a:spcPct val="0"/>
              </a:spcAft>
            </a:pPr>
            <a:r>
              <a:rPr lang="en-US" altLang="en-US" sz="4800" b="1" dirty="0">
                <a:solidFill>
                  <a:srgbClr val="FF0000"/>
                </a:solidFill>
                <a:latin typeface="Times New Roman" pitchFamily="18" charset="0"/>
                <a:cs typeface="Arial" pitchFamily="34" charset="0"/>
              </a:rPr>
              <a:t>d</a:t>
            </a:r>
            <a:endParaRPr lang="en-US" altLang="en-US" sz="4800" b="1" dirty="0">
              <a:solidFill>
                <a:srgbClr val="FF0000"/>
              </a:solidFill>
              <a:latin typeface="Verdana" pitchFamily="34" charset="0"/>
              <a:cs typeface="Arial" pitchFamily="34" charset="0"/>
            </a:endParaRPr>
          </a:p>
        </p:txBody>
      </p:sp>
      <p:sp>
        <p:nvSpPr>
          <p:cNvPr id="31" name="Rectangle 30"/>
          <p:cNvSpPr/>
          <p:nvPr/>
        </p:nvSpPr>
        <p:spPr>
          <a:xfrm>
            <a:off x="2441459" y="4009443"/>
            <a:ext cx="527709" cy="830997"/>
          </a:xfrm>
          <a:prstGeom prst="rect">
            <a:avLst/>
          </a:prstGeom>
        </p:spPr>
        <p:txBody>
          <a:bodyPr wrap="none">
            <a:spAutoFit/>
          </a:bodyPr>
          <a:lstStyle/>
          <a:p>
            <a:pPr algn="ctr" fontAlgn="base">
              <a:spcBef>
                <a:spcPct val="0"/>
              </a:spcBef>
              <a:spcAft>
                <a:spcPct val="0"/>
              </a:spcAft>
            </a:pPr>
            <a:r>
              <a:rPr lang="en-US" altLang="en-US" sz="4800" b="1" dirty="0">
                <a:solidFill>
                  <a:srgbClr val="FF0000"/>
                </a:solidFill>
                <a:latin typeface="Times New Roman" pitchFamily="18" charset="0"/>
                <a:cs typeface="Arial" pitchFamily="34" charset="0"/>
              </a:rPr>
              <a:t>d</a:t>
            </a:r>
            <a:endParaRPr lang="en-US" altLang="en-US" sz="4800" b="1" dirty="0">
              <a:solidFill>
                <a:srgbClr val="FF0000"/>
              </a:solidFill>
              <a:latin typeface="Verdana" pitchFamily="34" charset="0"/>
              <a:cs typeface="Arial" pitchFamily="34" charset="0"/>
            </a:endParaRPr>
          </a:p>
        </p:txBody>
      </p:sp>
      <p:sp>
        <p:nvSpPr>
          <p:cNvPr id="32" name="Rectangle 31"/>
          <p:cNvSpPr/>
          <p:nvPr/>
        </p:nvSpPr>
        <p:spPr>
          <a:xfrm>
            <a:off x="3581256" y="2626947"/>
            <a:ext cx="1143263" cy="830997"/>
          </a:xfrm>
          <a:prstGeom prst="rect">
            <a:avLst/>
          </a:prstGeom>
        </p:spPr>
        <p:txBody>
          <a:bodyPr wrap="none">
            <a:spAutoFit/>
          </a:bodyPr>
          <a:lstStyle/>
          <a:p>
            <a:pPr algn="ctr" fontAlgn="base">
              <a:spcBef>
                <a:spcPct val="0"/>
              </a:spcBef>
              <a:spcAft>
                <a:spcPct val="0"/>
              </a:spcAft>
            </a:pPr>
            <a:r>
              <a:rPr lang="en-US" altLang="en-US" sz="4800" b="1" dirty="0" err="1">
                <a:solidFill>
                  <a:srgbClr val="FF0000"/>
                </a:solidFill>
                <a:latin typeface="Times New Roman" pitchFamily="18" charset="0"/>
                <a:cs typeface="Arial" pitchFamily="34" charset="0"/>
              </a:rPr>
              <a:t>ong</a:t>
            </a:r>
            <a:endParaRPr lang="en-US" altLang="en-US" sz="4800" b="1" dirty="0">
              <a:solidFill>
                <a:srgbClr val="FF0000"/>
              </a:solidFill>
              <a:latin typeface="Verdana" pitchFamily="34" charset="0"/>
              <a:cs typeface="Arial" pitchFamily="34" charset="0"/>
            </a:endParaRPr>
          </a:p>
        </p:txBody>
      </p:sp>
      <p:sp>
        <p:nvSpPr>
          <p:cNvPr id="33" name="Rectangle 32"/>
          <p:cNvSpPr/>
          <p:nvPr/>
        </p:nvSpPr>
        <p:spPr>
          <a:xfrm>
            <a:off x="1967602" y="2627597"/>
            <a:ext cx="1141659" cy="830997"/>
          </a:xfrm>
          <a:prstGeom prst="rect">
            <a:avLst/>
          </a:prstGeom>
        </p:spPr>
        <p:txBody>
          <a:bodyPr wrap="none">
            <a:spAutoFit/>
          </a:bodyPr>
          <a:lstStyle/>
          <a:p>
            <a:pPr algn="ctr" fontAlgn="base">
              <a:spcBef>
                <a:spcPct val="0"/>
              </a:spcBef>
              <a:spcAft>
                <a:spcPct val="0"/>
              </a:spcAft>
            </a:pPr>
            <a:r>
              <a:rPr lang="en-US" altLang="en-US" sz="4800" b="1" dirty="0" err="1">
                <a:solidFill>
                  <a:srgbClr val="FF0000"/>
                </a:solidFill>
                <a:latin typeface="Times New Roman" pitchFamily="18" charset="0"/>
                <a:cs typeface="Arial" pitchFamily="34" charset="0"/>
              </a:rPr>
              <a:t>iêm</a:t>
            </a:r>
            <a:endParaRPr lang="en-US" altLang="en-US" sz="4800" b="1" dirty="0">
              <a:solidFill>
                <a:srgbClr val="FF0000"/>
              </a:solidFill>
              <a:latin typeface="Verdana" pitchFamily="34" charset="0"/>
              <a:cs typeface="Arial" pitchFamily="34" charset="0"/>
            </a:endParaRPr>
          </a:p>
        </p:txBody>
      </p:sp>
      <p:sp>
        <p:nvSpPr>
          <p:cNvPr id="34" name="Rectangle 33"/>
          <p:cNvSpPr/>
          <p:nvPr/>
        </p:nvSpPr>
        <p:spPr>
          <a:xfrm>
            <a:off x="2803675" y="1479966"/>
            <a:ext cx="1143263" cy="830997"/>
          </a:xfrm>
          <a:prstGeom prst="rect">
            <a:avLst/>
          </a:prstGeom>
        </p:spPr>
        <p:txBody>
          <a:bodyPr wrap="none">
            <a:spAutoFit/>
          </a:bodyPr>
          <a:lstStyle/>
          <a:p>
            <a:pPr algn="ctr" fontAlgn="base">
              <a:spcBef>
                <a:spcPct val="0"/>
              </a:spcBef>
              <a:spcAft>
                <a:spcPct val="0"/>
              </a:spcAft>
            </a:pPr>
            <a:r>
              <a:rPr lang="en-US" altLang="en-US" sz="4800" b="1" dirty="0" err="1">
                <a:solidFill>
                  <a:srgbClr val="FF0000"/>
                </a:solidFill>
                <a:latin typeface="Times New Roman" pitchFamily="18" charset="0"/>
                <a:cs typeface="Arial" pitchFamily="34" charset="0"/>
              </a:rPr>
              <a:t>ăng</a:t>
            </a:r>
            <a:endParaRPr lang="en-US" altLang="en-US" sz="4800" b="1" dirty="0">
              <a:solidFill>
                <a:srgbClr val="FF0000"/>
              </a:solidFill>
              <a:latin typeface="Verdana" pitchFamily="34" charset="0"/>
              <a:cs typeface="Arial" pitchFamily="34" charset="0"/>
            </a:endParaRPr>
          </a:p>
        </p:txBody>
      </p:sp>
    </p:spTree>
    <p:extLst>
      <p:ext uri="{BB962C8B-B14F-4D97-AF65-F5344CB8AC3E}">
        <p14:creationId xmlns:p14="http://schemas.microsoft.com/office/powerpoint/2010/main" val="255513085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circle(in)">
                                      <p:cBhvr>
                                        <p:cTn id="12" dur="2000"/>
                                        <p:tgtEl>
                                          <p:spTgt spid="34"/>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additive="base">
                                        <p:cTn id="20" dur="500" fill="hold"/>
                                        <p:tgtEl>
                                          <p:spTgt spid="20"/>
                                        </p:tgtEl>
                                        <p:attrNameLst>
                                          <p:attrName>ppt_x</p:attrName>
                                        </p:attrNameLst>
                                      </p:cBhvr>
                                      <p:tavLst>
                                        <p:tav tm="0">
                                          <p:val>
                                            <p:strVal val="#ppt_x"/>
                                          </p:val>
                                        </p:tav>
                                        <p:tav tm="100000">
                                          <p:val>
                                            <p:strVal val="#ppt_x"/>
                                          </p:val>
                                        </p:tav>
                                      </p:tavLst>
                                    </p:anim>
                                    <p:anim calcmode="lin" valueType="num">
                                      <p:cBhvr additive="base">
                                        <p:cTn id="2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circle(in)">
                                      <p:cBhvr>
                                        <p:cTn id="26" dur="2000"/>
                                        <p:tgtEl>
                                          <p:spTgt spid="32"/>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circle(in)">
                                      <p:cBhvr>
                                        <p:cTn id="29" dur="2000"/>
                                        <p:tgtEl>
                                          <p:spTgt spid="33"/>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circle(in)">
                                      <p:cBhvr>
                                        <p:cTn id="34" dur="20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circle(in)">
                                      <p:cBhvr>
                                        <p:cTn id="39" dur="2000"/>
                                        <p:tgtEl>
                                          <p:spTgt spid="30"/>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circle(in)">
                                      <p:cBhvr>
                                        <p:cTn id="42" dur="2000"/>
                                        <p:tgtEl>
                                          <p:spTgt spid="31"/>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fill="hold"/>
                                        <p:tgtEl>
                                          <p:spTgt spid="19"/>
                                        </p:tgtEl>
                                        <p:attrNameLst>
                                          <p:attrName>ppt_x</p:attrName>
                                        </p:attrNameLst>
                                      </p:cBhvr>
                                      <p:tavLst>
                                        <p:tav tm="0">
                                          <p:val>
                                            <p:strVal val="#ppt_x"/>
                                          </p:val>
                                        </p:tav>
                                        <p:tav tm="100000">
                                          <p:val>
                                            <p:strVal val="#ppt_x"/>
                                          </p:val>
                                        </p:tav>
                                      </p:tavLst>
                                    </p:anim>
                                    <p:anim calcmode="lin" valueType="num">
                                      <p:cBhvr additive="base">
                                        <p:cTn id="4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circle(in)">
                                      <p:cBhvr>
                                        <p:cTn id="53" dur="2000"/>
                                        <p:tgtEl>
                                          <p:spTgt spid="29"/>
                                        </p:tgtEl>
                                      </p:cBhvr>
                                    </p:animEffect>
                                  </p:childTnLst>
                                </p:cTn>
                              </p:par>
                              <p:par>
                                <p:cTn id="54" presetID="6" presetClass="entr" presetSubtype="16" fill="hold" grpId="0" nodeType="with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circle(in)">
                                      <p:cBhvr>
                                        <p:cTn id="56" dur="2000"/>
                                        <p:tgtEl>
                                          <p:spTgt spid="28"/>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additive="base">
                                        <p:cTn id="61" dur="500" fill="hold"/>
                                        <p:tgtEl>
                                          <p:spTgt spid="21"/>
                                        </p:tgtEl>
                                        <p:attrNameLst>
                                          <p:attrName>ppt_x</p:attrName>
                                        </p:attrNameLst>
                                      </p:cBhvr>
                                      <p:tavLst>
                                        <p:tav tm="0">
                                          <p:val>
                                            <p:strVal val="#ppt_x"/>
                                          </p:val>
                                        </p:tav>
                                        <p:tav tm="100000">
                                          <p:val>
                                            <p:strVal val="#ppt_x"/>
                                          </p:val>
                                        </p:tav>
                                      </p:tavLst>
                                    </p:anim>
                                    <p:anim calcmode="lin" valueType="num">
                                      <p:cBhvr additive="base">
                                        <p:cTn id="6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circle(in)">
                                      <p:cBhvr>
                                        <p:cTn id="67" dur="2000"/>
                                        <p:tgtEl>
                                          <p:spTgt spid="27"/>
                                        </p:tgtEl>
                                      </p:cBhvr>
                                    </p:animEffect>
                                  </p:childTnLst>
                                </p:cTn>
                              </p:par>
                              <p:par>
                                <p:cTn id="68" presetID="6" presetClass="entr" presetSubtype="16" fill="hold" grpId="0" nodeType="with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circle(in)">
                                      <p:cBhvr>
                                        <p:cTn id="70" dur="2000"/>
                                        <p:tgtEl>
                                          <p:spTgt spid="26"/>
                                        </p:tgtEl>
                                      </p:cBhvr>
                                    </p:animEffect>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24"/>
                                        </p:tgtEl>
                                        <p:attrNameLst>
                                          <p:attrName>style.visibility</p:attrName>
                                        </p:attrNameLst>
                                      </p:cBhvr>
                                      <p:to>
                                        <p:strVal val="visible"/>
                                      </p:to>
                                    </p:set>
                                    <p:anim calcmode="lin" valueType="num">
                                      <p:cBhvr additive="base">
                                        <p:cTn id="75" dur="500" fill="hold"/>
                                        <p:tgtEl>
                                          <p:spTgt spid="24"/>
                                        </p:tgtEl>
                                        <p:attrNameLst>
                                          <p:attrName>ppt_x</p:attrName>
                                        </p:attrNameLst>
                                      </p:cBhvr>
                                      <p:tavLst>
                                        <p:tav tm="0">
                                          <p:val>
                                            <p:strVal val="#ppt_x"/>
                                          </p:val>
                                        </p:tav>
                                        <p:tav tm="100000">
                                          <p:val>
                                            <p:strVal val="#ppt_x"/>
                                          </p:val>
                                        </p:tav>
                                      </p:tavLst>
                                    </p:anim>
                                    <p:anim calcmode="lin" valueType="num">
                                      <p:cBhvr additive="base">
                                        <p:cTn id="7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6" presetClass="entr" presetSubtype="16" fill="hold" grpId="0" nodeType="clickEffect">
                                  <p:stCondLst>
                                    <p:cond delay="0"/>
                                  </p:stCondLst>
                                  <p:childTnLst>
                                    <p:set>
                                      <p:cBhvr>
                                        <p:cTn id="80" dur="1" fill="hold">
                                          <p:stCondLst>
                                            <p:cond delay="0"/>
                                          </p:stCondLst>
                                        </p:cTn>
                                        <p:tgtEl>
                                          <p:spTgt spid="4"/>
                                        </p:tgtEl>
                                        <p:attrNameLst>
                                          <p:attrName>style.visibility</p:attrName>
                                        </p:attrNameLst>
                                      </p:cBhvr>
                                      <p:to>
                                        <p:strVal val="visible"/>
                                      </p:to>
                                    </p:set>
                                    <p:animEffect transition="in" filter="circle(in)">
                                      <p:cBhvr>
                                        <p:cTn id="8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3" grpId="0"/>
      <p:bldP spid="24" grpId="0"/>
      <p:bldP spid="3" grpId="0"/>
      <p:bldP spid="4" grpId="0"/>
      <p:bldP spid="26" grpId="0"/>
      <p:bldP spid="27" grpId="0"/>
      <p:bldP spid="28" grpId="0"/>
      <p:bldP spid="29" grpId="0"/>
      <p:bldP spid="30" grpId="0"/>
      <p:bldP spid="31" grpId="0"/>
      <p:bldP spid="32" grpId="0"/>
      <p:bldP spid="33" grpId="0"/>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TextBox 2"/>
          <p:cNvSpPr txBox="1"/>
          <p:nvPr/>
        </p:nvSpPr>
        <p:spPr>
          <a:xfrm>
            <a:off x="3027680" y="223520"/>
            <a:ext cx="6502400" cy="769441"/>
          </a:xfrm>
          <a:prstGeom prst="rect">
            <a:avLst/>
          </a:prstGeom>
          <a:noFill/>
        </p:spPr>
        <p:txBody>
          <a:bodyPr wrap="square" rtlCol="0">
            <a:spAutoFit/>
          </a:bodyPr>
          <a:lstStyle/>
          <a:p>
            <a:r>
              <a:rPr lang="en-US" sz="4400" b="1" dirty="0" err="1">
                <a:solidFill>
                  <a:srgbClr val="0000FF"/>
                </a:solidFill>
                <a:latin typeface="Times New Roman" panose="02020603050405020304" pitchFamily="18" charset="0"/>
                <a:cs typeface="Times New Roman" panose="02020603050405020304" pitchFamily="18" charset="0"/>
              </a:rPr>
              <a:t>Luyện</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đọc</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câu</a:t>
            </a:r>
            <a:r>
              <a:rPr lang="en-US" sz="4400" b="1" dirty="0">
                <a:solidFill>
                  <a:srgbClr val="0000FF"/>
                </a:solidFill>
                <a:latin typeface="Times New Roman" panose="02020603050405020304" pitchFamily="18" charset="0"/>
                <a:cs typeface="Times New Roman" panose="02020603050405020304" pitchFamily="18" charset="0"/>
              </a:rPr>
              <a:t> , </a:t>
            </a:r>
            <a:r>
              <a:rPr lang="en-US" sz="4400" b="1" dirty="0" err="1">
                <a:solidFill>
                  <a:srgbClr val="0000FF"/>
                </a:solidFill>
                <a:latin typeface="Times New Roman" panose="02020603050405020304" pitchFamily="18" charset="0"/>
                <a:cs typeface="Times New Roman" panose="02020603050405020304" pitchFamily="18" charset="0"/>
              </a:rPr>
              <a:t>đọc</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đoạn</a:t>
            </a:r>
            <a:endParaRPr lang="en-US" sz="4400" b="1" dirty="0">
              <a:solidFill>
                <a:srgbClr val="0000FF"/>
              </a:solidFill>
              <a:latin typeface="Times New Roman" panose="02020603050405020304" pitchFamily="18" charset="0"/>
              <a:cs typeface="Times New Roman" panose="02020603050405020304" pitchFamily="18" charset="0"/>
            </a:endParaRPr>
          </a:p>
        </p:txBody>
      </p:sp>
      <p:sp>
        <p:nvSpPr>
          <p:cNvPr id="4" name="Rectangle 3"/>
          <p:cNvSpPr/>
          <p:nvPr/>
        </p:nvSpPr>
        <p:spPr>
          <a:xfrm>
            <a:off x="136168" y="2883515"/>
            <a:ext cx="11927839" cy="3785652"/>
          </a:xfrm>
          <a:prstGeom prst="rect">
            <a:avLst/>
          </a:prstGeom>
          <a:solidFill>
            <a:schemeClr val="bg1"/>
          </a:solidFill>
        </p:spPr>
        <p:txBody>
          <a:bodyPr wrap="square">
            <a:spAutoFit/>
          </a:bodyPr>
          <a:lstStyle/>
          <a:p>
            <a:pPr algn="just"/>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vi-VN" sz="4000" b="1" dirty="0">
                <a:solidFill>
                  <a:schemeClr val="accent6">
                    <a:lumMod val="50000"/>
                  </a:schemeClr>
                </a:solidFill>
                <a:latin typeface="Times New Roman" panose="02020603050405020304" pitchFamily="18" charset="0"/>
                <a:cs typeface="Times New Roman" panose="02020603050405020304" pitchFamily="18" charset="0"/>
              </a:rPr>
              <a:t>4. Hôm đó, ông lão đang ngồi sưởi lửa thì con đem tiền về. Ông liền ném luôn mấy đồng vào bếp lửa. Người con vội thọc tay vào lửa lấy ra. Ông lão cười chảy nước mắt:</a:t>
            </a:r>
          </a:p>
          <a:p>
            <a:pPr algn="just"/>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vi-VN" sz="4000" b="1" dirty="0">
                <a:solidFill>
                  <a:schemeClr val="accent6">
                    <a:lumMod val="50000"/>
                  </a:schemeClr>
                </a:solidFill>
                <a:latin typeface="Times New Roman" panose="02020603050405020304" pitchFamily="18" charset="0"/>
                <a:cs typeface="Times New Roman" panose="02020603050405020304" pitchFamily="18" charset="0"/>
              </a:rPr>
              <a:t>– Bây giờ cha tin tiền đó chính tay con làm ra. Có làm lụng vất vả, người ta mới biết quý đồng tiền.</a:t>
            </a:r>
          </a:p>
        </p:txBody>
      </p:sp>
      <p:sp>
        <p:nvSpPr>
          <p:cNvPr id="5" name="Rectangle 4"/>
          <p:cNvSpPr/>
          <p:nvPr/>
        </p:nvSpPr>
        <p:spPr>
          <a:xfrm>
            <a:off x="136169" y="1276518"/>
            <a:ext cx="11927838" cy="1323439"/>
          </a:xfrm>
          <a:prstGeom prst="rect">
            <a:avLst/>
          </a:prstGeom>
        </p:spPr>
        <p:txBody>
          <a:bodyPr wrap="square">
            <a:spAutoFit/>
          </a:bodyPr>
          <a:lstStyle/>
          <a:p>
            <a:r>
              <a:rPr lang="en-US" sz="4000" b="1" dirty="0">
                <a:solidFill>
                  <a:srgbClr val="003399"/>
                </a:solidFill>
                <a:latin typeface="Times New Roman" panose="02020603050405020304" pitchFamily="18" charset="0"/>
              </a:rPr>
              <a:t>      </a:t>
            </a:r>
            <a:r>
              <a:rPr lang="vi-VN" sz="4000" b="1" dirty="0">
                <a:solidFill>
                  <a:srgbClr val="003399"/>
                </a:solidFill>
                <a:latin typeface="Times New Roman" panose="02020603050405020304" pitchFamily="18" charset="0"/>
              </a:rPr>
              <a:t>Cha muốn trước khi nhắm mắt thấy con kiếm nổi bát cơm. </a:t>
            </a:r>
            <a:endParaRPr lang="en-US" sz="4000" dirty="0"/>
          </a:p>
        </p:txBody>
      </p:sp>
      <p:cxnSp>
        <p:nvCxnSpPr>
          <p:cNvPr id="8" name="Straight Connector 7"/>
          <p:cNvCxnSpPr>
            <a:cxnSpLocks/>
          </p:cNvCxnSpPr>
          <p:nvPr/>
        </p:nvCxnSpPr>
        <p:spPr>
          <a:xfrm flipH="1">
            <a:off x="3369656" y="2883515"/>
            <a:ext cx="123037" cy="67335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cxnSpLocks/>
          </p:cNvCxnSpPr>
          <p:nvPr/>
        </p:nvCxnSpPr>
        <p:spPr>
          <a:xfrm flipH="1">
            <a:off x="2113066" y="2062976"/>
            <a:ext cx="95596" cy="5231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cxnSpLocks/>
          </p:cNvCxnSpPr>
          <p:nvPr/>
        </p:nvCxnSpPr>
        <p:spPr>
          <a:xfrm flipH="1">
            <a:off x="3709594" y="6088566"/>
            <a:ext cx="84276" cy="46122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cxnSpLocks/>
          </p:cNvCxnSpPr>
          <p:nvPr/>
        </p:nvCxnSpPr>
        <p:spPr>
          <a:xfrm flipH="1">
            <a:off x="2244932" y="2107580"/>
            <a:ext cx="90151" cy="49338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cxnSpLocks/>
          </p:cNvCxnSpPr>
          <p:nvPr/>
        </p:nvCxnSpPr>
        <p:spPr>
          <a:xfrm flipH="1">
            <a:off x="1961071" y="3657600"/>
            <a:ext cx="93549" cy="51197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cxnSpLocks/>
          </p:cNvCxnSpPr>
          <p:nvPr/>
        </p:nvCxnSpPr>
        <p:spPr>
          <a:xfrm flipH="1">
            <a:off x="9255546" y="3033132"/>
            <a:ext cx="91262" cy="49945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cxnSpLocks/>
          </p:cNvCxnSpPr>
          <p:nvPr/>
        </p:nvCxnSpPr>
        <p:spPr>
          <a:xfrm flipH="1">
            <a:off x="10809133" y="6098498"/>
            <a:ext cx="85608" cy="46852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cxnSpLocks/>
          </p:cNvCxnSpPr>
          <p:nvPr/>
        </p:nvCxnSpPr>
        <p:spPr>
          <a:xfrm flipH="1">
            <a:off x="10913150" y="6088566"/>
            <a:ext cx="87424" cy="47845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cxnSpLocks/>
          </p:cNvCxnSpPr>
          <p:nvPr/>
        </p:nvCxnSpPr>
        <p:spPr>
          <a:xfrm flipH="1">
            <a:off x="3231180" y="5419493"/>
            <a:ext cx="91488" cy="50069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cxnSpLocks/>
          </p:cNvCxnSpPr>
          <p:nvPr/>
        </p:nvCxnSpPr>
        <p:spPr>
          <a:xfrm flipH="1">
            <a:off x="11980895" y="3657600"/>
            <a:ext cx="88889" cy="48646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cxnSpLocks/>
          </p:cNvCxnSpPr>
          <p:nvPr/>
        </p:nvCxnSpPr>
        <p:spPr>
          <a:xfrm flipH="1">
            <a:off x="11226586" y="5289939"/>
            <a:ext cx="120639" cy="66023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cxnSpLocks/>
          </p:cNvCxnSpPr>
          <p:nvPr/>
        </p:nvCxnSpPr>
        <p:spPr>
          <a:xfrm flipH="1">
            <a:off x="6473619" y="5289939"/>
            <a:ext cx="117899" cy="64524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cxnSpLocks/>
          </p:cNvCxnSpPr>
          <p:nvPr/>
        </p:nvCxnSpPr>
        <p:spPr>
          <a:xfrm flipH="1">
            <a:off x="3646609" y="4717663"/>
            <a:ext cx="62985" cy="53189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cxnSpLocks/>
          </p:cNvCxnSpPr>
          <p:nvPr/>
        </p:nvCxnSpPr>
        <p:spPr>
          <a:xfrm flipH="1">
            <a:off x="1866863" y="3635298"/>
            <a:ext cx="98472" cy="53892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cxnSpLocks/>
          </p:cNvCxnSpPr>
          <p:nvPr/>
        </p:nvCxnSpPr>
        <p:spPr>
          <a:xfrm flipH="1">
            <a:off x="8906129" y="4287674"/>
            <a:ext cx="78568" cy="42998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cxnSpLocks/>
          </p:cNvCxnSpPr>
          <p:nvPr/>
        </p:nvCxnSpPr>
        <p:spPr>
          <a:xfrm flipH="1">
            <a:off x="11297706" y="5419493"/>
            <a:ext cx="100018" cy="54737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cxnSpLocks/>
          </p:cNvCxnSpPr>
          <p:nvPr/>
        </p:nvCxnSpPr>
        <p:spPr>
          <a:xfrm flipH="1">
            <a:off x="3542590" y="4709582"/>
            <a:ext cx="106044" cy="58035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cxnSpLocks/>
          </p:cNvCxnSpPr>
          <p:nvPr/>
        </p:nvCxnSpPr>
        <p:spPr>
          <a:xfrm flipH="1">
            <a:off x="8818880" y="4287674"/>
            <a:ext cx="81471" cy="44587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cxnSpLocks/>
          </p:cNvCxnSpPr>
          <p:nvPr/>
        </p:nvCxnSpPr>
        <p:spPr>
          <a:xfrm flipH="1">
            <a:off x="12049811" y="3657600"/>
            <a:ext cx="101444" cy="55518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175909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arn(inVertical)">
                                      <p:cBhvr>
                                        <p:cTn id="13" dur="500"/>
                                        <p:tgtEl>
                                          <p:spTgt spid="27"/>
                                        </p:tgtEl>
                                      </p:cBhvr>
                                    </p:animEffect>
                                  </p:childTnLst>
                                </p:cTn>
                              </p:par>
                              <p:par>
                                <p:cTn id="14" presetID="16" presetClass="entr" presetSubtype="21"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barn(inVertical)">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circle(in)">
                                      <p:cBhvr>
                                        <p:cTn id="21" dur="2000"/>
                                        <p:tgtEl>
                                          <p:spTgt spid="4"/>
                                        </p:tgtEl>
                                      </p:cBhvr>
                                    </p:animEffect>
                                  </p:childTnLst>
                                </p:cTn>
                              </p:par>
                              <p:par>
                                <p:cTn id="22" presetID="22" presetClass="entr" presetSubtype="1" fill="hold"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wipe(up)">
                                      <p:cBhvr>
                                        <p:cTn id="24" dur="500"/>
                                        <p:tgtEl>
                                          <p:spTgt spid="31"/>
                                        </p:tgtEl>
                                      </p:cBhvr>
                                    </p:animEffect>
                                  </p:childTnLst>
                                </p:cTn>
                              </p:par>
                              <p:par>
                                <p:cTn id="25" presetID="22" presetClass="entr" presetSubtype="1" fill="hold"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wipe(up)">
                                      <p:cBhvr>
                                        <p:cTn id="27" dur="500"/>
                                        <p:tgtEl>
                                          <p:spTgt spid="39"/>
                                        </p:tgtEl>
                                      </p:cBhvr>
                                    </p:animEffect>
                                  </p:childTnLst>
                                </p:cTn>
                              </p:par>
                              <p:par>
                                <p:cTn id="28" presetID="22" presetClass="entr" presetSubtype="1" fill="hold"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up)">
                                      <p:cBhvr>
                                        <p:cTn id="30" dur="500"/>
                                        <p:tgtEl>
                                          <p:spTgt spid="30"/>
                                        </p:tgtEl>
                                      </p:cBhvr>
                                    </p:animEffect>
                                  </p:childTnLst>
                                </p:cTn>
                              </p:par>
                              <p:par>
                                <p:cTn id="31" presetID="22" presetClass="entr" presetSubtype="1" fill="hold" nodeType="with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wipe(up)">
                                      <p:cBhvr>
                                        <p:cTn id="33" dur="500"/>
                                        <p:tgtEl>
                                          <p:spTgt spid="43"/>
                                        </p:tgtEl>
                                      </p:cBhvr>
                                    </p:animEffect>
                                  </p:childTnLst>
                                </p:cTn>
                              </p:par>
                              <p:par>
                                <p:cTn id="34" presetID="22" presetClass="entr" presetSubtype="1" fill="hold"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wipe(up)">
                                      <p:cBhvr>
                                        <p:cTn id="36" dur="500"/>
                                        <p:tgtEl>
                                          <p:spTgt spid="40"/>
                                        </p:tgtEl>
                                      </p:cBhvr>
                                    </p:animEffect>
                                  </p:childTnLst>
                                </p:cTn>
                              </p:par>
                              <p:par>
                                <p:cTn id="37" presetID="22" presetClass="entr" presetSubtype="1" fill="hold" nodeType="with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wipe(up)">
                                      <p:cBhvr>
                                        <p:cTn id="39" dur="500"/>
                                        <p:tgtEl>
                                          <p:spTgt spid="44"/>
                                        </p:tgtEl>
                                      </p:cBhvr>
                                    </p:animEffect>
                                  </p:childTnLst>
                                </p:cTn>
                              </p:par>
                              <p:par>
                                <p:cTn id="40" presetID="22" presetClass="entr" presetSubtype="1" fill="hold"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wipe(up)">
                                      <p:cBhvr>
                                        <p:cTn id="42" dur="500"/>
                                        <p:tgtEl>
                                          <p:spTgt spid="35"/>
                                        </p:tgtEl>
                                      </p:cBhvr>
                                    </p:animEffect>
                                  </p:childTnLst>
                                </p:cTn>
                              </p:par>
                              <p:par>
                                <p:cTn id="43" presetID="22" presetClass="entr" presetSubtype="1" fill="hold" nodeType="with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wipe(up)">
                                      <p:cBhvr>
                                        <p:cTn id="45" dur="500"/>
                                        <p:tgtEl>
                                          <p:spTgt spid="42"/>
                                        </p:tgtEl>
                                      </p:cBhvr>
                                    </p:animEffect>
                                  </p:childTnLst>
                                </p:cTn>
                              </p:par>
                              <p:par>
                                <p:cTn id="46" presetID="22" presetClass="entr" presetSubtype="1" fill="hold" nodeType="with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wipe(up)">
                                      <p:cBhvr>
                                        <p:cTn id="48" dur="500"/>
                                        <p:tgtEl>
                                          <p:spTgt spid="38"/>
                                        </p:tgtEl>
                                      </p:cBhvr>
                                    </p:animEffect>
                                  </p:childTnLst>
                                </p:cTn>
                              </p:par>
                              <p:par>
                                <p:cTn id="49" presetID="22" presetClass="entr" presetSubtype="1" fill="hold"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wipe(up)">
                                      <p:cBhvr>
                                        <p:cTn id="51" dur="500"/>
                                        <p:tgtEl>
                                          <p:spTgt spid="34"/>
                                        </p:tgtEl>
                                      </p:cBhvr>
                                    </p:animEffect>
                                  </p:childTnLst>
                                </p:cTn>
                              </p:par>
                              <p:par>
                                <p:cTn id="52" presetID="22" presetClass="entr" presetSubtype="1" fill="hold" nodeType="with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wipe(up)">
                                      <p:cBhvr>
                                        <p:cTn id="54" dur="500"/>
                                        <p:tgtEl>
                                          <p:spTgt spid="28"/>
                                        </p:tgtEl>
                                      </p:cBhvr>
                                    </p:animEffect>
                                  </p:childTnLst>
                                </p:cTn>
                              </p:par>
                              <p:par>
                                <p:cTn id="55" presetID="22" presetClass="entr" presetSubtype="1" fill="hold" nodeType="with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wipe(up)">
                                      <p:cBhvr>
                                        <p:cTn id="57" dur="500"/>
                                        <p:tgtEl>
                                          <p:spTgt spid="37"/>
                                        </p:tgtEl>
                                      </p:cBhvr>
                                    </p:animEffect>
                                  </p:childTnLst>
                                </p:cTn>
                              </p:par>
                              <p:par>
                                <p:cTn id="58" presetID="22" presetClass="entr" presetSubtype="1" fill="hold" nodeType="with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wipe(up)">
                                      <p:cBhvr>
                                        <p:cTn id="60" dur="500"/>
                                        <p:tgtEl>
                                          <p:spTgt spid="33"/>
                                        </p:tgtEl>
                                      </p:cBhvr>
                                    </p:animEffect>
                                  </p:childTnLst>
                                </p:cTn>
                              </p:par>
                              <p:par>
                                <p:cTn id="61" presetID="22" presetClass="entr" presetSubtype="1" fill="hold" nodeType="with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wipe(up)">
                                      <p:cBhvr>
                                        <p:cTn id="63" dur="500"/>
                                        <p:tgtEl>
                                          <p:spTgt spid="32"/>
                                        </p:tgtEl>
                                      </p:cBhvr>
                                    </p:animEffect>
                                  </p:childTnLst>
                                </p:cTn>
                              </p:par>
                              <p:par>
                                <p:cTn id="64" presetID="22" presetClass="entr" presetSubtype="1" fill="hold" nodeType="withEffect">
                                  <p:stCondLst>
                                    <p:cond delay="0"/>
                                  </p:stCondLst>
                                  <p:childTnLst>
                                    <p:set>
                                      <p:cBhvr>
                                        <p:cTn id="65" dur="1" fill="hold">
                                          <p:stCondLst>
                                            <p:cond delay="0"/>
                                          </p:stCondLst>
                                        </p:cTn>
                                        <p:tgtEl>
                                          <p:spTgt spid="41"/>
                                        </p:tgtEl>
                                        <p:attrNameLst>
                                          <p:attrName>style.visibility</p:attrName>
                                        </p:attrNameLst>
                                      </p:cBhvr>
                                      <p:to>
                                        <p:strVal val="visible"/>
                                      </p:to>
                                    </p:set>
                                    <p:animEffect transition="in" filter="wipe(up)">
                                      <p:cBhvr>
                                        <p:cTn id="66" dur="500"/>
                                        <p:tgtEl>
                                          <p:spTgt spid="41"/>
                                        </p:tgtEl>
                                      </p:cBhvr>
                                    </p:animEffect>
                                  </p:childTnLst>
                                </p:cTn>
                              </p:par>
                              <p:par>
                                <p:cTn id="67" presetID="22" presetClass="entr" presetSubtype="1" fill="hold" nodeType="withEffect">
                                  <p:stCondLst>
                                    <p:cond delay="0"/>
                                  </p:stCondLst>
                                  <p:childTnLst>
                                    <p:set>
                                      <p:cBhvr>
                                        <p:cTn id="68" dur="1" fill="hold">
                                          <p:stCondLst>
                                            <p:cond delay="0"/>
                                          </p:stCondLst>
                                        </p:cTn>
                                        <p:tgtEl>
                                          <p:spTgt spid="36"/>
                                        </p:tgtEl>
                                        <p:attrNameLst>
                                          <p:attrName>style.visibility</p:attrName>
                                        </p:attrNameLst>
                                      </p:cBhvr>
                                      <p:to>
                                        <p:strVal val="visible"/>
                                      </p:to>
                                    </p:set>
                                    <p:animEffect transition="in" filter="wipe(up)">
                                      <p:cBhvr>
                                        <p:cTn id="6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TextBox 3"/>
          <p:cNvSpPr txBox="1"/>
          <p:nvPr/>
        </p:nvSpPr>
        <p:spPr>
          <a:xfrm>
            <a:off x="3055436" y="2141034"/>
            <a:ext cx="5887843" cy="1754326"/>
          </a:xfrm>
          <a:prstGeom prst="rect">
            <a:avLst/>
          </a:prstGeom>
          <a:noFill/>
        </p:spPr>
        <p:txBody>
          <a:bodyPr wrap="square" rtlCol="0">
            <a:spAutoFit/>
          </a:bodyPr>
          <a:lstStyle/>
          <a:p>
            <a:pPr algn="ctr"/>
            <a:r>
              <a:rPr lang="en-US" sz="5400" b="1" dirty="0" err="1">
                <a:solidFill>
                  <a:srgbClr val="0000FF"/>
                </a:solidFill>
                <a:latin typeface="Times New Roman" panose="02020603050405020304" pitchFamily="18" charset="0"/>
                <a:cs typeface="Times New Roman" panose="02020603050405020304" pitchFamily="18" charset="0"/>
              </a:rPr>
              <a:t>Luyện</a:t>
            </a:r>
            <a:r>
              <a:rPr lang="en-US" sz="5400" b="1" dirty="0">
                <a:solidFill>
                  <a:srgbClr val="0000FF"/>
                </a:solidFill>
                <a:latin typeface="Times New Roman" panose="02020603050405020304" pitchFamily="18" charset="0"/>
                <a:cs typeface="Times New Roman" panose="02020603050405020304" pitchFamily="18" charset="0"/>
              </a:rPr>
              <a:t> </a:t>
            </a:r>
            <a:r>
              <a:rPr lang="en-US" sz="5400" b="1" dirty="0" err="1">
                <a:solidFill>
                  <a:srgbClr val="0000FF"/>
                </a:solidFill>
                <a:latin typeface="Times New Roman" panose="02020603050405020304" pitchFamily="18" charset="0"/>
                <a:cs typeface="Times New Roman" panose="02020603050405020304" pitchFamily="18" charset="0"/>
              </a:rPr>
              <a:t>đọc</a:t>
            </a:r>
            <a:r>
              <a:rPr lang="en-US" sz="5400" b="1" dirty="0">
                <a:solidFill>
                  <a:srgbClr val="0000FF"/>
                </a:solidFill>
                <a:latin typeface="Times New Roman" panose="02020603050405020304" pitchFamily="18" charset="0"/>
                <a:cs typeface="Times New Roman" panose="02020603050405020304" pitchFamily="18" charset="0"/>
              </a:rPr>
              <a:t> </a:t>
            </a:r>
            <a:r>
              <a:rPr lang="en-US" sz="5400" b="1" dirty="0" err="1">
                <a:solidFill>
                  <a:srgbClr val="0000FF"/>
                </a:solidFill>
                <a:latin typeface="Times New Roman" panose="02020603050405020304" pitchFamily="18" charset="0"/>
                <a:cs typeface="Times New Roman" panose="02020603050405020304" pitchFamily="18" charset="0"/>
              </a:rPr>
              <a:t>đoạn</a:t>
            </a:r>
            <a:endParaRPr lang="en-US" sz="5400" b="1" dirty="0">
              <a:solidFill>
                <a:srgbClr val="0000FF"/>
              </a:solidFill>
              <a:latin typeface="Times New Roman" panose="02020603050405020304" pitchFamily="18" charset="0"/>
              <a:cs typeface="Times New Roman" panose="02020603050405020304" pitchFamily="18" charset="0"/>
            </a:endParaRPr>
          </a:p>
          <a:p>
            <a:pPr algn="ctr"/>
            <a:r>
              <a:rPr lang="en-US" sz="5400" b="1" dirty="0" err="1">
                <a:solidFill>
                  <a:srgbClr val="0000FF"/>
                </a:solidFill>
                <a:latin typeface="Times New Roman" panose="02020603050405020304" pitchFamily="18" charset="0"/>
                <a:cs typeface="Times New Roman" panose="02020603050405020304" pitchFamily="18" charset="0"/>
              </a:rPr>
              <a:t>Luyện</a:t>
            </a:r>
            <a:r>
              <a:rPr lang="en-US" sz="5400" b="1" dirty="0">
                <a:solidFill>
                  <a:srgbClr val="0000FF"/>
                </a:solidFill>
                <a:latin typeface="Times New Roman" panose="02020603050405020304" pitchFamily="18" charset="0"/>
                <a:cs typeface="Times New Roman" panose="02020603050405020304" pitchFamily="18" charset="0"/>
              </a:rPr>
              <a:t> </a:t>
            </a:r>
            <a:r>
              <a:rPr lang="en-US" sz="5400" b="1" dirty="0" err="1">
                <a:solidFill>
                  <a:srgbClr val="0000FF"/>
                </a:solidFill>
                <a:latin typeface="Times New Roman" panose="02020603050405020304" pitchFamily="18" charset="0"/>
                <a:cs typeface="Times New Roman" panose="02020603050405020304" pitchFamily="18" charset="0"/>
              </a:rPr>
              <a:t>đọc</a:t>
            </a:r>
            <a:r>
              <a:rPr lang="en-US" sz="5400" b="1" dirty="0">
                <a:solidFill>
                  <a:srgbClr val="0000FF"/>
                </a:solidFill>
                <a:latin typeface="Times New Roman" panose="02020603050405020304" pitchFamily="18" charset="0"/>
                <a:cs typeface="Times New Roman" panose="02020603050405020304" pitchFamily="18" charset="0"/>
              </a:rPr>
              <a:t> </a:t>
            </a:r>
            <a:r>
              <a:rPr lang="en-US" sz="5400" b="1" dirty="0" err="1">
                <a:solidFill>
                  <a:srgbClr val="0000FF"/>
                </a:solidFill>
                <a:latin typeface="Times New Roman" panose="02020603050405020304" pitchFamily="18" charset="0"/>
                <a:cs typeface="Times New Roman" panose="02020603050405020304" pitchFamily="18" charset="0"/>
              </a:rPr>
              <a:t>cả</a:t>
            </a:r>
            <a:r>
              <a:rPr lang="en-US" sz="5400" b="1" dirty="0">
                <a:solidFill>
                  <a:srgbClr val="0000FF"/>
                </a:solidFill>
                <a:latin typeface="Times New Roman" panose="02020603050405020304" pitchFamily="18" charset="0"/>
                <a:cs typeface="Times New Roman" panose="02020603050405020304" pitchFamily="18" charset="0"/>
              </a:rPr>
              <a:t> </a:t>
            </a:r>
            <a:r>
              <a:rPr lang="en-US" sz="5400" b="1" dirty="0" err="1">
                <a:solidFill>
                  <a:srgbClr val="0000FF"/>
                </a:solidFill>
                <a:latin typeface="Times New Roman" panose="02020603050405020304" pitchFamily="18" charset="0"/>
                <a:cs typeface="Times New Roman" panose="02020603050405020304" pitchFamily="18" charset="0"/>
              </a:rPr>
              <a:t>bài</a:t>
            </a:r>
            <a:endParaRPr lang="en-US" sz="54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14439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2">
            <a:extLst>
              <a:ext uri="{FF2B5EF4-FFF2-40B4-BE49-F238E27FC236}">
                <a16:creationId xmlns:a16="http://schemas.microsoft.com/office/drawing/2014/main" id="{72E63311-7039-4655-9D7A-00ED95C24497}"/>
              </a:ext>
            </a:extLst>
          </p:cNvPr>
          <p:cNvSpPr txBox="1">
            <a:spLocks noChangeArrowheads="1"/>
          </p:cNvSpPr>
          <p:nvPr/>
        </p:nvSpPr>
        <p:spPr bwMode="auto">
          <a:xfrm>
            <a:off x="4275137" y="1066800"/>
            <a:ext cx="36417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fontAlgn="base">
              <a:spcBef>
                <a:spcPct val="50000"/>
              </a:spcBef>
              <a:spcAft>
                <a:spcPct val="0"/>
              </a:spcAft>
            </a:pPr>
            <a:r>
              <a:rPr lang="en-US" altLang="en-US" sz="4000">
                <a:solidFill>
                  <a:srgbClr val="1A0597"/>
                </a:solidFill>
                <a:latin typeface="Times New Roman" panose="02020603050405020304" pitchFamily="18" charset="0"/>
                <a:cs typeface="Arial" panose="020B0604020202020204" pitchFamily="34" charset="0"/>
              </a:rPr>
              <a:t>CHIA ĐOẠN</a:t>
            </a:r>
            <a:endParaRPr lang="en-US" altLang="en-US" sz="4000">
              <a:solidFill>
                <a:srgbClr val="1A0597"/>
              </a:solidFill>
              <a:latin typeface="Times New Roman" panose="02020603050405020304" pitchFamily="18" charset="0"/>
              <a:cs typeface="Times New Roman" panose="02020603050405020304" pitchFamily="18" charset="0"/>
            </a:endParaRPr>
          </a:p>
        </p:txBody>
      </p:sp>
      <p:sp>
        <p:nvSpPr>
          <p:cNvPr id="5" name="TextBox 1">
            <a:extLst>
              <a:ext uri="{FF2B5EF4-FFF2-40B4-BE49-F238E27FC236}">
                <a16:creationId xmlns:a16="http://schemas.microsoft.com/office/drawing/2014/main" id="{61DF2089-FBD7-4D8C-93C7-674DF7A10EC7}"/>
              </a:ext>
            </a:extLst>
          </p:cNvPr>
          <p:cNvSpPr txBox="1">
            <a:spLocks noChangeArrowheads="1"/>
          </p:cNvSpPr>
          <p:nvPr/>
        </p:nvSpPr>
        <p:spPr bwMode="auto">
          <a:xfrm>
            <a:off x="1304692" y="1879253"/>
            <a:ext cx="12024732" cy="4147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fontAlgn="base">
              <a:lnSpc>
                <a:spcPct val="150000"/>
              </a:lnSpc>
              <a:spcBef>
                <a:spcPct val="0"/>
              </a:spcBef>
              <a:spcAft>
                <a:spcPct val="0"/>
              </a:spcAft>
            </a:pPr>
            <a:r>
              <a:rPr lang="en-US" altLang="en-US" sz="3600">
                <a:solidFill>
                  <a:prstClr val="black"/>
                </a:solidFill>
                <a:latin typeface="Times New Roman" panose="02020603050405020304" pitchFamily="18" charset="0"/>
                <a:cs typeface="Times New Roman" panose="02020603050405020304" pitchFamily="18" charset="0"/>
              </a:rPr>
              <a:t>Đoạn 1: </a:t>
            </a:r>
            <a:r>
              <a:rPr lang="en-US" altLang="en-US" sz="3600" b="0">
                <a:solidFill>
                  <a:prstClr val="black"/>
                </a:solidFill>
                <a:latin typeface="Times New Roman" panose="02020603050405020304" pitchFamily="18" charset="0"/>
                <a:cs typeface="Times New Roman" panose="02020603050405020304" pitchFamily="18" charset="0"/>
              </a:rPr>
              <a:t>Từ</a:t>
            </a:r>
            <a:r>
              <a:rPr lang="en-US" altLang="en-US" sz="3600">
                <a:solidFill>
                  <a:prstClr val="black"/>
                </a:solidFill>
                <a:latin typeface="Times New Roman" panose="02020603050405020304" pitchFamily="18" charset="0"/>
                <a:cs typeface="Times New Roman" panose="02020603050405020304" pitchFamily="18" charset="0"/>
              </a:rPr>
              <a:t> </a:t>
            </a:r>
            <a:r>
              <a:rPr lang="en-US" altLang="en-US" sz="3600" b="0" i="1">
                <a:solidFill>
                  <a:prstClr val="black"/>
                </a:solidFill>
                <a:latin typeface="Times New Roman" panose="02020603050405020304" pitchFamily="18" charset="0"/>
                <a:cs typeface="Times New Roman" panose="02020603050405020304" pitchFamily="18" charset="0"/>
              </a:rPr>
              <a:t>Ngày xưa… đến … về đây!</a:t>
            </a:r>
          </a:p>
          <a:p>
            <a:pPr fontAlgn="base">
              <a:lnSpc>
                <a:spcPct val="150000"/>
              </a:lnSpc>
              <a:spcBef>
                <a:spcPct val="0"/>
              </a:spcBef>
              <a:spcAft>
                <a:spcPct val="0"/>
              </a:spcAft>
            </a:pPr>
            <a:r>
              <a:rPr lang="en-US" altLang="en-US" sz="3600">
                <a:solidFill>
                  <a:prstClr val="black"/>
                </a:solidFill>
                <a:latin typeface="Times New Roman" panose="02020603050405020304" pitchFamily="18" charset="0"/>
                <a:cs typeface="Times New Roman" panose="02020603050405020304" pitchFamily="18" charset="0"/>
              </a:rPr>
              <a:t>Đoạn 2: </a:t>
            </a:r>
            <a:r>
              <a:rPr lang="en-US" altLang="en-US" sz="3600" b="0">
                <a:solidFill>
                  <a:prstClr val="black"/>
                </a:solidFill>
                <a:latin typeface="Times New Roman" panose="02020603050405020304" pitchFamily="18" charset="0"/>
                <a:cs typeface="Times New Roman" panose="02020603050405020304" pitchFamily="18" charset="0"/>
              </a:rPr>
              <a:t>Từ </a:t>
            </a:r>
            <a:r>
              <a:rPr lang="en-US" altLang="en-US" sz="3600" b="0" i="1">
                <a:solidFill>
                  <a:prstClr val="black"/>
                </a:solidFill>
                <a:latin typeface="Times New Roman" panose="02020603050405020304" pitchFamily="18" charset="0"/>
                <a:cs typeface="Times New Roman" panose="02020603050405020304" pitchFamily="18" charset="0"/>
              </a:rPr>
              <a:t>Bà mẹ… đến … làm ra.</a:t>
            </a:r>
          </a:p>
          <a:p>
            <a:pPr fontAlgn="base">
              <a:lnSpc>
                <a:spcPct val="150000"/>
              </a:lnSpc>
              <a:spcBef>
                <a:spcPct val="0"/>
              </a:spcBef>
              <a:spcAft>
                <a:spcPct val="0"/>
              </a:spcAft>
            </a:pPr>
            <a:r>
              <a:rPr lang="en-US" altLang="en-US" sz="3600">
                <a:solidFill>
                  <a:prstClr val="black"/>
                </a:solidFill>
                <a:latin typeface="Times New Roman" panose="02020603050405020304" pitchFamily="18" charset="0"/>
                <a:cs typeface="Times New Roman" panose="02020603050405020304" pitchFamily="18" charset="0"/>
              </a:rPr>
              <a:t>Đoạn 3:</a:t>
            </a:r>
            <a:r>
              <a:rPr lang="en-US" altLang="en-US" sz="3600" b="0">
                <a:solidFill>
                  <a:prstClr val="black"/>
                </a:solidFill>
                <a:latin typeface="Times New Roman" panose="02020603050405020304" pitchFamily="18" charset="0"/>
                <a:cs typeface="Times New Roman" panose="02020603050405020304" pitchFamily="18" charset="0"/>
              </a:rPr>
              <a:t> Từ </a:t>
            </a:r>
            <a:r>
              <a:rPr lang="en-US" altLang="en-US" sz="3600" b="0" i="1">
                <a:solidFill>
                  <a:prstClr val="black"/>
                </a:solidFill>
                <a:latin typeface="Times New Roman" panose="02020603050405020304" pitchFamily="18" charset="0"/>
                <a:cs typeface="Times New Roman" panose="02020603050405020304" pitchFamily="18" charset="0"/>
              </a:rPr>
              <a:t>Người con… đến … bán lấy tiền.</a:t>
            </a:r>
          </a:p>
          <a:p>
            <a:pPr fontAlgn="base">
              <a:lnSpc>
                <a:spcPct val="150000"/>
              </a:lnSpc>
              <a:spcBef>
                <a:spcPct val="0"/>
              </a:spcBef>
              <a:spcAft>
                <a:spcPct val="0"/>
              </a:spcAft>
            </a:pPr>
            <a:r>
              <a:rPr lang="en-US" altLang="en-US" sz="3600">
                <a:solidFill>
                  <a:prstClr val="black"/>
                </a:solidFill>
                <a:latin typeface="Times New Roman" panose="02020603050405020304" pitchFamily="18" charset="0"/>
                <a:cs typeface="Times New Roman" panose="02020603050405020304" pitchFamily="18" charset="0"/>
              </a:rPr>
              <a:t>Đoạn 4: </a:t>
            </a:r>
            <a:r>
              <a:rPr lang="en-US" altLang="en-US" sz="3600" b="0">
                <a:solidFill>
                  <a:prstClr val="black"/>
                </a:solidFill>
                <a:latin typeface="Times New Roman" panose="02020603050405020304" pitchFamily="18" charset="0"/>
                <a:cs typeface="Times New Roman" panose="02020603050405020304" pitchFamily="18" charset="0"/>
              </a:rPr>
              <a:t>Từ </a:t>
            </a:r>
            <a:r>
              <a:rPr lang="en-US" altLang="en-US" sz="3600" b="0" i="1">
                <a:solidFill>
                  <a:prstClr val="black"/>
                </a:solidFill>
                <a:latin typeface="Times New Roman" panose="02020603050405020304" pitchFamily="18" charset="0"/>
                <a:cs typeface="Times New Roman" panose="02020603050405020304" pitchFamily="18" charset="0"/>
              </a:rPr>
              <a:t>Hôm đó… đến … đồng tiền.</a:t>
            </a:r>
          </a:p>
          <a:p>
            <a:pPr fontAlgn="base">
              <a:lnSpc>
                <a:spcPct val="150000"/>
              </a:lnSpc>
              <a:spcBef>
                <a:spcPct val="0"/>
              </a:spcBef>
              <a:spcAft>
                <a:spcPct val="0"/>
              </a:spcAft>
            </a:pPr>
            <a:r>
              <a:rPr lang="en-US" altLang="en-US" sz="3600">
                <a:solidFill>
                  <a:prstClr val="black"/>
                </a:solidFill>
                <a:latin typeface="Times New Roman" panose="02020603050405020304" pitchFamily="18" charset="0"/>
                <a:cs typeface="Times New Roman" panose="02020603050405020304" pitchFamily="18" charset="0"/>
              </a:rPr>
              <a:t>Đoạn 5: </a:t>
            </a:r>
            <a:r>
              <a:rPr lang="en-US" altLang="en-US" sz="3600" b="0">
                <a:solidFill>
                  <a:prstClr val="black"/>
                </a:solidFill>
                <a:latin typeface="Times New Roman" panose="02020603050405020304" pitchFamily="18" charset="0"/>
                <a:cs typeface="Times New Roman" panose="02020603050405020304" pitchFamily="18" charset="0"/>
              </a:rPr>
              <a:t>Từ </a:t>
            </a:r>
            <a:r>
              <a:rPr lang="en-US" altLang="en-US" sz="3600" b="0" i="1">
                <a:solidFill>
                  <a:prstClr val="black"/>
                </a:solidFill>
                <a:latin typeface="Times New Roman" panose="02020603050405020304" pitchFamily="18" charset="0"/>
                <a:cs typeface="Times New Roman" panose="02020603050405020304" pitchFamily="18" charset="0"/>
              </a:rPr>
              <a:t>Ông đào hũ bạc … đến … bàn tay con.</a:t>
            </a:r>
          </a:p>
        </p:txBody>
      </p:sp>
    </p:spTree>
  </p:cSld>
  <p:clrMapOvr>
    <a:masterClrMapping/>
  </p:clrMapOvr>
  <p:transition spd="slow" advClick="0">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35979" y="267856"/>
            <a:ext cx="2943923" cy="646331"/>
          </a:xfrm>
          <a:prstGeom prst="rect">
            <a:avLst/>
          </a:prstGeom>
          <a:noFill/>
        </p:spPr>
        <p:txBody>
          <a:bodyPr wrap="square" rtlCol="0">
            <a:spAutoFit/>
          </a:bodyPr>
          <a:lstStyle/>
          <a:p>
            <a:r>
              <a:rPr lang="en-US" sz="3600" b="1" dirty="0" err="1">
                <a:solidFill>
                  <a:srgbClr val="0000FF"/>
                </a:solidFill>
                <a:latin typeface="Times New Roman" panose="02020603050405020304" pitchFamily="18" charset="0"/>
                <a:cs typeface="Times New Roman" panose="02020603050405020304" pitchFamily="18" charset="0"/>
              </a:rPr>
              <a:t>Giải</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nghĩa</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từ</a:t>
            </a:r>
            <a:endParaRPr lang="en-US" sz="3600" b="1" dirty="0">
              <a:solidFill>
                <a:srgbClr val="0000FF"/>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4523676" y="144746"/>
            <a:ext cx="4397300" cy="769441"/>
          </a:xfrm>
          <a:prstGeom prst="rect">
            <a:avLst/>
          </a:prstGeom>
          <a:noFill/>
        </p:spPr>
        <p:txBody>
          <a:bodyPr wrap="square" rtlCol="0">
            <a:spAutoFit/>
          </a:bodyPr>
          <a:lstStyle/>
          <a:p>
            <a:r>
              <a:rPr lang="en-US" sz="4400" b="1" dirty="0" err="1">
                <a:solidFill>
                  <a:srgbClr val="0000FF"/>
                </a:solidFill>
                <a:latin typeface="Times New Roman" panose="02020603050405020304" pitchFamily="18" charset="0"/>
                <a:cs typeface="Times New Roman" panose="02020603050405020304" pitchFamily="18" charset="0"/>
              </a:rPr>
              <a:t>Tìm</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hiểu</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bài</a:t>
            </a:r>
            <a:endParaRPr lang="en-US" sz="4400" b="1" dirty="0">
              <a:solidFill>
                <a:srgbClr val="0000FF"/>
              </a:solidFill>
              <a:latin typeface="Times New Roman" panose="02020603050405020304" pitchFamily="18" charset="0"/>
              <a:cs typeface="Times New Roman" panose="02020603050405020304" pitchFamily="18" charset="0"/>
            </a:endParaRPr>
          </a:p>
        </p:txBody>
      </p:sp>
      <p:sp>
        <p:nvSpPr>
          <p:cNvPr id="9" name="Text Box 26"/>
          <p:cNvSpPr txBox="1">
            <a:spLocks noChangeArrowheads="1"/>
          </p:cNvSpPr>
          <p:nvPr/>
        </p:nvSpPr>
        <p:spPr bwMode="auto">
          <a:xfrm>
            <a:off x="0" y="1808162"/>
            <a:ext cx="11927840" cy="1077218"/>
          </a:xfrm>
          <a:prstGeom prst="rect">
            <a:avLst/>
          </a:prstGeom>
          <a:noFill/>
          <a:ln w="15875" cap="flat" cmpd="sng" algn="ctr">
            <a:noFill/>
            <a:prstDash val="solid"/>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eaLnBrk="1" fontAlgn="base" latinLnBrk="0" hangingPunct="1">
              <a:lnSpc>
                <a:spcPct val="100000"/>
              </a:lnSpc>
              <a:spcBef>
                <a:spcPct val="50000"/>
              </a:spcBef>
              <a:spcAft>
                <a:spcPct val="0"/>
              </a:spcAft>
              <a:buClrTx/>
              <a:buSzTx/>
              <a:buFontTx/>
              <a:buNone/>
              <a:tabLst/>
              <a:defRPr/>
            </a:pPr>
            <a:r>
              <a:rPr kumimoji="0" lang="en-US" altLang="en-US" b="1" i="0" u="none" strike="noStrike" kern="0" cap="none" spc="0" normalizeH="0" baseline="0" noProof="0" dirty="0">
                <a:ln>
                  <a:noFill/>
                </a:ln>
                <a:solidFill>
                  <a:srgbClr val="FF6600"/>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noProof="0" dirty="0">
                <a:ln>
                  <a:noFill/>
                </a:ln>
                <a:solidFill>
                  <a:srgbClr val="FF6600"/>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a:ln>
                  <a:noFill/>
                </a:ln>
                <a:solidFill>
                  <a:srgbClr val="FF6600"/>
                </a:solidFill>
                <a:effectLst/>
                <a:uLnTx/>
                <a:uFillTx/>
                <a:latin typeface="Times New Roman" panose="02020603050405020304" pitchFamily="18" charset="0"/>
                <a:cs typeface="Times New Roman" panose="02020603050405020304" pitchFamily="18" charset="0"/>
              </a:rPr>
              <a:t>Người</a:t>
            </a:r>
            <a:r>
              <a:rPr kumimoji="0" lang="en-US" altLang="en-US" b="1" i="0" u="none" strike="noStrike" kern="0" cap="none" spc="0" normalizeH="0" baseline="0" noProof="0" dirty="0">
                <a:ln>
                  <a:noFill/>
                </a:ln>
                <a:solidFill>
                  <a:srgbClr val="FF6600"/>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a:ln>
                  <a:noFill/>
                </a:ln>
                <a:solidFill>
                  <a:srgbClr val="FF6600"/>
                </a:solidFill>
                <a:effectLst/>
                <a:uLnTx/>
                <a:uFillTx/>
                <a:latin typeface="Times New Roman" panose="02020603050405020304" pitchFamily="18" charset="0"/>
                <a:cs typeface="Times New Roman" panose="02020603050405020304" pitchFamily="18" charset="0"/>
              </a:rPr>
              <a:t>Chăm</a:t>
            </a:r>
            <a:r>
              <a:rPr kumimoji="0" lang="en-US" altLang="en-US" b="1" i="0" u="none" strike="noStrike" kern="0" cap="none" spc="0" normalizeH="0" baseline="0" noProof="0" dirty="0">
                <a:ln>
                  <a:noFill/>
                </a:ln>
                <a:solidFill>
                  <a:srgbClr val="FF6600"/>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altLang="en-US"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dân</a:t>
            </a:r>
            <a:r>
              <a:rPr kumimoji="0" lang="en-US" altLang="en-US"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tộc</a:t>
            </a:r>
            <a:r>
              <a:rPr kumimoji="0" lang="en-US" altLang="en-US"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thiểu</a:t>
            </a:r>
            <a:r>
              <a:rPr kumimoji="0" lang="en-US" altLang="en-US"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số</a:t>
            </a:r>
            <a:r>
              <a:rPr kumimoji="0" lang="en-US" altLang="en-US"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sống</a:t>
            </a:r>
            <a:r>
              <a:rPr kumimoji="0" lang="en-US" altLang="en-US"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chủ</a:t>
            </a:r>
            <a:r>
              <a:rPr kumimoji="0" lang="en-US" altLang="en-US"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yếu</a:t>
            </a:r>
            <a:r>
              <a:rPr kumimoji="0" lang="en-US" altLang="en-US"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ở Nam </a:t>
            </a:r>
            <a:r>
              <a:rPr kumimoji="0" lang="en-US" altLang="en-US"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Trung</a:t>
            </a:r>
            <a:r>
              <a:rPr kumimoji="0" lang="en-US" altLang="en-US"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Bộ</a:t>
            </a:r>
            <a:r>
              <a:rPr kumimoji="0" lang="en-US" altLang="en-US"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altLang="en-US"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pic>
        <p:nvPicPr>
          <p:cNvPr id="10" name="Picture 2" descr="NGƯỜI CHĂ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746"/>
            <a:ext cx="1207318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26"/>
          <p:cNvSpPr txBox="1">
            <a:spLocks noChangeArrowheads="1"/>
          </p:cNvSpPr>
          <p:nvPr/>
        </p:nvSpPr>
        <p:spPr bwMode="auto">
          <a:xfrm>
            <a:off x="0" y="2827044"/>
            <a:ext cx="11927840" cy="1077218"/>
          </a:xfrm>
          <a:prstGeom prst="rect">
            <a:avLst/>
          </a:prstGeom>
          <a:noFill/>
          <a:ln w="15875" cap="flat" cmpd="sng" algn="ctr">
            <a:noFill/>
            <a:prstDash val="solid"/>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eaLnBrk="1" fontAlgn="base" latinLnBrk="0" hangingPunct="1">
              <a:lnSpc>
                <a:spcPct val="100000"/>
              </a:lnSpc>
              <a:spcBef>
                <a:spcPct val="50000"/>
              </a:spcBef>
              <a:spcAft>
                <a:spcPct val="0"/>
              </a:spcAft>
              <a:buClrTx/>
              <a:buSzTx/>
              <a:buFontTx/>
              <a:buNone/>
              <a:tabLst/>
              <a:defRPr/>
            </a:pPr>
            <a:r>
              <a:rPr kumimoji="0" lang="en-US" altLang="en-US" b="1" i="0" u="none" strike="noStrike" kern="0" cap="none" spc="0" normalizeH="0" baseline="0" noProof="0" dirty="0">
                <a:ln>
                  <a:noFill/>
                </a:ln>
                <a:solidFill>
                  <a:srgbClr val="FF6600"/>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a:ln>
                  <a:noFill/>
                </a:ln>
                <a:solidFill>
                  <a:srgbClr val="FF6600"/>
                </a:solidFill>
                <a:effectLst/>
                <a:uLnTx/>
                <a:uFillTx/>
                <a:latin typeface="Times New Roman" panose="02020603050405020304" pitchFamily="18" charset="0"/>
                <a:cs typeface="Times New Roman" panose="02020603050405020304" pitchFamily="18" charset="0"/>
              </a:rPr>
              <a:t>Hũ</a:t>
            </a:r>
            <a:r>
              <a:rPr kumimoji="0" lang="en-US" altLang="en-US" b="1" i="0" u="none" strike="noStrike" kern="0" cap="none" spc="0" normalizeH="0" baseline="0" noProof="0" dirty="0">
                <a:ln>
                  <a:noFill/>
                </a:ln>
                <a:solidFill>
                  <a:srgbClr val="FF6600"/>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đồ</a:t>
            </a:r>
            <a:r>
              <a:rPr kumimoji="0" lang="en-US" altLang="en-US"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vật</a:t>
            </a:r>
            <a:r>
              <a:rPr kumimoji="0" lang="en-US" altLang="en-US"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bằng</a:t>
            </a:r>
            <a:r>
              <a:rPr kumimoji="0" lang="en-US" altLang="en-US"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đất</a:t>
            </a:r>
            <a:r>
              <a:rPr kumimoji="0" lang="en-US" altLang="en-US"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nung</a:t>
            </a:r>
            <a:r>
              <a:rPr kumimoji="0" lang="en-US" altLang="en-US"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loại</a:t>
            </a:r>
            <a:r>
              <a:rPr kumimoji="0" lang="en-US" altLang="en-US"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nhỏ</a:t>
            </a:r>
            <a:r>
              <a:rPr kumimoji="0" lang="en-US" altLang="en-US"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miệng</a:t>
            </a:r>
            <a:r>
              <a:rPr kumimoji="0" lang="en-US" altLang="en-US"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tròn</a:t>
            </a:r>
            <a:r>
              <a:rPr kumimoji="0" lang="en-US" altLang="en-US"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giữa</a:t>
            </a:r>
            <a:r>
              <a:rPr kumimoji="0" lang="en-US" altLang="en-US"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phình</a:t>
            </a:r>
            <a:r>
              <a:rPr kumimoji="0" lang="en-US" altLang="en-US"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ra, </a:t>
            </a:r>
            <a:r>
              <a:rPr kumimoji="0" lang="en-US" altLang="en-US"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thường</a:t>
            </a:r>
            <a:r>
              <a:rPr kumimoji="0" lang="en-US" altLang="en-US"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dùng</a:t>
            </a:r>
            <a:r>
              <a:rPr kumimoji="0" lang="en-US" altLang="en-US"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đựng</a:t>
            </a:r>
            <a:r>
              <a:rPr kumimoji="0" lang="en-US" altLang="en-US"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các</a:t>
            </a:r>
            <a:r>
              <a:rPr kumimoji="0" lang="en-US" altLang="en-US"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loại</a:t>
            </a:r>
            <a:r>
              <a:rPr kumimoji="0" lang="en-US" altLang="en-US"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hạt</a:t>
            </a:r>
            <a:r>
              <a:rPr kumimoji="0" lang="en-US" altLang="en-US"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hoặc</a:t>
            </a:r>
            <a:r>
              <a:rPr kumimoji="0" lang="en-US" altLang="en-US"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đựng</a:t>
            </a:r>
            <a:r>
              <a:rPr kumimoji="0" lang="en-US" altLang="en-US"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rượu</a:t>
            </a:r>
            <a:r>
              <a:rPr kumimoji="0" lang="en-US" altLang="en-US"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đựng</a:t>
            </a:r>
            <a:r>
              <a:rPr kumimoji="0" lang="en-US" altLang="en-US"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mật</a:t>
            </a:r>
            <a:r>
              <a:rPr kumimoji="0" lang="en-US" altLang="en-US"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altLang="en-US"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pic>
        <p:nvPicPr>
          <p:cNvPr id="12" name="Picture 4" descr="Chum 200 lít ( miệng rộng ) – Bát Tràng Sh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755"/>
            <a:ext cx="12046659" cy="6154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426720" y="3997416"/>
            <a:ext cx="11501120" cy="584775"/>
          </a:xfrm>
          <a:prstGeom prst="rect">
            <a:avLst/>
          </a:prstGeom>
          <a:noFill/>
          <a:ln>
            <a:noFill/>
          </a:ln>
        </p:spPr>
        <p:txBody>
          <a:bodyPr wrap="square">
            <a:spAutoFit/>
          </a:bodyPr>
          <a:lstStyle/>
          <a:p>
            <a:pPr algn="just"/>
            <a:r>
              <a:rPr lang="en-US" sz="3200" b="1" i="0" dirty="0">
                <a:solidFill>
                  <a:srgbClr val="FC730C"/>
                </a:solidFill>
                <a:effectLst/>
                <a:latin typeface="Times New Roman" panose="02020603050405020304" pitchFamily="18" charset="0"/>
                <a:cs typeface="Times New Roman" panose="02020603050405020304" pitchFamily="18" charset="0"/>
              </a:rPr>
              <a:t> </a:t>
            </a:r>
            <a:r>
              <a:rPr lang="vi-VN" sz="3200" b="1" i="0" dirty="0">
                <a:solidFill>
                  <a:srgbClr val="FC730C"/>
                </a:solidFill>
                <a:effectLst/>
                <a:latin typeface="Times New Roman" panose="02020603050405020304" pitchFamily="18" charset="0"/>
                <a:cs typeface="Times New Roman" panose="02020603050405020304" pitchFamily="18" charset="0"/>
              </a:rPr>
              <a:t>Dúi:</a:t>
            </a:r>
            <a:r>
              <a:rPr lang="vi-VN" sz="3200" b="1" i="0" dirty="0">
                <a:effectLst/>
                <a:latin typeface="Times New Roman" panose="02020603050405020304" pitchFamily="18" charset="0"/>
                <a:cs typeface="Times New Roman" panose="02020603050405020304" pitchFamily="18" charset="0"/>
              </a:rPr>
              <a:t> đưa cho nhưng không muốn để người khác biết.</a:t>
            </a:r>
          </a:p>
        </p:txBody>
      </p:sp>
      <p:sp>
        <p:nvSpPr>
          <p:cNvPr id="14" name="Rectangle 13"/>
          <p:cNvSpPr/>
          <p:nvPr/>
        </p:nvSpPr>
        <p:spPr>
          <a:xfrm>
            <a:off x="406400" y="4740102"/>
            <a:ext cx="8206670" cy="584775"/>
          </a:xfrm>
          <a:prstGeom prst="rect">
            <a:avLst/>
          </a:prstGeom>
        </p:spPr>
        <p:txBody>
          <a:bodyPr wrap="none">
            <a:spAutoFit/>
          </a:bodyPr>
          <a:lstStyle/>
          <a:p>
            <a:pPr algn="just"/>
            <a:r>
              <a:rPr lang="en-US" sz="3200" b="1" i="0" dirty="0">
                <a:effectLst/>
                <a:latin typeface="Times New Roman" panose="02020603050405020304" pitchFamily="18" charset="0"/>
                <a:cs typeface="Times New Roman" panose="02020603050405020304" pitchFamily="18" charset="0"/>
              </a:rPr>
              <a:t> </a:t>
            </a:r>
            <a:r>
              <a:rPr lang="vi-VN" sz="3200" b="1" i="0" dirty="0">
                <a:solidFill>
                  <a:srgbClr val="FC730C"/>
                </a:solidFill>
                <a:effectLst/>
                <a:latin typeface="Times New Roman" panose="02020603050405020304" pitchFamily="18" charset="0"/>
                <a:cs typeface="Times New Roman" panose="02020603050405020304" pitchFamily="18" charset="0"/>
              </a:rPr>
              <a:t>Thản nhiên: </a:t>
            </a:r>
            <a:r>
              <a:rPr lang="vi-VN" sz="3200" b="1" i="0" dirty="0">
                <a:effectLst/>
                <a:latin typeface="Times New Roman" panose="02020603050405020304" pitchFamily="18" charset="0"/>
                <a:cs typeface="Times New Roman" panose="02020603050405020304" pitchFamily="18" charset="0"/>
              </a:rPr>
              <a:t>làm như không có việc gì xảy ra.</a:t>
            </a:r>
          </a:p>
        </p:txBody>
      </p:sp>
      <p:sp>
        <p:nvSpPr>
          <p:cNvPr id="15" name="Rectangle 14"/>
          <p:cNvSpPr/>
          <p:nvPr/>
        </p:nvSpPr>
        <p:spPr>
          <a:xfrm>
            <a:off x="593739" y="5571704"/>
            <a:ext cx="6580648" cy="584775"/>
          </a:xfrm>
          <a:prstGeom prst="rect">
            <a:avLst/>
          </a:prstGeom>
        </p:spPr>
        <p:txBody>
          <a:bodyPr wrap="none">
            <a:spAutoFit/>
          </a:bodyPr>
          <a:lstStyle/>
          <a:p>
            <a:pPr algn="just"/>
            <a:r>
              <a:rPr lang="en-US" sz="3200" b="1" i="0" dirty="0" err="1">
                <a:solidFill>
                  <a:srgbClr val="FC730C"/>
                </a:solidFill>
                <a:effectLst/>
                <a:latin typeface="Times New Roman" panose="02020603050405020304" pitchFamily="18" charset="0"/>
                <a:cs typeface="Times New Roman" panose="02020603050405020304" pitchFamily="18" charset="0"/>
              </a:rPr>
              <a:t>Dành</a:t>
            </a:r>
            <a:r>
              <a:rPr lang="en-US" sz="3200" b="1" i="0" dirty="0">
                <a:solidFill>
                  <a:srgbClr val="FC730C"/>
                </a:solidFill>
                <a:effectLst/>
                <a:latin typeface="Times New Roman" panose="02020603050405020304" pitchFamily="18" charset="0"/>
                <a:cs typeface="Times New Roman" panose="02020603050405020304" pitchFamily="18" charset="0"/>
              </a:rPr>
              <a:t> </a:t>
            </a:r>
            <a:r>
              <a:rPr lang="en-US" sz="3200" b="1" i="0" dirty="0" err="1">
                <a:solidFill>
                  <a:srgbClr val="FC730C"/>
                </a:solidFill>
                <a:effectLst/>
                <a:latin typeface="Times New Roman" panose="02020603050405020304" pitchFamily="18" charset="0"/>
                <a:cs typeface="Times New Roman" panose="02020603050405020304" pitchFamily="18" charset="0"/>
              </a:rPr>
              <a:t>dụm</a:t>
            </a:r>
            <a:r>
              <a:rPr lang="en-US" sz="3200" b="1" i="0" dirty="0">
                <a:solidFill>
                  <a:srgbClr val="FC730C"/>
                </a:solidFill>
                <a:effectLst/>
                <a:latin typeface="Times New Roman" panose="02020603050405020304" pitchFamily="18" charset="0"/>
                <a:cs typeface="Times New Roman" panose="02020603050405020304" pitchFamily="18" charset="0"/>
              </a:rPr>
              <a:t>:</a:t>
            </a:r>
            <a:r>
              <a:rPr lang="en-US" sz="3200" b="1" i="0" dirty="0">
                <a:effectLst/>
                <a:latin typeface="Times New Roman" panose="02020603050405020304" pitchFamily="18" charset="0"/>
                <a:cs typeface="Times New Roman" panose="02020603050405020304" pitchFamily="18" charset="0"/>
              </a:rPr>
              <a:t> </a:t>
            </a:r>
            <a:r>
              <a:rPr lang="en-US" sz="3200" b="1" i="0" dirty="0" err="1">
                <a:effectLst/>
                <a:latin typeface="Times New Roman" panose="02020603050405020304" pitchFamily="18" charset="0"/>
                <a:cs typeface="Times New Roman" panose="02020603050405020304" pitchFamily="18" charset="0"/>
              </a:rPr>
              <a:t>góp</a:t>
            </a:r>
            <a:r>
              <a:rPr lang="en-US" sz="3200" b="1" i="0" dirty="0">
                <a:effectLst/>
                <a:latin typeface="Times New Roman" panose="02020603050405020304" pitchFamily="18" charset="0"/>
                <a:cs typeface="Times New Roman" panose="02020603050405020304" pitchFamily="18" charset="0"/>
              </a:rPr>
              <a:t> </a:t>
            </a:r>
            <a:r>
              <a:rPr lang="en-US" sz="3200" b="1" i="0" dirty="0" err="1">
                <a:effectLst/>
                <a:latin typeface="Times New Roman" panose="02020603050405020304" pitchFamily="18" charset="0"/>
                <a:cs typeface="Times New Roman" panose="02020603050405020304" pitchFamily="18" charset="0"/>
              </a:rPr>
              <a:t>từng</a:t>
            </a:r>
            <a:r>
              <a:rPr lang="en-US" sz="3200" b="1" i="0" dirty="0">
                <a:effectLst/>
                <a:latin typeface="Times New Roman" panose="02020603050405020304" pitchFamily="18" charset="0"/>
                <a:cs typeface="Times New Roman" panose="02020603050405020304" pitchFamily="18" charset="0"/>
              </a:rPr>
              <a:t> </a:t>
            </a:r>
            <a:r>
              <a:rPr lang="en-US" sz="3200" b="1" i="0" dirty="0" err="1">
                <a:effectLst/>
                <a:latin typeface="Times New Roman" panose="02020603050405020304" pitchFamily="18" charset="0"/>
                <a:cs typeface="Times New Roman" panose="02020603050405020304" pitchFamily="18" charset="0"/>
              </a:rPr>
              <a:t>tí</a:t>
            </a:r>
            <a:r>
              <a:rPr lang="en-US" sz="3200" b="1" i="0" dirty="0">
                <a:effectLst/>
                <a:latin typeface="Times New Roman" panose="02020603050405020304" pitchFamily="18" charset="0"/>
                <a:cs typeface="Times New Roman" panose="02020603050405020304" pitchFamily="18" charset="0"/>
              </a:rPr>
              <a:t> </a:t>
            </a:r>
            <a:r>
              <a:rPr lang="en-US" sz="3200" b="1" i="0" dirty="0" err="1">
                <a:effectLst/>
                <a:latin typeface="Times New Roman" panose="02020603050405020304" pitchFamily="18" charset="0"/>
                <a:cs typeface="Times New Roman" panose="02020603050405020304" pitchFamily="18" charset="0"/>
              </a:rPr>
              <a:t>một</a:t>
            </a:r>
            <a:r>
              <a:rPr lang="en-US" sz="3200" b="1" i="0" dirty="0">
                <a:effectLst/>
                <a:latin typeface="Times New Roman" panose="02020603050405020304" pitchFamily="18" charset="0"/>
                <a:cs typeface="Times New Roman" panose="02020603050405020304" pitchFamily="18" charset="0"/>
              </a:rPr>
              <a:t> </a:t>
            </a:r>
            <a:r>
              <a:rPr lang="en-US" sz="3200" b="1" i="0" dirty="0" err="1">
                <a:effectLst/>
                <a:latin typeface="Times New Roman" panose="02020603050405020304" pitchFamily="18" charset="0"/>
                <a:cs typeface="Times New Roman" panose="02020603050405020304" pitchFamily="18" charset="0"/>
              </a:rPr>
              <a:t>để</a:t>
            </a:r>
            <a:r>
              <a:rPr lang="en-US" sz="3200" b="1" i="0" dirty="0">
                <a:effectLst/>
                <a:latin typeface="Times New Roman" panose="02020603050405020304" pitchFamily="18" charset="0"/>
                <a:cs typeface="Times New Roman" panose="02020603050405020304" pitchFamily="18" charset="0"/>
              </a:rPr>
              <a:t> </a:t>
            </a:r>
            <a:r>
              <a:rPr lang="en-US" sz="3200" b="1" i="0" dirty="0" err="1">
                <a:effectLst/>
                <a:latin typeface="Times New Roman" panose="02020603050405020304" pitchFamily="18" charset="0"/>
                <a:cs typeface="Times New Roman" panose="02020603050405020304" pitchFamily="18" charset="0"/>
              </a:rPr>
              <a:t>dành</a:t>
            </a:r>
            <a:r>
              <a:rPr lang="en-US" sz="3200" b="1" i="0" dirty="0">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308208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heel(1)">
                                      <p:cBhvr>
                                        <p:cTn id="29" dur="20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xit" presetSubtype="32" fill="hold" nodeType="clickEffect">
                                  <p:stCondLst>
                                    <p:cond delay="0"/>
                                  </p:stCondLst>
                                  <p:childTnLst>
                                    <p:animEffect transition="out" filter="circle(out)">
                                      <p:cBhvr>
                                        <p:cTn id="33" dur="2000"/>
                                        <p:tgtEl>
                                          <p:spTgt spid="10"/>
                                        </p:tgtEl>
                                      </p:cBhvr>
                                    </p:animEffect>
                                    <p:set>
                                      <p:cBhvr>
                                        <p:cTn id="34" dur="1" fill="hold">
                                          <p:stCondLst>
                                            <p:cond delay="1999"/>
                                          </p:stCondLst>
                                        </p:cTn>
                                        <p:tgtEl>
                                          <p:spTgt spid="1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heel(1)">
                                      <p:cBhvr>
                                        <p:cTn id="46" dur="20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21" presetClass="exit" presetSubtype="1" fill="hold" nodeType="clickEffect">
                                  <p:stCondLst>
                                    <p:cond delay="0"/>
                                  </p:stCondLst>
                                  <p:childTnLst>
                                    <p:animEffect transition="out" filter="wheel(1)">
                                      <p:cBhvr>
                                        <p:cTn id="50" dur="2000"/>
                                        <p:tgtEl>
                                          <p:spTgt spid="12"/>
                                        </p:tgtEl>
                                      </p:cBhvr>
                                    </p:animEffect>
                                    <p:set>
                                      <p:cBhvr>
                                        <p:cTn id="51" dur="1" fill="hold">
                                          <p:stCondLst>
                                            <p:cond delay="1999"/>
                                          </p:stCondLst>
                                        </p:cTn>
                                        <p:tgtEl>
                                          <p:spTgt spid="12"/>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circle(in)">
                                      <p:cBhvr>
                                        <p:cTn id="56" dur="20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circle(in)">
                                      <p:cBhvr>
                                        <p:cTn id="61" dur="2000"/>
                                        <p:tgtEl>
                                          <p:spTgt spid="14"/>
                                        </p:tgtEl>
                                      </p:cBhvr>
                                    </p:animEffect>
                                  </p:childTnLst>
                                </p:cTn>
                              </p:par>
                            </p:childTnLst>
                          </p:cTn>
                        </p:par>
                      </p:childTnLst>
                    </p:cTn>
                  </p:par>
                  <p:par>
                    <p:cTn id="62" fill="hold">
                      <p:stCondLst>
                        <p:cond delay="indefinite"/>
                      </p:stCondLst>
                      <p:childTnLst>
                        <p:par>
                          <p:cTn id="63" fill="hold">
                            <p:stCondLst>
                              <p:cond delay="0"/>
                            </p:stCondLst>
                            <p:childTnLst>
                              <p:par>
                                <p:cTn id="64" presetID="6" presetClass="entr" presetSubtype="16" fill="hold" grpId="0" nodeType="click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circle(in)">
                                      <p:cBhvr>
                                        <p:cTn id="66"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6" grpId="1"/>
      <p:bldP spid="9" grpId="0"/>
      <p:bldP spid="11" grpId="0"/>
      <p:bldP spid="13" grpId="0"/>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Text Box 6"/>
          <p:cNvSpPr txBox="1">
            <a:spLocks noChangeArrowheads="1"/>
          </p:cNvSpPr>
          <p:nvPr/>
        </p:nvSpPr>
        <p:spPr bwMode="auto">
          <a:xfrm>
            <a:off x="745644" y="1260444"/>
            <a:ext cx="10861288" cy="1446550"/>
          </a:xfrm>
          <a:prstGeom prst="rect">
            <a:avLst/>
          </a:prstGeom>
          <a:solidFill>
            <a:srgbClr val="FFCCFF"/>
          </a:solidFill>
          <a:ln>
            <a:noFill/>
          </a:ln>
        </p:spPr>
        <p:txBody>
          <a:bodyPr wrap="square">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just" fontAlgn="base">
              <a:spcBef>
                <a:spcPct val="50000"/>
              </a:spcBef>
              <a:spcAft>
                <a:spcPct val="0"/>
              </a:spcAft>
            </a:pPr>
            <a:r>
              <a:rPr lang="en-US" altLang="en-US" sz="4400" dirty="0">
                <a:solidFill>
                  <a:srgbClr val="0000FF"/>
                </a:solidFill>
                <a:latin typeface="Times New Roman" pitchFamily="18" charset="0"/>
                <a:cs typeface="Times New Roman" pitchFamily="18" charset="0"/>
              </a:rPr>
              <a:t>     1. </a:t>
            </a:r>
            <a:r>
              <a:rPr lang="en-US" altLang="en-US" sz="4400" dirty="0" err="1">
                <a:solidFill>
                  <a:srgbClr val="0000FF"/>
                </a:solidFill>
                <a:latin typeface="Times New Roman" pitchFamily="18" charset="0"/>
                <a:cs typeface="Times New Roman" pitchFamily="18" charset="0"/>
              </a:rPr>
              <a:t>Ông</a:t>
            </a:r>
            <a:r>
              <a:rPr lang="en-US" altLang="en-US" sz="4400" dirty="0">
                <a:solidFill>
                  <a:srgbClr val="0000FF"/>
                </a:solidFill>
                <a:latin typeface="Times New Roman" pitchFamily="18" charset="0"/>
                <a:cs typeface="Times New Roman" pitchFamily="18" charset="0"/>
              </a:rPr>
              <a:t> </a:t>
            </a:r>
            <a:r>
              <a:rPr lang="en-US" altLang="en-US" sz="4400" dirty="0" err="1">
                <a:solidFill>
                  <a:srgbClr val="0000FF"/>
                </a:solidFill>
                <a:latin typeface="Times New Roman" pitchFamily="18" charset="0"/>
                <a:cs typeface="Times New Roman" pitchFamily="18" charset="0"/>
              </a:rPr>
              <a:t>lão</a:t>
            </a:r>
            <a:r>
              <a:rPr lang="en-US" altLang="en-US" sz="4400" dirty="0">
                <a:solidFill>
                  <a:srgbClr val="0000FF"/>
                </a:solidFill>
                <a:latin typeface="Times New Roman" pitchFamily="18" charset="0"/>
                <a:cs typeface="Times New Roman" pitchFamily="18" charset="0"/>
              </a:rPr>
              <a:t> </a:t>
            </a:r>
            <a:r>
              <a:rPr lang="en-US" altLang="en-US" sz="4400" dirty="0" err="1">
                <a:solidFill>
                  <a:srgbClr val="0000FF"/>
                </a:solidFill>
                <a:latin typeface="Times New Roman" pitchFamily="18" charset="0"/>
                <a:cs typeface="Times New Roman" pitchFamily="18" charset="0"/>
              </a:rPr>
              <a:t>muốn</a:t>
            </a:r>
            <a:r>
              <a:rPr lang="en-US" altLang="en-US" sz="4400" dirty="0">
                <a:solidFill>
                  <a:srgbClr val="0000FF"/>
                </a:solidFill>
                <a:latin typeface="Times New Roman" pitchFamily="18" charset="0"/>
                <a:cs typeface="Times New Roman" pitchFamily="18" charset="0"/>
              </a:rPr>
              <a:t> con </a:t>
            </a:r>
            <a:r>
              <a:rPr lang="en-US" altLang="en-US" sz="4400" dirty="0" err="1">
                <a:solidFill>
                  <a:srgbClr val="0000FF"/>
                </a:solidFill>
                <a:latin typeface="Times New Roman" pitchFamily="18" charset="0"/>
                <a:cs typeface="Times New Roman" pitchFamily="18" charset="0"/>
              </a:rPr>
              <a:t>trai</a:t>
            </a:r>
            <a:r>
              <a:rPr lang="en-US" altLang="en-US" sz="4400" dirty="0">
                <a:solidFill>
                  <a:srgbClr val="0000FF"/>
                </a:solidFill>
                <a:latin typeface="Times New Roman" pitchFamily="18" charset="0"/>
                <a:cs typeface="Times New Roman" pitchFamily="18" charset="0"/>
              </a:rPr>
              <a:t> </a:t>
            </a:r>
            <a:r>
              <a:rPr lang="en-US" altLang="en-US" sz="4400" dirty="0" err="1">
                <a:solidFill>
                  <a:srgbClr val="0000FF"/>
                </a:solidFill>
                <a:latin typeface="Times New Roman" pitchFamily="18" charset="0"/>
                <a:cs typeface="Times New Roman" pitchFamily="18" charset="0"/>
              </a:rPr>
              <a:t>trở</a:t>
            </a:r>
            <a:r>
              <a:rPr lang="en-US" altLang="en-US" sz="4400" dirty="0">
                <a:solidFill>
                  <a:srgbClr val="0000FF"/>
                </a:solidFill>
                <a:latin typeface="Times New Roman" pitchFamily="18" charset="0"/>
                <a:cs typeface="Times New Roman" pitchFamily="18" charset="0"/>
              </a:rPr>
              <a:t> </a:t>
            </a:r>
            <a:r>
              <a:rPr lang="en-US" altLang="en-US" sz="4400" dirty="0" err="1">
                <a:solidFill>
                  <a:srgbClr val="0000FF"/>
                </a:solidFill>
                <a:latin typeface="Times New Roman" pitchFamily="18" charset="0"/>
                <a:cs typeface="Times New Roman" pitchFamily="18" charset="0"/>
              </a:rPr>
              <a:t>thành</a:t>
            </a:r>
            <a:r>
              <a:rPr lang="en-US" altLang="en-US" sz="4400" dirty="0">
                <a:solidFill>
                  <a:srgbClr val="0000FF"/>
                </a:solidFill>
                <a:latin typeface="Times New Roman" pitchFamily="18" charset="0"/>
                <a:cs typeface="Times New Roman" pitchFamily="18" charset="0"/>
              </a:rPr>
              <a:t> </a:t>
            </a:r>
            <a:r>
              <a:rPr lang="en-US" altLang="en-US" sz="4400" dirty="0" err="1">
                <a:solidFill>
                  <a:srgbClr val="0000FF"/>
                </a:solidFill>
                <a:latin typeface="Times New Roman" pitchFamily="18" charset="0"/>
                <a:cs typeface="Times New Roman" pitchFamily="18" charset="0"/>
              </a:rPr>
              <a:t>người</a:t>
            </a:r>
            <a:r>
              <a:rPr lang="en-US" altLang="en-US" sz="4400" dirty="0">
                <a:solidFill>
                  <a:srgbClr val="0000FF"/>
                </a:solidFill>
                <a:latin typeface="Times New Roman" pitchFamily="18" charset="0"/>
                <a:cs typeface="Times New Roman" pitchFamily="18" charset="0"/>
              </a:rPr>
              <a:t> </a:t>
            </a:r>
            <a:r>
              <a:rPr lang="en-US" altLang="en-US" sz="4400" dirty="0" err="1">
                <a:solidFill>
                  <a:srgbClr val="0000FF"/>
                </a:solidFill>
                <a:latin typeface="Times New Roman" pitchFamily="18" charset="0"/>
                <a:cs typeface="Times New Roman" pitchFamily="18" charset="0"/>
              </a:rPr>
              <a:t>như</a:t>
            </a:r>
            <a:r>
              <a:rPr lang="en-US" altLang="en-US" sz="4400" dirty="0">
                <a:solidFill>
                  <a:srgbClr val="0000FF"/>
                </a:solidFill>
                <a:latin typeface="Times New Roman" pitchFamily="18" charset="0"/>
                <a:cs typeface="Times New Roman" pitchFamily="18" charset="0"/>
              </a:rPr>
              <a:t> </a:t>
            </a:r>
            <a:r>
              <a:rPr lang="en-US" altLang="en-US" sz="4400" dirty="0" err="1">
                <a:solidFill>
                  <a:srgbClr val="0000FF"/>
                </a:solidFill>
                <a:latin typeface="Times New Roman" pitchFamily="18" charset="0"/>
                <a:cs typeface="Times New Roman" pitchFamily="18" charset="0"/>
              </a:rPr>
              <a:t>thế</a:t>
            </a:r>
            <a:r>
              <a:rPr lang="en-US" altLang="en-US" sz="4400" dirty="0">
                <a:solidFill>
                  <a:srgbClr val="0000FF"/>
                </a:solidFill>
                <a:latin typeface="Times New Roman" pitchFamily="18" charset="0"/>
                <a:cs typeface="Times New Roman" pitchFamily="18" charset="0"/>
              </a:rPr>
              <a:t> </a:t>
            </a:r>
            <a:r>
              <a:rPr lang="en-US" altLang="en-US" sz="4400" dirty="0" err="1">
                <a:solidFill>
                  <a:srgbClr val="0000FF"/>
                </a:solidFill>
                <a:latin typeface="Times New Roman" pitchFamily="18" charset="0"/>
                <a:cs typeface="Times New Roman" pitchFamily="18" charset="0"/>
              </a:rPr>
              <a:t>nào</a:t>
            </a:r>
            <a:r>
              <a:rPr lang="en-US" altLang="en-US" sz="4400" dirty="0">
                <a:solidFill>
                  <a:srgbClr val="0000FF"/>
                </a:solidFill>
                <a:latin typeface="Times New Roman" pitchFamily="18" charset="0"/>
                <a:cs typeface="Times New Roman" pitchFamily="18" charset="0"/>
              </a:rPr>
              <a:t>?</a:t>
            </a:r>
          </a:p>
        </p:txBody>
      </p:sp>
      <p:sp>
        <p:nvSpPr>
          <p:cNvPr id="5" name="Text Box 8"/>
          <p:cNvSpPr txBox="1">
            <a:spLocks noChangeArrowheads="1"/>
          </p:cNvSpPr>
          <p:nvPr/>
        </p:nvSpPr>
        <p:spPr bwMode="auto">
          <a:xfrm>
            <a:off x="667586" y="3030160"/>
            <a:ext cx="11017405" cy="2308324"/>
          </a:xfrm>
          <a:prstGeom prst="rect">
            <a:avLst/>
          </a:prstGeom>
          <a:solidFill>
            <a:schemeClr val="bg1"/>
          </a:solidFill>
          <a:ln w="15875" cap="flat" cmpd="sng" algn="ctr">
            <a:solidFill>
              <a:srgbClr val="CE6633"/>
            </a:solidFill>
            <a:prstDash val="solid"/>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eaLnBrk="1" fontAlgn="base" latinLnBrk="0" hangingPunct="1">
              <a:lnSpc>
                <a:spcPct val="100000"/>
              </a:lnSpc>
              <a:spcBef>
                <a:spcPct val="50000"/>
              </a:spcBef>
              <a:spcAft>
                <a:spcPct val="0"/>
              </a:spcAft>
              <a:buClrTx/>
              <a:buSzTx/>
              <a:buFontTx/>
              <a:buNone/>
              <a:tabLst/>
              <a:defRPr/>
            </a:pPr>
            <a:r>
              <a:rPr kumimoji="0" lang="en-US" altLang="en-US" sz="4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4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Ông</a:t>
            </a:r>
            <a:r>
              <a:rPr kumimoji="0" lang="en-US" altLang="en-US" sz="4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4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muốn</a:t>
            </a:r>
            <a:r>
              <a:rPr kumimoji="0" lang="en-US" altLang="en-US" sz="4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con </a:t>
            </a:r>
            <a:r>
              <a:rPr kumimoji="0" lang="en-US" altLang="en-US" sz="4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trai</a:t>
            </a:r>
            <a:r>
              <a:rPr kumimoji="0" lang="en-US" altLang="en-US" sz="4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4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trở</a:t>
            </a:r>
            <a:r>
              <a:rPr kumimoji="0" lang="en-US" altLang="en-US" sz="4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4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thành</a:t>
            </a:r>
            <a:r>
              <a:rPr kumimoji="0" lang="en-US" altLang="en-US" sz="4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4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người</a:t>
            </a:r>
            <a:r>
              <a:rPr kumimoji="0" lang="en-US" altLang="en-US" sz="4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4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siêng</a:t>
            </a:r>
            <a:r>
              <a:rPr kumimoji="0" lang="en-US" altLang="en-US" sz="4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4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năng</a:t>
            </a:r>
            <a:r>
              <a:rPr kumimoji="0" lang="en-US" altLang="en-US" sz="4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4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chăm</a:t>
            </a:r>
            <a:r>
              <a:rPr kumimoji="0" lang="en-US" altLang="en-US" sz="4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4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chỉ</a:t>
            </a:r>
            <a:r>
              <a:rPr kumimoji="0" lang="en-US" altLang="en-US" sz="4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4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tự</a:t>
            </a:r>
            <a:r>
              <a:rPr kumimoji="0" lang="en-US" altLang="en-US" sz="4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4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kiếm</a:t>
            </a:r>
            <a:r>
              <a:rPr kumimoji="0" lang="en-US" altLang="en-US" sz="4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4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nổi</a:t>
            </a:r>
            <a:r>
              <a:rPr kumimoji="0" lang="en-US" altLang="en-US" sz="4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4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bát</a:t>
            </a:r>
            <a:r>
              <a:rPr kumimoji="0" lang="en-US" altLang="en-US" sz="4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4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cơm</a:t>
            </a:r>
            <a:r>
              <a:rPr kumimoji="0" lang="en-US" altLang="en-US" sz="4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p>
        </p:txBody>
      </p:sp>
      <p:sp>
        <p:nvSpPr>
          <p:cNvPr id="6" name="Rectangle 5"/>
          <p:cNvSpPr/>
          <p:nvPr/>
        </p:nvSpPr>
        <p:spPr>
          <a:xfrm>
            <a:off x="745644" y="1260444"/>
            <a:ext cx="11017405" cy="4401205"/>
          </a:xfrm>
          <a:prstGeom prst="rect">
            <a:avLst/>
          </a:prstGeom>
          <a:solidFill>
            <a:srgbClr val="FFFFCC"/>
          </a:solidFill>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3399"/>
                </a:solidFill>
                <a:effectLst/>
                <a:uLnTx/>
                <a:uFillTx/>
                <a:latin typeface="Calibri"/>
              </a:rPr>
              <a:t>       </a:t>
            </a:r>
            <a:r>
              <a:rPr kumimoji="0" lang="vi-VN" sz="4000" b="1" i="0" u="none" strike="noStrike" kern="0" cap="none" spc="0" normalizeH="0" baseline="0" noProof="0" dirty="0">
                <a:ln>
                  <a:noFill/>
                </a:ln>
                <a:solidFill>
                  <a:srgbClr val="003399"/>
                </a:solidFill>
                <a:effectLst/>
                <a:uLnTx/>
                <a:uFillTx/>
                <a:latin typeface="Times New Roman" panose="02020603050405020304" pitchFamily="18" charset="0"/>
              </a:rPr>
              <a:t>1. Ngày xưa, có một nông dân người Chăm rất siêng năng. Về già, ông để dành được một hũ bạc. Tuy vậy, ông rất buồn vì người con trai lười biếng. Một hôm, ông bảo con:</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3399"/>
                </a:solidFill>
                <a:effectLst/>
                <a:uLnTx/>
                <a:uFillTx/>
                <a:latin typeface="Calibri"/>
              </a:rPr>
              <a:t>       </a:t>
            </a:r>
            <a:r>
              <a:rPr kumimoji="0" lang="vi-VN" sz="4000" b="1" i="0" u="none" strike="noStrike" kern="0" cap="none" spc="0" normalizeH="0" baseline="0" noProof="0" dirty="0">
                <a:ln>
                  <a:noFill/>
                </a:ln>
                <a:solidFill>
                  <a:srgbClr val="003399"/>
                </a:solidFill>
                <a:effectLst/>
                <a:uLnTx/>
                <a:uFillTx/>
                <a:latin typeface="Times New Roman" panose="02020603050405020304" pitchFamily="18" charset="0"/>
              </a:rPr>
              <a:t>- Cha muốn trước khi nhắm mắt thấy con kiếm nổi bát cơm. Con hãy đi làm và mang tiền về đây!</a:t>
            </a:r>
          </a:p>
        </p:txBody>
      </p:sp>
    </p:spTree>
    <p:extLst>
      <p:ext uri="{BB962C8B-B14F-4D97-AF65-F5344CB8AC3E}">
        <p14:creationId xmlns:p14="http://schemas.microsoft.com/office/powerpoint/2010/main" val="1386687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6"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Text Box 11"/>
          <p:cNvSpPr txBox="1">
            <a:spLocks noChangeArrowheads="1"/>
          </p:cNvSpPr>
          <p:nvPr/>
        </p:nvSpPr>
        <p:spPr bwMode="auto">
          <a:xfrm>
            <a:off x="758282" y="688023"/>
            <a:ext cx="10885077" cy="1446550"/>
          </a:xfrm>
          <a:prstGeom prst="rect">
            <a:avLst/>
          </a:prstGeom>
          <a:solidFill>
            <a:schemeClr val="accent3"/>
          </a:solidFill>
          <a:ln>
            <a:noFill/>
          </a:ln>
        </p:spPr>
        <p:txBody>
          <a:bodyPr wrap="square">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just" fontAlgn="base">
              <a:spcBef>
                <a:spcPct val="50000"/>
              </a:spcBef>
              <a:spcAft>
                <a:spcPct val="0"/>
              </a:spcAft>
            </a:pPr>
            <a:r>
              <a:rPr lang="en-US" altLang="en-US" sz="4400" dirty="0">
                <a:solidFill>
                  <a:srgbClr val="0000FF"/>
                </a:solidFill>
                <a:latin typeface="Times New Roman" pitchFamily="18" charset="0"/>
                <a:cs typeface="Times New Roman" pitchFamily="18" charset="0"/>
              </a:rPr>
              <a:t>     2.Ông </a:t>
            </a:r>
            <a:r>
              <a:rPr lang="en-US" altLang="en-US" sz="4400" dirty="0" err="1">
                <a:solidFill>
                  <a:srgbClr val="0000FF"/>
                </a:solidFill>
                <a:latin typeface="Times New Roman" pitchFamily="18" charset="0"/>
                <a:cs typeface="Times New Roman" pitchFamily="18" charset="0"/>
              </a:rPr>
              <a:t>lão</a:t>
            </a:r>
            <a:r>
              <a:rPr lang="en-US" altLang="en-US" sz="4400" dirty="0">
                <a:solidFill>
                  <a:srgbClr val="0000FF"/>
                </a:solidFill>
                <a:latin typeface="Times New Roman" pitchFamily="18" charset="0"/>
                <a:cs typeface="Times New Roman" pitchFamily="18" charset="0"/>
              </a:rPr>
              <a:t> </a:t>
            </a:r>
            <a:r>
              <a:rPr lang="en-US" altLang="en-US" sz="4400" dirty="0" err="1">
                <a:solidFill>
                  <a:srgbClr val="0000FF"/>
                </a:solidFill>
                <a:latin typeface="Times New Roman" pitchFamily="18" charset="0"/>
                <a:cs typeface="Times New Roman" pitchFamily="18" charset="0"/>
              </a:rPr>
              <a:t>làm</a:t>
            </a:r>
            <a:r>
              <a:rPr lang="en-US" altLang="en-US" sz="4400" dirty="0">
                <a:solidFill>
                  <a:srgbClr val="0000FF"/>
                </a:solidFill>
                <a:latin typeface="Times New Roman" pitchFamily="18" charset="0"/>
                <a:cs typeface="Times New Roman" pitchFamily="18" charset="0"/>
              </a:rPr>
              <a:t> </a:t>
            </a:r>
            <a:r>
              <a:rPr lang="en-US" altLang="en-US" sz="4400" dirty="0" err="1">
                <a:solidFill>
                  <a:srgbClr val="0000FF"/>
                </a:solidFill>
                <a:latin typeface="Times New Roman" pitchFamily="18" charset="0"/>
                <a:cs typeface="Times New Roman" pitchFamily="18" charset="0"/>
              </a:rPr>
              <a:t>gì</a:t>
            </a:r>
            <a:r>
              <a:rPr lang="en-US" altLang="en-US" sz="4400" dirty="0">
                <a:solidFill>
                  <a:srgbClr val="0000FF"/>
                </a:solidFill>
                <a:latin typeface="Times New Roman" pitchFamily="18" charset="0"/>
                <a:cs typeface="Times New Roman" pitchFamily="18" charset="0"/>
              </a:rPr>
              <a:t> </a:t>
            </a:r>
            <a:r>
              <a:rPr lang="en-US" altLang="en-US" sz="4400" dirty="0" err="1">
                <a:solidFill>
                  <a:srgbClr val="0000FF"/>
                </a:solidFill>
                <a:latin typeface="Times New Roman" pitchFamily="18" charset="0"/>
                <a:cs typeface="Times New Roman" pitchFamily="18" charset="0"/>
              </a:rPr>
              <a:t>với</a:t>
            </a:r>
            <a:r>
              <a:rPr lang="en-US" altLang="en-US" sz="4400" dirty="0">
                <a:solidFill>
                  <a:srgbClr val="0000FF"/>
                </a:solidFill>
                <a:latin typeface="Times New Roman" pitchFamily="18" charset="0"/>
                <a:cs typeface="Times New Roman" pitchFamily="18" charset="0"/>
              </a:rPr>
              <a:t> </a:t>
            </a:r>
            <a:r>
              <a:rPr lang="en-US" altLang="en-US" sz="4400" dirty="0" err="1">
                <a:solidFill>
                  <a:srgbClr val="0000FF"/>
                </a:solidFill>
                <a:latin typeface="Times New Roman" pitchFamily="18" charset="0"/>
                <a:cs typeface="Times New Roman" pitchFamily="18" charset="0"/>
              </a:rPr>
              <a:t>số</a:t>
            </a:r>
            <a:r>
              <a:rPr lang="en-US" altLang="en-US" sz="4400" dirty="0">
                <a:solidFill>
                  <a:srgbClr val="0000FF"/>
                </a:solidFill>
                <a:latin typeface="Times New Roman" pitchFamily="18" charset="0"/>
                <a:cs typeface="Times New Roman" pitchFamily="18" charset="0"/>
              </a:rPr>
              <a:t> </a:t>
            </a:r>
            <a:r>
              <a:rPr lang="en-US" altLang="en-US" sz="4400" dirty="0" err="1">
                <a:solidFill>
                  <a:srgbClr val="0000FF"/>
                </a:solidFill>
                <a:latin typeface="Times New Roman" pitchFamily="18" charset="0"/>
                <a:cs typeface="Times New Roman" pitchFamily="18" charset="0"/>
              </a:rPr>
              <a:t>tiền</a:t>
            </a:r>
            <a:r>
              <a:rPr lang="en-US" altLang="en-US" sz="4400" dirty="0">
                <a:solidFill>
                  <a:srgbClr val="0000FF"/>
                </a:solidFill>
                <a:latin typeface="Times New Roman" pitchFamily="18" charset="0"/>
                <a:cs typeface="Times New Roman" pitchFamily="18" charset="0"/>
              </a:rPr>
              <a:t> con </a:t>
            </a:r>
            <a:r>
              <a:rPr lang="en-US" altLang="en-US" sz="4400" dirty="0" err="1">
                <a:solidFill>
                  <a:srgbClr val="0000FF"/>
                </a:solidFill>
                <a:latin typeface="Times New Roman" pitchFamily="18" charset="0"/>
                <a:cs typeface="Times New Roman" pitchFamily="18" charset="0"/>
              </a:rPr>
              <a:t>trai</a:t>
            </a:r>
            <a:r>
              <a:rPr lang="en-US" altLang="en-US" sz="4400" dirty="0">
                <a:solidFill>
                  <a:srgbClr val="0000FF"/>
                </a:solidFill>
                <a:latin typeface="Times New Roman" pitchFamily="18" charset="0"/>
                <a:cs typeface="Times New Roman" pitchFamily="18" charset="0"/>
              </a:rPr>
              <a:t> </a:t>
            </a:r>
            <a:r>
              <a:rPr lang="en-US" altLang="en-US" sz="4400" dirty="0" err="1">
                <a:solidFill>
                  <a:srgbClr val="0000FF"/>
                </a:solidFill>
                <a:latin typeface="Times New Roman" pitchFamily="18" charset="0"/>
                <a:cs typeface="Times New Roman" pitchFamily="18" charset="0"/>
              </a:rPr>
              <a:t>vừa</a:t>
            </a:r>
            <a:r>
              <a:rPr lang="en-US" altLang="en-US" sz="4400" dirty="0">
                <a:solidFill>
                  <a:srgbClr val="0000FF"/>
                </a:solidFill>
                <a:latin typeface="Times New Roman" pitchFamily="18" charset="0"/>
                <a:cs typeface="Times New Roman" pitchFamily="18" charset="0"/>
              </a:rPr>
              <a:t> </a:t>
            </a:r>
            <a:r>
              <a:rPr lang="en-US" altLang="en-US" sz="4400" dirty="0" err="1">
                <a:solidFill>
                  <a:srgbClr val="0000FF"/>
                </a:solidFill>
                <a:latin typeface="Times New Roman" pitchFamily="18" charset="0"/>
                <a:cs typeface="Times New Roman" pitchFamily="18" charset="0"/>
              </a:rPr>
              <a:t>đưa</a:t>
            </a:r>
            <a:r>
              <a:rPr lang="en-US" altLang="en-US" sz="4400" dirty="0">
                <a:solidFill>
                  <a:srgbClr val="0000FF"/>
                </a:solidFill>
                <a:latin typeface="Times New Roman" pitchFamily="18" charset="0"/>
                <a:cs typeface="Times New Roman" pitchFamily="18" charset="0"/>
              </a:rPr>
              <a:t>? </a:t>
            </a:r>
            <a:r>
              <a:rPr lang="en-US" altLang="en-US" sz="4400" dirty="0" err="1">
                <a:solidFill>
                  <a:srgbClr val="0000FF"/>
                </a:solidFill>
                <a:latin typeface="Times New Roman" pitchFamily="18" charset="0"/>
                <a:cs typeface="Times New Roman" pitchFamily="18" charset="0"/>
              </a:rPr>
              <a:t>Tại</a:t>
            </a:r>
            <a:r>
              <a:rPr lang="en-US" altLang="en-US" sz="4400" dirty="0">
                <a:solidFill>
                  <a:srgbClr val="0000FF"/>
                </a:solidFill>
                <a:latin typeface="Times New Roman" pitchFamily="18" charset="0"/>
                <a:cs typeface="Times New Roman" pitchFamily="18" charset="0"/>
              </a:rPr>
              <a:t> </a:t>
            </a:r>
            <a:r>
              <a:rPr lang="en-US" altLang="en-US" sz="4400" dirty="0" err="1">
                <a:solidFill>
                  <a:srgbClr val="0000FF"/>
                </a:solidFill>
                <a:latin typeface="Times New Roman" pitchFamily="18" charset="0"/>
                <a:cs typeface="Times New Roman" pitchFamily="18" charset="0"/>
              </a:rPr>
              <a:t>sao</a:t>
            </a:r>
            <a:r>
              <a:rPr lang="en-US" altLang="en-US" sz="4400" dirty="0">
                <a:solidFill>
                  <a:srgbClr val="0000FF"/>
                </a:solidFill>
                <a:latin typeface="Times New Roman" pitchFamily="18" charset="0"/>
                <a:cs typeface="Times New Roman" pitchFamily="18" charset="0"/>
              </a:rPr>
              <a:t> </a:t>
            </a:r>
            <a:r>
              <a:rPr lang="en-US" altLang="en-US" sz="4400" dirty="0" err="1">
                <a:solidFill>
                  <a:srgbClr val="0000FF"/>
                </a:solidFill>
                <a:latin typeface="Times New Roman" pitchFamily="18" charset="0"/>
                <a:cs typeface="Times New Roman" pitchFamily="18" charset="0"/>
              </a:rPr>
              <a:t>ông</a:t>
            </a:r>
            <a:r>
              <a:rPr lang="en-US" altLang="en-US" sz="4400" dirty="0">
                <a:solidFill>
                  <a:srgbClr val="0000FF"/>
                </a:solidFill>
                <a:latin typeface="Times New Roman" pitchFamily="18" charset="0"/>
                <a:cs typeface="Times New Roman" pitchFamily="18" charset="0"/>
              </a:rPr>
              <a:t> </a:t>
            </a:r>
            <a:r>
              <a:rPr lang="en-US" altLang="en-US" sz="4400" dirty="0" err="1">
                <a:solidFill>
                  <a:srgbClr val="0000FF"/>
                </a:solidFill>
                <a:latin typeface="Times New Roman" pitchFamily="18" charset="0"/>
                <a:cs typeface="Times New Roman" pitchFamily="18" charset="0"/>
              </a:rPr>
              <a:t>lại</a:t>
            </a:r>
            <a:r>
              <a:rPr lang="en-US" altLang="en-US" sz="4400" dirty="0">
                <a:solidFill>
                  <a:srgbClr val="0000FF"/>
                </a:solidFill>
                <a:latin typeface="Times New Roman" pitchFamily="18" charset="0"/>
                <a:cs typeface="Times New Roman" pitchFamily="18" charset="0"/>
              </a:rPr>
              <a:t> </a:t>
            </a:r>
            <a:r>
              <a:rPr lang="en-US" altLang="en-US" sz="4400" dirty="0" err="1">
                <a:solidFill>
                  <a:srgbClr val="0000FF"/>
                </a:solidFill>
                <a:latin typeface="Times New Roman" pitchFamily="18" charset="0"/>
                <a:cs typeface="Times New Roman" pitchFamily="18" charset="0"/>
              </a:rPr>
              <a:t>làm</a:t>
            </a:r>
            <a:r>
              <a:rPr lang="en-US" altLang="en-US" sz="4400" dirty="0">
                <a:solidFill>
                  <a:srgbClr val="0000FF"/>
                </a:solidFill>
                <a:latin typeface="Times New Roman" pitchFamily="18" charset="0"/>
                <a:cs typeface="Times New Roman" pitchFamily="18" charset="0"/>
              </a:rPr>
              <a:t> </a:t>
            </a:r>
            <a:r>
              <a:rPr lang="en-US" altLang="en-US" sz="4400" dirty="0" err="1">
                <a:solidFill>
                  <a:srgbClr val="0000FF"/>
                </a:solidFill>
                <a:latin typeface="Times New Roman" pitchFamily="18" charset="0"/>
                <a:cs typeface="Times New Roman" pitchFamily="18" charset="0"/>
              </a:rPr>
              <a:t>như</a:t>
            </a:r>
            <a:r>
              <a:rPr lang="en-US" altLang="en-US" sz="4400" dirty="0">
                <a:solidFill>
                  <a:srgbClr val="0000FF"/>
                </a:solidFill>
                <a:latin typeface="Times New Roman" pitchFamily="18" charset="0"/>
                <a:cs typeface="Times New Roman" pitchFamily="18" charset="0"/>
              </a:rPr>
              <a:t> </a:t>
            </a:r>
            <a:r>
              <a:rPr lang="en-US" altLang="en-US" sz="4400" dirty="0" err="1">
                <a:solidFill>
                  <a:srgbClr val="0000FF"/>
                </a:solidFill>
                <a:latin typeface="Times New Roman" pitchFamily="18" charset="0"/>
                <a:cs typeface="Times New Roman" pitchFamily="18" charset="0"/>
              </a:rPr>
              <a:t>vậy</a:t>
            </a:r>
            <a:r>
              <a:rPr lang="en-US" altLang="en-US" sz="4400" dirty="0">
                <a:solidFill>
                  <a:srgbClr val="0000FF"/>
                </a:solidFill>
                <a:latin typeface="Times New Roman" pitchFamily="18" charset="0"/>
                <a:cs typeface="Times New Roman" pitchFamily="18" charset="0"/>
              </a:rPr>
              <a:t>?      </a:t>
            </a:r>
          </a:p>
        </p:txBody>
      </p:sp>
      <p:sp>
        <p:nvSpPr>
          <p:cNvPr id="5" name="Rectangle 4"/>
          <p:cNvSpPr/>
          <p:nvPr/>
        </p:nvSpPr>
        <p:spPr>
          <a:xfrm>
            <a:off x="758281" y="726023"/>
            <a:ext cx="10885077" cy="4154984"/>
          </a:xfrm>
          <a:prstGeom prst="rect">
            <a:avLst/>
          </a:prstGeom>
          <a:solidFill>
            <a:sysClr val="window" lastClr="FFFFFF"/>
          </a:solidFill>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srgbClr val="003399"/>
                </a:solidFill>
                <a:effectLst/>
                <a:uLnTx/>
                <a:uFillTx/>
                <a:latin typeface="Calibri"/>
              </a:rPr>
              <a:t>        </a:t>
            </a:r>
            <a:r>
              <a:rPr kumimoji="0" lang="vi-VN" sz="4400" b="1" i="0" u="none" strike="noStrike" kern="0" cap="none" spc="0" normalizeH="0" baseline="0" noProof="0" dirty="0">
                <a:ln>
                  <a:noFill/>
                </a:ln>
                <a:solidFill>
                  <a:srgbClr val="003399"/>
                </a:solidFill>
                <a:effectLst/>
                <a:uLnTx/>
                <a:uFillTx/>
                <a:latin typeface="Times New Roman" panose="02020603050405020304" pitchFamily="18" charset="0"/>
              </a:rPr>
              <a:t>2. Bà mẹ sợ con vất vả, liền dúi cho một ít tiền. Anh này cầm tiền đi chơi mấy hôm, khi chỉ còn vài đồng mới trở về đưa cho cha. Người cha vứt ngay nắm tiền xuống ao. Thấy con vẫn thản nhiên, ông nghiêm giọng:</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srgbClr val="003399"/>
                </a:solidFill>
                <a:effectLst/>
                <a:uLnTx/>
                <a:uFillTx/>
                <a:latin typeface="Calibri"/>
              </a:rPr>
              <a:t>        </a:t>
            </a:r>
            <a:r>
              <a:rPr kumimoji="0" lang="vi-VN" sz="4400" b="1" i="0" u="none" strike="noStrike" kern="0" cap="none" spc="0" normalizeH="0" baseline="0" noProof="0" dirty="0">
                <a:ln>
                  <a:noFill/>
                </a:ln>
                <a:solidFill>
                  <a:srgbClr val="003399"/>
                </a:solidFill>
                <a:effectLst/>
                <a:uLnTx/>
                <a:uFillTx/>
                <a:latin typeface="Times New Roman" panose="02020603050405020304" pitchFamily="18" charset="0"/>
              </a:rPr>
              <a:t>– Đây không phải tiền con làm ra.</a:t>
            </a:r>
          </a:p>
        </p:txBody>
      </p:sp>
      <p:sp>
        <p:nvSpPr>
          <p:cNvPr id="6" name="Text Box 12"/>
          <p:cNvSpPr txBox="1">
            <a:spLocks noChangeArrowheads="1"/>
          </p:cNvSpPr>
          <p:nvPr/>
        </p:nvSpPr>
        <p:spPr bwMode="auto">
          <a:xfrm>
            <a:off x="914400" y="2372628"/>
            <a:ext cx="7213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fontAlgn="base">
              <a:spcBef>
                <a:spcPct val="50000"/>
              </a:spcBef>
              <a:spcAft>
                <a:spcPct val="0"/>
              </a:spcAft>
            </a:pPr>
            <a:r>
              <a:rPr lang="en-US" altLang="en-US" sz="4400" dirty="0">
                <a:solidFill>
                  <a:srgbClr val="FF0000"/>
                </a:solidFill>
                <a:latin typeface="Times New Roman" pitchFamily="18" charset="0"/>
                <a:cs typeface="Times New Roman" pitchFamily="18" charset="0"/>
              </a:rPr>
              <a:t>- </a:t>
            </a:r>
            <a:r>
              <a:rPr lang="en-US" altLang="en-US" sz="4400" dirty="0" err="1">
                <a:solidFill>
                  <a:srgbClr val="FF0000"/>
                </a:solidFill>
                <a:latin typeface="Times New Roman" pitchFamily="18" charset="0"/>
                <a:cs typeface="Times New Roman" pitchFamily="18" charset="0"/>
              </a:rPr>
              <a:t>Ông</a:t>
            </a:r>
            <a:r>
              <a:rPr lang="en-US" altLang="en-US" sz="4400" dirty="0">
                <a:solidFill>
                  <a:srgbClr val="FF0000"/>
                </a:solidFill>
                <a:latin typeface="Times New Roman" pitchFamily="18" charset="0"/>
                <a:cs typeface="Times New Roman" pitchFamily="18" charset="0"/>
              </a:rPr>
              <a:t> </a:t>
            </a:r>
            <a:r>
              <a:rPr lang="en-US" altLang="en-US" sz="4400" dirty="0" err="1">
                <a:solidFill>
                  <a:srgbClr val="FF0000"/>
                </a:solidFill>
                <a:latin typeface="Times New Roman" pitchFamily="18" charset="0"/>
                <a:cs typeface="Times New Roman" pitchFamily="18" charset="0"/>
              </a:rPr>
              <a:t>vứt</a:t>
            </a:r>
            <a:r>
              <a:rPr lang="en-US" altLang="en-US" sz="4400" dirty="0">
                <a:solidFill>
                  <a:srgbClr val="FF0000"/>
                </a:solidFill>
                <a:latin typeface="Times New Roman" pitchFamily="18" charset="0"/>
                <a:cs typeface="Times New Roman" pitchFamily="18" charset="0"/>
              </a:rPr>
              <a:t> </a:t>
            </a:r>
            <a:r>
              <a:rPr lang="en-US" altLang="en-US" sz="4400" dirty="0" err="1">
                <a:solidFill>
                  <a:srgbClr val="FF0000"/>
                </a:solidFill>
                <a:latin typeface="Times New Roman" pitchFamily="18" charset="0"/>
                <a:cs typeface="Times New Roman" pitchFamily="18" charset="0"/>
              </a:rPr>
              <a:t>tiền</a:t>
            </a:r>
            <a:r>
              <a:rPr lang="en-US" altLang="en-US" sz="4400" dirty="0">
                <a:solidFill>
                  <a:srgbClr val="FF0000"/>
                </a:solidFill>
                <a:latin typeface="Times New Roman" pitchFamily="18" charset="0"/>
                <a:cs typeface="Times New Roman" pitchFamily="18" charset="0"/>
              </a:rPr>
              <a:t> </a:t>
            </a:r>
            <a:r>
              <a:rPr lang="en-US" altLang="en-US" sz="4400" dirty="0" err="1">
                <a:solidFill>
                  <a:srgbClr val="FF0000"/>
                </a:solidFill>
                <a:latin typeface="Times New Roman" pitchFamily="18" charset="0"/>
                <a:cs typeface="Times New Roman" pitchFamily="18" charset="0"/>
              </a:rPr>
              <a:t>xuống</a:t>
            </a:r>
            <a:r>
              <a:rPr lang="en-US" altLang="en-US" sz="4400" dirty="0">
                <a:solidFill>
                  <a:srgbClr val="FF0000"/>
                </a:solidFill>
                <a:latin typeface="Times New Roman" pitchFamily="18" charset="0"/>
                <a:cs typeface="Times New Roman" pitchFamily="18" charset="0"/>
              </a:rPr>
              <a:t> </a:t>
            </a:r>
            <a:r>
              <a:rPr lang="en-US" altLang="en-US" sz="4400" dirty="0" err="1">
                <a:solidFill>
                  <a:srgbClr val="FF0000"/>
                </a:solidFill>
                <a:latin typeface="Times New Roman" pitchFamily="18" charset="0"/>
                <a:cs typeface="Times New Roman" pitchFamily="18" charset="0"/>
              </a:rPr>
              <a:t>ao</a:t>
            </a:r>
            <a:r>
              <a:rPr lang="en-US" altLang="en-US" sz="4400" dirty="0">
                <a:solidFill>
                  <a:srgbClr val="FF0000"/>
                </a:solidFill>
                <a:latin typeface="Times New Roman" pitchFamily="18" charset="0"/>
                <a:cs typeface="Times New Roman" pitchFamily="18" charset="0"/>
              </a:rPr>
              <a:t>.</a:t>
            </a:r>
          </a:p>
        </p:txBody>
      </p:sp>
      <p:sp>
        <p:nvSpPr>
          <p:cNvPr id="2" name="Rectangle 1"/>
          <p:cNvSpPr/>
          <p:nvPr/>
        </p:nvSpPr>
        <p:spPr>
          <a:xfrm>
            <a:off x="758282" y="3380124"/>
            <a:ext cx="10885077" cy="2800767"/>
          </a:xfrm>
          <a:prstGeom prst="rect">
            <a:avLst/>
          </a:prstGeom>
          <a:solidFill>
            <a:schemeClr val="accent3"/>
          </a:solidFill>
        </p:spPr>
        <p:txBody>
          <a:bodyPr wrap="square">
            <a:spAutoFit/>
          </a:bodyPr>
          <a:lstStyle/>
          <a:p>
            <a:r>
              <a:rPr lang="en-US" sz="4400" b="1" i="0" dirty="0">
                <a:solidFill>
                  <a:srgbClr val="FF0000"/>
                </a:solidFill>
                <a:effectLst/>
                <a:latin typeface="Times New Roman" panose="02020603050405020304" pitchFamily="18" charset="0"/>
                <a:cs typeface="Times New Roman" panose="02020603050405020304" pitchFamily="18" charset="0"/>
              </a:rPr>
              <a:t>      - </a:t>
            </a:r>
            <a:r>
              <a:rPr lang="en-US" sz="4400" b="1" i="0" dirty="0" err="1">
                <a:solidFill>
                  <a:srgbClr val="FF0000"/>
                </a:solidFill>
                <a:effectLst/>
                <a:latin typeface="Times New Roman" panose="02020603050405020304" pitchFamily="18" charset="0"/>
                <a:cs typeface="Times New Roman" panose="02020603050405020304" pitchFamily="18" charset="0"/>
              </a:rPr>
              <a:t>Ông</a:t>
            </a:r>
            <a:r>
              <a:rPr lang="en-US" sz="4400" b="1" i="0" dirty="0">
                <a:solidFill>
                  <a:srgbClr val="FF0000"/>
                </a:solidFill>
                <a:effectLst/>
                <a:latin typeface="Times New Roman" panose="02020603050405020304" pitchFamily="18" charset="0"/>
                <a:cs typeface="Times New Roman" panose="02020603050405020304" pitchFamily="18" charset="0"/>
              </a:rPr>
              <a:t> </a:t>
            </a:r>
            <a:r>
              <a:rPr lang="en-US" sz="4400" b="1" i="0" dirty="0" err="1">
                <a:solidFill>
                  <a:srgbClr val="FF0000"/>
                </a:solidFill>
                <a:effectLst/>
                <a:latin typeface="Times New Roman" panose="02020603050405020304" pitchFamily="18" charset="0"/>
                <a:cs typeface="Times New Roman" panose="02020603050405020304" pitchFamily="18" charset="0"/>
              </a:rPr>
              <a:t>lão</a:t>
            </a:r>
            <a:r>
              <a:rPr lang="en-US" sz="4400" b="1" i="0" dirty="0">
                <a:solidFill>
                  <a:srgbClr val="FF0000"/>
                </a:solidFill>
                <a:effectLst/>
                <a:latin typeface="Times New Roman" panose="02020603050405020304" pitchFamily="18" charset="0"/>
                <a:cs typeface="Times New Roman" panose="02020603050405020304" pitchFamily="18" charset="0"/>
              </a:rPr>
              <a:t> </a:t>
            </a:r>
            <a:r>
              <a:rPr lang="en-US" sz="4400" b="1" i="0" dirty="0" err="1">
                <a:solidFill>
                  <a:srgbClr val="FF0000"/>
                </a:solidFill>
                <a:effectLst/>
                <a:latin typeface="Times New Roman" panose="02020603050405020304" pitchFamily="18" charset="0"/>
                <a:cs typeface="Times New Roman" panose="02020603050405020304" pitchFamily="18" charset="0"/>
              </a:rPr>
              <a:t>vứt</a:t>
            </a:r>
            <a:r>
              <a:rPr lang="en-US" sz="4400" b="1" i="0" dirty="0">
                <a:solidFill>
                  <a:srgbClr val="FF0000"/>
                </a:solidFill>
                <a:effectLst/>
                <a:latin typeface="Times New Roman" panose="02020603050405020304" pitchFamily="18" charset="0"/>
                <a:cs typeface="Times New Roman" panose="02020603050405020304" pitchFamily="18" charset="0"/>
              </a:rPr>
              <a:t> </a:t>
            </a:r>
            <a:r>
              <a:rPr lang="en-US" sz="4400" b="1" i="0" dirty="0" err="1">
                <a:solidFill>
                  <a:srgbClr val="FF0000"/>
                </a:solidFill>
                <a:effectLst/>
                <a:latin typeface="Times New Roman" panose="02020603050405020304" pitchFamily="18" charset="0"/>
                <a:cs typeface="Times New Roman" panose="02020603050405020304" pitchFamily="18" charset="0"/>
              </a:rPr>
              <a:t>tiền</a:t>
            </a:r>
            <a:r>
              <a:rPr lang="en-US" sz="4400" b="1" i="0" dirty="0">
                <a:solidFill>
                  <a:srgbClr val="FF0000"/>
                </a:solidFill>
                <a:effectLst/>
                <a:latin typeface="Times New Roman" panose="02020603050405020304" pitchFamily="18" charset="0"/>
                <a:cs typeface="Times New Roman" panose="02020603050405020304" pitchFamily="18" charset="0"/>
              </a:rPr>
              <a:t> </a:t>
            </a:r>
            <a:r>
              <a:rPr lang="en-US" sz="4400" b="1" i="0" dirty="0" err="1">
                <a:solidFill>
                  <a:srgbClr val="FF0000"/>
                </a:solidFill>
                <a:effectLst/>
                <a:latin typeface="Times New Roman" panose="02020603050405020304" pitchFamily="18" charset="0"/>
                <a:cs typeface="Times New Roman" panose="02020603050405020304" pitchFamily="18" charset="0"/>
              </a:rPr>
              <a:t>xuống</a:t>
            </a:r>
            <a:r>
              <a:rPr lang="en-US" sz="4400" b="1" i="0" dirty="0">
                <a:solidFill>
                  <a:srgbClr val="FF0000"/>
                </a:solidFill>
                <a:effectLst/>
                <a:latin typeface="Times New Roman" panose="02020603050405020304" pitchFamily="18" charset="0"/>
                <a:cs typeface="Times New Roman" panose="02020603050405020304" pitchFamily="18" charset="0"/>
              </a:rPr>
              <a:t> </a:t>
            </a:r>
            <a:r>
              <a:rPr lang="en-US" sz="4400" b="1" i="0" dirty="0" err="1">
                <a:solidFill>
                  <a:srgbClr val="FF0000"/>
                </a:solidFill>
                <a:effectLst/>
                <a:latin typeface="Times New Roman" panose="02020603050405020304" pitchFamily="18" charset="0"/>
                <a:cs typeface="Times New Roman" panose="02020603050405020304" pitchFamily="18" charset="0"/>
              </a:rPr>
              <a:t>ao</a:t>
            </a:r>
            <a:r>
              <a:rPr lang="en-US" sz="4400" b="1" i="0" dirty="0">
                <a:solidFill>
                  <a:srgbClr val="FF0000"/>
                </a:solidFill>
                <a:effectLst/>
                <a:latin typeface="Times New Roman" panose="02020603050405020304" pitchFamily="18" charset="0"/>
                <a:cs typeface="Times New Roman" panose="02020603050405020304" pitchFamily="18" charset="0"/>
              </a:rPr>
              <a:t> </a:t>
            </a:r>
            <a:r>
              <a:rPr lang="en-US" sz="4400" b="1" i="0" dirty="0" err="1">
                <a:solidFill>
                  <a:srgbClr val="FF0000"/>
                </a:solidFill>
                <a:effectLst/>
                <a:latin typeface="Times New Roman" panose="02020603050405020304" pitchFamily="18" charset="0"/>
                <a:cs typeface="Times New Roman" panose="02020603050405020304" pitchFamily="18" charset="0"/>
              </a:rPr>
              <a:t>để</a:t>
            </a:r>
            <a:r>
              <a:rPr lang="en-US" sz="4400" b="1" i="0" dirty="0">
                <a:solidFill>
                  <a:srgbClr val="FF0000"/>
                </a:solidFill>
                <a:effectLst/>
                <a:latin typeface="Times New Roman" panose="02020603050405020304" pitchFamily="18" charset="0"/>
                <a:cs typeface="Times New Roman" panose="02020603050405020304" pitchFamily="18" charset="0"/>
              </a:rPr>
              <a:t> </a:t>
            </a:r>
            <a:r>
              <a:rPr lang="en-US" sz="4400" b="1" i="0" dirty="0" err="1">
                <a:solidFill>
                  <a:srgbClr val="FF0000"/>
                </a:solidFill>
                <a:effectLst/>
                <a:latin typeface="Times New Roman" panose="02020603050405020304" pitchFamily="18" charset="0"/>
                <a:cs typeface="Times New Roman" panose="02020603050405020304" pitchFamily="18" charset="0"/>
              </a:rPr>
              <a:t>thăm</a:t>
            </a:r>
            <a:r>
              <a:rPr lang="en-US" sz="4400" b="1" i="0" dirty="0">
                <a:solidFill>
                  <a:srgbClr val="FF0000"/>
                </a:solidFill>
                <a:effectLst/>
                <a:latin typeface="Times New Roman" panose="02020603050405020304" pitchFamily="18" charset="0"/>
                <a:cs typeface="Times New Roman" panose="02020603050405020304" pitchFamily="18" charset="0"/>
              </a:rPr>
              <a:t> </a:t>
            </a:r>
            <a:r>
              <a:rPr lang="en-US" sz="4400" b="1" i="0" dirty="0" err="1">
                <a:solidFill>
                  <a:srgbClr val="FF0000"/>
                </a:solidFill>
                <a:effectLst/>
                <a:latin typeface="Times New Roman" panose="02020603050405020304" pitchFamily="18" charset="0"/>
                <a:cs typeface="Times New Roman" panose="02020603050405020304" pitchFamily="18" charset="0"/>
              </a:rPr>
              <a:t>dò</a:t>
            </a:r>
            <a:r>
              <a:rPr lang="en-US" sz="4400" b="1" i="0" dirty="0">
                <a:solidFill>
                  <a:srgbClr val="FF0000"/>
                </a:solidFill>
                <a:effectLst/>
                <a:latin typeface="Times New Roman" panose="02020603050405020304" pitchFamily="18" charset="0"/>
                <a:cs typeface="Times New Roman" panose="02020603050405020304" pitchFamily="18" charset="0"/>
              </a:rPr>
              <a:t> </a:t>
            </a:r>
            <a:r>
              <a:rPr lang="en-US" sz="4400" b="1" i="0" dirty="0" err="1">
                <a:solidFill>
                  <a:srgbClr val="FF0000"/>
                </a:solidFill>
                <a:effectLst/>
                <a:latin typeface="Times New Roman" panose="02020603050405020304" pitchFamily="18" charset="0"/>
                <a:cs typeface="Times New Roman" panose="02020603050405020304" pitchFamily="18" charset="0"/>
              </a:rPr>
              <a:t>thái</a:t>
            </a:r>
            <a:r>
              <a:rPr lang="en-US" sz="4400" b="1" i="0" dirty="0">
                <a:solidFill>
                  <a:srgbClr val="FF0000"/>
                </a:solidFill>
                <a:effectLst/>
                <a:latin typeface="Times New Roman" panose="02020603050405020304" pitchFamily="18" charset="0"/>
                <a:cs typeface="Times New Roman" panose="02020603050405020304" pitchFamily="18" charset="0"/>
              </a:rPr>
              <a:t> </a:t>
            </a:r>
            <a:r>
              <a:rPr lang="en-US" sz="4400" b="1" i="0" dirty="0" err="1">
                <a:solidFill>
                  <a:srgbClr val="FF0000"/>
                </a:solidFill>
                <a:effectLst/>
                <a:latin typeface="Times New Roman" panose="02020603050405020304" pitchFamily="18" charset="0"/>
                <a:cs typeface="Times New Roman" panose="02020603050405020304" pitchFamily="18" charset="0"/>
              </a:rPr>
              <a:t>độ</a:t>
            </a:r>
            <a:r>
              <a:rPr lang="en-US" sz="4400" b="1" i="0" dirty="0">
                <a:solidFill>
                  <a:srgbClr val="FF0000"/>
                </a:solidFill>
                <a:effectLst/>
                <a:latin typeface="Times New Roman" panose="02020603050405020304" pitchFamily="18" charset="0"/>
                <a:cs typeface="Times New Roman" panose="02020603050405020304" pitchFamily="18" charset="0"/>
              </a:rPr>
              <a:t> </a:t>
            </a:r>
            <a:r>
              <a:rPr lang="en-US" sz="4400" b="1" i="0" dirty="0" err="1">
                <a:solidFill>
                  <a:srgbClr val="FF0000"/>
                </a:solidFill>
                <a:effectLst/>
                <a:latin typeface="Times New Roman" panose="02020603050405020304" pitchFamily="18" charset="0"/>
                <a:cs typeface="Times New Roman" panose="02020603050405020304" pitchFamily="18" charset="0"/>
              </a:rPr>
              <a:t>của</a:t>
            </a:r>
            <a:r>
              <a:rPr lang="en-US" sz="4400" b="1" i="0" dirty="0">
                <a:solidFill>
                  <a:srgbClr val="FF0000"/>
                </a:solidFill>
                <a:effectLst/>
                <a:latin typeface="Times New Roman" panose="02020603050405020304" pitchFamily="18" charset="0"/>
                <a:cs typeface="Times New Roman" panose="02020603050405020304" pitchFamily="18" charset="0"/>
              </a:rPr>
              <a:t> con. </a:t>
            </a:r>
            <a:r>
              <a:rPr lang="en-US" sz="4400" b="1" i="0" dirty="0" err="1">
                <a:solidFill>
                  <a:srgbClr val="FF0000"/>
                </a:solidFill>
                <a:effectLst/>
                <a:latin typeface="Times New Roman" panose="02020603050405020304" pitchFamily="18" charset="0"/>
                <a:cs typeface="Times New Roman" panose="02020603050405020304" pitchFamily="18" charset="0"/>
              </a:rPr>
              <a:t>Nếu</a:t>
            </a:r>
            <a:r>
              <a:rPr lang="en-US" sz="4400" b="1" i="0" dirty="0">
                <a:solidFill>
                  <a:srgbClr val="FF0000"/>
                </a:solidFill>
                <a:effectLst/>
                <a:latin typeface="Times New Roman" panose="02020603050405020304" pitchFamily="18" charset="0"/>
                <a:cs typeface="Times New Roman" panose="02020603050405020304" pitchFamily="18" charset="0"/>
              </a:rPr>
              <a:t> </a:t>
            </a:r>
            <a:r>
              <a:rPr lang="en-US" sz="4400" b="1" i="0" dirty="0" err="1">
                <a:solidFill>
                  <a:srgbClr val="FF0000"/>
                </a:solidFill>
                <a:effectLst/>
                <a:latin typeface="Times New Roman" panose="02020603050405020304" pitchFamily="18" charset="0"/>
                <a:cs typeface="Times New Roman" panose="02020603050405020304" pitchFamily="18" charset="0"/>
              </a:rPr>
              <a:t>những</a:t>
            </a:r>
            <a:r>
              <a:rPr lang="en-US" sz="4400" b="1" i="0" dirty="0">
                <a:solidFill>
                  <a:srgbClr val="FF0000"/>
                </a:solidFill>
                <a:effectLst/>
                <a:latin typeface="Times New Roman" panose="02020603050405020304" pitchFamily="18" charset="0"/>
                <a:cs typeface="Times New Roman" panose="02020603050405020304" pitchFamily="18" charset="0"/>
              </a:rPr>
              <a:t> </a:t>
            </a:r>
            <a:r>
              <a:rPr lang="en-US" sz="4400" b="1" i="0" dirty="0" err="1">
                <a:solidFill>
                  <a:srgbClr val="FF0000"/>
                </a:solidFill>
                <a:effectLst/>
                <a:latin typeface="Times New Roman" panose="02020603050405020304" pitchFamily="18" charset="0"/>
                <a:cs typeface="Times New Roman" panose="02020603050405020304" pitchFamily="18" charset="0"/>
              </a:rPr>
              <a:t>đồng</a:t>
            </a:r>
            <a:r>
              <a:rPr lang="en-US" sz="4400" b="1" i="0" dirty="0">
                <a:solidFill>
                  <a:srgbClr val="FF0000"/>
                </a:solidFill>
                <a:effectLst/>
                <a:latin typeface="Times New Roman" panose="02020603050405020304" pitchFamily="18" charset="0"/>
                <a:cs typeface="Times New Roman" panose="02020603050405020304" pitchFamily="18" charset="0"/>
              </a:rPr>
              <a:t> </a:t>
            </a:r>
            <a:r>
              <a:rPr lang="en-US" sz="4400" b="1" i="0" dirty="0" err="1">
                <a:solidFill>
                  <a:srgbClr val="FF0000"/>
                </a:solidFill>
                <a:effectLst/>
                <a:latin typeface="Times New Roman" panose="02020603050405020304" pitchFamily="18" charset="0"/>
                <a:cs typeface="Times New Roman" panose="02020603050405020304" pitchFamily="18" charset="0"/>
              </a:rPr>
              <a:t>tiền</a:t>
            </a:r>
            <a:r>
              <a:rPr lang="en-US" sz="4400" b="1" i="0" dirty="0">
                <a:solidFill>
                  <a:srgbClr val="FF0000"/>
                </a:solidFill>
                <a:effectLst/>
                <a:latin typeface="Times New Roman" panose="02020603050405020304" pitchFamily="18" charset="0"/>
                <a:cs typeface="Times New Roman" panose="02020603050405020304" pitchFamily="18" charset="0"/>
              </a:rPr>
              <a:t> </a:t>
            </a:r>
            <a:r>
              <a:rPr lang="en-US" sz="4400" b="1" i="0" dirty="0" err="1">
                <a:solidFill>
                  <a:srgbClr val="FF0000"/>
                </a:solidFill>
                <a:effectLst/>
                <a:latin typeface="Times New Roman" panose="02020603050405020304" pitchFamily="18" charset="0"/>
                <a:cs typeface="Times New Roman" panose="02020603050405020304" pitchFamily="18" charset="0"/>
              </a:rPr>
              <a:t>đó</a:t>
            </a:r>
            <a:r>
              <a:rPr lang="en-US" sz="4400" b="1" i="0" dirty="0">
                <a:solidFill>
                  <a:srgbClr val="FF0000"/>
                </a:solidFill>
                <a:effectLst/>
                <a:latin typeface="Times New Roman" panose="02020603050405020304" pitchFamily="18" charset="0"/>
                <a:cs typeface="Times New Roman" panose="02020603050405020304" pitchFamily="18" charset="0"/>
              </a:rPr>
              <a:t> </a:t>
            </a:r>
            <a:r>
              <a:rPr lang="en-US" sz="4400" b="1" i="0" dirty="0" err="1">
                <a:solidFill>
                  <a:srgbClr val="FF0000"/>
                </a:solidFill>
                <a:effectLst/>
                <a:latin typeface="Times New Roman" panose="02020603050405020304" pitchFamily="18" charset="0"/>
                <a:cs typeface="Times New Roman" panose="02020603050405020304" pitchFamily="18" charset="0"/>
              </a:rPr>
              <a:t>không</a:t>
            </a:r>
            <a:r>
              <a:rPr lang="en-US" sz="4400" b="1" i="0" dirty="0">
                <a:solidFill>
                  <a:srgbClr val="FF0000"/>
                </a:solidFill>
                <a:effectLst/>
                <a:latin typeface="Times New Roman" panose="02020603050405020304" pitchFamily="18" charset="0"/>
                <a:cs typeface="Times New Roman" panose="02020603050405020304" pitchFamily="18" charset="0"/>
              </a:rPr>
              <a:t> </a:t>
            </a:r>
            <a:r>
              <a:rPr lang="en-US" sz="4400" b="1" i="0" dirty="0" err="1">
                <a:solidFill>
                  <a:srgbClr val="FF0000"/>
                </a:solidFill>
                <a:effectLst/>
                <a:latin typeface="Times New Roman" panose="02020603050405020304" pitchFamily="18" charset="0"/>
                <a:cs typeface="Times New Roman" panose="02020603050405020304" pitchFamily="18" charset="0"/>
              </a:rPr>
              <a:t>phải</a:t>
            </a:r>
            <a:r>
              <a:rPr lang="en-US" sz="4400" b="1" i="0" dirty="0">
                <a:solidFill>
                  <a:srgbClr val="FF0000"/>
                </a:solidFill>
                <a:effectLst/>
                <a:latin typeface="Times New Roman" panose="02020603050405020304" pitchFamily="18" charset="0"/>
                <a:cs typeface="Times New Roman" panose="02020603050405020304" pitchFamily="18" charset="0"/>
              </a:rPr>
              <a:t> do </a:t>
            </a:r>
            <a:r>
              <a:rPr lang="en-US" sz="4400" b="1" i="0" dirty="0" err="1">
                <a:solidFill>
                  <a:srgbClr val="FF0000"/>
                </a:solidFill>
                <a:effectLst/>
                <a:latin typeface="Times New Roman" panose="02020603050405020304" pitchFamily="18" charset="0"/>
                <a:cs typeface="Times New Roman" panose="02020603050405020304" pitchFamily="18" charset="0"/>
              </a:rPr>
              <a:t>anh</a:t>
            </a:r>
            <a:r>
              <a:rPr lang="en-US" sz="4400" b="1" i="0" dirty="0">
                <a:solidFill>
                  <a:srgbClr val="FF0000"/>
                </a:solidFill>
                <a:effectLst/>
                <a:latin typeface="Times New Roman" panose="02020603050405020304" pitchFamily="18" charset="0"/>
                <a:cs typeface="Times New Roman" panose="02020603050405020304" pitchFamily="18" charset="0"/>
              </a:rPr>
              <a:t> ta </a:t>
            </a:r>
            <a:r>
              <a:rPr lang="en-US" sz="4400" b="1" i="0" dirty="0" err="1">
                <a:solidFill>
                  <a:srgbClr val="FF0000"/>
                </a:solidFill>
                <a:effectLst/>
                <a:latin typeface="Times New Roman" panose="02020603050405020304" pitchFamily="18" charset="0"/>
                <a:cs typeface="Times New Roman" panose="02020603050405020304" pitchFamily="18" charset="0"/>
              </a:rPr>
              <a:t>khó</a:t>
            </a:r>
            <a:r>
              <a:rPr lang="en-US" sz="4400" b="1" i="0" dirty="0">
                <a:solidFill>
                  <a:srgbClr val="FF0000"/>
                </a:solidFill>
                <a:effectLst/>
                <a:latin typeface="Times New Roman" panose="02020603050405020304" pitchFamily="18" charset="0"/>
                <a:cs typeface="Times New Roman" panose="02020603050405020304" pitchFamily="18" charset="0"/>
              </a:rPr>
              <a:t> </a:t>
            </a:r>
            <a:r>
              <a:rPr lang="en-US" sz="4400" b="1" i="0" dirty="0" err="1">
                <a:solidFill>
                  <a:srgbClr val="FF0000"/>
                </a:solidFill>
                <a:effectLst/>
                <a:latin typeface="Times New Roman" panose="02020603050405020304" pitchFamily="18" charset="0"/>
                <a:cs typeface="Times New Roman" panose="02020603050405020304" pitchFamily="18" charset="0"/>
              </a:rPr>
              <a:t>nhọc</a:t>
            </a:r>
            <a:r>
              <a:rPr lang="en-US" sz="4400" b="1" i="0" dirty="0">
                <a:solidFill>
                  <a:srgbClr val="FF0000"/>
                </a:solidFill>
                <a:effectLst/>
                <a:latin typeface="Times New Roman" panose="02020603050405020304" pitchFamily="18" charset="0"/>
                <a:cs typeface="Times New Roman" panose="02020603050405020304" pitchFamily="18" charset="0"/>
              </a:rPr>
              <a:t> </a:t>
            </a:r>
            <a:r>
              <a:rPr lang="en-US" sz="4400" b="1" i="0" dirty="0" err="1">
                <a:solidFill>
                  <a:srgbClr val="FF0000"/>
                </a:solidFill>
                <a:effectLst/>
                <a:latin typeface="Times New Roman" panose="02020603050405020304" pitchFamily="18" charset="0"/>
                <a:cs typeface="Times New Roman" panose="02020603050405020304" pitchFamily="18" charset="0"/>
              </a:rPr>
              <a:t>làm</a:t>
            </a:r>
            <a:r>
              <a:rPr lang="en-US" sz="4400" b="1" i="0" dirty="0">
                <a:solidFill>
                  <a:srgbClr val="FF0000"/>
                </a:solidFill>
                <a:effectLst/>
                <a:latin typeface="Times New Roman" panose="02020603050405020304" pitchFamily="18" charset="0"/>
                <a:cs typeface="Times New Roman" panose="02020603050405020304" pitchFamily="18" charset="0"/>
              </a:rPr>
              <a:t> </a:t>
            </a:r>
            <a:r>
              <a:rPr lang="en-US" sz="4400" b="1" i="0" dirty="0" err="1">
                <a:solidFill>
                  <a:srgbClr val="FF0000"/>
                </a:solidFill>
                <a:effectLst/>
                <a:latin typeface="Times New Roman" panose="02020603050405020304" pitchFamily="18" charset="0"/>
                <a:cs typeface="Times New Roman" panose="02020603050405020304" pitchFamily="18" charset="0"/>
              </a:rPr>
              <a:t>ra</a:t>
            </a:r>
            <a:r>
              <a:rPr lang="en-US" sz="4400" b="1" i="0" dirty="0">
                <a:solidFill>
                  <a:srgbClr val="FF0000"/>
                </a:solidFill>
                <a:effectLst/>
                <a:latin typeface="Times New Roman" panose="02020603050405020304" pitchFamily="18" charset="0"/>
                <a:cs typeface="Times New Roman" panose="02020603050405020304" pitchFamily="18" charset="0"/>
              </a:rPr>
              <a:t> </a:t>
            </a:r>
            <a:r>
              <a:rPr lang="en-US" sz="4400" b="1" i="0" dirty="0" err="1">
                <a:solidFill>
                  <a:srgbClr val="FF0000"/>
                </a:solidFill>
                <a:effectLst/>
                <a:latin typeface="Times New Roman" panose="02020603050405020304" pitchFamily="18" charset="0"/>
                <a:cs typeface="Times New Roman" panose="02020603050405020304" pitchFamily="18" charset="0"/>
              </a:rPr>
              <a:t>thì</a:t>
            </a:r>
            <a:r>
              <a:rPr lang="en-US" sz="4400" b="1" i="0" dirty="0">
                <a:solidFill>
                  <a:srgbClr val="FF0000"/>
                </a:solidFill>
                <a:effectLst/>
                <a:latin typeface="Times New Roman" panose="02020603050405020304" pitchFamily="18" charset="0"/>
                <a:cs typeface="Times New Roman" panose="02020603050405020304" pitchFamily="18" charset="0"/>
              </a:rPr>
              <a:t> </a:t>
            </a:r>
            <a:r>
              <a:rPr lang="en-US" sz="4400" b="1" i="0" dirty="0" err="1">
                <a:solidFill>
                  <a:srgbClr val="FF0000"/>
                </a:solidFill>
                <a:effectLst/>
                <a:latin typeface="Times New Roman" panose="02020603050405020304" pitchFamily="18" charset="0"/>
                <a:cs typeface="Times New Roman" panose="02020603050405020304" pitchFamily="18" charset="0"/>
              </a:rPr>
              <a:t>anh</a:t>
            </a:r>
            <a:r>
              <a:rPr lang="en-US" sz="4400" b="1" i="0" dirty="0">
                <a:solidFill>
                  <a:srgbClr val="FF0000"/>
                </a:solidFill>
                <a:effectLst/>
                <a:latin typeface="Times New Roman" panose="02020603050405020304" pitchFamily="18" charset="0"/>
                <a:cs typeface="Times New Roman" panose="02020603050405020304" pitchFamily="18" charset="0"/>
              </a:rPr>
              <a:t> ta </a:t>
            </a:r>
            <a:r>
              <a:rPr lang="en-US" sz="4400" b="1" i="0" dirty="0" err="1">
                <a:solidFill>
                  <a:srgbClr val="FF0000"/>
                </a:solidFill>
                <a:effectLst/>
                <a:latin typeface="Times New Roman" panose="02020603050405020304" pitchFamily="18" charset="0"/>
                <a:cs typeface="Times New Roman" panose="02020603050405020304" pitchFamily="18" charset="0"/>
              </a:rPr>
              <a:t>chẳng</a:t>
            </a:r>
            <a:r>
              <a:rPr lang="en-US" sz="4400" b="1" i="0" dirty="0">
                <a:solidFill>
                  <a:srgbClr val="FF0000"/>
                </a:solidFill>
                <a:effectLst/>
                <a:latin typeface="Times New Roman" panose="02020603050405020304" pitchFamily="18" charset="0"/>
                <a:cs typeface="Times New Roman" panose="02020603050405020304" pitchFamily="18" charset="0"/>
              </a:rPr>
              <a:t> </a:t>
            </a:r>
            <a:r>
              <a:rPr lang="en-US" sz="4400" b="1" i="0" dirty="0" err="1">
                <a:solidFill>
                  <a:srgbClr val="FF0000"/>
                </a:solidFill>
                <a:effectLst/>
                <a:latin typeface="Times New Roman" panose="02020603050405020304" pitchFamily="18" charset="0"/>
                <a:cs typeface="Times New Roman" panose="02020603050405020304" pitchFamily="18" charset="0"/>
              </a:rPr>
              <a:t>tiếc</a:t>
            </a:r>
            <a:r>
              <a:rPr lang="en-US" sz="4400" b="1" i="0" dirty="0">
                <a:solidFill>
                  <a:srgbClr val="FF0000"/>
                </a:solidFill>
                <a:effectLst/>
                <a:latin typeface="Times New Roman" panose="02020603050405020304" pitchFamily="18" charset="0"/>
                <a:cs typeface="Times New Roman" panose="02020603050405020304" pitchFamily="18" charset="0"/>
              </a:rPr>
              <a:t>.</a:t>
            </a:r>
            <a:endParaRPr lang="en-US" sz="4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2973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xit" presetSubtype="21" fill="hold" grpId="1" nodeType="clickEffect">
                                  <p:stCondLst>
                                    <p:cond delay="0"/>
                                  </p:stCondLst>
                                  <p:childTnLst>
                                    <p:animEffect transition="out" filter="barn(inVertical)">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circle(in)">
                                      <p:cBhvr>
                                        <p:cTn id="2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5" grpId="1" animBg="1"/>
      <p:bldP spid="6" grpId="0"/>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347765" y="338574"/>
            <a:ext cx="10807915" cy="1323439"/>
          </a:xfrm>
          <a:prstGeom prst="rect">
            <a:avLst/>
          </a:prstGeom>
        </p:spPr>
        <p:txBody>
          <a:bodyPr wrap="square">
            <a:spAutoFit/>
          </a:bodyPr>
          <a:lstStyle/>
          <a:p>
            <a:pPr algn="just"/>
            <a:r>
              <a:rPr lang="en-US" sz="4000" b="1" i="0" dirty="0">
                <a:solidFill>
                  <a:srgbClr val="0000FF"/>
                </a:solidFill>
                <a:effectLst/>
                <a:latin typeface="Times New Roman" panose="02020603050405020304" pitchFamily="18" charset="0"/>
                <a:cs typeface="Times New Roman" panose="02020603050405020304" pitchFamily="18" charset="0"/>
              </a:rPr>
              <a:t>   3/ </a:t>
            </a:r>
            <a:r>
              <a:rPr lang="vi-VN" sz="4000" b="1" i="0" dirty="0">
                <a:solidFill>
                  <a:srgbClr val="0000FF"/>
                </a:solidFill>
                <a:effectLst/>
                <a:latin typeface="Times New Roman" panose="02020603050405020304" pitchFamily="18" charset="0"/>
                <a:cs typeface="Times New Roman" panose="02020603050405020304" pitchFamily="18" charset="0"/>
              </a:rPr>
              <a:t>Người con đã làm lụng vất vả để tiết kiệm như thế nào?</a:t>
            </a:r>
            <a:endParaRPr lang="en-US" sz="4000" b="1" dirty="0">
              <a:solidFill>
                <a:srgbClr val="0000FF"/>
              </a:solidFill>
              <a:latin typeface="Times New Roman" panose="02020603050405020304" pitchFamily="18" charset="0"/>
              <a:cs typeface="Times New Roman" panose="02020603050405020304" pitchFamily="18" charset="0"/>
            </a:endParaRPr>
          </a:p>
        </p:txBody>
      </p:sp>
      <p:sp>
        <p:nvSpPr>
          <p:cNvPr id="5" name="Rectangle 4"/>
          <p:cNvSpPr/>
          <p:nvPr/>
        </p:nvSpPr>
        <p:spPr>
          <a:xfrm>
            <a:off x="418884" y="338574"/>
            <a:ext cx="11523079" cy="3785652"/>
          </a:xfrm>
          <a:prstGeom prst="rect">
            <a:avLst/>
          </a:prstGeom>
          <a:solidFill>
            <a:schemeClr val="bg1"/>
          </a:solidFill>
        </p:spPr>
        <p:txBody>
          <a:bodyPr wrap="square">
            <a:spAutoFit/>
          </a:bodyPr>
          <a:lstStyle/>
          <a:p>
            <a:r>
              <a:rPr lang="en-US" sz="4000" b="1" dirty="0">
                <a:solidFill>
                  <a:srgbClr val="003399"/>
                </a:solidFill>
                <a:latin typeface="Calibri"/>
              </a:rPr>
              <a:t>     </a:t>
            </a:r>
            <a:r>
              <a:rPr lang="vi-VN" sz="4000" b="1" dirty="0">
                <a:solidFill>
                  <a:srgbClr val="003399"/>
                </a:solidFill>
                <a:latin typeface="Times New Roman" panose="02020603050405020304" pitchFamily="18" charset="0"/>
              </a:rPr>
              <a:t>3. Người con lại ra đi. Bà mẹ chỉ dám cho ít tiền ăn đi đường. Ăn hết tiền, anh ta đành tìm vào một làng xin xay thóc thuê. Xay một thúng thóc được trả công hai bát gạo, anh chỉ dám ăn một bát. Suốt ba tháng, dành được chín mươi bát gạo, anh bán lấy tiền.</a:t>
            </a:r>
            <a:endParaRPr lang="en-US" sz="4000" b="1" dirty="0">
              <a:solidFill>
                <a:prstClr val="black"/>
              </a:solidFill>
              <a:latin typeface="Calibri"/>
            </a:endParaRPr>
          </a:p>
        </p:txBody>
      </p:sp>
      <p:sp>
        <p:nvSpPr>
          <p:cNvPr id="3" name="Rectangle 2"/>
          <p:cNvSpPr/>
          <p:nvPr/>
        </p:nvSpPr>
        <p:spPr>
          <a:xfrm>
            <a:off x="418884" y="1971496"/>
            <a:ext cx="10736796" cy="3785652"/>
          </a:xfrm>
          <a:prstGeom prst="rect">
            <a:avLst/>
          </a:prstGeom>
          <a:solidFill>
            <a:srgbClr val="FFFFFF"/>
          </a:solidFill>
        </p:spPr>
        <p:txBody>
          <a:bodyPr wrap="square">
            <a:spAutoFit/>
          </a:bodyPr>
          <a:lstStyle/>
          <a:p>
            <a:r>
              <a:rPr lang="en-US" sz="4000" b="1" i="0" dirty="0">
                <a:solidFill>
                  <a:srgbClr val="FF0000"/>
                </a:solidFill>
                <a:effectLst/>
                <a:latin typeface="Times New Roman" panose="02020603050405020304" pitchFamily="18" charset="0"/>
                <a:cs typeface="Times New Roman" panose="02020603050405020304" pitchFamily="18" charset="0"/>
              </a:rPr>
              <a:t>    </a:t>
            </a:r>
            <a:r>
              <a:rPr lang="vi-VN" sz="4000" b="1" i="0" dirty="0">
                <a:solidFill>
                  <a:srgbClr val="FF0000"/>
                </a:solidFill>
                <a:effectLst/>
                <a:latin typeface="Times New Roman" panose="02020603050405020304" pitchFamily="18" charset="0"/>
                <a:cs typeface="Times New Roman" panose="02020603050405020304" pitchFamily="18" charset="0"/>
              </a:rPr>
              <a:t>Lần thứ hai rời nhà ra đi kiếm sống, anh ta đã lao động rất vất vả: anh đi xay thóc thuê, được trả công hai bát gạo anh chỉ dám ăn một bát còn để dành lại một bát. Sau ba tháng như vậy, anh dành dụm được 90 bát gạo, bán lấy tiền rồi mới trở về nhà.</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4845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grpId="1" nodeType="clickEffect">
                                  <p:stCondLst>
                                    <p:cond delay="0"/>
                                  </p:stCondLst>
                                  <p:childTnLst>
                                    <p:animEffect transition="out" filter="circle(out)">
                                      <p:cBhvr>
                                        <p:cTn id="16" dur="2000"/>
                                        <p:tgtEl>
                                          <p:spTgt spid="5"/>
                                        </p:tgtEl>
                                      </p:cBhvr>
                                    </p:animEffect>
                                    <p:set>
                                      <p:cBhvr>
                                        <p:cTn id="17" dur="1" fill="hold">
                                          <p:stCondLst>
                                            <p:cond delay="199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ircle(in)">
                                      <p:cBhvr>
                                        <p:cTn id="2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5" grpId="1"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Text Box 22"/>
          <p:cNvSpPr txBox="1">
            <a:spLocks noChangeArrowheads="1"/>
          </p:cNvSpPr>
          <p:nvPr/>
        </p:nvSpPr>
        <p:spPr bwMode="auto">
          <a:xfrm>
            <a:off x="294467" y="453137"/>
            <a:ext cx="8984120" cy="1323439"/>
          </a:xfrm>
          <a:prstGeom prst="rect">
            <a:avLst/>
          </a:prstGeom>
          <a:solidFill>
            <a:srgbClr val="FFCC99"/>
          </a:solidFill>
          <a:ln>
            <a:noFill/>
          </a:ln>
        </p:spPr>
        <p:txBody>
          <a:bodyPr wrap="square">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just" fontAlgn="base">
              <a:spcBef>
                <a:spcPct val="50000"/>
              </a:spcBef>
              <a:spcAft>
                <a:spcPct val="0"/>
              </a:spcAft>
            </a:pPr>
            <a:r>
              <a:rPr lang="en-US" altLang="en-US" sz="4000" dirty="0">
                <a:solidFill>
                  <a:srgbClr val="0000FF"/>
                </a:solidFill>
                <a:latin typeface="Times New Roman" pitchFamily="18" charset="0"/>
                <a:cs typeface="Times New Roman" pitchFamily="18" charset="0"/>
              </a:rPr>
              <a:t>    4.  </a:t>
            </a:r>
            <a:r>
              <a:rPr lang="en-US" altLang="en-US" sz="4000" dirty="0" err="1">
                <a:solidFill>
                  <a:srgbClr val="0000FF"/>
                </a:solidFill>
                <a:latin typeface="Times New Roman" pitchFamily="18" charset="0"/>
                <a:cs typeface="Times New Roman" pitchFamily="18" charset="0"/>
              </a:rPr>
              <a:t>Khi</a:t>
            </a:r>
            <a:r>
              <a:rPr lang="en-US" altLang="en-US" sz="4000" dirty="0">
                <a:solidFill>
                  <a:srgbClr val="0000FF"/>
                </a:solidFill>
                <a:latin typeface="Times New Roman" pitchFamily="18" charset="0"/>
                <a:cs typeface="Times New Roman" pitchFamily="18" charset="0"/>
              </a:rPr>
              <a:t> </a:t>
            </a:r>
            <a:r>
              <a:rPr lang="en-US" altLang="en-US" sz="4000" dirty="0" err="1">
                <a:solidFill>
                  <a:srgbClr val="0000FF"/>
                </a:solidFill>
                <a:latin typeface="Times New Roman" pitchFamily="18" charset="0"/>
                <a:cs typeface="Times New Roman" pitchFamily="18" charset="0"/>
              </a:rPr>
              <a:t>ông</a:t>
            </a:r>
            <a:r>
              <a:rPr lang="en-US" altLang="en-US" sz="4000" dirty="0">
                <a:solidFill>
                  <a:srgbClr val="0000FF"/>
                </a:solidFill>
                <a:latin typeface="Times New Roman" pitchFamily="18" charset="0"/>
                <a:cs typeface="Times New Roman" pitchFamily="18" charset="0"/>
              </a:rPr>
              <a:t> </a:t>
            </a:r>
            <a:r>
              <a:rPr lang="en-US" altLang="en-US" sz="4000" dirty="0" err="1">
                <a:solidFill>
                  <a:srgbClr val="0000FF"/>
                </a:solidFill>
                <a:latin typeface="Times New Roman" pitchFamily="18" charset="0"/>
                <a:cs typeface="Times New Roman" pitchFamily="18" charset="0"/>
              </a:rPr>
              <a:t>lão</a:t>
            </a:r>
            <a:r>
              <a:rPr lang="en-US" altLang="en-US" sz="4000" dirty="0">
                <a:solidFill>
                  <a:srgbClr val="0000FF"/>
                </a:solidFill>
                <a:latin typeface="Times New Roman" pitchFamily="18" charset="0"/>
                <a:cs typeface="Times New Roman" pitchFamily="18" charset="0"/>
              </a:rPr>
              <a:t> </a:t>
            </a:r>
            <a:r>
              <a:rPr lang="en-US" altLang="en-US" sz="4000" dirty="0" err="1">
                <a:solidFill>
                  <a:srgbClr val="0000FF"/>
                </a:solidFill>
                <a:latin typeface="Times New Roman" pitchFamily="18" charset="0"/>
                <a:cs typeface="Times New Roman" pitchFamily="18" charset="0"/>
              </a:rPr>
              <a:t>vứt</a:t>
            </a:r>
            <a:r>
              <a:rPr lang="en-US" altLang="en-US" sz="4000" dirty="0">
                <a:solidFill>
                  <a:srgbClr val="0000FF"/>
                </a:solidFill>
                <a:latin typeface="Times New Roman" pitchFamily="18" charset="0"/>
                <a:cs typeface="Times New Roman" pitchFamily="18" charset="0"/>
              </a:rPr>
              <a:t> </a:t>
            </a:r>
            <a:r>
              <a:rPr lang="en-US" altLang="en-US" sz="4000" dirty="0" err="1">
                <a:solidFill>
                  <a:srgbClr val="0000FF"/>
                </a:solidFill>
                <a:latin typeface="Times New Roman" pitchFamily="18" charset="0"/>
                <a:cs typeface="Times New Roman" pitchFamily="18" charset="0"/>
              </a:rPr>
              <a:t>tiền</a:t>
            </a:r>
            <a:r>
              <a:rPr lang="en-US" altLang="en-US" sz="4000" dirty="0">
                <a:solidFill>
                  <a:srgbClr val="0000FF"/>
                </a:solidFill>
                <a:latin typeface="Times New Roman" pitchFamily="18" charset="0"/>
                <a:cs typeface="Times New Roman" pitchFamily="18" charset="0"/>
              </a:rPr>
              <a:t> </a:t>
            </a:r>
            <a:r>
              <a:rPr lang="en-US" altLang="en-US" sz="4000" dirty="0" err="1">
                <a:solidFill>
                  <a:srgbClr val="0000FF"/>
                </a:solidFill>
                <a:latin typeface="Times New Roman" pitchFamily="18" charset="0"/>
                <a:cs typeface="Times New Roman" pitchFamily="18" charset="0"/>
              </a:rPr>
              <a:t>vào</a:t>
            </a:r>
            <a:r>
              <a:rPr lang="en-US" altLang="en-US" sz="4000" dirty="0">
                <a:solidFill>
                  <a:srgbClr val="0000FF"/>
                </a:solidFill>
                <a:latin typeface="Times New Roman" pitchFamily="18" charset="0"/>
                <a:cs typeface="Times New Roman" pitchFamily="18" charset="0"/>
              </a:rPr>
              <a:t> </a:t>
            </a:r>
            <a:r>
              <a:rPr lang="en-US" altLang="en-US" sz="4000" dirty="0" err="1">
                <a:solidFill>
                  <a:srgbClr val="0000FF"/>
                </a:solidFill>
                <a:latin typeface="Times New Roman" pitchFamily="18" charset="0"/>
                <a:cs typeface="Times New Roman" pitchFamily="18" charset="0"/>
              </a:rPr>
              <a:t>bếp</a:t>
            </a:r>
            <a:r>
              <a:rPr lang="en-US" altLang="en-US" sz="4000" dirty="0">
                <a:solidFill>
                  <a:srgbClr val="0000FF"/>
                </a:solidFill>
                <a:latin typeface="Times New Roman" pitchFamily="18" charset="0"/>
                <a:cs typeface="Times New Roman" pitchFamily="18" charset="0"/>
              </a:rPr>
              <a:t> </a:t>
            </a:r>
            <a:r>
              <a:rPr lang="en-US" altLang="en-US" sz="4000" dirty="0" err="1">
                <a:solidFill>
                  <a:srgbClr val="0000FF"/>
                </a:solidFill>
                <a:latin typeface="Times New Roman" pitchFamily="18" charset="0"/>
                <a:cs typeface="Times New Roman" pitchFamily="18" charset="0"/>
              </a:rPr>
              <a:t>lửa</a:t>
            </a:r>
            <a:r>
              <a:rPr lang="en-US" altLang="en-US" sz="4000" dirty="0">
                <a:solidFill>
                  <a:srgbClr val="0000FF"/>
                </a:solidFill>
                <a:latin typeface="Times New Roman" pitchFamily="18" charset="0"/>
                <a:cs typeface="Times New Roman" pitchFamily="18" charset="0"/>
              </a:rPr>
              <a:t>, </a:t>
            </a:r>
            <a:r>
              <a:rPr lang="en-US" altLang="en-US" sz="4000" dirty="0" err="1">
                <a:solidFill>
                  <a:srgbClr val="0000FF"/>
                </a:solidFill>
                <a:latin typeface="Times New Roman" pitchFamily="18" charset="0"/>
                <a:cs typeface="Times New Roman" pitchFamily="18" charset="0"/>
              </a:rPr>
              <a:t>người</a:t>
            </a:r>
            <a:r>
              <a:rPr lang="en-US" altLang="en-US" sz="4000" dirty="0">
                <a:solidFill>
                  <a:srgbClr val="0000FF"/>
                </a:solidFill>
                <a:latin typeface="Times New Roman" pitchFamily="18" charset="0"/>
                <a:cs typeface="Times New Roman" pitchFamily="18" charset="0"/>
              </a:rPr>
              <a:t> con </a:t>
            </a:r>
            <a:r>
              <a:rPr lang="en-US" altLang="en-US" sz="4000" dirty="0" err="1">
                <a:solidFill>
                  <a:srgbClr val="0000FF"/>
                </a:solidFill>
                <a:latin typeface="Times New Roman" pitchFamily="18" charset="0"/>
                <a:cs typeface="Times New Roman" pitchFamily="18" charset="0"/>
              </a:rPr>
              <a:t>đã</a:t>
            </a:r>
            <a:r>
              <a:rPr lang="en-US" altLang="en-US" sz="4000" dirty="0">
                <a:solidFill>
                  <a:srgbClr val="0000FF"/>
                </a:solidFill>
                <a:latin typeface="Times New Roman" pitchFamily="18" charset="0"/>
                <a:cs typeface="Times New Roman" pitchFamily="18" charset="0"/>
              </a:rPr>
              <a:t> </a:t>
            </a:r>
            <a:r>
              <a:rPr lang="en-US" altLang="en-US" sz="4000" dirty="0" err="1">
                <a:solidFill>
                  <a:srgbClr val="0000FF"/>
                </a:solidFill>
                <a:latin typeface="Times New Roman" pitchFamily="18" charset="0"/>
                <a:cs typeface="Times New Roman" pitchFamily="18" charset="0"/>
              </a:rPr>
              <a:t>làm</a:t>
            </a:r>
            <a:r>
              <a:rPr lang="en-US" altLang="en-US" sz="4000" dirty="0">
                <a:solidFill>
                  <a:srgbClr val="0000FF"/>
                </a:solidFill>
                <a:latin typeface="Times New Roman" pitchFamily="18" charset="0"/>
                <a:cs typeface="Times New Roman" pitchFamily="18" charset="0"/>
              </a:rPr>
              <a:t> </a:t>
            </a:r>
            <a:r>
              <a:rPr lang="en-US" altLang="en-US" sz="4000" dirty="0" err="1">
                <a:solidFill>
                  <a:srgbClr val="0000FF"/>
                </a:solidFill>
                <a:latin typeface="Times New Roman" pitchFamily="18" charset="0"/>
                <a:cs typeface="Times New Roman" pitchFamily="18" charset="0"/>
              </a:rPr>
              <a:t>gì</a:t>
            </a:r>
            <a:r>
              <a:rPr lang="en-US" altLang="en-US" sz="4000" dirty="0">
                <a:solidFill>
                  <a:srgbClr val="0000FF"/>
                </a:solidFill>
                <a:latin typeface="Times New Roman" pitchFamily="18" charset="0"/>
                <a:cs typeface="Times New Roman" pitchFamily="18" charset="0"/>
              </a:rPr>
              <a:t>? </a:t>
            </a:r>
            <a:r>
              <a:rPr lang="en-US" altLang="en-US" sz="4000" dirty="0" err="1">
                <a:solidFill>
                  <a:srgbClr val="0000FF"/>
                </a:solidFill>
                <a:latin typeface="Times New Roman" pitchFamily="18" charset="0"/>
                <a:cs typeface="Times New Roman" pitchFamily="18" charset="0"/>
              </a:rPr>
              <a:t>Vì</a:t>
            </a:r>
            <a:r>
              <a:rPr lang="en-US" altLang="en-US" sz="4000" dirty="0">
                <a:solidFill>
                  <a:srgbClr val="0000FF"/>
                </a:solidFill>
                <a:latin typeface="Times New Roman" pitchFamily="18" charset="0"/>
                <a:cs typeface="Times New Roman" pitchFamily="18" charset="0"/>
              </a:rPr>
              <a:t> </a:t>
            </a:r>
            <a:r>
              <a:rPr lang="en-US" altLang="en-US" sz="4000" dirty="0" err="1">
                <a:solidFill>
                  <a:srgbClr val="0000FF"/>
                </a:solidFill>
                <a:latin typeface="Times New Roman" pitchFamily="18" charset="0"/>
                <a:cs typeface="Times New Roman" pitchFamily="18" charset="0"/>
              </a:rPr>
              <a:t>sao</a:t>
            </a:r>
            <a:r>
              <a:rPr lang="en-US" altLang="en-US" sz="4000" dirty="0">
                <a:solidFill>
                  <a:srgbClr val="0000FF"/>
                </a:solidFill>
                <a:latin typeface="Times New Roman" pitchFamily="18" charset="0"/>
                <a:cs typeface="Times New Roman" pitchFamily="18" charset="0"/>
              </a:rPr>
              <a:t>?</a:t>
            </a:r>
          </a:p>
        </p:txBody>
      </p:sp>
      <p:sp>
        <p:nvSpPr>
          <p:cNvPr id="5" name="Text Box 23"/>
          <p:cNvSpPr txBox="1">
            <a:spLocks noChangeArrowheads="1"/>
          </p:cNvSpPr>
          <p:nvPr/>
        </p:nvSpPr>
        <p:spPr bwMode="auto">
          <a:xfrm>
            <a:off x="309965" y="2353106"/>
            <a:ext cx="8984120" cy="1323439"/>
          </a:xfrm>
          <a:prstGeom prst="rect">
            <a:avLst/>
          </a:prstGeom>
          <a:solidFill>
            <a:schemeClr val="bg1"/>
          </a:solidFill>
          <a:ln w="15875" cap="flat" cmpd="sng" algn="ctr">
            <a:noFill/>
            <a:prstDash val="solid"/>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eaLnBrk="1" fontAlgn="base" latinLnBrk="0" hangingPunct="1">
              <a:lnSpc>
                <a:spcPct val="100000"/>
              </a:lnSpc>
              <a:spcBef>
                <a:spcPct val="50000"/>
              </a:spcBef>
              <a:spcAft>
                <a:spcPct val="0"/>
              </a:spcAft>
              <a:buClrTx/>
              <a:buSzTx/>
              <a:buFontTx/>
              <a:buNone/>
              <a:tabLst/>
              <a:defRPr/>
            </a:pPr>
            <a:r>
              <a:rPr lang="en-US" altLang="en-US" sz="4000" b="1" kern="0" dirty="0">
                <a:solidFill>
                  <a:srgbClr val="FF0000"/>
                </a:solidFill>
                <a:latin typeface="Times New Roman" panose="02020603050405020304" pitchFamily="18" charset="0"/>
                <a:cs typeface="Times New Roman" panose="02020603050405020304" pitchFamily="18" charset="0"/>
              </a:rPr>
              <a:t>    </a:t>
            </a:r>
            <a:r>
              <a:rPr kumimoji="0" lang="en-US" altLang="en-US" sz="4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Anh</a:t>
            </a:r>
            <a:r>
              <a:rPr kumimoji="0" lang="en-US" altLang="en-US" sz="4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vội</a:t>
            </a:r>
            <a:r>
              <a:rPr kumimoji="0" lang="en-US" altLang="en-US" sz="4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thọc</a:t>
            </a:r>
            <a:r>
              <a:rPr kumimoji="0" lang="en-US" altLang="en-US" sz="4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tay</a:t>
            </a:r>
            <a:r>
              <a:rPr kumimoji="0" lang="en-US" altLang="en-US" sz="4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vào</a:t>
            </a:r>
            <a:r>
              <a:rPr kumimoji="0" lang="en-US" altLang="en-US" sz="4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bếp</a:t>
            </a:r>
            <a:r>
              <a:rPr kumimoji="0" lang="en-US" altLang="en-US" sz="4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lửa</a:t>
            </a:r>
            <a:r>
              <a:rPr kumimoji="0" lang="en-US" altLang="en-US" sz="4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lấy</a:t>
            </a:r>
            <a:r>
              <a:rPr kumimoji="0" lang="en-US" altLang="en-US" sz="4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tiền</a:t>
            </a:r>
            <a:r>
              <a:rPr kumimoji="0" lang="en-US" altLang="en-US" sz="4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ra </a:t>
            </a:r>
            <a:r>
              <a:rPr kumimoji="0" lang="en-US" altLang="en-US" sz="40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mà</a:t>
            </a:r>
            <a:r>
              <a:rPr kumimoji="0" lang="en-US" altLang="en-US" sz="4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không</a:t>
            </a:r>
            <a:r>
              <a:rPr kumimoji="0" lang="en-US" altLang="en-US" sz="4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hề</a:t>
            </a:r>
            <a:r>
              <a:rPr kumimoji="0" lang="en-US" altLang="en-US" sz="4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sợ</a:t>
            </a:r>
            <a:r>
              <a:rPr kumimoji="0" lang="en-US" altLang="en-US" sz="4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bỏng</a:t>
            </a:r>
            <a:r>
              <a:rPr kumimoji="0" lang="en-US" altLang="en-US" sz="4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p>
        </p:txBody>
      </p:sp>
      <p:sp>
        <p:nvSpPr>
          <p:cNvPr id="6" name="Text Box 25"/>
          <p:cNvSpPr txBox="1">
            <a:spLocks noChangeArrowheads="1"/>
          </p:cNvSpPr>
          <p:nvPr/>
        </p:nvSpPr>
        <p:spPr bwMode="auto">
          <a:xfrm>
            <a:off x="309965" y="4049875"/>
            <a:ext cx="8984120" cy="1938992"/>
          </a:xfrm>
          <a:prstGeom prst="rect">
            <a:avLst/>
          </a:prstGeom>
          <a:solidFill>
            <a:schemeClr val="accent2">
              <a:lumMod val="20000"/>
              <a:lumOff val="80000"/>
            </a:schemeClr>
          </a:solidFill>
          <a:ln w="15875" cap="flat" cmpd="sng" algn="ctr">
            <a:solidFill>
              <a:srgbClr val="D99C3F"/>
            </a:solidFill>
            <a:prstDash val="solid"/>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eaLnBrk="1" fontAlgn="base" latinLnBrk="0" hangingPunct="1">
              <a:lnSpc>
                <a:spcPct val="100000"/>
              </a:lnSpc>
              <a:spcBef>
                <a:spcPct val="50000"/>
              </a:spcBef>
              <a:spcAft>
                <a:spcPct val="0"/>
              </a:spcAft>
              <a:buClrTx/>
              <a:buSzTx/>
              <a:buFontTx/>
              <a:buNone/>
              <a:tabLst/>
              <a:defRPr/>
            </a:pPr>
            <a:r>
              <a:rPr kumimoji="0" lang="en-US" altLang="en-US" sz="4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 </a:t>
            </a:r>
            <a:r>
              <a:rPr kumimoji="0" lang="en-US" altLang="en-US" sz="40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Vì</a:t>
            </a:r>
            <a:r>
              <a:rPr kumimoji="0" lang="en-US" altLang="en-US" sz="4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anh</a:t>
            </a:r>
            <a:r>
              <a:rPr kumimoji="0" lang="en-US" altLang="en-US" sz="4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cực</a:t>
            </a:r>
            <a:r>
              <a:rPr kumimoji="0" lang="en-US" altLang="en-US" sz="4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khổ</a:t>
            </a:r>
            <a:r>
              <a:rPr kumimoji="0" lang="en-US" altLang="en-US" sz="4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suốt</a:t>
            </a:r>
            <a:r>
              <a:rPr kumimoji="0" lang="en-US" altLang="en-US" sz="4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ba</a:t>
            </a:r>
            <a:r>
              <a:rPr kumimoji="0" lang="en-US" altLang="en-US" sz="4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tháng</a:t>
            </a:r>
            <a:r>
              <a:rPr kumimoji="0" lang="en-US" altLang="en-US" sz="4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trời</a:t>
            </a:r>
            <a:r>
              <a:rPr kumimoji="0" lang="en-US" altLang="en-US" sz="4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mới</a:t>
            </a:r>
            <a:r>
              <a:rPr kumimoji="0" lang="en-US" altLang="en-US" sz="4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dành</a:t>
            </a:r>
            <a:r>
              <a:rPr kumimoji="0" lang="en-US" altLang="en-US" sz="4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dụm</a:t>
            </a:r>
            <a:r>
              <a:rPr kumimoji="0" lang="en-US" altLang="en-US" sz="4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được</a:t>
            </a:r>
            <a:r>
              <a:rPr kumimoji="0" lang="en-US" altLang="en-US" sz="4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bấy</a:t>
            </a:r>
            <a:r>
              <a:rPr kumimoji="0" lang="en-US" altLang="en-US" sz="4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nhiêu</a:t>
            </a:r>
            <a:r>
              <a:rPr kumimoji="0" lang="en-US" altLang="en-US" sz="4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tiền</a:t>
            </a:r>
            <a:r>
              <a:rPr kumimoji="0" lang="en-US" altLang="en-US" sz="4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nên</a:t>
            </a:r>
            <a:r>
              <a:rPr kumimoji="0" lang="en-US" altLang="en-US" sz="4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anh</a:t>
            </a:r>
            <a:r>
              <a:rPr kumimoji="0" lang="en-US" altLang="en-US" sz="4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rất</a:t>
            </a:r>
            <a:r>
              <a:rPr kumimoji="0" lang="en-US" altLang="en-US" sz="4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quý</a:t>
            </a:r>
            <a:r>
              <a:rPr kumimoji="0" lang="en-US" altLang="en-US" sz="4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và</a:t>
            </a:r>
            <a:r>
              <a:rPr kumimoji="0" lang="en-US" altLang="en-US" sz="4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tiếc</a:t>
            </a:r>
            <a:r>
              <a:rPr kumimoji="0" lang="en-US" altLang="en-US" sz="4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những</a:t>
            </a:r>
            <a:r>
              <a:rPr kumimoji="0" lang="en-US" altLang="en-US" sz="4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đồng</a:t>
            </a:r>
            <a:r>
              <a:rPr kumimoji="0" lang="en-US" altLang="en-US" sz="4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tiền</a:t>
            </a:r>
            <a:r>
              <a:rPr kumimoji="0" lang="en-US" altLang="en-US" sz="4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ấy</a:t>
            </a:r>
            <a:r>
              <a:rPr kumimoji="0" lang="en-US" altLang="en-US" sz="4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p>
        </p:txBody>
      </p:sp>
      <p:sp>
        <p:nvSpPr>
          <p:cNvPr id="7" name="Rectangle 6"/>
          <p:cNvSpPr/>
          <p:nvPr/>
        </p:nvSpPr>
        <p:spPr>
          <a:xfrm>
            <a:off x="294467" y="453137"/>
            <a:ext cx="11062010" cy="4401205"/>
          </a:xfrm>
          <a:prstGeom prst="rect">
            <a:avLst/>
          </a:prstGeom>
          <a:solidFill>
            <a:sysClr val="window" lastClr="FFFFFF"/>
          </a:solidFill>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3399"/>
                </a:solidFill>
                <a:effectLst/>
                <a:uLnTx/>
                <a:uFillTx/>
                <a:latin typeface="Calibri"/>
              </a:rPr>
              <a:t>      </a:t>
            </a:r>
            <a:r>
              <a:rPr kumimoji="0" lang="vi-VN" sz="4000" b="1" i="0" u="none" strike="noStrike" kern="0" cap="none" spc="0" normalizeH="0" baseline="0" noProof="0" dirty="0">
                <a:ln>
                  <a:noFill/>
                </a:ln>
                <a:solidFill>
                  <a:srgbClr val="003399"/>
                </a:solidFill>
                <a:effectLst/>
                <a:uLnTx/>
                <a:uFillTx/>
                <a:latin typeface="Times New Roman" panose="02020603050405020304" pitchFamily="18" charset="0"/>
              </a:rPr>
              <a:t>4. Hôm đó, ông lão đang ngồi sưởi lửa thì con đem tiền về. Ông liền ném luôn mấy đồng vào bếp lửa. Người con vội thọc tay vào lửa lấy ra. Ông lão cười chảy nước mắt:</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3399"/>
                </a:solidFill>
                <a:effectLst/>
                <a:uLnTx/>
                <a:uFillTx/>
                <a:latin typeface="Calibri"/>
              </a:rPr>
              <a:t>       </a:t>
            </a:r>
            <a:r>
              <a:rPr kumimoji="0" lang="vi-VN" sz="4000" b="1" i="0" u="none" strike="noStrike" kern="0" cap="none" spc="0" normalizeH="0" baseline="0" noProof="0" dirty="0">
                <a:ln>
                  <a:noFill/>
                </a:ln>
                <a:solidFill>
                  <a:srgbClr val="003399"/>
                </a:solidFill>
                <a:effectLst/>
                <a:uLnTx/>
                <a:uFillTx/>
                <a:latin typeface="Times New Roman" panose="02020603050405020304" pitchFamily="18" charset="0"/>
              </a:rPr>
              <a:t>– Bây giờ cha tin tiền đó chính tay con làm ra. Có làm lụng vất vả, người ta mới biết quý đồng tiền.</a:t>
            </a:r>
          </a:p>
        </p:txBody>
      </p:sp>
    </p:spTree>
    <p:extLst>
      <p:ext uri="{BB962C8B-B14F-4D97-AF65-F5344CB8AC3E}">
        <p14:creationId xmlns:p14="http://schemas.microsoft.com/office/powerpoint/2010/main" val="247586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grpId="1" nodeType="clickEffect">
                                  <p:stCondLst>
                                    <p:cond delay="0"/>
                                  </p:stCondLst>
                                  <p:childTnLst>
                                    <p:animEffect transition="out" filter="circle(out)">
                                      <p:cBhvr>
                                        <p:cTn id="16" dur="2000"/>
                                        <p:tgtEl>
                                          <p:spTgt spid="7"/>
                                        </p:tgtEl>
                                      </p:cBhvr>
                                    </p:animEffect>
                                    <p:set>
                                      <p:cBhvr>
                                        <p:cTn id="17" dur="1" fill="hold">
                                          <p:stCondLst>
                                            <p:cond delay="19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ppt_x"/>
                                          </p:val>
                                        </p:tav>
                                        <p:tav tm="100000">
                                          <p:val>
                                            <p:strVal val="#ppt_x"/>
                                          </p:val>
                                        </p:tav>
                                      </p:tavLst>
                                    </p:anim>
                                    <p:anim calcmode="lin" valueType="num">
                                      <p:cBhvr additive="base">
                                        <p:cTn id="2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7"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Text Box 26"/>
          <p:cNvSpPr txBox="1">
            <a:spLocks noChangeArrowheads="1"/>
          </p:cNvSpPr>
          <p:nvPr/>
        </p:nvSpPr>
        <p:spPr bwMode="auto">
          <a:xfrm>
            <a:off x="690880" y="675640"/>
            <a:ext cx="10850880" cy="1323439"/>
          </a:xfrm>
          <a:prstGeom prst="rect">
            <a:avLst/>
          </a:prstGeom>
          <a:solidFill>
            <a:srgbClr val="FFFFCC"/>
          </a:solidFill>
          <a:ln>
            <a:noFill/>
          </a:ln>
        </p:spPr>
        <p:txBody>
          <a:bodyPr wrap="square">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just" fontAlgn="base">
              <a:spcBef>
                <a:spcPct val="50000"/>
              </a:spcBef>
              <a:spcAft>
                <a:spcPct val="0"/>
              </a:spcAft>
            </a:pPr>
            <a:r>
              <a:rPr lang="en-US" altLang="en-US" sz="4000" dirty="0">
                <a:solidFill>
                  <a:srgbClr val="0000FF"/>
                </a:solidFill>
                <a:latin typeface="Times New Roman" pitchFamily="18" charset="0"/>
                <a:cs typeface="Times New Roman" pitchFamily="18" charset="0"/>
              </a:rPr>
              <a:t>      5. </a:t>
            </a:r>
            <a:r>
              <a:rPr lang="en-US" altLang="en-US" sz="4000" dirty="0" err="1">
                <a:solidFill>
                  <a:srgbClr val="0000FF"/>
                </a:solidFill>
                <a:latin typeface="Times New Roman" pitchFamily="18" charset="0"/>
                <a:cs typeface="Times New Roman" pitchFamily="18" charset="0"/>
              </a:rPr>
              <a:t>Hãy</a:t>
            </a:r>
            <a:r>
              <a:rPr lang="en-US" altLang="en-US" sz="4000" dirty="0">
                <a:solidFill>
                  <a:srgbClr val="0000FF"/>
                </a:solidFill>
                <a:latin typeface="Times New Roman" pitchFamily="18" charset="0"/>
                <a:cs typeface="Times New Roman" pitchFamily="18" charset="0"/>
              </a:rPr>
              <a:t> </a:t>
            </a:r>
            <a:r>
              <a:rPr lang="en-US" altLang="en-US" sz="4000" dirty="0" err="1">
                <a:solidFill>
                  <a:srgbClr val="0000FF"/>
                </a:solidFill>
                <a:latin typeface="Times New Roman" pitchFamily="18" charset="0"/>
                <a:cs typeface="Times New Roman" pitchFamily="18" charset="0"/>
              </a:rPr>
              <a:t>tìm</a:t>
            </a:r>
            <a:r>
              <a:rPr lang="en-US" altLang="en-US" sz="4000" dirty="0">
                <a:solidFill>
                  <a:srgbClr val="0000FF"/>
                </a:solidFill>
                <a:latin typeface="Times New Roman" pitchFamily="18" charset="0"/>
                <a:cs typeface="Times New Roman" pitchFamily="18" charset="0"/>
              </a:rPr>
              <a:t> </a:t>
            </a:r>
            <a:r>
              <a:rPr lang="en-US" altLang="en-US" sz="4000" dirty="0" err="1">
                <a:solidFill>
                  <a:srgbClr val="0000FF"/>
                </a:solidFill>
                <a:latin typeface="Times New Roman" pitchFamily="18" charset="0"/>
                <a:cs typeface="Times New Roman" pitchFamily="18" charset="0"/>
              </a:rPr>
              <a:t>những</a:t>
            </a:r>
            <a:r>
              <a:rPr lang="en-US" altLang="en-US" sz="4000" dirty="0">
                <a:solidFill>
                  <a:srgbClr val="0000FF"/>
                </a:solidFill>
                <a:latin typeface="Times New Roman" pitchFamily="18" charset="0"/>
                <a:cs typeface="Times New Roman" pitchFamily="18" charset="0"/>
              </a:rPr>
              <a:t> </a:t>
            </a:r>
            <a:r>
              <a:rPr lang="en-US" altLang="en-US" sz="4000" dirty="0" err="1">
                <a:solidFill>
                  <a:srgbClr val="0000FF"/>
                </a:solidFill>
                <a:latin typeface="Times New Roman" pitchFamily="18" charset="0"/>
                <a:cs typeface="Times New Roman" pitchFamily="18" charset="0"/>
              </a:rPr>
              <a:t>câu</a:t>
            </a:r>
            <a:r>
              <a:rPr lang="en-US" altLang="en-US" sz="4000" dirty="0">
                <a:solidFill>
                  <a:srgbClr val="0000FF"/>
                </a:solidFill>
                <a:latin typeface="Times New Roman" pitchFamily="18" charset="0"/>
                <a:cs typeface="Times New Roman" pitchFamily="18" charset="0"/>
              </a:rPr>
              <a:t> </a:t>
            </a:r>
            <a:r>
              <a:rPr lang="en-US" altLang="en-US" sz="4000" dirty="0" err="1">
                <a:solidFill>
                  <a:srgbClr val="0000FF"/>
                </a:solidFill>
                <a:latin typeface="Times New Roman" pitchFamily="18" charset="0"/>
                <a:cs typeface="Times New Roman" pitchFamily="18" charset="0"/>
              </a:rPr>
              <a:t>trong</a:t>
            </a:r>
            <a:r>
              <a:rPr lang="en-US" altLang="en-US" sz="4000" dirty="0">
                <a:solidFill>
                  <a:srgbClr val="0000FF"/>
                </a:solidFill>
                <a:latin typeface="Times New Roman" pitchFamily="18" charset="0"/>
                <a:cs typeface="Times New Roman" pitchFamily="18" charset="0"/>
              </a:rPr>
              <a:t> </a:t>
            </a:r>
            <a:r>
              <a:rPr lang="en-US" altLang="en-US" sz="4000" dirty="0" err="1">
                <a:solidFill>
                  <a:srgbClr val="0000FF"/>
                </a:solidFill>
                <a:latin typeface="Times New Roman" pitchFamily="18" charset="0"/>
                <a:cs typeface="Times New Roman" pitchFamily="18" charset="0"/>
              </a:rPr>
              <a:t>truyện</a:t>
            </a:r>
            <a:r>
              <a:rPr lang="en-US" altLang="en-US" sz="4000" dirty="0">
                <a:solidFill>
                  <a:srgbClr val="0000FF"/>
                </a:solidFill>
                <a:latin typeface="Times New Roman" pitchFamily="18" charset="0"/>
                <a:cs typeface="Times New Roman" pitchFamily="18" charset="0"/>
              </a:rPr>
              <a:t> </a:t>
            </a:r>
            <a:r>
              <a:rPr lang="en-US" altLang="en-US" sz="4000" dirty="0" err="1">
                <a:solidFill>
                  <a:srgbClr val="0000FF"/>
                </a:solidFill>
                <a:latin typeface="Times New Roman" pitchFamily="18" charset="0"/>
                <a:cs typeface="Times New Roman" pitchFamily="18" charset="0"/>
              </a:rPr>
              <a:t>nói</a:t>
            </a:r>
            <a:r>
              <a:rPr lang="en-US" altLang="en-US" sz="4000" dirty="0">
                <a:solidFill>
                  <a:srgbClr val="0000FF"/>
                </a:solidFill>
                <a:latin typeface="Times New Roman" pitchFamily="18" charset="0"/>
                <a:cs typeface="Times New Roman" pitchFamily="18" charset="0"/>
              </a:rPr>
              <a:t> </a:t>
            </a:r>
            <a:r>
              <a:rPr lang="en-US" altLang="en-US" sz="4000" dirty="0" err="1">
                <a:solidFill>
                  <a:srgbClr val="0000FF"/>
                </a:solidFill>
                <a:latin typeface="Times New Roman" pitchFamily="18" charset="0"/>
                <a:cs typeface="Times New Roman" pitchFamily="18" charset="0"/>
              </a:rPr>
              <a:t>lên</a:t>
            </a:r>
            <a:r>
              <a:rPr lang="en-US" altLang="en-US" sz="4000" dirty="0">
                <a:solidFill>
                  <a:srgbClr val="0000FF"/>
                </a:solidFill>
                <a:latin typeface="Times New Roman" pitchFamily="18" charset="0"/>
                <a:cs typeface="Times New Roman" pitchFamily="18" charset="0"/>
              </a:rPr>
              <a:t> ý </a:t>
            </a:r>
            <a:r>
              <a:rPr lang="en-US" altLang="en-US" sz="4000" dirty="0" err="1">
                <a:solidFill>
                  <a:srgbClr val="0000FF"/>
                </a:solidFill>
                <a:latin typeface="Times New Roman" pitchFamily="18" charset="0"/>
                <a:cs typeface="Times New Roman" pitchFamily="18" charset="0"/>
              </a:rPr>
              <a:t>nghĩa</a:t>
            </a:r>
            <a:r>
              <a:rPr lang="en-US" altLang="en-US" sz="4000" dirty="0">
                <a:solidFill>
                  <a:srgbClr val="0000FF"/>
                </a:solidFill>
                <a:latin typeface="Times New Roman" pitchFamily="18" charset="0"/>
                <a:cs typeface="Times New Roman" pitchFamily="18" charset="0"/>
              </a:rPr>
              <a:t> </a:t>
            </a:r>
            <a:r>
              <a:rPr lang="en-US" altLang="en-US" sz="4000" dirty="0" err="1">
                <a:solidFill>
                  <a:srgbClr val="0000FF"/>
                </a:solidFill>
                <a:latin typeface="Times New Roman" pitchFamily="18" charset="0"/>
                <a:cs typeface="Times New Roman" pitchFamily="18" charset="0"/>
              </a:rPr>
              <a:t>truyện</a:t>
            </a:r>
            <a:r>
              <a:rPr lang="en-US" altLang="en-US" sz="4000" dirty="0">
                <a:solidFill>
                  <a:srgbClr val="0000FF"/>
                </a:solidFill>
                <a:latin typeface="Times New Roman" pitchFamily="18" charset="0"/>
                <a:cs typeface="Times New Roman" pitchFamily="18" charset="0"/>
              </a:rPr>
              <a:t> </a:t>
            </a:r>
            <a:r>
              <a:rPr lang="en-US" altLang="en-US" sz="4000" dirty="0" err="1">
                <a:solidFill>
                  <a:srgbClr val="0000FF"/>
                </a:solidFill>
                <a:latin typeface="Times New Roman" pitchFamily="18" charset="0"/>
                <a:cs typeface="Times New Roman" pitchFamily="18" charset="0"/>
              </a:rPr>
              <a:t>này</a:t>
            </a:r>
            <a:r>
              <a:rPr lang="en-US" altLang="en-US" sz="4000" dirty="0">
                <a:solidFill>
                  <a:srgbClr val="0000FF"/>
                </a:solidFill>
                <a:latin typeface="Times New Roman" pitchFamily="18" charset="0"/>
                <a:cs typeface="Times New Roman" pitchFamily="18" charset="0"/>
              </a:rPr>
              <a:t>.</a:t>
            </a:r>
          </a:p>
        </p:txBody>
      </p:sp>
      <p:sp>
        <p:nvSpPr>
          <p:cNvPr id="5" name="Text Box 27"/>
          <p:cNvSpPr txBox="1">
            <a:spLocks noChangeArrowheads="1"/>
          </p:cNvSpPr>
          <p:nvPr/>
        </p:nvSpPr>
        <p:spPr bwMode="auto">
          <a:xfrm>
            <a:off x="711200" y="2778760"/>
            <a:ext cx="10830560" cy="2554545"/>
          </a:xfrm>
          <a:prstGeom prst="rect">
            <a:avLst/>
          </a:prstGeom>
          <a:solidFill>
            <a:sysClr val="window" lastClr="FFFFFF"/>
          </a:solidFill>
          <a:ln w="15875" cap="flat" cmpd="sng" algn="ctr">
            <a:solidFill>
              <a:srgbClr val="CE6633"/>
            </a:solidFill>
            <a:prstDash val="solid"/>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 </a:t>
            </a:r>
            <a:r>
              <a:rPr kumimoji="0" lang="en-US" altLang="en-US" sz="40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Có</a:t>
            </a:r>
            <a:r>
              <a:rPr kumimoji="0" lang="en-US" altLang="en-US" sz="4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làm</a:t>
            </a:r>
            <a:r>
              <a:rPr kumimoji="0" lang="en-US" altLang="en-US" sz="4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lụng</a:t>
            </a:r>
            <a:r>
              <a:rPr kumimoji="0" lang="en-US" altLang="en-US" sz="4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vất</a:t>
            </a:r>
            <a:r>
              <a:rPr kumimoji="0" lang="en-US" altLang="en-US" sz="4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vả</a:t>
            </a:r>
            <a:r>
              <a:rPr kumimoji="0" lang="en-US" altLang="en-US" sz="4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người</a:t>
            </a:r>
            <a:r>
              <a:rPr kumimoji="0" lang="en-US" altLang="en-US" sz="4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ta </a:t>
            </a:r>
            <a:r>
              <a:rPr kumimoji="0" lang="en-US" altLang="en-US" sz="40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mới</a:t>
            </a:r>
            <a:r>
              <a:rPr kumimoji="0" lang="en-US" altLang="en-US" sz="4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biết</a:t>
            </a:r>
            <a:r>
              <a:rPr kumimoji="0" lang="en-US" altLang="en-US" sz="4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quý</a:t>
            </a:r>
            <a:r>
              <a:rPr kumimoji="0" lang="en-US" altLang="en-US" sz="4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đồng</a:t>
            </a:r>
            <a:r>
              <a:rPr kumimoji="0" lang="en-US" altLang="en-US" sz="4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tiền</a:t>
            </a:r>
            <a:r>
              <a:rPr kumimoji="0" lang="en-US" altLang="en-US" sz="4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p>
          <a:p>
            <a:pPr marL="0" marR="0" lvl="0" indent="0" algn="just" defTabSz="91440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 </a:t>
            </a:r>
            <a:r>
              <a:rPr kumimoji="0" lang="en-US" altLang="en-US" sz="40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Hũ</a:t>
            </a:r>
            <a:r>
              <a:rPr kumimoji="0" lang="en-US" altLang="en-US" sz="4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bạc</a:t>
            </a:r>
            <a:r>
              <a:rPr kumimoji="0" lang="en-US" altLang="en-US" sz="4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tiêu</a:t>
            </a:r>
            <a:r>
              <a:rPr kumimoji="0" lang="en-US" altLang="en-US" sz="4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không</a:t>
            </a:r>
            <a:r>
              <a:rPr kumimoji="0" lang="en-US" altLang="en-US" sz="4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bao </a:t>
            </a:r>
            <a:r>
              <a:rPr kumimoji="0" lang="en-US" altLang="en-US" sz="40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giờ</a:t>
            </a:r>
            <a:r>
              <a:rPr kumimoji="0" lang="en-US" altLang="en-US" sz="4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hết</a:t>
            </a:r>
            <a:r>
              <a:rPr kumimoji="0" lang="en-US" altLang="en-US" sz="4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chính</a:t>
            </a:r>
            <a:r>
              <a:rPr kumimoji="0" lang="en-US" altLang="en-US" sz="4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là</a:t>
            </a:r>
            <a:r>
              <a:rPr kumimoji="0" lang="en-US" altLang="en-US" sz="4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hai</a:t>
            </a:r>
            <a:r>
              <a:rPr kumimoji="0" lang="en-US" altLang="en-US" sz="4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bàn</a:t>
            </a:r>
            <a:r>
              <a:rPr kumimoji="0" lang="en-US" altLang="en-US" sz="4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tay</a:t>
            </a:r>
            <a:r>
              <a:rPr kumimoji="0" lang="en-US" altLang="en-US" sz="4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con. </a:t>
            </a:r>
          </a:p>
        </p:txBody>
      </p:sp>
      <p:sp>
        <p:nvSpPr>
          <p:cNvPr id="6" name="Rectangle 5"/>
          <p:cNvSpPr/>
          <p:nvPr/>
        </p:nvSpPr>
        <p:spPr>
          <a:xfrm>
            <a:off x="711200" y="588427"/>
            <a:ext cx="10830560" cy="4647426"/>
          </a:xfrm>
          <a:prstGeom prst="rect">
            <a:avLst/>
          </a:prstGeom>
          <a:solidFill>
            <a:sysClr val="window" lastClr="FFFFFF"/>
          </a:solidFill>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a:ln>
                  <a:noFill/>
                </a:ln>
                <a:solidFill>
                  <a:srgbClr val="003399"/>
                </a:solidFill>
                <a:effectLst/>
                <a:uLnTx/>
                <a:uFillTx/>
                <a:latin typeface="Calibri"/>
              </a:rPr>
              <a:t>       </a:t>
            </a:r>
          </a:p>
          <a:p>
            <a:pPr marL="0" marR="0" lvl="0" indent="0" algn="just" defTabSz="914400" eaLnBrk="1" fontAlgn="auto" latinLnBrk="0" hangingPunct="1">
              <a:lnSpc>
                <a:spcPct val="100000"/>
              </a:lnSpc>
              <a:spcBef>
                <a:spcPts val="0"/>
              </a:spcBef>
              <a:spcAft>
                <a:spcPts val="0"/>
              </a:spcAft>
              <a:buClrTx/>
              <a:buSzTx/>
              <a:buFontTx/>
              <a:buNone/>
              <a:tabLst/>
              <a:defRPr/>
            </a:pPr>
            <a:r>
              <a:rPr lang="en-US" sz="4000" b="1" kern="0">
                <a:solidFill>
                  <a:srgbClr val="003399"/>
                </a:solidFill>
                <a:latin typeface="Calibri"/>
              </a:rPr>
              <a:t>  </a:t>
            </a:r>
            <a:r>
              <a:rPr kumimoji="0" lang="vi-VN" sz="4000" b="1" i="0" u="none" strike="noStrike" kern="0" cap="none" spc="0" normalizeH="0" baseline="0" noProof="0">
                <a:ln>
                  <a:noFill/>
                </a:ln>
                <a:solidFill>
                  <a:srgbClr val="003399"/>
                </a:solidFill>
                <a:effectLst/>
                <a:uLnTx/>
                <a:uFillTx/>
                <a:latin typeface="Times New Roman" panose="02020603050405020304" pitchFamily="18" charset="0"/>
              </a:rPr>
              <a:t>5</a:t>
            </a:r>
            <a:r>
              <a:rPr kumimoji="0" lang="vi-VN" sz="4000" b="1" i="0" u="none" strike="noStrike" kern="0" cap="none" spc="0" normalizeH="0" baseline="0" noProof="0" dirty="0">
                <a:ln>
                  <a:noFill/>
                </a:ln>
                <a:solidFill>
                  <a:srgbClr val="003399"/>
                </a:solidFill>
                <a:effectLst/>
                <a:uLnTx/>
                <a:uFillTx/>
                <a:latin typeface="Times New Roman" panose="02020603050405020304" pitchFamily="18" charset="0"/>
              </a:rPr>
              <a:t>. Ông đào hũ bạc lên và bảo:</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3399"/>
                </a:solidFill>
                <a:effectLst/>
                <a:uLnTx/>
                <a:uFillTx/>
                <a:latin typeface="Calibri"/>
              </a:rPr>
              <a:t>       </a:t>
            </a:r>
            <a:r>
              <a:rPr kumimoji="0" lang="vi-VN" sz="4000" b="1" i="0" u="none" strike="noStrike" kern="0" cap="none" spc="0" normalizeH="0" baseline="0" noProof="0" dirty="0">
                <a:ln>
                  <a:noFill/>
                </a:ln>
                <a:solidFill>
                  <a:srgbClr val="003399"/>
                </a:solidFill>
                <a:effectLst/>
                <a:uLnTx/>
                <a:uFillTx/>
                <a:latin typeface="Times New Roman" panose="02020603050405020304" pitchFamily="18" charset="0"/>
              </a:rPr>
              <a:t>- Nếu con lười biếng, dù cha cho một trăm hũ bạc cũng không đủ. Hũ bạc tiêu không bao giờ hết chính là đôi bàn tay con.</a:t>
            </a:r>
            <a:endParaRPr kumimoji="0" lang="en-US" sz="4000" b="1" i="0" u="none" strike="noStrike" kern="0" cap="none" spc="0" normalizeH="0" baseline="0" noProof="0" dirty="0">
              <a:ln>
                <a:noFill/>
              </a:ln>
              <a:solidFill>
                <a:srgbClr val="003399"/>
              </a:solidFill>
              <a:effectLst/>
              <a:uLnTx/>
              <a:uFillTx/>
              <a:latin typeface="Calibri"/>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vi-VN" sz="4000" b="1" i="0" u="none" strike="noStrike" kern="0" cap="none" spc="0" normalizeH="0" baseline="0" noProof="0" dirty="0">
              <a:ln>
                <a:noFill/>
              </a:ln>
              <a:solidFill>
                <a:srgbClr val="003399"/>
              </a:solidFill>
              <a:effectLst/>
              <a:uLnTx/>
              <a:uFillTx/>
              <a:latin typeface="Times New Roman" panose="02020603050405020304" pitchFamily="18" charset="0"/>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Calibri"/>
              </a:rPr>
              <a:t>                                                          </a:t>
            </a:r>
            <a:r>
              <a:rPr kumimoji="0" lang="vi-VN" sz="2800" b="1" i="0" u="none" strike="noStrike" kern="0" cap="none" spc="0" normalizeH="0" baseline="0" noProof="0" dirty="0">
                <a:ln>
                  <a:noFill/>
                </a:ln>
                <a:solidFill>
                  <a:prstClr val="black"/>
                </a:solidFill>
                <a:effectLst/>
                <a:uLnTx/>
                <a:uFillTx/>
                <a:latin typeface="Times New Roman" panose="02020603050405020304" pitchFamily="18" charset="0"/>
              </a:rPr>
              <a:t>TRUYỆN CỔ </a:t>
            </a:r>
            <a:r>
              <a:rPr kumimoji="0" lang="vi-VN" sz="2800" b="1" i="0" u="none" strike="noStrike" kern="0" cap="none" spc="0" normalizeH="0" baseline="0" noProof="0">
                <a:ln>
                  <a:noFill/>
                </a:ln>
                <a:solidFill>
                  <a:prstClr val="black"/>
                </a:solidFill>
                <a:effectLst/>
                <a:uLnTx/>
                <a:uFillTx/>
                <a:latin typeface="Times New Roman" panose="02020603050405020304" pitchFamily="18" charset="0"/>
              </a:rPr>
              <a:t>TÍCH CHĂM</a:t>
            </a:r>
            <a:endParaRPr kumimoji="0" lang="en-US" sz="2800" b="1" i="0" u="none" strike="noStrike" kern="0" cap="none" spc="0" normalizeH="0" baseline="0" noProof="0">
              <a:ln>
                <a:noFill/>
              </a:ln>
              <a:solidFill>
                <a:prstClr val="black"/>
              </a:solidFill>
              <a:effectLst/>
              <a:uLnTx/>
              <a:uFillTx/>
              <a:latin typeface="Times New Roman" panose="02020603050405020304" pitchFamily="18" charset="0"/>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vi-VN" sz="2800" b="1" i="0" u="none" strike="noStrike" kern="0" cap="none" spc="0" normalizeH="0" baseline="0" noProof="0" dirty="0">
              <a:ln>
                <a:noFill/>
              </a:ln>
              <a:solidFill>
                <a:prstClr val="black"/>
              </a:solidFill>
              <a:effectLst/>
              <a:uLnTx/>
              <a:uFillTx/>
              <a:latin typeface="Times New Roman" panose="02020603050405020304" pitchFamily="18" charset="0"/>
            </a:endParaRPr>
          </a:p>
        </p:txBody>
      </p:sp>
    </p:spTree>
    <p:extLst>
      <p:ext uri="{BB962C8B-B14F-4D97-AF65-F5344CB8AC3E}">
        <p14:creationId xmlns:p14="http://schemas.microsoft.com/office/powerpoint/2010/main" val="3903458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6"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a:extLst>
              <a:ext uri="{FF2B5EF4-FFF2-40B4-BE49-F238E27FC236}">
                <a16:creationId xmlns:a16="http://schemas.microsoft.com/office/drawing/2014/main" id="{7AC4D5FC-3FC9-452E-A614-7C1206B455A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75" y="1588"/>
            <a:ext cx="12355513"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Box 5">
            <a:extLst>
              <a:ext uri="{FF2B5EF4-FFF2-40B4-BE49-F238E27FC236}">
                <a16:creationId xmlns:a16="http://schemas.microsoft.com/office/drawing/2014/main" id="{1CFF8F9A-25E2-4810-8454-88B8FDC70A48}"/>
              </a:ext>
            </a:extLst>
          </p:cNvPr>
          <p:cNvSpPr txBox="1">
            <a:spLocks noChangeArrowheads="1"/>
          </p:cNvSpPr>
          <p:nvPr/>
        </p:nvSpPr>
        <p:spPr bwMode="auto">
          <a:xfrm>
            <a:off x="985838" y="503238"/>
            <a:ext cx="827722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685396" rtl="0" eaLnBrk="1" fontAlgn="base" latinLnBrk="0" hangingPunct="1">
              <a:lnSpc>
                <a:spcPct val="100000"/>
              </a:lnSpc>
              <a:spcBef>
                <a:spcPct val="0"/>
              </a:spcBef>
              <a:spcAft>
                <a:spcPct val="0"/>
              </a:spcAft>
              <a:buClrTx/>
              <a:buSzTx/>
              <a:buFontTx/>
              <a:buNone/>
              <a:tabLst/>
              <a:defRPr/>
            </a:pPr>
            <a:endParaRPr kumimoji="0" lang="en-US" altLang="en-US" sz="3199" b="0" i="0" u="none" strike="noStrike" kern="1200" cap="none" spc="0" normalizeH="0" baseline="0" noProof="0">
              <a:ln>
                <a:noFill/>
              </a:ln>
              <a:solidFill>
                <a:srgbClr val="FFFFFF"/>
              </a:solidFill>
              <a:effectLst/>
              <a:uLnTx/>
              <a:uFillTx/>
              <a:latin typeface="HP001 4 hàng" panose="020B0603050302020204" pitchFamily="34" charset="0"/>
              <a:ea typeface="宋体" panose="02010600030101010101" pitchFamily="2" charset="-122"/>
              <a:cs typeface="Arial" charset="0"/>
              <a:sym typeface="Arial"/>
            </a:endParaRPr>
          </a:p>
          <a:p>
            <a:pPr marL="0" marR="0" lvl="0" indent="0" algn="l" defTabSz="685396" rtl="0" eaLnBrk="1" fontAlgn="base" latinLnBrk="0" hangingPunct="1">
              <a:lnSpc>
                <a:spcPct val="100000"/>
              </a:lnSpc>
              <a:spcBef>
                <a:spcPct val="0"/>
              </a:spcBef>
              <a:spcAft>
                <a:spcPct val="0"/>
              </a:spcAft>
              <a:buClrTx/>
              <a:buSzTx/>
              <a:buFontTx/>
              <a:buNone/>
              <a:tabLst/>
              <a:defRPr/>
            </a:pPr>
            <a:r>
              <a:rPr kumimoji="0" lang="en-US" altLang="en-US" sz="3199" b="1" i="0" u="none" strike="noStrike" kern="1200" cap="none" spc="0" normalizeH="0" baseline="0" noProof="0">
                <a:ln>
                  <a:noFill/>
                </a:ln>
                <a:solidFill>
                  <a:srgbClr val="FFFFFF"/>
                </a:solidFill>
                <a:effectLst/>
                <a:uLnTx/>
                <a:uFillTx/>
                <a:latin typeface="HP001 4 hàng" panose="020B0603050302020204" pitchFamily="34" charset="0"/>
                <a:ea typeface="宋体" panose="02010600030101010101" pitchFamily="2" charset="-122"/>
                <a:cs typeface="Arial" charset="0"/>
                <a:sym typeface="Arial"/>
              </a:rPr>
              <a:t>Thứ ha</a:t>
            </a:r>
            <a:r>
              <a:rPr lang="en-US" altLang="en-US" sz="3199" b="1">
                <a:solidFill>
                  <a:srgbClr val="FFFFFF"/>
                </a:solidFill>
                <a:latin typeface="HP001 4 hàng" panose="020B0603050302020204" pitchFamily="34" charset="0"/>
                <a:ea typeface="宋体" panose="02010600030101010101" pitchFamily="2" charset="-122"/>
                <a:cs typeface="Arial" charset="0"/>
                <a:sym typeface="Arial"/>
              </a:rPr>
              <a:t>i</a:t>
            </a:r>
            <a:r>
              <a:rPr kumimoji="0" lang="en-US" altLang="en-US" sz="3199" b="1" i="0" u="none" strike="noStrike" kern="1200" cap="none" spc="0" normalizeH="0" baseline="0" noProof="0">
                <a:ln>
                  <a:noFill/>
                </a:ln>
                <a:solidFill>
                  <a:srgbClr val="FFFFFF"/>
                </a:solidFill>
                <a:effectLst/>
                <a:uLnTx/>
                <a:uFillTx/>
                <a:latin typeface="HP001 4 hàng" panose="020B0603050302020204" pitchFamily="34" charset="0"/>
                <a:ea typeface="宋体" panose="02010600030101010101" pitchFamily="2" charset="-122"/>
                <a:cs typeface="Arial" charset="0"/>
                <a:sym typeface="Arial"/>
              </a:rPr>
              <a:t> ngày 13 tháng 12 năm 2021</a:t>
            </a:r>
          </a:p>
        </p:txBody>
      </p:sp>
      <p:sp>
        <p:nvSpPr>
          <p:cNvPr id="4100" name="TextBox 6">
            <a:extLst>
              <a:ext uri="{FF2B5EF4-FFF2-40B4-BE49-F238E27FC236}">
                <a16:creationId xmlns:a16="http://schemas.microsoft.com/office/drawing/2014/main" id="{CA1E3D7C-56C1-434F-9EB3-307DD2099FF6}"/>
              </a:ext>
            </a:extLst>
          </p:cNvPr>
          <p:cNvSpPr txBox="1">
            <a:spLocks noChangeArrowheads="1"/>
          </p:cNvSpPr>
          <p:nvPr/>
        </p:nvSpPr>
        <p:spPr bwMode="auto">
          <a:xfrm>
            <a:off x="2343925" y="1674851"/>
            <a:ext cx="51974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685396" rtl="0" eaLnBrk="1" fontAlgn="base" latinLnBrk="0" hangingPunct="1">
              <a:lnSpc>
                <a:spcPct val="100000"/>
              </a:lnSpc>
              <a:spcBef>
                <a:spcPct val="0"/>
              </a:spcBef>
              <a:spcAft>
                <a:spcPct val="0"/>
              </a:spcAft>
              <a:buClrTx/>
              <a:buSzTx/>
              <a:buFontTx/>
              <a:buNone/>
              <a:tabLst/>
              <a:defRPr/>
            </a:pPr>
            <a:r>
              <a:rPr kumimoji="0" lang="en-US" altLang="en-US" sz="3199" b="1" i="0" u="none" strike="noStrike" kern="1200" cap="none" spc="0" normalizeH="0" baseline="0" noProof="0">
                <a:ln>
                  <a:noFill/>
                </a:ln>
                <a:solidFill>
                  <a:srgbClr val="FFFFFF"/>
                </a:solidFill>
                <a:effectLst/>
                <a:uLnTx/>
                <a:uFillTx/>
                <a:latin typeface="HP001 4 hàng" panose="020B0603050302020204" pitchFamily="34" charset="0"/>
                <a:ea typeface="宋体" panose="02010600030101010101" pitchFamily="2" charset="-122"/>
                <a:cs typeface="Arial" charset="0"/>
                <a:sym typeface="Arial"/>
              </a:rPr>
              <a:t>Tập đọc - Kể chuyện</a:t>
            </a:r>
            <a:endParaRPr kumimoji="0" lang="en-US" altLang="en-US" sz="3999" b="1" i="0" u="none" strike="noStrike" kern="1200" cap="none" spc="0" normalizeH="0" baseline="0" noProof="0" dirty="0">
              <a:ln>
                <a:noFill/>
              </a:ln>
              <a:solidFill>
                <a:srgbClr val="FFFFFF"/>
              </a:solidFill>
              <a:effectLst/>
              <a:uLnTx/>
              <a:uFillTx/>
              <a:latin typeface="HP001 4 hàng" panose="020B0603050302020204" pitchFamily="34" charset="0"/>
              <a:ea typeface="宋体" panose="02010600030101010101" pitchFamily="2" charset="-122"/>
              <a:cs typeface="Arial" charset="0"/>
              <a:sym typeface="Arial"/>
            </a:endParaRPr>
          </a:p>
        </p:txBody>
      </p:sp>
      <p:sp>
        <p:nvSpPr>
          <p:cNvPr id="4101" name="TextBox 7">
            <a:extLst>
              <a:ext uri="{FF2B5EF4-FFF2-40B4-BE49-F238E27FC236}">
                <a16:creationId xmlns:a16="http://schemas.microsoft.com/office/drawing/2014/main" id="{3E3D5DD2-46FB-4E85-AA9C-A682AC8AD704}"/>
              </a:ext>
            </a:extLst>
          </p:cNvPr>
          <p:cNvSpPr txBox="1">
            <a:spLocks noChangeArrowheads="1"/>
          </p:cNvSpPr>
          <p:nvPr/>
        </p:nvSpPr>
        <p:spPr bwMode="auto">
          <a:xfrm>
            <a:off x="2343925" y="2373545"/>
            <a:ext cx="102647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685396" rtl="0" eaLnBrk="1" fontAlgn="base" latinLnBrk="0" hangingPunct="1">
              <a:lnSpc>
                <a:spcPct val="100000"/>
              </a:lnSpc>
              <a:spcBef>
                <a:spcPct val="0"/>
              </a:spcBef>
              <a:spcAft>
                <a:spcPct val="0"/>
              </a:spcAft>
              <a:buClrTx/>
              <a:buSzTx/>
              <a:buFontTx/>
              <a:buNone/>
              <a:tabLst/>
              <a:defRPr/>
            </a:pPr>
            <a:r>
              <a:rPr lang="en-US" altLang="en-US" sz="3199" b="1">
                <a:solidFill>
                  <a:srgbClr val="FFFF00"/>
                </a:solidFill>
                <a:latin typeface="HP001 4 hàng" panose="020B0603050302020204" pitchFamily="34" charset="0"/>
                <a:ea typeface="宋体" panose="02010600030101010101" pitchFamily="2" charset="-122"/>
                <a:cs typeface="Arial" charset="0"/>
                <a:sym typeface="Arial"/>
              </a:rPr>
              <a:t>Hũ bạc của ng</a:t>
            </a:r>
            <a:r>
              <a:rPr lang="vi-VN" altLang="en-US" sz="3199" b="1">
                <a:solidFill>
                  <a:srgbClr val="FFFF00"/>
                </a:solidFill>
                <a:latin typeface="HP001 4 hàng" panose="020B0603050302020204" pitchFamily="34" charset="0"/>
                <a:ea typeface="宋体" panose="02010600030101010101" pitchFamily="2" charset="-122"/>
                <a:cs typeface="Arial" charset="0"/>
                <a:sym typeface="Arial"/>
              </a:rPr>
              <a:t>ư</a:t>
            </a:r>
            <a:r>
              <a:rPr lang="en-US" altLang="en-US" sz="3199" b="1">
                <a:solidFill>
                  <a:srgbClr val="FFFF00"/>
                </a:solidFill>
                <a:latin typeface="HP001 4 hàng" panose="020B0603050302020204" pitchFamily="34" charset="0"/>
                <a:ea typeface="宋体" panose="02010600030101010101" pitchFamily="2" charset="-122"/>
                <a:cs typeface="Arial" charset="0"/>
                <a:sym typeface="Arial"/>
              </a:rPr>
              <a:t>ời cha</a:t>
            </a:r>
            <a:endParaRPr kumimoji="0" lang="en-US" altLang="en-US" sz="3199" b="1" i="0" u="none" strike="noStrike" kern="1200" cap="none" spc="0" normalizeH="0" baseline="0" noProof="0" dirty="0">
              <a:ln>
                <a:noFill/>
              </a:ln>
              <a:solidFill>
                <a:srgbClr val="FFFF00"/>
              </a:solidFill>
              <a:effectLst/>
              <a:uLnTx/>
              <a:uFillTx/>
              <a:latin typeface="HP001 4 hàng" panose="020B0603050302020204" pitchFamily="34" charset="0"/>
              <a:ea typeface="宋体" panose="02010600030101010101" pitchFamily="2" charset="-122"/>
              <a:cs typeface="Arial" charset="0"/>
              <a:sym typeface="Arial"/>
            </a:endParaRPr>
          </a:p>
        </p:txBody>
      </p:sp>
      <p:sp>
        <p:nvSpPr>
          <p:cNvPr id="6" name="TextBox 7">
            <a:extLst>
              <a:ext uri="{FF2B5EF4-FFF2-40B4-BE49-F238E27FC236}">
                <a16:creationId xmlns:a16="http://schemas.microsoft.com/office/drawing/2014/main" id="{9D2A25D4-C4C2-40B3-849A-248FA3284EBA}"/>
              </a:ext>
            </a:extLst>
          </p:cNvPr>
          <p:cNvSpPr txBox="1">
            <a:spLocks noChangeArrowheads="1"/>
          </p:cNvSpPr>
          <p:nvPr/>
        </p:nvSpPr>
        <p:spPr bwMode="auto">
          <a:xfrm>
            <a:off x="963612" y="2600145"/>
            <a:ext cx="10264775" cy="1076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685396" rtl="0" eaLnBrk="1" fontAlgn="base" latinLnBrk="0" hangingPunct="1">
              <a:lnSpc>
                <a:spcPct val="100000"/>
              </a:lnSpc>
              <a:spcBef>
                <a:spcPct val="0"/>
              </a:spcBef>
              <a:spcAft>
                <a:spcPct val="0"/>
              </a:spcAft>
              <a:buClrTx/>
              <a:buSzTx/>
              <a:buFontTx/>
              <a:buNone/>
              <a:tabLst/>
              <a:defRPr/>
            </a:pPr>
            <a:endParaRPr kumimoji="0" lang="en-US" altLang="en-US" sz="3199" b="1" i="0" u="none" strike="noStrike" kern="1200" cap="none" spc="0" normalizeH="0" baseline="0" noProof="0">
              <a:ln>
                <a:noFill/>
              </a:ln>
              <a:solidFill>
                <a:srgbClr val="FFFF00"/>
              </a:solidFill>
              <a:effectLst/>
              <a:uLnTx/>
              <a:uFillTx/>
              <a:latin typeface="HP001 4 hàng" panose="020B0603050302020204" pitchFamily="34" charset="0"/>
              <a:ea typeface="宋体" panose="02010600030101010101" pitchFamily="2" charset="-122"/>
              <a:cs typeface="Arial" charset="0"/>
              <a:sym typeface="Arial"/>
            </a:endParaRPr>
          </a:p>
          <a:p>
            <a:pPr marL="0" marR="0" lvl="0" indent="0" algn="l" defTabSz="685396" rtl="0" eaLnBrk="1" fontAlgn="base" latinLnBrk="0" hangingPunct="1">
              <a:lnSpc>
                <a:spcPct val="100000"/>
              </a:lnSpc>
              <a:spcBef>
                <a:spcPct val="0"/>
              </a:spcBef>
              <a:spcAft>
                <a:spcPct val="0"/>
              </a:spcAft>
              <a:buClrTx/>
              <a:buSzTx/>
              <a:buFontTx/>
              <a:buNone/>
              <a:tabLst/>
              <a:defRPr/>
            </a:pPr>
            <a:r>
              <a:rPr kumimoji="0" lang="en-US" altLang="en-US" sz="3199" b="1" i="0" u="none" strike="noStrike" kern="1200" cap="none" spc="0" normalizeH="0" baseline="0" noProof="0">
                <a:ln>
                  <a:noFill/>
                </a:ln>
                <a:solidFill>
                  <a:srgbClr val="FFFF00"/>
                </a:solidFill>
                <a:effectLst/>
                <a:uLnTx/>
                <a:uFillTx/>
                <a:latin typeface="HP001 4 hàng" panose="020B0603050302020204" pitchFamily="34" charset="0"/>
                <a:ea typeface="宋体" panose="02010600030101010101" pitchFamily="2" charset="-122"/>
                <a:cs typeface="Arial" charset="0"/>
                <a:sym typeface="Arial"/>
              </a:rPr>
              <a:t>Ý nghĩa:</a:t>
            </a:r>
            <a:endParaRPr kumimoji="0" lang="en-US" altLang="en-US" sz="3199" b="1" i="0" u="none" strike="noStrike" kern="1200" cap="none" spc="0" normalizeH="0" baseline="0" noProof="0" dirty="0">
              <a:ln>
                <a:noFill/>
              </a:ln>
              <a:solidFill>
                <a:srgbClr val="FFFF00"/>
              </a:solidFill>
              <a:effectLst/>
              <a:uLnTx/>
              <a:uFillTx/>
              <a:latin typeface="HP001 4 hàng" panose="020B0603050302020204" pitchFamily="34" charset="0"/>
              <a:ea typeface="宋体" panose="02010600030101010101" pitchFamily="2" charset="-122"/>
              <a:cs typeface="Arial" charset="0"/>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TextBox 4"/>
          <p:cNvSpPr txBox="1"/>
          <p:nvPr/>
        </p:nvSpPr>
        <p:spPr>
          <a:xfrm>
            <a:off x="4242172" y="1013275"/>
            <a:ext cx="2600960" cy="769441"/>
          </a:xfrm>
          <a:prstGeom prst="rect">
            <a:avLst/>
          </a:prstGeom>
          <a:noFill/>
        </p:spPr>
        <p:txBody>
          <a:bodyPr wrap="square" rtlCol="0">
            <a:spAutoFit/>
          </a:bodyPr>
          <a:lstStyle/>
          <a:p>
            <a:r>
              <a:rPr lang="en-US" sz="4400" b="1">
                <a:solidFill>
                  <a:srgbClr val="0000FF"/>
                </a:solidFill>
                <a:latin typeface="Times New Roman" panose="02020603050405020304" pitchFamily="18" charset="0"/>
                <a:cs typeface="Times New Roman" panose="02020603050405020304" pitchFamily="18" charset="0"/>
              </a:rPr>
              <a:t>Ý nghĩa</a:t>
            </a:r>
            <a:endParaRPr lang="en-US" sz="4400" b="1" dirty="0">
              <a:solidFill>
                <a:srgbClr val="0000FF"/>
              </a:solidFill>
              <a:latin typeface="Times New Roman" panose="02020603050405020304" pitchFamily="18" charset="0"/>
              <a:cs typeface="Times New Roman" panose="02020603050405020304" pitchFamily="18" charset="0"/>
            </a:endParaRPr>
          </a:p>
        </p:txBody>
      </p:sp>
      <p:sp>
        <p:nvSpPr>
          <p:cNvPr id="3" name="Rectangle 2"/>
          <p:cNvSpPr/>
          <p:nvPr/>
        </p:nvSpPr>
        <p:spPr>
          <a:xfrm>
            <a:off x="825190" y="2048114"/>
            <a:ext cx="10103004" cy="2308324"/>
          </a:xfrm>
          <a:prstGeom prst="rect">
            <a:avLst/>
          </a:prstGeom>
          <a:solidFill>
            <a:schemeClr val="bg1"/>
          </a:solidFill>
        </p:spPr>
        <p:txBody>
          <a:bodyPr wrap="square">
            <a:spAutoFit/>
          </a:bodyPr>
          <a:lstStyle/>
          <a:p>
            <a:pPr algn="just"/>
            <a:r>
              <a:rPr lang="en-US" sz="4800" b="1" dirty="0">
                <a:solidFill>
                  <a:srgbClr val="FF0000"/>
                </a:solidFill>
                <a:latin typeface="Times New Roman" panose="02020603050405020304" pitchFamily="18" charset="0"/>
                <a:cs typeface="Times New Roman" panose="02020603050405020304" pitchFamily="18" charset="0"/>
              </a:rPr>
              <a:t>      C</a:t>
            </a:r>
            <a:r>
              <a:rPr lang="vi-VN" sz="4800" b="1" dirty="0">
                <a:solidFill>
                  <a:srgbClr val="FF0000"/>
                </a:solidFill>
                <a:latin typeface="Times New Roman" panose="02020603050405020304" pitchFamily="18" charset="0"/>
                <a:cs typeface="Times New Roman" panose="02020603050405020304" pitchFamily="18" charset="0"/>
              </a:rPr>
              <a:t>hính đôi bàn tay và sức lao động của con người mới là nguồn tạo nên của cải mà không bao giờ cạn.</a:t>
            </a:r>
            <a:endParaRPr lang="en-US" sz="4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88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8">
            <a:extLst>
              <a:ext uri="{FF2B5EF4-FFF2-40B4-BE49-F238E27FC236}">
                <a16:creationId xmlns:a16="http://schemas.microsoft.com/office/drawing/2014/main" id="{DB746395-E633-468D-9399-B251C1F343EE}"/>
              </a:ext>
            </a:extLst>
          </p:cNvPr>
          <p:cNvSpPr txBox="1">
            <a:spLocks noChangeArrowheads="1"/>
          </p:cNvSpPr>
          <p:nvPr/>
        </p:nvSpPr>
        <p:spPr bwMode="auto">
          <a:xfrm>
            <a:off x="1524000" y="1"/>
            <a:ext cx="914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fontAlgn="base">
              <a:spcBef>
                <a:spcPct val="50000"/>
              </a:spcBef>
              <a:spcAft>
                <a:spcPct val="0"/>
              </a:spcAft>
            </a:pPr>
            <a:endParaRPr lang="en-US" altLang="en-US" sz="2800">
              <a:solidFill>
                <a:srgbClr val="0000FF"/>
              </a:solidFill>
              <a:latin typeface="Times New Roman" panose="02020603050405020304" pitchFamily="18" charset="0"/>
              <a:cs typeface="Times New Roman" panose="02020603050405020304" pitchFamily="18" charset="0"/>
            </a:endParaRPr>
          </a:p>
        </p:txBody>
      </p:sp>
      <p:sp>
        <p:nvSpPr>
          <p:cNvPr id="78860" name="Text Box 12">
            <a:extLst>
              <a:ext uri="{FF2B5EF4-FFF2-40B4-BE49-F238E27FC236}">
                <a16:creationId xmlns:a16="http://schemas.microsoft.com/office/drawing/2014/main" id="{B63A9CA4-E591-40B2-A11A-EEB2AE9F1AE3}"/>
              </a:ext>
            </a:extLst>
          </p:cNvPr>
          <p:cNvSpPr txBox="1">
            <a:spLocks noChangeArrowheads="1"/>
          </p:cNvSpPr>
          <p:nvPr/>
        </p:nvSpPr>
        <p:spPr bwMode="auto">
          <a:xfrm>
            <a:off x="2568498" y="4646341"/>
            <a:ext cx="5029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fontAlgn="base">
              <a:spcBef>
                <a:spcPct val="50000"/>
              </a:spcBef>
              <a:spcAft>
                <a:spcPct val="0"/>
              </a:spcAft>
            </a:pPr>
            <a:r>
              <a:rPr lang="en-US" altLang="en-US" sz="3200">
                <a:solidFill>
                  <a:srgbClr val="0000FF"/>
                </a:solidFill>
                <a:latin typeface="Times New Roman" panose="02020603050405020304" pitchFamily="18" charset="0"/>
                <a:cs typeface="Times New Roman" panose="02020603050405020304" pitchFamily="18" charset="0"/>
              </a:rPr>
              <a:t>Đọc lại bài theo vai.</a:t>
            </a:r>
          </a:p>
        </p:txBody>
      </p:sp>
      <p:sp>
        <p:nvSpPr>
          <p:cNvPr id="8" name="WordArt 8">
            <a:extLst>
              <a:ext uri="{FF2B5EF4-FFF2-40B4-BE49-F238E27FC236}">
                <a16:creationId xmlns:a16="http://schemas.microsoft.com/office/drawing/2014/main" id="{F823AD5A-3ECB-4F14-A5B3-386F55DC4BE4}"/>
              </a:ext>
            </a:extLst>
          </p:cNvPr>
          <p:cNvSpPr>
            <a:spLocks noChangeArrowheads="1" noChangeShapeType="1" noTextEdit="1"/>
          </p:cNvSpPr>
          <p:nvPr/>
        </p:nvSpPr>
        <p:spPr bwMode="auto">
          <a:xfrm>
            <a:off x="2796054" y="1315843"/>
            <a:ext cx="5953125" cy="2667000"/>
          </a:xfrm>
          <a:prstGeom prst="rect">
            <a:avLst/>
          </a:prstGeom>
        </p:spPr>
        <p:txBody>
          <a:bodyPr wrap="none" fromWordArt="1">
            <a:prstTxWarp prst="textCascadeUp">
              <a:avLst>
                <a:gd name="adj" fmla="val 44444"/>
              </a:avLst>
            </a:prstTxWarp>
            <a:scene3d>
              <a:camera prst="legacyPerspectiveFront">
                <a:rot lat="20519990" lon="1080000" rev="0"/>
              </a:camera>
              <a:lightRig rig="legacyHarsh2" dir="b"/>
            </a:scene3d>
            <a:sp3d extrusionH="430200" prstMaterial="legacyMatte">
              <a:extrusionClr>
                <a:srgbClr val="FF6600"/>
              </a:extrusionClr>
              <a:contourClr>
                <a:srgbClr val="FFE701"/>
              </a:contourClr>
            </a:sp3d>
          </a:bodyPr>
          <a:lstStyle/>
          <a:p>
            <a:pPr algn="ctr" eaLnBrk="0" fontAlgn="base" hangingPunct="0">
              <a:spcBef>
                <a:spcPct val="0"/>
              </a:spcBef>
              <a:spcAft>
                <a:spcPct val="0"/>
              </a:spcAft>
            </a:pPr>
            <a:r>
              <a:rPr lang="en-US" sz="3600" b="1" kern="10">
                <a:ln w="9525">
                  <a:round/>
                  <a:headEnd/>
                  <a:tailEnd/>
                </a:ln>
                <a:gradFill rotWithShape="1">
                  <a:gsLst>
                    <a:gs pos="0">
                      <a:srgbClr val="FFE701"/>
                    </a:gs>
                    <a:gs pos="100000">
                      <a:srgbClr val="FE3E02"/>
                    </a:gs>
                  </a:gsLst>
                  <a:lin ang="5400000" scaled="1"/>
                </a:gradFill>
                <a:latin typeface="Times New Roman" panose="02020603050405020304" pitchFamily="18" charset="0"/>
                <a:cs typeface="Times New Roman" panose="02020603050405020304" pitchFamily="18" charset="0"/>
              </a:rPr>
              <a:t>LUYỆN ĐỌC LẠI</a:t>
            </a:r>
          </a:p>
        </p:txBody>
      </p:sp>
    </p:spTree>
  </p:cSld>
  <p:clrMapOvr>
    <a:masterClrMapping/>
  </p:clrMapOvr>
  <p:transition spd="slow" advClick="0">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8860"/>
                                        </p:tgtEl>
                                        <p:attrNameLst>
                                          <p:attrName>style.visibility</p:attrName>
                                        </p:attrNameLst>
                                      </p:cBhvr>
                                      <p:to>
                                        <p:strVal val="visible"/>
                                      </p:to>
                                    </p:set>
                                    <p:anim calcmode="lin" valueType="num">
                                      <p:cBhvr additive="base">
                                        <p:cTn id="7" dur="500" fill="hold"/>
                                        <p:tgtEl>
                                          <p:spTgt spid="78860"/>
                                        </p:tgtEl>
                                        <p:attrNameLst>
                                          <p:attrName>ppt_x</p:attrName>
                                        </p:attrNameLst>
                                      </p:cBhvr>
                                      <p:tavLst>
                                        <p:tav tm="0">
                                          <p:val>
                                            <p:strVal val="#ppt_x"/>
                                          </p:val>
                                        </p:tav>
                                        <p:tav tm="100000">
                                          <p:val>
                                            <p:strVal val="#ppt_x"/>
                                          </p:val>
                                        </p:tav>
                                      </p:tavLst>
                                    </p:anim>
                                    <p:anim calcmode="lin" valueType="num">
                                      <p:cBhvr additive="base">
                                        <p:cTn id="8" dur="500" fill="hold"/>
                                        <p:tgtEl>
                                          <p:spTgt spid="7886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6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2">
            <a:extLst>
              <a:ext uri="{FF2B5EF4-FFF2-40B4-BE49-F238E27FC236}">
                <a16:creationId xmlns:a16="http://schemas.microsoft.com/office/drawing/2014/main" id="{A05F76DB-CDF1-4312-8391-7B91CF1FA9AF}"/>
              </a:ext>
            </a:extLst>
          </p:cNvPr>
          <p:cNvGrpSpPr>
            <a:grpSpLocks/>
          </p:cNvGrpSpPr>
          <p:nvPr/>
        </p:nvGrpSpPr>
        <p:grpSpPr bwMode="auto">
          <a:xfrm>
            <a:off x="1524000" y="1982788"/>
            <a:ext cx="6015038" cy="2571750"/>
            <a:chOff x="624" y="192"/>
            <a:chExt cx="4080" cy="1257"/>
          </a:xfrm>
        </p:grpSpPr>
        <p:pic>
          <p:nvPicPr>
            <p:cNvPr id="60435" name="Picture 7" descr="Hu bac cua nguoi cha(3)">
              <a:extLst>
                <a:ext uri="{FF2B5EF4-FFF2-40B4-BE49-F238E27FC236}">
                  <a16:creationId xmlns:a16="http://schemas.microsoft.com/office/drawing/2014/main" id="{6E96D048-5EAE-4077-9215-B1626987CF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 y="192"/>
              <a:ext cx="4080" cy="1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36" name="Oval 13">
              <a:extLst>
                <a:ext uri="{FF2B5EF4-FFF2-40B4-BE49-F238E27FC236}">
                  <a16:creationId xmlns:a16="http://schemas.microsoft.com/office/drawing/2014/main" id="{CA2FC7B7-FEB6-4CFF-8127-E71DEF50D5CB}"/>
                </a:ext>
              </a:extLst>
            </p:cNvPr>
            <p:cNvSpPr>
              <a:spLocks noChangeArrowheads="1"/>
            </p:cNvSpPr>
            <p:nvPr/>
          </p:nvSpPr>
          <p:spPr bwMode="auto">
            <a:xfrm>
              <a:off x="672" y="240"/>
              <a:ext cx="240" cy="240"/>
            </a:xfrm>
            <a:prstGeom prst="ellipse">
              <a:avLst/>
            </a:prstGeom>
            <a:solidFill>
              <a:schemeClr val="accent1"/>
            </a:solidFill>
            <a:ln w="9525">
              <a:solidFill>
                <a:schemeClr val="tx1"/>
              </a:solidFill>
              <a:round/>
              <a:headEnd/>
              <a:tailEnd/>
            </a:ln>
          </p:spPr>
          <p:txBody>
            <a:bodyPr wrap="none" anchor="ct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2400" b="0">
                  <a:solidFill>
                    <a:srgbClr val="FF0000"/>
                  </a:solidFill>
                </a:rPr>
                <a:t>1</a:t>
              </a:r>
            </a:p>
          </p:txBody>
        </p:sp>
      </p:grpSp>
      <p:grpSp>
        <p:nvGrpSpPr>
          <p:cNvPr id="3" name="Group 23">
            <a:extLst>
              <a:ext uri="{FF2B5EF4-FFF2-40B4-BE49-F238E27FC236}">
                <a16:creationId xmlns:a16="http://schemas.microsoft.com/office/drawing/2014/main" id="{E5549D26-A559-470D-AAA7-FD7BA4F473C7}"/>
              </a:ext>
            </a:extLst>
          </p:cNvPr>
          <p:cNvGrpSpPr>
            <a:grpSpLocks/>
          </p:cNvGrpSpPr>
          <p:nvPr/>
        </p:nvGrpSpPr>
        <p:grpSpPr bwMode="auto">
          <a:xfrm>
            <a:off x="7548564" y="1955801"/>
            <a:ext cx="3119437" cy="2576513"/>
            <a:chOff x="624" y="1449"/>
            <a:chExt cx="4080" cy="1182"/>
          </a:xfrm>
        </p:grpSpPr>
        <p:pic>
          <p:nvPicPr>
            <p:cNvPr id="60433" name="Picture 8" descr="Hu bac cua nguoi cha">
              <a:extLst>
                <a:ext uri="{FF2B5EF4-FFF2-40B4-BE49-F238E27FC236}">
                  <a16:creationId xmlns:a16="http://schemas.microsoft.com/office/drawing/2014/main" id="{C4ABD897-CCAB-4DEF-AA06-5E11451544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4" b="61868"/>
            <a:stretch>
              <a:fillRect/>
            </a:stretch>
          </p:blipFill>
          <p:spPr bwMode="auto">
            <a:xfrm>
              <a:off x="624" y="1449"/>
              <a:ext cx="4080" cy="1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34" name="Oval 18">
              <a:extLst>
                <a:ext uri="{FF2B5EF4-FFF2-40B4-BE49-F238E27FC236}">
                  <a16:creationId xmlns:a16="http://schemas.microsoft.com/office/drawing/2014/main" id="{F3F965AB-A199-4E40-9B87-4AEFA581F832}"/>
                </a:ext>
              </a:extLst>
            </p:cNvPr>
            <p:cNvSpPr>
              <a:spLocks noChangeArrowheads="1"/>
            </p:cNvSpPr>
            <p:nvPr/>
          </p:nvSpPr>
          <p:spPr bwMode="auto">
            <a:xfrm>
              <a:off x="672" y="1449"/>
              <a:ext cx="240" cy="240"/>
            </a:xfrm>
            <a:prstGeom prst="ellipse">
              <a:avLst/>
            </a:prstGeom>
            <a:solidFill>
              <a:schemeClr val="accent1"/>
            </a:solidFill>
            <a:ln w="9525">
              <a:solidFill>
                <a:schemeClr val="tx1"/>
              </a:solidFill>
              <a:round/>
              <a:headEnd/>
              <a:tailEnd/>
            </a:ln>
          </p:spPr>
          <p:txBody>
            <a:bodyPr wrap="none" anchor="ct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2400" b="0">
                  <a:solidFill>
                    <a:srgbClr val="FF0000"/>
                  </a:solidFill>
                </a:rPr>
                <a:t>2</a:t>
              </a:r>
            </a:p>
          </p:txBody>
        </p:sp>
      </p:grpSp>
      <p:grpSp>
        <p:nvGrpSpPr>
          <p:cNvPr id="4" name="Group 24">
            <a:extLst>
              <a:ext uri="{FF2B5EF4-FFF2-40B4-BE49-F238E27FC236}">
                <a16:creationId xmlns:a16="http://schemas.microsoft.com/office/drawing/2014/main" id="{EC36DBD5-2795-4E56-B947-1416A65CDA57}"/>
              </a:ext>
            </a:extLst>
          </p:cNvPr>
          <p:cNvGrpSpPr>
            <a:grpSpLocks/>
          </p:cNvGrpSpPr>
          <p:nvPr/>
        </p:nvGrpSpPr>
        <p:grpSpPr bwMode="auto">
          <a:xfrm>
            <a:off x="1514476" y="4521200"/>
            <a:ext cx="2676525" cy="2362200"/>
            <a:chOff x="606" y="2640"/>
            <a:chExt cx="1296" cy="1680"/>
          </a:xfrm>
        </p:grpSpPr>
        <p:pic>
          <p:nvPicPr>
            <p:cNvPr id="60431" name="Picture 9" descr="Hu bac cua nguoi cha">
              <a:extLst>
                <a:ext uri="{FF2B5EF4-FFF2-40B4-BE49-F238E27FC236}">
                  <a16:creationId xmlns:a16="http://schemas.microsoft.com/office/drawing/2014/main" id="{4C9EAEFA-BA91-4717-BB91-C7CA7AC563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0477" r="71620"/>
            <a:stretch>
              <a:fillRect/>
            </a:stretch>
          </p:blipFill>
          <p:spPr bwMode="auto">
            <a:xfrm>
              <a:off x="606" y="2640"/>
              <a:ext cx="1296" cy="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32" name="Oval 19">
              <a:extLst>
                <a:ext uri="{FF2B5EF4-FFF2-40B4-BE49-F238E27FC236}">
                  <a16:creationId xmlns:a16="http://schemas.microsoft.com/office/drawing/2014/main" id="{DB206069-85D0-433A-A1D0-F33C7F58AEBD}"/>
                </a:ext>
              </a:extLst>
            </p:cNvPr>
            <p:cNvSpPr>
              <a:spLocks noChangeArrowheads="1"/>
            </p:cNvSpPr>
            <p:nvPr/>
          </p:nvSpPr>
          <p:spPr bwMode="auto">
            <a:xfrm>
              <a:off x="672" y="2640"/>
              <a:ext cx="240" cy="240"/>
            </a:xfrm>
            <a:prstGeom prst="ellipse">
              <a:avLst/>
            </a:prstGeom>
            <a:solidFill>
              <a:schemeClr val="accent1"/>
            </a:solidFill>
            <a:ln w="9525">
              <a:solidFill>
                <a:schemeClr val="tx1"/>
              </a:solidFill>
              <a:round/>
              <a:headEnd/>
              <a:tailEnd/>
            </a:ln>
          </p:spPr>
          <p:txBody>
            <a:bodyPr wrap="none" anchor="ct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2400" b="0">
                  <a:solidFill>
                    <a:srgbClr val="FF0000"/>
                  </a:solidFill>
                </a:rPr>
                <a:t>3</a:t>
              </a:r>
            </a:p>
          </p:txBody>
        </p:sp>
      </p:grpSp>
      <p:grpSp>
        <p:nvGrpSpPr>
          <p:cNvPr id="5" name="Group 25">
            <a:extLst>
              <a:ext uri="{FF2B5EF4-FFF2-40B4-BE49-F238E27FC236}">
                <a16:creationId xmlns:a16="http://schemas.microsoft.com/office/drawing/2014/main" id="{E1AF1499-409E-487B-9AF9-FA556E61090B}"/>
              </a:ext>
            </a:extLst>
          </p:cNvPr>
          <p:cNvGrpSpPr>
            <a:grpSpLocks/>
          </p:cNvGrpSpPr>
          <p:nvPr/>
        </p:nvGrpSpPr>
        <p:grpSpPr bwMode="auto">
          <a:xfrm>
            <a:off x="4238625" y="4521200"/>
            <a:ext cx="3195638" cy="2376488"/>
            <a:chOff x="1908" y="2640"/>
            <a:chExt cx="1344" cy="1689"/>
          </a:xfrm>
        </p:grpSpPr>
        <p:pic>
          <p:nvPicPr>
            <p:cNvPr id="60429" name="Picture 10" descr="Hu bac cua nguoi cha">
              <a:extLst>
                <a:ext uri="{FF2B5EF4-FFF2-40B4-BE49-F238E27FC236}">
                  <a16:creationId xmlns:a16="http://schemas.microsoft.com/office/drawing/2014/main" id="{3B8B85FD-9836-43FD-8CB9-84E0721307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871" t="40636" r="35794"/>
            <a:stretch>
              <a:fillRect/>
            </a:stretch>
          </p:blipFill>
          <p:spPr bwMode="auto">
            <a:xfrm>
              <a:off x="1908" y="2646"/>
              <a:ext cx="1344" cy="1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30" name="Oval 20">
              <a:extLst>
                <a:ext uri="{FF2B5EF4-FFF2-40B4-BE49-F238E27FC236}">
                  <a16:creationId xmlns:a16="http://schemas.microsoft.com/office/drawing/2014/main" id="{FD3EB0E0-72A4-4867-8C8A-1904703AE912}"/>
                </a:ext>
              </a:extLst>
            </p:cNvPr>
            <p:cNvSpPr>
              <a:spLocks noChangeArrowheads="1"/>
            </p:cNvSpPr>
            <p:nvPr/>
          </p:nvSpPr>
          <p:spPr bwMode="auto">
            <a:xfrm>
              <a:off x="2016" y="2640"/>
              <a:ext cx="240" cy="240"/>
            </a:xfrm>
            <a:prstGeom prst="ellipse">
              <a:avLst/>
            </a:prstGeom>
            <a:solidFill>
              <a:schemeClr val="accent1"/>
            </a:solidFill>
            <a:ln w="9525">
              <a:solidFill>
                <a:schemeClr val="tx1"/>
              </a:solidFill>
              <a:round/>
              <a:headEnd/>
              <a:tailEnd/>
            </a:ln>
          </p:spPr>
          <p:txBody>
            <a:bodyPr wrap="none" anchor="ct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2400" b="0">
                  <a:solidFill>
                    <a:srgbClr val="FF0000"/>
                  </a:solidFill>
                </a:rPr>
                <a:t>4</a:t>
              </a:r>
            </a:p>
          </p:txBody>
        </p:sp>
      </p:grpSp>
      <p:grpSp>
        <p:nvGrpSpPr>
          <p:cNvPr id="6" name="Group 26">
            <a:extLst>
              <a:ext uri="{FF2B5EF4-FFF2-40B4-BE49-F238E27FC236}">
                <a16:creationId xmlns:a16="http://schemas.microsoft.com/office/drawing/2014/main" id="{37C0D25F-A98E-4E88-A260-2687B4573EF2}"/>
              </a:ext>
            </a:extLst>
          </p:cNvPr>
          <p:cNvGrpSpPr>
            <a:grpSpLocks/>
          </p:cNvGrpSpPr>
          <p:nvPr/>
        </p:nvGrpSpPr>
        <p:grpSpPr bwMode="auto">
          <a:xfrm>
            <a:off x="7434264" y="4529139"/>
            <a:ext cx="3195637" cy="2390775"/>
            <a:chOff x="3273" y="2643"/>
            <a:chExt cx="1440" cy="1704"/>
          </a:xfrm>
        </p:grpSpPr>
        <p:pic>
          <p:nvPicPr>
            <p:cNvPr id="60427" name="Picture 11" descr="Hu bac cua nguoi cha">
              <a:extLst>
                <a:ext uri="{FF2B5EF4-FFF2-40B4-BE49-F238E27FC236}">
                  <a16:creationId xmlns:a16="http://schemas.microsoft.com/office/drawing/2014/main" id="{A6897BD9-9A84-48AE-A849-46A6689261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4148" t="39484" r="43" b="757"/>
            <a:stretch>
              <a:fillRect/>
            </a:stretch>
          </p:blipFill>
          <p:spPr bwMode="auto">
            <a:xfrm>
              <a:off x="3273" y="2643"/>
              <a:ext cx="1440" cy="1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8" name="Oval 21">
              <a:extLst>
                <a:ext uri="{FF2B5EF4-FFF2-40B4-BE49-F238E27FC236}">
                  <a16:creationId xmlns:a16="http://schemas.microsoft.com/office/drawing/2014/main" id="{9A5A5B7E-423D-4BB5-92C5-539F6E7C2063}"/>
                </a:ext>
              </a:extLst>
            </p:cNvPr>
            <p:cNvSpPr>
              <a:spLocks noChangeArrowheads="1"/>
            </p:cNvSpPr>
            <p:nvPr/>
          </p:nvSpPr>
          <p:spPr bwMode="auto">
            <a:xfrm>
              <a:off x="3303" y="2649"/>
              <a:ext cx="240" cy="240"/>
            </a:xfrm>
            <a:prstGeom prst="ellipse">
              <a:avLst/>
            </a:prstGeom>
            <a:solidFill>
              <a:schemeClr val="accent1"/>
            </a:solidFill>
            <a:ln w="9525">
              <a:solidFill>
                <a:schemeClr val="tx1"/>
              </a:solidFill>
              <a:round/>
              <a:headEnd/>
              <a:tailEnd/>
            </a:ln>
          </p:spPr>
          <p:txBody>
            <a:bodyPr wrap="none" anchor="ct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2400" b="0">
                  <a:solidFill>
                    <a:srgbClr val="FF0000"/>
                  </a:solidFill>
                </a:rPr>
                <a:t>5</a:t>
              </a:r>
            </a:p>
          </p:txBody>
        </p:sp>
      </p:grpSp>
      <p:sp>
        <p:nvSpPr>
          <p:cNvPr id="121883" name="Text Box 27">
            <a:extLst>
              <a:ext uri="{FF2B5EF4-FFF2-40B4-BE49-F238E27FC236}">
                <a16:creationId xmlns:a16="http://schemas.microsoft.com/office/drawing/2014/main" id="{0DEE4785-36BA-498E-8AED-9FDAD322E369}"/>
              </a:ext>
            </a:extLst>
          </p:cNvPr>
          <p:cNvSpPr txBox="1">
            <a:spLocks noChangeArrowheads="1"/>
          </p:cNvSpPr>
          <p:nvPr/>
        </p:nvSpPr>
        <p:spPr bwMode="auto">
          <a:xfrm>
            <a:off x="490654" y="900327"/>
            <a:ext cx="1155266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0" fontAlgn="base" hangingPunct="0">
              <a:spcBef>
                <a:spcPct val="0"/>
              </a:spcBef>
              <a:spcAft>
                <a:spcPct val="0"/>
              </a:spcAft>
            </a:pPr>
            <a:r>
              <a:rPr lang="en-US" altLang="en-US" sz="3200">
                <a:latin typeface="Times New Roman" panose="02020603050405020304" pitchFamily="18" charset="0"/>
                <a:cs typeface="Times New Roman" panose="02020603050405020304" pitchFamily="18" charset="0"/>
              </a:rPr>
              <a:t>1. Sắp xếp lại các tranh sau theo đúng thứ tự trong câu chuyện “Hũ bạc của người cha”.</a:t>
            </a:r>
          </a:p>
        </p:txBody>
      </p:sp>
      <p:sp>
        <p:nvSpPr>
          <p:cNvPr id="60424" name="Text Box 25">
            <a:extLst>
              <a:ext uri="{FF2B5EF4-FFF2-40B4-BE49-F238E27FC236}">
                <a16:creationId xmlns:a16="http://schemas.microsoft.com/office/drawing/2014/main" id="{D646F2C6-4259-45ED-827B-4E74635451CB}"/>
              </a:ext>
            </a:extLst>
          </p:cNvPr>
          <p:cNvSpPr txBox="1">
            <a:spLocks noChangeArrowheads="1"/>
          </p:cNvSpPr>
          <p:nvPr/>
        </p:nvSpPr>
        <p:spPr bwMode="auto">
          <a:xfrm>
            <a:off x="1524000" y="1"/>
            <a:ext cx="914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fontAlgn="base">
              <a:spcBef>
                <a:spcPct val="50000"/>
              </a:spcBef>
              <a:spcAft>
                <a:spcPct val="0"/>
              </a:spcAft>
            </a:pPr>
            <a:endParaRPr lang="en-US" altLang="en-US" sz="2800">
              <a:solidFill>
                <a:srgbClr val="0000FF"/>
              </a:solidFill>
              <a:latin typeface="Times New Roman" panose="02020603050405020304" pitchFamily="18" charset="0"/>
              <a:cs typeface="Times New Roman" panose="02020603050405020304" pitchFamily="18" charset="0"/>
            </a:endParaRPr>
          </a:p>
        </p:txBody>
      </p:sp>
      <p:sp>
        <p:nvSpPr>
          <p:cNvPr id="60425" name="Text Box 26">
            <a:extLst>
              <a:ext uri="{FF2B5EF4-FFF2-40B4-BE49-F238E27FC236}">
                <a16:creationId xmlns:a16="http://schemas.microsoft.com/office/drawing/2014/main" id="{E427DA8C-912D-4F89-B722-8D40312F3D22}"/>
              </a:ext>
            </a:extLst>
          </p:cNvPr>
          <p:cNvSpPr txBox="1">
            <a:spLocks noChangeArrowheads="1"/>
          </p:cNvSpPr>
          <p:nvPr/>
        </p:nvSpPr>
        <p:spPr bwMode="auto">
          <a:xfrm>
            <a:off x="1264444" y="281454"/>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fontAlgn="base">
              <a:spcBef>
                <a:spcPct val="50000"/>
              </a:spcBef>
              <a:spcAft>
                <a:spcPct val="0"/>
              </a:spcAft>
            </a:pPr>
            <a:r>
              <a:rPr lang="en-US" altLang="en-US" sz="3600" u="sng">
                <a:solidFill>
                  <a:srgbClr val="0000FF"/>
                </a:solidFill>
                <a:latin typeface="Times New Roman" panose="02020603050405020304" pitchFamily="18" charset="0"/>
                <a:cs typeface="Times New Roman" panose="02020603050405020304" pitchFamily="18" charset="0"/>
              </a:rPr>
              <a:t>Kể chuyện</a:t>
            </a:r>
          </a:p>
        </p:txBody>
      </p:sp>
    </p:spTree>
  </p:cSld>
  <p:clrMapOvr>
    <a:masterClrMapping/>
  </p:clrMapOvr>
  <p:transition spd="slow" advClick="0">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7" presetClass="entr" presetSubtype="0" fill="hold" grpId="0" nodeType="clickEffect">
                                  <p:stCondLst>
                                    <p:cond delay="0"/>
                                  </p:stCondLst>
                                  <p:iterate type="lt">
                                    <p:tmPct val="50000"/>
                                  </p:iterate>
                                  <p:childTnLst>
                                    <p:set>
                                      <p:cBhvr>
                                        <p:cTn id="28" dur="1" fill="hold">
                                          <p:stCondLst>
                                            <p:cond delay="0"/>
                                          </p:stCondLst>
                                        </p:cTn>
                                        <p:tgtEl>
                                          <p:spTgt spid="121883"/>
                                        </p:tgtEl>
                                        <p:attrNameLst>
                                          <p:attrName>style.visibility</p:attrName>
                                        </p:attrNameLst>
                                      </p:cBhvr>
                                      <p:to>
                                        <p:strVal val="visible"/>
                                      </p:to>
                                    </p:set>
                                    <p:anim calcmode="discrete" valueType="clr">
                                      <p:cBhvr override="childStyle">
                                        <p:cTn id="29" dur="80"/>
                                        <p:tgtEl>
                                          <p:spTgt spid="121883"/>
                                        </p:tgtEl>
                                        <p:attrNameLst>
                                          <p:attrName>style.color</p:attrName>
                                        </p:attrNameLst>
                                      </p:cBhvr>
                                      <p:tavLst>
                                        <p:tav tm="0">
                                          <p:val>
                                            <p:clrVal>
                                              <a:schemeClr val="accent2"/>
                                            </p:clrVal>
                                          </p:val>
                                        </p:tav>
                                        <p:tav tm="50000">
                                          <p:val>
                                            <p:clrVal>
                                              <a:schemeClr val="hlink"/>
                                            </p:clrVal>
                                          </p:val>
                                        </p:tav>
                                      </p:tavLst>
                                    </p:anim>
                                    <p:anim calcmode="discrete" valueType="clr">
                                      <p:cBhvr>
                                        <p:cTn id="30" dur="80"/>
                                        <p:tgtEl>
                                          <p:spTgt spid="121883"/>
                                        </p:tgtEl>
                                        <p:attrNameLst>
                                          <p:attrName>fillcolor</p:attrName>
                                        </p:attrNameLst>
                                      </p:cBhvr>
                                      <p:tavLst>
                                        <p:tav tm="0">
                                          <p:val>
                                            <p:clrVal>
                                              <a:schemeClr val="accent2"/>
                                            </p:clrVal>
                                          </p:val>
                                        </p:tav>
                                        <p:tav tm="50000">
                                          <p:val>
                                            <p:clrVal>
                                              <a:schemeClr val="hlink"/>
                                            </p:clrVal>
                                          </p:val>
                                        </p:tav>
                                      </p:tavLst>
                                    </p:anim>
                                    <p:set>
                                      <p:cBhvr>
                                        <p:cTn id="31" dur="80"/>
                                        <p:tgtEl>
                                          <p:spTgt spid="12188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83" grpId="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42" name="Text Box 527">
            <a:extLst>
              <a:ext uri="{FF2B5EF4-FFF2-40B4-BE49-F238E27FC236}">
                <a16:creationId xmlns:a16="http://schemas.microsoft.com/office/drawing/2014/main" id="{C08B4021-185D-4E70-952C-9ECE5F73F7BB}"/>
              </a:ext>
            </a:extLst>
          </p:cNvPr>
          <p:cNvSpPr txBox="1">
            <a:spLocks noChangeArrowheads="1"/>
          </p:cNvSpPr>
          <p:nvPr/>
        </p:nvSpPr>
        <p:spPr bwMode="auto">
          <a:xfrm>
            <a:off x="1524000" y="1"/>
            <a:ext cx="914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fontAlgn="base">
              <a:spcBef>
                <a:spcPct val="50000"/>
              </a:spcBef>
              <a:spcAft>
                <a:spcPct val="0"/>
              </a:spcAft>
            </a:pPr>
            <a:endParaRPr lang="en-US" altLang="en-US" sz="2800">
              <a:solidFill>
                <a:srgbClr val="0000FF"/>
              </a:solidFill>
              <a:latin typeface="Times New Roman" panose="02020603050405020304" pitchFamily="18" charset="0"/>
              <a:cs typeface="Times New Roman" panose="02020603050405020304" pitchFamily="18" charset="0"/>
            </a:endParaRPr>
          </a:p>
        </p:txBody>
      </p:sp>
      <p:sp>
        <p:nvSpPr>
          <p:cNvPr id="11796" name="Text Box 532">
            <a:extLst>
              <a:ext uri="{FF2B5EF4-FFF2-40B4-BE49-F238E27FC236}">
                <a16:creationId xmlns:a16="http://schemas.microsoft.com/office/drawing/2014/main" id="{E05A0B99-09D4-4336-9C7F-F2A732288BFC}"/>
              </a:ext>
            </a:extLst>
          </p:cNvPr>
          <p:cNvSpPr txBox="1">
            <a:spLocks noChangeArrowheads="1"/>
          </p:cNvSpPr>
          <p:nvPr/>
        </p:nvSpPr>
        <p:spPr bwMode="auto">
          <a:xfrm>
            <a:off x="967912" y="814990"/>
            <a:ext cx="888047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fontAlgn="base">
              <a:spcBef>
                <a:spcPct val="50000"/>
              </a:spcBef>
              <a:spcAft>
                <a:spcPct val="0"/>
              </a:spcAft>
            </a:pPr>
            <a:r>
              <a:rPr lang="en-US" altLang="en-US" sz="3600">
                <a:latin typeface="Times New Roman" panose="02020603050405020304" pitchFamily="18" charset="0"/>
                <a:cs typeface="Times New Roman" panose="02020603050405020304" pitchFamily="18" charset="0"/>
              </a:rPr>
              <a:t>* Các tranh sắp xếp đúng lần lượt là: </a:t>
            </a:r>
          </a:p>
        </p:txBody>
      </p:sp>
      <p:grpSp>
        <p:nvGrpSpPr>
          <p:cNvPr id="22" name="Group 24">
            <a:extLst>
              <a:ext uri="{FF2B5EF4-FFF2-40B4-BE49-F238E27FC236}">
                <a16:creationId xmlns:a16="http://schemas.microsoft.com/office/drawing/2014/main" id="{65C4C4D7-F672-4C61-B499-26E03F260794}"/>
              </a:ext>
            </a:extLst>
          </p:cNvPr>
          <p:cNvGrpSpPr>
            <a:grpSpLocks/>
          </p:cNvGrpSpPr>
          <p:nvPr/>
        </p:nvGrpSpPr>
        <p:grpSpPr bwMode="auto">
          <a:xfrm>
            <a:off x="1536701" y="1676400"/>
            <a:ext cx="2676525" cy="2362200"/>
            <a:chOff x="606" y="2640"/>
            <a:chExt cx="1296" cy="1680"/>
          </a:xfrm>
        </p:grpSpPr>
        <p:pic>
          <p:nvPicPr>
            <p:cNvPr id="61459" name="Picture 9" descr="Hu bac cua nguoi cha">
              <a:extLst>
                <a:ext uri="{FF2B5EF4-FFF2-40B4-BE49-F238E27FC236}">
                  <a16:creationId xmlns:a16="http://schemas.microsoft.com/office/drawing/2014/main" id="{3FABDF60-2454-404F-97BD-63BF3C80FB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0477" r="71620"/>
            <a:stretch>
              <a:fillRect/>
            </a:stretch>
          </p:blipFill>
          <p:spPr bwMode="auto">
            <a:xfrm>
              <a:off x="606" y="2640"/>
              <a:ext cx="1296" cy="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0" name="Oval 19">
              <a:extLst>
                <a:ext uri="{FF2B5EF4-FFF2-40B4-BE49-F238E27FC236}">
                  <a16:creationId xmlns:a16="http://schemas.microsoft.com/office/drawing/2014/main" id="{DD9C8FA9-BC85-429F-A688-7069DB8A0555}"/>
                </a:ext>
              </a:extLst>
            </p:cNvPr>
            <p:cNvSpPr>
              <a:spLocks noChangeArrowheads="1"/>
            </p:cNvSpPr>
            <p:nvPr/>
          </p:nvSpPr>
          <p:spPr bwMode="auto">
            <a:xfrm>
              <a:off x="672" y="2640"/>
              <a:ext cx="240" cy="240"/>
            </a:xfrm>
            <a:prstGeom prst="ellipse">
              <a:avLst/>
            </a:prstGeom>
            <a:solidFill>
              <a:schemeClr val="accent1"/>
            </a:solidFill>
            <a:ln w="9525">
              <a:solidFill>
                <a:schemeClr val="tx1"/>
              </a:solidFill>
              <a:round/>
              <a:headEnd/>
              <a:tailEnd/>
            </a:ln>
          </p:spPr>
          <p:txBody>
            <a:bodyPr wrap="none" anchor="ct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2400" b="0">
                  <a:solidFill>
                    <a:srgbClr val="FF0000"/>
                  </a:solidFill>
                </a:rPr>
                <a:t>3</a:t>
              </a:r>
            </a:p>
          </p:txBody>
        </p:sp>
      </p:grpSp>
      <p:grpSp>
        <p:nvGrpSpPr>
          <p:cNvPr id="25" name="Group 26">
            <a:extLst>
              <a:ext uri="{FF2B5EF4-FFF2-40B4-BE49-F238E27FC236}">
                <a16:creationId xmlns:a16="http://schemas.microsoft.com/office/drawing/2014/main" id="{AADBD489-576C-4435-9B71-8C3DA36321A7}"/>
              </a:ext>
            </a:extLst>
          </p:cNvPr>
          <p:cNvGrpSpPr>
            <a:grpSpLocks/>
          </p:cNvGrpSpPr>
          <p:nvPr/>
        </p:nvGrpSpPr>
        <p:grpSpPr bwMode="auto">
          <a:xfrm>
            <a:off x="4300539" y="1662114"/>
            <a:ext cx="3195637" cy="2390775"/>
            <a:chOff x="3273" y="2643"/>
            <a:chExt cx="1440" cy="1704"/>
          </a:xfrm>
        </p:grpSpPr>
        <p:pic>
          <p:nvPicPr>
            <p:cNvPr id="61457" name="Picture 11" descr="Hu bac cua nguoi cha">
              <a:extLst>
                <a:ext uri="{FF2B5EF4-FFF2-40B4-BE49-F238E27FC236}">
                  <a16:creationId xmlns:a16="http://schemas.microsoft.com/office/drawing/2014/main" id="{F921020A-7EAF-41EB-A4D8-8B086C40B9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4148" t="39484" r="43" b="757"/>
            <a:stretch>
              <a:fillRect/>
            </a:stretch>
          </p:blipFill>
          <p:spPr bwMode="auto">
            <a:xfrm>
              <a:off x="3273" y="2643"/>
              <a:ext cx="1440" cy="1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8" name="Oval 21">
              <a:extLst>
                <a:ext uri="{FF2B5EF4-FFF2-40B4-BE49-F238E27FC236}">
                  <a16:creationId xmlns:a16="http://schemas.microsoft.com/office/drawing/2014/main" id="{3CB94768-4F31-4F78-B8FD-87CB2143D395}"/>
                </a:ext>
              </a:extLst>
            </p:cNvPr>
            <p:cNvSpPr>
              <a:spLocks noChangeArrowheads="1"/>
            </p:cNvSpPr>
            <p:nvPr/>
          </p:nvSpPr>
          <p:spPr bwMode="auto">
            <a:xfrm>
              <a:off x="3303" y="2649"/>
              <a:ext cx="240" cy="240"/>
            </a:xfrm>
            <a:prstGeom prst="ellipse">
              <a:avLst/>
            </a:prstGeom>
            <a:solidFill>
              <a:schemeClr val="accent1"/>
            </a:solidFill>
            <a:ln w="9525">
              <a:solidFill>
                <a:schemeClr val="tx1"/>
              </a:solidFill>
              <a:round/>
              <a:headEnd/>
              <a:tailEnd/>
            </a:ln>
          </p:spPr>
          <p:txBody>
            <a:bodyPr wrap="none" anchor="ct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2400" b="0">
                  <a:solidFill>
                    <a:srgbClr val="FF0000"/>
                  </a:solidFill>
                </a:rPr>
                <a:t>5</a:t>
              </a:r>
            </a:p>
          </p:txBody>
        </p:sp>
      </p:grpSp>
      <p:grpSp>
        <p:nvGrpSpPr>
          <p:cNvPr id="28" name="Group 25">
            <a:extLst>
              <a:ext uri="{FF2B5EF4-FFF2-40B4-BE49-F238E27FC236}">
                <a16:creationId xmlns:a16="http://schemas.microsoft.com/office/drawing/2014/main" id="{B56A517C-2D4C-4FBA-89F1-50B423F9BF26}"/>
              </a:ext>
            </a:extLst>
          </p:cNvPr>
          <p:cNvGrpSpPr>
            <a:grpSpLocks/>
          </p:cNvGrpSpPr>
          <p:nvPr/>
        </p:nvGrpSpPr>
        <p:grpSpPr bwMode="auto">
          <a:xfrm>
            <a:off x="7472364" y="1676400"/>
            <a:ext cx="3195637" cy="2376488"/>
            <a:chOff x="1908" y="2640"/>
            <a:chExt cx="1344" cy="1689"/>
          </a:xfrm>
        </p:grpSpPr>
        <p:pic>
          <p:nvPicPr>
            <p:cNvPr id="61455" name="Picture 10" descr="Hu bac cua nguoi cha">
              <a:extLst>
                <a:ext uri="{FF2B5EF4-FFF2-40B4-BE49-F238E27FC236}">
                  <a16:creationId xmlns:a16="http://schemas.microsoft.com/office/drawing/2014/main" id="{75294A0F-5620-402B-8B8D-B135C04F7C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871" t="40636" r="35794"/>
            <a:stretch>
              <a:fillRect/>
            </a:stretch>
          </p:blipFill>
          <p:spPr bwMode="auto">
            <a:xfrm>
              <a:off x="1908" y="2646"/>
              <a:ext cx="1344" cy="1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6" name="Oval 20">
              <a:extLst>
                <a:ext uri="{FF2B5EF4-FFF2-40B4-BE49-F238E27FC236}">
                  <a16:creationId xmlns:a16="http://schemas.microsoft.com/office/drawing/2014/main" id="{E6DCCF50-4B44-48E2-9C0C-FB6BBB42F268}"/>
                </a:ext>
              </a:extLst>
            </p:cNvPr>
            <p:cNvSpPr>
              <a:spLocks noChangeArrowheads="1"/>
            </p:cNvSpPr>
            <p:nvPr/>
          </p:nvSpPr>
          <p:spPr bwMode="auto">
            <a:xfrm>
              <a:off x="2016" y="2640"/>
              <a:ext cx="240" cy="240"/>
            </a:xfrm>
            <a:prstGeom prst="ellipse">
              <a:avLst/>
            </a:prstGeom>
            <a:solidFill>
              <a:schemeClr val="accent1"/>
            </a:solidFill>
            <a:ln w="9525">
              <a:solidFill>
                <a:schemeClr val="tx1"/>
              </a:solidFill>
              <a:round/>
              <a:headEnd/>
              <a:tailEnd/>
            </a:ln>
          </p:spPr>
          <p:txBody>
            <a:bodyPr wrap="none" anchor="ct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2400" b="0">
                  <a:solidFill>
                    <a:srgbClr val="FF0000"/>
                  </a:solidFill>
                </a:rPr>
                <a:t>4</a:t>
              </a:r>
            </a:p>
          </p:txBody>
        </p:sp>
      </p:grpSp>
      <p:grpSp>
        <p:nvGrpSpPr>
          <p:cNvPr id="31" name="Group 22">
            <a:extLst>
              <a:ext uri="{FF2B5EF4-FFF2-40B4-BE49-F238E27FC236}">
                <a16:creationId xmlns:a16="http://schemas.microsoft.com/office/drawing/2014/main" id="{F5ED43A1-1D77-41B5-A0CA-B8DEE6D0ABE2}"/>
              </a:ext>
            </a:extLst>
          </p:cNvPr>
          <p:cNvGrpSpPr>
            <a:grpSpLocks/>
          </p:cNvGrpSpPr>
          <p:nvPr/>
        </p:nvGrpSpPr>
        <p:grpSpPr bwMode="auto">
          <a:xfrm>
            <a:off x="1547814" y="4192588"/>
            <a:ext cx="6015037" cy="2571750"/>
            <a:chOff x="624" y="192"/>
            <a:chExt cx="4080" cy="1257"/>
          </a:xfrm>
        </p:grpSpPr>
        <p:pic>
          <p:nvPicPr>
            <p:cNvPr id="61453" name="Picture 7" descr="Hu bac cua nguoi cha(3)">
              <a:extLst>
                <a:ext uri="{FF2B5EF4-FFF2-40B4-BE49-F238E27FC236}">
                  <a16:creationId xmlns:a16="http://schemas.microsoft.com/office/drawing/2014/main" id="{4CDA6B6E-A605-464E-9AF9-4D8CCD7C16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 y="192"/>
              <a:ext cx="4080" cy="1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4" name="Oval 13">
              <a:extLst>
                <a:ext uri="{FF2B5EF4-FFF2-40B4-BE49-F238E27FC236}">
                  <a16:creationId xmlns:a16="http://schemas.microsoft.com/office/drawing/2014/main" id="{5047D1C8-6403-445F-9CAB-2789FCBA1E6D}"/>
                </a:ext>
              </a:extLst>
            </p:cNvPr>
            <p:cNvSpPr>
              <a:spLocks noChangeArrowheads="1"/>
            </p:cNvSpPr>
            <p:nvPr/>
          </p:nvSpPr>
          <p:spPr bwMode="auto">
            <a:xfrm>
              <a:off x="672" y="240"/>
              <a:ext cx="240" cy="240"/>
            </a:xfrm>
            <a:prstGeom prst="ellipse">
              <a:avLst/>
            </a:prstGeom>
            <a:solidFill>
              <a:schemeClr val="accent1"/>
            </a:solidFill>
            <a:ln w="9525">
              <a:solidFill>
                <a:schemeClr val="tx1"/>
              </a:solidFill>
              <a:round/>
              <a:headEnd/>
              <a:tailEnd/>
            </a:ln>
          </p:spPr>
          <p:txBody>
            <a:bodyPr wrap="none" anchor="ct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2400" b="0">
                  <a:solidFill>
                    <a:srgbClr val="FF0000"/>
                  </a:solidFill>
                </a:rPr>
                <a:t>1</a:t>
              </a:r>
            </a:p>
          </p:txBody>
        </p:sp>
      </p:grpSp>
      <p:grpSp>
        <p:nvGrpSpPr>
          <p:cNvPr id="34" name="Group 23">
            <a:extLst>
              <a:ext uri="{FF2B5EF4-FFF2-40B4-BE49-F238E27FC236}">
                <a16:creationId xmlns:a16="http://schemas.microsoft.com/office/drawing/2014/main" id="{700DB7BB-AD47-4DDE-A903-26A4A063C329}"/>
              </a:ext>
            </a:extLst>
          </p:cNvPr>
          <p:cNvGrpSpPr>
            <a:grpSpLocks/>
          </p:cNvGrpSpPr>
          <p:nvPr/>
        </p:nvGrpSpPr>
        <p:grpSpPr bwMode="auto">
          <a:xfrm>
            <a:off x="7510464" y="4205288"/>
            <a:ext cx="3119437" cy="2576512"/>
            <a:chOff x="624" y="1449"/>
            <a:chExt cx="4080" cy="1182"/>
          </a:xfrm>
        </p:grpSpPr>
        <p:pic>
          <p:nvPicPr>
            <p:cNvPr id="61451" name="Picture 8" descr="Hu bac cua nguoi cha">
              <a:extLst>
                <a:ext uri="{FF2B5EF4-FFF2-40B4-BE49-F238E27FC236}">
                  <a16:creationId xmlns:a16="http://schemas.microsoft.com/office/drawing/2014/main" id="{5DF94188-171D-4727-A422-80682AC04E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4" b="61868"/>
            <a:stretch>
              <a:fillRect/>
            </a:stretch>
          </p:blipFill>
          <p:spPr bwMode="auto">
            <a:xfrm>
              <a:off x="624" y="1449"/>
              <a:ext cx="4080" cy="1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2" name="Oval 18">
              <a:extLst>
                <a:ext uri="{FF2B5EF4-FFF2-40B4-BE49-F238E27FC236}">
                  <a16:creationId xmlns:a16="http://schemas.microsoft.com/office/drawing/2014/main" id="{CF4EAFCE-77FF-48C2-A3C9-CC92C3674FCE}"/>
                </a:ext>
              </a:extLst>
            </p:cNvPr>
            <p:cNvSpPr>
              <a:spLocks noChangeArrowheads="1"/>
            </p:cNvSpPr>
            <p:nvPr/>
          </p:nvSpPr>
          <p:spPr bwMode="auto">
            <a:xfrm>
              <a:off x="672" y="1449"/>
              <a:ext cx="240" cy="240"/>
            </a:xfrm>
            <a:prstGeom prst="ellipse">
              <a:avLst/>
            </a:prstGeom>
            <a:solidFill>
              <a:schemeClr val="accent1"/>
            </a:solidFill>
            <a:ln w="9525">
              <a:solidFill>
                <a:schemeClr val="tx1"/>
              </a:solidFill>
              <a:round/>
              <a:headEnd/>
              <a:tailEnd/>
            </a:ln>
          </p:spPr>
          <p:txBody>
            <a:bodyPr wrap="none" anchor="ct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2400" b="0">
                  <a:solidFill>
                    <a:srgbClr val="FF0000"/>
                  </a:solidFill>
                </a:rPr>
                <a:t>2</a:t>
              </a:r>
            </a:p>
          </p:txBody>
        </p:sp>
      </p:grpSp>
    </p:spTree>
  </p:cSld>
  <p:clrMapOvr>
    <a:masterClrMapping/>
  </p:clrMapOvr>
  <p:transition spd="slow" advClick="0">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1796"/>
                                        </p:tgtEl>
                                        <p:attrNameLst>
                                          <p:attrName>style.visibility</p:attrName>
                                        </p:attrNameLst>
                                      </p:cBhvr>
                                      <p:to>
                                        <p:strVal val="visible"/>
                                      </p:to>
                                    </p:set>
                                    <p:anim calcmode="discrete" valueType="clr">
                                      <p:cBhvr override="childStyle">
                                        <p:cTn id="7" dur="80"/>
                                        <p:tgtEl>
                                          <p:spTgt spid="1179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1796"/>
                                        </p:tgtEl>
                                        <p:attrNameLst>
                                          <p:attrName>fillcolor</p:attrName>
                                        </p:attrNameLst>
                                      </p:cBhvr>
                                      <p:tavLst>
                                        <p:tav tm="0">
                                          <p:val>
                                            <p:clrVal>
                                              <a:schemeClr val="accent2"/>
                                            </p:clrVal>
                                          </p:val>
                                        </p:tav>
                                        <p:tav tm="50000">
                                          <p:val>
                                            <p:clrVal>
                                              <a:schemeClr val="hlink"/>
                                            </p:clrVal>
                                          </p:val>
                                        </p:tav>
                                      </p:tavLst>
                                    </p:anim>
                                    <p:set>
                                      <p:cBhvr>
                                        <p:cTn id="9" dur="80"/>
                                        <p:tgtEl>
                                          <p:spTgt spid="11796"/>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6" presetClass="entr" presetSubtype="21"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barn(inVertical)">
                                      <p:cBhvr>
                                        <p:cTn id="14" dur="500"/>
                                        <p:tgtEl>
                                          <p:spTgt spid="2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6" presetClass="entr" presetSubtype="16"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circle(in)">
                                      <p:cBhvr>
                                        <p:cTn id="19" dur="2000"/>
                                        <p:tgtEl>
                                          <p:spTgt spid="25"/>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1" presetClass="entr" presetSubtype="1"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heel(1)">
                                      <p:cBhvr>
                                        <p:cTn id="24" dur="2000"/>
                                        <p:tgtEl>
                                          <p:spTgt spid="2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6" presetClass="entr" presetSubtype="16"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circle(in)">
                                      <p:cBhvr>
                                        <p:cTn id="29" dur="2000"/>
                                        <p:tgtEl>
                                          <p:spTgt spid="31"/>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1" presetClass="entr" presetSubtype="1" fill="hold" nodeType="click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wheel(1)">
                                      <p:cBhvr>
                                        <p:cTn id="34"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9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975" name="Group 7">
            <a:extLst>
              <a:ext uri="{FF2B5EF4-FFF2-40B4-BE49-F238E27FC236}">
                <a16:creationId xmlns:a16="http://schemas.microsoft.com/office/drawing/2014/main" id="{F09E0B86-349F-468A-8A95-F74DA5AFAA1B}"/>
              </a:ext>
            </a:extLst>
          </p:cNvPr>
          <p:cNvGrpSpPr>
            <a:grpSpLocks/>
          </p:cNvGrpSpPr>
          <p:nvPr/>
        </p:nvGrpSpPr>
        <p:grpSpPr bwMode="auto">
          <a:xfrm>
            <a:off x="1052436" y="1187876"/>
            <a:ext cx="5562600" cy="4876800"/>
            <a:chOff x="672" y="912"/>
            <a:chExt cx="4512" cy="3408"/>
          </a:xfrm>
        </p:grpSpPr>
        <p:pic>
          <p:nvPicPr>
            <p:cNvPr id="63496" name="Picture 4" descr="Image539 copy">
              <a:extLst>
                <a:ext uri="{FF2B5EF4-FFF2-40B4-BE49-F238E27FC236}">
                  <a16:creationId xmlns:a16="http://schemas.microsoft.com/office/drawing/2014/main" id="{F25C9E5C-14F3-4C1C-849C-D5209A8B1A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 y="960"/>
              <a:ext cx="4512" cy="33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3497" name="Oval 6">
              <a:extLst>
                <a:ext uri="{FF2B5EF4-FFF2-40B4-BE49-F238E27FC236}">
                  <a16:creationId xmlns:a16="http://schemas.microsoft.com/office/drawing/2014/main" id="{47BC6825-38B9-4D34-A9CA-99E736AB09CE}"/>
                </a:ext>
              </a:extLst>
            </p:cNvPr>
            <p:cNvSpPr>
              <a:spLocks noChangeArrowheads="1"/>
            </p:cNvSpPr>
            <p:nvPr/>
          </p:nvSpPr>
          <p:spPr bwMode="auto">
            <a:xfrm>
              <a:off x="768" y="912"/>
              <a:ext cx="576" cy="336"/>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fontAlgn="base">
                <a:spcBef>
                  <a:spcPct val="0"/>
                </a:spcBef>
                <a:spcAft>
                  <a:spcPct val="0"/>
                </a:spcAft>
              </a:pPr>
              <a:r>
                <a:rPr lang="en-US" altLang="en-US" sz="4000">
                  <a:solidFill>
                    <a:prstClr val="black"/>
                  </a:solidFill>
                  <a:cs typeface="Arial" panose="020B0604020202020204" pitchFamily="34" charset="0"/>
                </a:rPr>
                <a:t>1</a:t>
              </a:r>
            </a:p>
          </p:txBody>
        </p:sp>
      </p:grpSp>
      <p:sp>
        <p:nvSpPr>
          <p:cNvPr id="83976" name="Text Box 8">
            <a:extLst>
              <a:ext uri="{FF2B5EF4-FFF2-40B4-BE49-F238E27FC236}">
                <a16:creationId xmlns:a16="http://schemas.microsoft.com/office/drawing/2014/main" id="{7F14047E-3482-4645-8CB6-42136C9E6A99}"/>
              </a:ext>
            </a:extLst>
          </p:cNvPr>
          <p:cNvSpPr txBox="1">
            <a:spLocks noChangeArrowheads="1"/>
          </p:cNvSpPr>
          <p:nvPr/>
        </p:nvSpPr>
        <p:spPr bwMode="auto">
          <a:xfrm>
            <a:off x="7473176" y="1668687"/>
            <a:ext cx="4302511"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fontAlgn="base">
              <a:spcBef>
                <a:spcPct val="50000"/>
              </a:spcBef>
              <a:spcAft>
                <a:spcPct val="0"/>
              </a:spcAft>
            </a:pPr>
            <a:r>
              <a:rPr lang="en-US" altLang="en-US" sz="3600">
                <a:latin typeface="Times New Roman" panose="02020603050405020304" pitchFamily="18" charset="0"/>
                <a:cs typeface="Times New Roman" panose="02020603050405020304" pitchFamily="18" charset="0"/>
              </a:rPr>
              <a:t>“Cha muốn trước khi nhắm mắt, thấy con kiếm nổi bát cơm. Con hãy đi làm và mang tiền về đây.”</a:t>
            </a:r>
          </a:p>
        </p:txBody>
      </p:sp>
      <p:sp>
        <p:nvSpPr>
          <p:cNvPr id="63492" name="Text Box 9">
            <a:extLst>
              <a:ext uri="{FF2B5EF4-FFF2-40B4-BE49-F238E27FC236}">
                <a16:creationId xmlns:a16="http://schemas.microsoft.com/office/drawing/2014/main" id="{29CC9287-F110-412D-B69D-11E839B44A92}"/>
              </a:ext>
            </a:extLst>
          </p:cNvPr>
          <p:cNvSpPr txBox="1">
            <a:spLocks noChangeArrowheads="1"/>
          </p:cNvSpPr>
          <p:nvPr/>
        </p:nvSpPr>
        <p:spPr bwMode="auto">
          <a:xfrm>
            <a:off x="1524000" y="1"/>
            <a:ext cx="914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fontAlgn="base">
              <a:spcBef>
                <a:spcPct val="50000"/>
              </a:spcBef>
              <a:spcAft>
                <a:spcPct val="0"/>
              </a:spcAft>
            </a:pPr>
            <a:endParaRPr lang="en-US" altLang="en-US" sz="2800">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transition spd="slow" advClick="0">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3975"/>
                                        </p:tgtEl>
                                        <p:attrNameLst>
                                          <p:attrName>style.visibility</p:attrName>
                                        </p:attrNameLst>
                                      </p:cBhvr>
                                      <p:to>
                                        <p:strVal val="visible"/>
                                      </p:to>
                                    </p:set>
                                    <p:anim calcmode="lin" valueType="num">
                                      <p:cBhvr additive="base">
                                        <p:cTn id="7" dur="500" fill="hold"/>
                                        <p:tgtEl>
                                          <p:spTgt spid="83975"/>
                                        </p:tgtEl>
                                        <p:attrNameLst>
                                          <p:attrName>ppt_x</p:attrName>
                                        </p:attrNameLst>
                                      </p:cBhvr>
                                      <p:tavLst>
                                        <p:tav tm="0">
                                          <p:val>
                                            <p:strVal val="#ppt_x"/>
                                          </p:val>
                                        </p:tav>
                                        <p:tav tm="100000">
                                          <p:val>
                                            <p:strVal val="#ppt_x"/>
                                          </p:val>
                                        </p:tav>
                                      </p:tavLst>
                                    </p:anim>
                                    <p:anim calcmode="lin" valueType="num">
                                      <p:cBhvr additive="base">
                                        <p:cTn id="8" dur="500" fill="hold"/>
                                        <p:tgtEl>
                                          <p:spTgt spid="8397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7" presetClass="entr" presetSubtype="0" fill="hold" grpId="0" nodeType="clickEffect">
                                  <p:stCondLst>
                                    <p:cond delay="0"/>
                                  </p:stCondLst>
                                  <p:iterate type="lt">
                                    <p:tmPct val="50000"/>
                                  </p:iterate>
                                  <p:childTnLst>
                                    <p:set>
                                      <p:cBhvr>
                                        <p:cTn id="12" dur="1" fill="hold">
                                          <p:stCondLst>
                                            <p:cond delay="0"/>
                                          </p:stCondLst>
                                        </p:cTn>
                                        <p:tgtEl>
                                          <p:spTgt spid="83976"/>
                                        </p:tgtEl>
                                        <p:attrNameLst>
                                          <p:attrName>style.visibility</p:attrName>
                                        </p:attrNameLst>
                                      </p:cBhvr>
                                      <p:to>
                                        <p:strVal val="visible"/>
                                      </p:to>
                                    </p:set>
                                    <p:anim calcmode="discrete" valueType="clr">
                                      <p:cBhvr override="childStyle">
                                        <p:cTn id="13" dur="80"/>
                                        <p:tgtEl>
                                          <p:spTgt spid="83976"/>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83976"/>
                                        </p:tgtEl>
                                        <p:attrNameLst>
                                          <p:attrName>fillcolor</p:attrName>
                                        </p:attrNameLst>
                                      </p:cBhvr>
                                      <p:tavLst>
                                        <p:tav tm="0">
                                          <p:val>
                                            <p:clrVal>
                                              <a:schemeClr val="accent2"/>
                                            </p:clrVal>
                                          </p:val>
                                        </p:tav>
                                        <p:tav tm="50000">
                                          <p:val>
                                            <p:clrVal>
                                              <a:schemeClr val="hlink"/>
                                            </p:clrVal>
                                          </p:val>
                                        </p:tav>
                                      </p:tavLst>
                                    </p:anim>
                                    <p:set>
                                      <p:cBhvr>
                                        <p:cTn id="15" dur="80"/>
                                        <p:tgtEl>
                                          <p:spTgt spid="8397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7" name="AutoShape 5">
            <a:extLst>
              <a:ext uri="{FF2B5EF4-FFF2-40B4-BE49-F238E27FC236}">
                <a16:creationId xmlns:a16="http://schemas.microsoft.com/office/drawing/2014/main" id="{C3E33435-5D0E-4C71-B754-84366F26BC49}"/>
              </a:ext>
            </a:extLst>
          </p:cNvPr>
          <p:cNvSpPr>
            <a:spLocks noChangeArrowheads="1"/>
          </p:cNvSpPr>
          <p:nvPr/>
        </p:nvSpPr>
        <p:spPr bwMode="auto">
          <a:xfrm>
            <a:off x="550127" y="623672"/>
            <a:ext cx="3531220" cy="2208738"/>
          </a:xfrm>
          <a:prstGeom prst="cloudCallout">
            <a:avLst>
              <a:gd name="adj1" fmla="val 93257"/>
              <a:gd name="adj2" fmla="val 48741"/>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fontAlgn="base">
              <a:spcBef>
                <a:spcPct val="0"/>
              </a:spcBef>
              <a:spcAft>
                <a:spcPct val="0"/>
              </a:spcAft>
            </a:pPr>
            <a:r>
              <a:rPr lang="en-US" altLang="en-US" sz="3200">
                <a:solidFill>
                  <a:srgbClr val="FF0000"/>
                </a:solidFill>
                <a:latin typeface="Times New Roman" panose="02020603050405020304" pitchFamily="18" charset="0"/>
                <a:cs typeface="Times New Roman" panose="02020603050405020304" pitchFamily="18" charset="0"/>
              </a:rPr>
              <a:t>“Đây không phải tiền con làm ra”</a:t>
            </a:r>
          </a:p>
        </p:txBody>
      </p:sp>
      <p:grpSp>
        <p:nvGrpSpPr>
          <p:cNvPr id="64515" name="Group 6">
            <a:extLst>
              <a:ext uri="{FF2B5EF4-FFF2-40B4-BE49-F238E27FC236}">
                <a16:creationId xmlns:a16="http://schemas.microsoft.com/office/drawing/2014/main" id="{F588180A-EFAF-4831-B781-9CD606EF289C}"/>
              </a:ext>
            </a:extLst>
          </p:cNvPr>
          <p:cNvGrpSpPr>
            <a:grpSpLocks/>
          </p:cNvGrpSpPr>
          <p:nvPr/>
        </p:nvGrpSpPr>
        <p:grpSpPr bwMode="auto">
          <a:xfrm>
            <a:off x="5642402" y="1386586"/>
            <a:ext cx="5124450" cy="4757737"/>
            <a:chOff x="2112" y="1152"/>
            <a:chExt cx="3648" cy="3168"/>
          </a:xfrm>
        </p:grpSpPr>
        <p:pic>
          <p:nvPicPr>
            <p:cNvPr id="64520" name="Picture 7" descr="Image541 copy">
              <a:extLst>
                <a:ext uri="{FF2B5EF4-FFF2-40B4-BE49-F238E27FC236}">
                  <a16:creationId xmlns:a16="http://schemas.microsoft.com/office/drawing/2014/main" id="{627E9C69-3D77-4415-ACFD-121E1993A2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2" y="1152"/>
              <a:ext cx="3648" cy="3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1" name="Oval 8">
              <a:extLst>
                <a:ext uri="{FF2B5EF4-FFF2-40B4-BE49-F238E27FC236}">
                  <a16:creationId xmlns:a16="http://schemas.microsoft.com/office/drawing/2014/main" id="{5B2297D8-3E16-403D-A644-5870D6413C72}"/>
                </a:ext>
              </a:extLst>
            </p:cNvPr>
            <p:cNvSpPr>
              <a:spLocks noChangeArrowheads="1"/>
            </p:cNvSpPr>
            <p:nvPr/>
          </p:nvSpPr>
          <p:spPr bwMode="auto">
            <a:xfrm>
              <a:off x="2112" y="1152"/>
              <a:ext cx="528" cy="336"/>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fontAlgn="base">
                <a:spcBef>
                  <a:spcPct val="0"/>
                </a:spcBef>
                <a:spcAft>
                  <a:spcPct val="0"/>
                </a:spcAft>
              </a:pPr>
              <a:r>
                <a:rPr lang="en-US" altLang="en-US" sz="4000">
                  <a:solidFill>
                    <a:prstClr val="black"/>
                  </a:solidFill>
                  <a:cs typeface="Arial" panose="020B0604020202020204" pitchFamily="34" charset="0"/>
                </a:rPr>
                <a:t>2</a:t>
              </a:r>
            </a:p>
          </p:txBody>
        </p:sp>
      </p:grpSp>
      <p:sp>
        <p:nvSpPr>
          <p:cNvPr id="64516" name="Text Box 9">
            <a:extLst>
              <a:ext uri="{FF2B5EF4-FFF2-40B4-BE49-F238E27FC236}">
                <a16:creationId xmlns:a16="http://schemas.microsoft.com/office/drawing/2014/main" id="{4BE814CC-7CB4-469F-BBA3-69C81E1A0D9D}"/>
              </a:ext>
            </a:extLst>
          </p:cNvPr>
          <p:cNvSpPr txBox="1">
            <a:spLocks noChangeArrowheads="1"/>
          </p:cNvSpPr>
          <p:nvPr/>
        </p:nvSpPr>
        <p:spPr bwMode="auto">
          <a:xfrm>
            <a:off x="1524000" y="1"/>
            <a:ext cx="914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fontAlgn="base">
              <a:spcBef>
                <a:spcPct val="50000"/>
              </a:spcBef>
              <a:spcAft>
                <a:spcPct val="0"/>
              </a:spcAft>
            </a:pPr>
            <a:endParaRPr lang="en-US" altLang="en-US" sz="2800">
              <a:solidFill>
                <a:srgbClr val="0000FF"/>
              </a:solidFill>
              <a:latin typeface="Times New Roman" panose="02020603050405020304" pitchFamily="18" charset="0"/>
              <a:cs typeface="Times New Roman" panose="02020603050405020304" pitchFamily="18" charset="0"/>
            </a:endParaRPr>
          </a:p>
        </p:txBody>
      </p:sp>
      <p:sp>
        <p:nvSpPr>
          <p:cNvPr id="85005" name="Text Box 13">
            <a:extLst>
              <a:ext uri="{FF2B5EF4-FFF2-40B4-BE49-F238E27FC236}">
                <a16:creationId xmlns:a16="http://schemas.microsoft.com/office/drawing/2014/main" id="{314545AF-CEBD-4410-8B8D-B675CB4FA174}"/>
              </a:ext>
            </a:extLst>
          </p:cNvPr>
          <p:cNvSpPr txBox="1">
            <a:spLocks noChangeArrowheads="1"/>
          </p:cNvSpPr>
          <p:nvPr/>
        </p:nvSpPr>
        <p:spPr bwMode="auto">
          <a:xfrm>
            <a:off x="973872" y="3429000"/>
            <a:ext cx="3765395"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fontAlgn="base">
              <a:spcBef>
                <a:spcPct val="50000"/>
              </a:spcBef>
              <a:spcAft>
                <a:spcPct val="0"/>
              </a:spcAft>
            </a:pPr>
            <a:r>
              <a:rPr lang="en-US" altLang="en-US" sz="4000">
                <a:latin typeface="Times New Roman" panose="02020603050405020304" pitchFamily="18" charset="0"/>
                <a:cs typeface="Times New Roman" panose="02020603050405020304" pitchFamily="18" charset="0"/>
              </a:rPr>
              <a:t>   Người cha vứt ngay nắm tiền xuống ao.</a:t>
            </a:r>
          </a:p>
        </p:txBody>
      </p:sp>
    </p:spTree>
  </p:cSld>
  <p:clrMapOvr>
    <a:masterClrMapping/>
  </p:clrMapOvr>
  <p:transition spd="slow" advClick="0">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5005">
                                            <p:txEl>
                                              <p:pRg st="0" end="0"/>
                                            </p:txEl>
                                          </p:spTgt>
                                        </p:tgtEl>
                                        <p:attrNameLst>
                                          <p:attrName>style.visibility</p:attrName>
                                        </p:attrNameLst>
                                      </p:cBhvr>
                                      <p:to>
                                        <p:strVal val="visible"/>
                                      </p:to>
                                    </p:set>
                                    <p:anim calcmode="lin" valueType="num">
                                      <p:cBhvr additive="base">
                                        <p:cTn id="7" dur="500" fill="hold"/>
                                        <p:tgtEl>
                                          <p:spTgt spid="8500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500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84997"/>
                                        </p:tgtEl>
                                        <p:attrNameLst>
                                          <p:attrName>style.visibility</p:attrName>
                                        </p:attrNameLst>
                                      </p:cBhvr>
                                      <p:to>
                                        <p:strVal val="visible"/>
                                      </p:to>
                                    </p:set>
                                    <p:animEffect transition="in" filter="circle(in)">
                                      <p:cBhvr>
                                        <p:cTn id="13" dur="2000"/>
                                        <p:tgtEl>
                                          <p:spTgt spid="849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538" name="Group 5">
            <a:extLst>
              <a:ext uri="{FF2B5EF4-FFF2-40B4-BE49-F238E27FC236}">
                <a16:creationId xmlns:a16="http://schemas.microsoft.com/office/drawing/2014/main" id="{CD7847A3-0C28-450A-B911-7DBCC2EABE23}"/>
              </a:ext>
            </a:extLst>
          </p:cNvPr>
          <p:cNvGrpSpPr>
            <a:grpSpLocks/>
          </p:cNvGrpSpPr>
          <p:nvPr/>
        </p:nvGrpSpPr>
        <p:grpSpPr bwMode="auto">
          <a:xfrm>
            <a:off x="580870" y="519114"/>
            <a:ext cx="5715000" cy="5029200"/>
            <a:chOff x="0" y="1152"/>
            <a:chExt cx="3600" cy="3168"/>
          </a:xfrm>
        </p:grpSpPr>
        <p:pic>
          <p:nvPicPr>
            <p:cNvPr id="65543" name="Picture 6" descr="Image540 copy">
              <a:extLst>
                <a:ext uri="{FF2B5EF4-FFF2-40B4-BE49-F238E27FC236}">
                  <a16:creationId xmlns:a16="http://schemas.microsoft.com/office/drawing/2014/main" id="{2CC94933-1BB6-487A-8DA7-0EC232AA09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52"/>
              <a:ext cx="3600" cy="3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4" name="Oval 7">
              <a:extLst>
                <a:ext uri="{FF2B5EF4-FFF2-40B4-BE49-F238E27FC236}">
                  <a16:creationId xmlns:a16="http://schemas.microsoft.com/office/drawing/2014/main" id="{B9E0A50C-BC68-4BF4-B200-FEF88524EA8F}"/>
                </a:ext>
              </a:extLst>
            </p:cNvPr>
            <p:cNvSpPr>
              <a:spLocks noChangeArrowheads="1"/>
            </p:cNvSpPr>
            <p:nvPr/>
          </p:nvSpPr>
          <p:spPr bwMode="auto">
            <a:xfrm>
              <a:off x="144" y="1200"/>
              <a:ext cx="576" cy="336"/>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fontAlgn="base">
                <a:spcBef>
                  <a:spcPct val="0"/>
                </a:spcBef>
                <a:spcAft>
                  <a:spcPct val="0"/>
                </a:spcAft>
              </a:pPr>
              <a:r>
                <a:rPr lang="en-US" altLang="en-US" sz="4000">
                  <a:solidFill>
                    <a:prstClr val="black"/>
                  </a:solidFill>
                  <a:cs typeface="Arial" panose="020B0604020202020204" pitchFamily="34" charset="0"/>
                </a:rPr>
                <a:t>3</a:t>
              </a:r>
            </a:p>
          </p:txBody>
        </p:sp>
      </p:grpSp>
      <p:sp>
        <p:nvSpPr>
          <p:cNvPr id="86024" name="Text Box 8">
            <a:extLst>
              <a:ext uri="{FF2B5EF4-FFF2-40B4-BE49-F238E27FC236}">
                <a16:creationId xmlns:a16="http://schemas.microsoft.com/office/drawing/2014/main" id="{33DD451A-B26E-4DA8-8C35-BE18D1E8796C}"/>
              </a:ext>
            </a:extLst>
          </p:cNvPr>
          <p:cNvSpPr txBox="1">
            <a:spLocks noChangeArrowheads="1"/>
          </p:cNvSpPr>
          <p:nvPr/>
        </p:nvSpPr>
        <p:spPr bwMode="auto">
          <a:xfrm>
            <a:off x="7153506" y="1128714"/>
            <a:ext cx="4622181"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fontAlgn="base">
              <a:spcBef>
                <a:spcPct val="50000"/>
              </a:spcBef>
              <a:spcAft>
                <a:spcPct val="0"/>
              </a:spcAft>
            </a:pPr>
            <a:r>
              <a:rPr lang="en-US" altLang="en-US" sz="3600">
                <a:latin typeface="Times New Roman" panose="02020603050405020304" pitchFamily="18" charset="0"/>
                <a:cs typeface="Times New Roman" panose="02020603050405020304" pitchFamily="18" charset="0"/>
              </a:rPr>
              <a:t>Anh ta đành tìm vào một làng xin xay thóc thuê. Xay một thúng thóc được trả công hai bát gạo. Anh chỉ dám ăn một bát.</a:t>
            </a:r>
          </a:p>
        </p:txBody>
      </p:sp>
      <p:sp>
        <p:nvSpPr>
          <p:cNvPr id="65540" name="Text Box 10">
            <a:extLst>
              <a:ext uri="{FF2B5EF4-FFF2-40B4-BE49-F238E27FC236}">
                <a16:creationId xmlns:a16="http://schemas.microsoft.com/office/drawing/2014/main" id="{484839E9-7419-4D82-9129-ECB010999D1B}"/>
              </a:ext>
            </a:extLst>
          </p:cNvPr>
          <p:cNvSpPr txBox="1">
            <a:spLocks noChangeArrowheads="1"/>
          </p:cNvSpPr>
          <p:nvPr/>
        </p:nvSpPr>
        <p:spPr bwMode="auto">
          <a:xfrm>
            <a:off x="1524000" y="1"/>
            <a:ext cx="914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fontAlgn="base">
              <a:spcBef>
                <a:spcPct val="50000"/>
              </a:spcBef>
              <a:spcAft>
                <a:spcPct val="0"/>
              </a:spcAft>
            </a:pPr>
            <a:endParaRPr lang="en-US" altLang="en-US" sz="2800">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transition spd="slow" advClick="0">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6024"/>
                                        </p:tgtEl>
                                        <p:attrNameLst>
                                          <p:attrName>style.visibility</p:attrName>
                                        </p:attrNameLst>
                                      </p:cBhvr>
                                      <p:to>
                                        <p:strVal val="visible"/>
                                      </p:to>
                                    </p:set>
                                    <p:anim calcmode="lin" valueType="num">
                                      <p:cBhvr additive="base">
                                        <p:cTn id="7" dur="500" fill="hold"/>
                                        <p:tgtEl>
                                          <p:spTgt spid="86024"/>
                                        </p:tgtEl>
                                        <p:attrNameLst>
                                          <p:attrName>ppt_x</p:attrName>
                                        </p:attrNameLst>
                                      </p:cBhvr>
                                      <p:tavLst>
                                        <p:tav tm="0">
                                          <p:val>
                                            <p:strVal val="#ppt_x"/>
                                          </p:val>
                                        </p:tav>
                                        <p:tav tm="100000">
                                          <p:val>
                                            <p:strVal val="#ppt_x"/>
                                          </p:val>
                                        </p:tav>
                                      </p:tavLst>
                                    </p:anim>
                                    <p:anim calcmode="lin" valueType="num">
                                      <p:cBhvr additive="base">
                                        <p:cTn id="8" dur="500" fill="hold"/>
                                        <p:tgtEl>
                                          <p:spTgt spid="860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562" name="Group 7">
            <a:extLst>
              <a:ext uri="{FF2B5EF4-FFF2-40B4-BE49-F238E27FC236}">
                <a16:creationId xmlns:a16="http://schemas.microsoft.com/office/drawing/2014/main" id="{F7EE8923-2D82-4DE5-8D09-E1359C0F861B}"/>
              </a:ext>
            </a:extLst>
          </p:cNvPr>
          <p:cNvGrpSpPr>
            <a:grpSpLocks/>
          </p:cNvGrpSpPr>
          <p:nvPr/>
        </p:nvGrpSpPr>
        <p:grpSpPr bwMode="auto">
          <a:xfrm>
            <a:off x="5791200" y="810322"/>
            <a:ext cx="5334000" cy="4876800"/>
            <a:chOff x="2400" y="1824"/>
            <a:chExt cx="3360" cy="2496"/>
          </a:xfrm>
        </p:grpSpPr>
        <p:pic>
          <p:nvPicPr>
            <p:cNvPr id="66567" name="Picture 5" descr="Image537 copy">
              <a:extLst>
                <a:ext uri="{FF2B5EF4-FFF2-40B4-BE49-F238E27FC236}">
                  <a16:creationId xmlns:a16="http://schemas.microsoft.com/office/drawing/2014/main" id="{0FC1E7D5-D885-461F-A646-32E3806DA2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8" y="1824"/>
              <a:ext cx="3312" cy="2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8" name="Oval 6">
              <a:extLst>
                <a:ext uri="{FF2B5EF4-FFF2-40B4-BE49-F238E27FC236}">
                  <a16:creationId xmlns:a16="http://schemas.microsoft.com/office/drawing/2014/main" id="{19C58339-DD1E-437B-B97E-FC2B6FCFF3E8}"/>
                </a:ext>
              </a:extLst>
            </p:cNvPr>
            <p:cNvSpPr>
              <a:spLocks noChangeArrowheads="1"/>
            </p:cNvSpPr>
            <p:nvPr/>
          </p:nvSpPr>
          <p:spPr bwMode="auto">
            <a:xfrm>
              <a:off x="2400" y="1872"/>
              <a:ext cx="384" cy="336"/>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fontAlgn="base">
                <a:spcBef>
                  <a:spcPct val="0"/>
                </a:spcBef>
                <a:spcAft>
                  <a:spcPct val="0"/>
                </a:spcAft>
              </a:pPr>
              <a:r>
                <a:rPr lang="en-US" altLang="en-US" sz="4000">
                  <a:solidFill>
                    <a:prstClr val="black"/>
                  </a:solidFill>
                  <a:cs typeface="Arial" panose="020B0604020202020204" pitchFamily="34" charset="0"/>
                </a:rPr>
                <a:t>4</a:t>
              </a:r>
            </a:p>
          </p:txBody>
        </p:sp>
      </p:grpSp>
      <p:sp>
        <p:nvSpPr>
          <p:cNvPr id="87048" name="Text Box 8">
            <a:extLst>
              <a:ext uri="{FF2B5EF4-FFF2-40B4-BE49-F238E27FC236}">
                <a16:creationId xmlns:a16="http://schemas.microsoft.com/office/drawing/2014/main" id="{26D5808E-A7C8-49D0-BECA-123BF28AE943}"/>
              </a:ext>
            </a:extLst>
          </p:cNvPr>
          <p:cNvSpPr txBox="1">
            <a:spLocks noChangeArrowheads="1"/>
          </p:cNvSpPr>
          <p:nvPr/>
        </p:nvSpPr>
        <p:spPr bwMode="auto">
          <a:xfrm>
            <a:off x="412595" y="1971449"/>
            <a:ext cx="5568176"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fontAlgn="base">
              <a:spcBef>
                <a:spcPct val="50000"/>
              </a:spcBef>
              <a:spcAft>
                <a:spcPct val="0"/>
              </a:spcAft>
            </a:pPr>
            <a:r>
              <a:rPr lang="en-US" altLang="en-US" sz="4000">
                <a:latin typeface="Times New Roman" panose="02020603050405020304" pitchFamily="18" charset="0"/>
                <a:cs typeface="Times New Roman" panose="02020603050405020304" pitchFamily="18" charset="0"/>
              </a:rPr>
              <a:t>Ông liền ném luôn mấy đồng tiền vào bếp lửa. Người con vội thọc tay vào lửa lấy ra.</a:t>
            </a:r>
          </a:p>
        </p:txBody>
      </p:sp>
    </p:spTree>
  </p:cSld>
  <p:clrMapOvr>
    <a:masterClrMapping/>
  </p:clrMapOvr>
  <p:transition spd="slow" advClick="0">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7048"/>
                                        </p:tgtEl>
                                        <p:attrNameLst>
                                          <p:attrName>style.visibility</p:attrName>
                                        </p:attrNameLst>
                                      </p:cBhvr>
                                      <p:to>
                                        <p:strVal val="visible"/>
                                      </p:to>
                                    </p:set>
                                    <p:anim calcmode="lin" valueType="num">
                                      <p:cBhvr additive="base">
                                        <p:cTn id="7" dur="500" fill="hold"/>
                                        <p:tgtEl>
                                          <p:spTgt spid="87048"/>
                                        </p:tgtEl>
                                        <p:attrNameLst>
                                          <p:attrName>ppt_x</p:attrName>
                                        </p:attrNameLst>
                                      </p:cBhvr>
                                      <p:tavLst>
                                        <p:tav tm="0">
                                          <p:val>
                                            <p:strVal val="#ppt_x"/>
                                          </p:val>
                                        </p:tav>
                                        <p:tav tm="100000">
                                          <p:val>
                                            <p:strVal val="#ppt_x"/>
                                          </p:val>
                                        </p:tav>
                                      </p:tavLst>
                                    </p:anim>
                                    <p:anim calcmode="lin" valueType="num">
                                      <p:cBhvr additive="base">
                                        <p:cTn id="8" dur="500" fill="hold"/>
                                        <p:tgtEl>
                                          <p:spTgt spid="870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86" name="Group 5">
            <a:extLst>
              <a:ext uri="{FF2B5EF4-FFF2-40B4-BE49-F238E27FC236}">
                <a16:creationId xmlns:a16="http://schemas.microsoft.com/office/drawing/2014/main" id="{59911CF5-8501-498E-927C-EFFC6B3EE8BD}"/>
              </a:ext>
            </a:extLst>
          </p:cNvPr>
          <p:cNvGrpSpPr>
            <a:grpSpLocks/>
          </p:cNvGrpSpPr>
          <p:nvPr/>
        </p:nvGrpSpPr>
        <p:grpSpPr bwMode="auto">
          <a:xfrm>
            <a:off x="5666677" y="780585"/>
            <a:ext cx="6231673" cy="5029200"/>
            <a:chOff x="1728" y="1584"/>
            <a:chExt cx="4032" cy="2736"/>
          </a:xfrm>
        </p:grpSpPr>
        <p:pic>
          <p:nvPicPr>
            <p:cNvPr id="67591" name="Picture 6" descr="Image538 copy">
              <a:extLst>
                <a:ext uri="{FF2B5EF4-FFF2-40B4-BE49-F238E27FC236}">
                  <a16:creationId xmlns:a16="http://schemas.microsoft.com/office/drawing/2014/main" id="{1ADE1209-997B-4DA3-8B0E-258AC17B09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8" y="1584"/>
              <a:ext cx="4032" cy="2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2" name="Oval 7">
              <a:extLst>
                <a:ext uri="{FF2B5EF4-FFF2-40B4-BE49-F238E27FC236}">
                  <a16:creationId xmlns:a16="http://schemas.microsoft.com/office/drawing/2014/main" id="{3BB431EC-6612-443A-953D-BD5BD41B87D1}"/>
                </a:ext>
              </a:extLst>
            </p:cNvPr>
            <p:cNvSpPr>
              <a:spLocks noChangeArrowheads="1"/>
            </p:cNvSpPr>
            <p:nvPr/>
          </p:nvSpPr>
          <p:spPr bwMode="auto">
            <a:xfrm>
              <a:off x="1776" y="1632"/>
              <a:ext cx="576" cy="336"/>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fontAlgn="base">
                <a:spcBef>
                  <a:spcPct val="0"/>
                </a:spcBef>
                <a:spcAft>
                  <a:spcPct val="0"/>
                </a:spcAft>
              </a:pPr>
              <a:r>
                <a:rPr lang="en-US" altLang="en-US" sz="4000">
                  <a:solidFill>
                    <a:srgbClr val="000000"/>
                  </a:solidFill>
                  <a:cs typeface="Arial" panose="020B0604020202020204" pitchFamily="34" charset="0"/>
                </a:rPr>
                <a:t>5</a:t>
              </a:r>
            </a:p>
          </p:txBody>
        </p:sp>
      </p:grpSp>
      <p:sp>
        <p:nvSpPr>
          <p:cNvPr id="88072" name="Text Box 8">
            <a:extLst>
              <a:ext uri="{FF2B5EF4-FFF2-40B4-BE49-F238E27FC236}">
                <a16:creationId xmlns:a16="http://schemas.microsoft.com/office/drawing/2014/main" id="{95764337-1856-4755-BD49-F7170813457A}"/>
              </a:ext>
            </a:extLst>
          </p:cNvPr>
          <p:cNvSpPr txBox="1">
            <a:spLocks noChangeArrowheads="1"/>
          </p:cNvSpPr>
          <p:nvPr/>
        </p:nvSpPr>
        <p:spPr bwMode="auto">
          <a:xfrm>
            <a:off x="501805" y="1720840"/>
            <a:ext cx="4579434"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fontAlgn="base">
              <a:spcBef>
                <a:spcPct val="0"/>
              </a:spcBef>
              <a:spcAft>
                <a:spcPct val="0"/>
              </a:spcAft>
            </a:pPr>
            <a:r>
              <a:rPr lang="en-US" altLang="en-US" sz="3600">
                <a:latin typeface="Times New Roman" panose="02020603050405020304" pitchFamily="18" charset="0"/>
                <a:cs typeface="Times New Roman" panose="02020603050405020304" pitchFamily="18" charset="0"/>
              </a:rPr>
              <a:t>“Nếu con lười biếng, Dù cha cho một trăm hũ bạc cũng không đủ. Hũ bạc tiêu không bao giờ hết chính là hai bàn tay con”</a:t>
            </a:r>
          </a:p>
        </p:txBody>
      </p:sp>
    </p:spTree>
  </p:cSld>
  <p:clrMapOvr>
    <a:masterClrMapping/>
  </p:clrMapOvr>
  <p:transition spd="slow" advClick="0">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8072"/>
                                        </p:tgtEl>
                                        <p:attrNameLst>
                                          <p:attrName>style.visibility</p:attrName>
                                        </p:attrNameLst>
                                      </p:cBhvr>
                                      <p:to>
                                        <p:strVal val="visible"/>
                                      </p:to>
                                    </p:set>
                                    <p:anim calcmode="lin" valueType="num">
                                      <p:cBhvr additive="base">
                                        <p:cTn id="7" dur="500" fill="hold"/>
                                        <p:tgtEl>
                                          <p:spTgt spid="88072"/>
                                        </p:tgtEl>
                                        <p:attrNameLst>
                                          <p:attrName>ppt_x</p:attrName>
                                        </p:attrNameLst>
                                      </p:cBhvr>
                                      <p:tavLst>
                                        <p:tav tm="0">
                                          <p:val>
                                            <p:strVal val="#ppt_x"/>
                                          </p:val>
                                        </p:tav>
                                        <p:tav tm="100000">
                                          <p:val>
                                            <p:strVal val="#ppt_x"/>
                                          </p:val>
                                        </p:tav>
                                      </p:tavLst>
                                    </p:anim>
                                    <p:anim calcmode="lin" valueType="num">
                                      <p:cBhvr additive="base">
                                        <p:cTn id="8" dur="500" fill="hold"/>
                                        <p:tgtEl>
                                          <p:spTgt spid="880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7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TextBox 2"/>
          <p:cNvSpPr txBox="1"/>
          <p:nvPr/>
        </p:nvSpPr>
        <p:spPr>
          <a:xfrm>
            <a:off x="4639172" y="1426294"/>
            <a:ext cx="2057400" cy="769441"/>
          </a:xfrm>
          <a:prstGeom prst="rect">
            <a:avLst/>
          </a:prstGeom>
          <a:noFill/>
        </p:spPr>
        <p:txBody>
          <a:bodyPr wrap="square" rtlCol="0">
            <a:spAutoFit/>
          </a:bodyPr>
          <a:lstStyle/>
          <a:p>
            <a:r>
              <a:rPr lang="en-US" sz="4400" b="1" dirty="0" err="1">
                <a:solidFill>
                  <a:srgbClr val="0000FF"/>
                </a:solidFill>
                <a:latin typeface="Times New Roman" panose="02020603050405020304" pitchFamily="18" charset="0"/>
                <a:cs typeface="Times New Roman" panose="02020603050405020304" pitchFamily="18" charset="0"/>
              </a:rPr>
              <a:t>Dặn</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dò</a:t>
            </a:r>
            <a:endParaRPr lang="en-US" sz="4400" b="1" dirty="0">
              <a:solidFill>
                <a:srgbClr val="0000FF"/>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2616089" y="2195735"/>
            <a:ext cx="6959822" cy="2800767"/>
          </a:xfrm>
          <a:prstGeom prst="rect">
            <a:avLst/>
          </a:prstGeom>
          <a:noFill/>
        </p:spPr>
        <p:txBody>
          <a:bodyPr wrap="square" rtlCol="0">
            <a:spAutoFit/>
          </a:bodyPr>
          <a:lstStyle/>
          <a:p>
            <a:pPr marL="571500" indent="-571500">
              <a:buFont typeface="Arial" panose="020B0604020202020204" pitchFamily="34" charset="0"/>
              <a:buChar char="•"/>
            </a:pPr>
            <a:r>
              <a:rPr lang="en-US" sz="4400" b="1" dirty="0" err="1">
                <a:solidFill>
                  <a:srgbClr val="FF0000"/>
                </a:solidFill>
                <a:latin typeface="Times New Roman" panose="02020603050405020304" pitchFamily="18" charset="0"/>
                <a:cs typeface="Times New Roman" panose="02020603050405020304" pitchFamily="18" charset="0"/>
              </a:rPr>
              <a:t>Đọc</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lại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cả</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bài</a:t>
            </a:r>
            <a:r>
              <a:rPr lang="en-US" sz="4400" b="1" dirty="0">
                <a:solidFill>
                  <a:srgbClr val="FF0000"/>
                </a:solidFill>
                <a:latin typeface="Times New Roman" panose="02020603050405020304" pitchFamily="18" charset="0"/>
                <a:cs typeface="Times New Roman" panose="02020603050405020304" pitchFamily="18" charset="0"/>
              </a:rPr>
              <a:t>.</a:t>
            </a:r>
          </a:p>
          <a:p>
            <a:pPr marL="571500" indent="-571500">
              <a:buFont typeface="Arial" panose="020B0604020202020204" pitchFamily="34" charset="0"/>
              <a:buChar char="•"/>
            </a:pPr>
            <a:r>
              <a:rPr lang="en-US" sz="4400" b="1" dirty="0" err="1">
                <a:solidFill>
                  <a:srgbClr val="FF0000"/>
                </a:solidFill>
                <a:latin typeface="Times New Roman" panose="02020603050405020304" pitchFamily="18" charset="0"/>
                <a:cs typeface="Times New Roman" panose="02020603050405020304" pitchFamily="18" charset="0"/>
              </a:rPr>
              <a:t>Trả</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lời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các</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câu</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hỏi</a:t>
            </a:r>
            <a:r>
              <a:rPr lang="en-US" sz="4400" b="1" dirty="0">
                <a:solidFill>
                  <a:srgbClr val="FF0000"/>
                </a:solidFill>
                <a:latin typeface="Times New Roman" panose="02020603050405020304" pitchFamily="18" charset="0"/>
                <a:cs typeface="Times New Roman" panose="02020603050405020304" pitchFamily="18" charset="0"/>
              </a:rPr>
              <a:t>.</a:t>
            </a:r>
          </a:p>
          <a:p>
            <a:pPr marL="571500" indent="-571500">
              <a:buFont typeface="Arial" panose="020B0604020202020204" pitchFamily="34" charset="0"/>
              <a:buChar char="•"/>
            </a:pPr>
            <a:r>
              <a:rPr lang="en-US" sz="4400" b="1" dirty="0" err="1">
                <a:solidFill>
                  <a:srgbClr val="FF0000"/>
                </a:solidFill>
                <a:latin typeface="Times New Roman" panose="02020603050405020304" pitchFamily="18" charset="0"/>
                <a:cs typeface="Times New Roman" panose="02020603050405020304" pitchFamily="18" charset="0"/>
              </a:rPr>
              <a:t>Đọc</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trước</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bài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Nhà</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rông</a:t>
            </a:r>
            <a:r>
              <a:rPr lang="en-US" sz="4400" b="1" dirty="0">
                <a:solidFill>
                  <a:srgbClr val="FF0000"/>
                </a:solidFill>
                <a:latin typeface="Times New Roman" panose="02020603050405020304" pitchFamily="18" charset="0"/>
                <a:cs typeface="Times New Roman" panose="02020603050405020304" pitchFamily="18" charset="0"/>
              </a:rPr>
              <a:t> ở </a:t>
            </a:r>
            <a:r>
              <a:rPr lang="en-US" sz="4400" b="1" dirty="0" err="1">
                <a:solidFill>
                  <a:srgbClr val="FF0000"/>
                </a:solidFill>
                <a:latin typeface="Times New Roman" panose="02020603050405020304" pitchFamily="18" charset="0"/>
                <a:cs typeface="Times New Roman" panose="02020603050405020304" pitchFamily="18" charset="0"/>
              </a:rPr>
              <a:t>Tây</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Nguyên</a:t>
            </a:r>
            <a:endParaRPr lang="en-US" sz="4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452922"/>
      </p:ext>
    </p:extLst>
  </p:cSld>
  <p:clrMapOvr>
    <a:masterClrMapping/>
  </p:clrMapOvr>
  <mc:AlternateContent xmlns:mc="http://schemas.openxmlformats.org/markup-compatibility/2006" xmlns:p14="http://schemas.microsoft.com/office/powerpoint/2010/main">
    <mc:Choice Requires="p14">
      <p:transition spd="slow" p14:dur="2000" advTm="13145"/>
    </mc:Choice>
    <mc:Fallback xmlns="">
      <p:transition spd="slow" advTm="13145"/>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extBox 1"/>
          <p:cNvSpPr txBox="1"/>
          <p:nvPr/>
        </p:nvSpPr>
        <p:spPr>
          <a:xfrm>
            <a:off x="4496906" y="100370"/>
            <a:ext cx="3298371" cy="769441"/>
          </a:xfrm>
          <a:prstGeom prst="rect">
            <a:avLst/>
          </a:prstGeom>
          <a:solidFill>
            <a:schemeClr val="accent4">
              <a:lumMod val="20000"/>
              <a:lumOff val="80000"/>
            </a:schemeClr>
          </a:solidFill>
        </p:spPr>
        <p:txBody>
          <a:bodyPr wrap="square" rtlCol="0">
            <a:spAutoFit/>
          </a:bodyPr>
          <a:lstStyle/>
          <a:p>
            <a:pPr algn="ctr"/>
            <a:r>
              <a:rPr lang="en-US" sz="4400" b="1" dirty="0" err="1">
                <a:solidFill>
                  <a:srgbClr val="C00000"/>
                </a:solidFill>
                <a:latin typeface="Times New Roman" panose="02020603050405020304" pitchFamily="18" charset="0"/>
                <a:cs typeface="Times New Roman" panose="02020603050405020304" pitchFamily="18" charset="0"/>
              </a:rPr>
              <a:t>Mục</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tiêu</a:t>
            </a:r>
            <a:endParaRPr lang="en-US" sz="4400" b="1" dirty="0">
              <a:solidFill>
                <a:srgbClr val="C000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691378" y="5436444"/>
            <a:ext cx="10615960" cy="707886"/>
          </a:xfrm>
          <a:prstGeom prst="rect">
            <a:avLst/>
          </a:prstGeom>
          <a:solidFill>
            <a:schemeClr val="accent6">
              <a:lumMod val="20000"/>
              <a:lumOff val="80000"/>
            </a:schemeClr>
          </a:solidFill>
        </p:spPr>
        <p:txBody>
          <a:bodyPr wrap="square">
            <a:spAutoFit/>
          </a:bodyPr>
          <a:lstStyle/>
          <a:p>
            <a:pPr marL="571500" indent="-571500">
              <a:buFont typeface="Arial" panose="020B0604020202020204" pitchFamily="34" charset="0"/>
              <a:buChar char="•"/>
            </a:pPr>
            <a:r>
              <a:rPr lang="en-US" sz="4000" b="1" dirty="0">
                <a:solidFill>
                  <a:srgbClr val="00B050"/>
                </a:solidFill>
                <a:latin typeface="Times New Roman" panose="02020603050405020304" pitchFamily="18" charset="0"/>
                <a:ea typeface="SimSun" panose="02010600030101010101" pitchFamily="2" charset="-122"/>
              </a:rPr>
              <a:t>  </a:t>
            </a:r>
            <a:r>
              <a:rPr lang="en-US" sz="4000" b="1" dirty="0" err="1">
                <a:solidFill>
                  <a:srgbClr val="00B050"/>
                </a:solidFill>
                <a:latin typeface="Times New Roman" panose="02020603050405020304" pitchFamily="18" charset="0"/>
                <a:ea typeface="SimSun" panose="02010600030101010101" pitchFamily="2" charset="-122"/>
              </a:rPr>
              <a:t>Trả</a:t>
            </a:r>
            <a:r>
              <a:rPr lang="en-US" sz="4000" b="1" dirty="0">
                <a:solidFill>
                  <a:srgbClr val="00B050"/>
                </a:solidFill>
                <a:latin typeface="Times New Roman" panose="02020603050405020304" pitchFamily="18" charset="0"/>
                <a:ea typeface="SimSun" panose="02010600030101010101" pitchFamily="2" charset="-122"/>
              </a:rPr>
              <a:t> </a:t>
            </a:r>
            <a:r>
              <a:rPr lang="en-US" sz="4000" b="1" dirty="0" err="1">
                <a:solidFill>
                  <a:srgbClr val="00B050"/>
                </a:solidFill>
                <a:latin typeface="Times New Roman" panose="02020603050405020304" pitchFamily="18" charset="0"/>
                <a:ea typeface="SimSun" panose="02010600030101010101" pitchFamily="2" charset="-122"/>
              </a:rPr>
              <a:t>lời</a:t>
            </a:r>
            <a:r>
              <a:rPr lang="en-US" sz="4000" b="1" dirty="0">
                <a:solidFill>
                  <a:srgbClr val="00B050"/>
                </a:solidFill>
                <a:latin typeface="Times New Roman" panose="02020603050405020304" pitchFamily="18" charset="0"/>
                <a:ea typeface="SimSun" panose="02010600030101010101" pitchFamily="2" charset="-122"/>
              </a:rPr>
              <a:t> </a:t>
            </a:r>
            <a:r>
              <a:rPr lang="en-US" sz="4000" b="1" dirty="0" err="1">
                <a:solidFill>
                  <a:srgbClr val="00B050"/>
                </a:solidFill>
                <a:latin typeface="Times New Roman" panose="02020603050405020304" pitchFamily="18" charset="0"/>
                <a:ea typeface="SimSun" panose="02010600030101010101" pitchFamily="2" charset="-122"/>
              </a:rPr>
              <a:t>được</a:t>
            </a:r>
            <a:r>
              <a:rPr lang="en-US" sz="4000" b="1" dirty="0">
                <a:solidFill>
                  <a:srgbClr val="00B050"/>
                </a:solidFill>
                <a:latin typeface="Times New Roman" panose="02020603050405020304" pitchFamily="18" charset="0"/>
                <a:ea typeface="SimSun" panose="02010600030101010101" pitchFamily="2" charset="-122"/>
              </a:rPr>
              <a:t> </a:t>
            </a:r>
            <a:r>
              <a:rPr lang="en-US" sz="4000" b="1" dirty="0" err="1">
                <a:solidFill>
                  <a:srgbClr val="00B050"/>
                </a:solidFill>
                <a:latin typeface="Times New Roman" panose="02020603050405020304" pitchFamily="18" charset="0"/>
                <a:ea typeface="SimSun" panose="02010600030101010101" pitchFamily="2" charset="-122"/>
              </a:rPr>
              <a:t>các</a:t>
            </a:r>
            <a:r>
              <a:rPr lang="en-US" sz="4000" b="1" dirty="0">
                <a:solidFill>
                  <a:srgbClr val="00B050"/>
                </a:solidFill>
                <a:latin typeface="Times New Roman" panose="02020603050405020304" pitchFamily="18" charset="0"/>
                <a:ea typeface="SimSun" panose="02010600030101010101" pitchFamily="2" charset="-122"/>
              </a:rPr>
              <a:t> </a:t>
            </a:r>
            <a:r>
              <a:rPr lang="en-US" sz="4000" b="1" dirty="0" err="1">
                <a:solidFill>
                  <a:srgbClr val="00B050"/>
                </a:solidFill>
                <a:latin typeface="Times New Roman" panose="02020603050405020304" pitchFamily="18" charset="0"/>
                <a:ea typeface="SimSun" panose="02010600030101010101" pitchFamily="2" charset="-122"/>
              </a:rPr>
              <a:t>câu</a:t>
            </a:r>
            <a:r>
              <a:rPr lang="en-US" sz="4000" b="1" dirty="0">
                <a:solidFill>
                  <a:srgbClr val="00B050"/>
                </a:solidFill>
                <a:latin typeface="Times New Roman" panose="02020603050405020304" pitchFamily="18" charset="0"/>
                <a:ea typeface="SimSun" panose="02010600030101010101" pitchFamily="2" charset="-122"/>
              </a:rPr>
              <a:t> </a:t>
            </a:r>
            <a:r>
              <a:rPr lang="en-US" sz="4000" b="1" dirty="0" err="1">
                <a:solidFill>
                  <a:srgbClr val="00B050"/>
                </a:solidFill>
                <a:latin typeface="Times New Roman" panose="02020603050405020304" pitchFamily="18" charset="0"/>
                <a:ea typeface="SimSun" panose="02010600030101010101" pitchFamily="2" charset="-122"/>
              </a:rPr>
              <a:t>hỏi</a:t>
            </a:r>
            <a:r>
              <a:rPr lang="en-US" sz="4000" b="1" dirty="0">
                <a:solidFill>
                  <a:srgbClr val="00B050"/>
                </a:solidFill>
                <a:latin typeface="Times New Roman" panose="02020603050405020304" pitchFamily="18" charset="0"/>
                <a:ea typeface="SimSun" panose="02010600030101010101" pitchFamily="2" charset="-122"/>
              </a:rPr>
              <a:t> 1, 2, 3, 4, 5</a:t>
            </a:r>
            <a:endParaRPr lang="en-US" sz="4000" b="1" dirty="0">
              <a:solidFill>
                <a:srgbClr val="00B050"/>
              </a:solidFill>
            </a:endParaRPr>
          </a:p>
        </p:txBody>
      </p:sp>
      <p:sp>
        <p:nvSpPr>
          <p:cNvPr id="4" name="Rectangle 3"/>
          <p:cNvSpPr/>
          <p:nvPr/>
        </p:nvSpPr>
        <p:spPr>
          <a:xfrm>
            <a:off x="691377" y="1304545"/>
            <a:ext cx="10615960" cy="1323439"/>
          </a:xfrm>
          <a:prstGeom prst="rect">
            <a:avLst/>
          </a:prstGeom>
          <a:solidFill>
            <a:schemeClr val="accent4">
              <a:lumMod val="20000"/>
              <a:lumOff val="80000"/>
            </a:schemeClr>
          </a:solidFill>
        </p:spPr>
        <p:txBody>
          <a:bodyPr wrap="square">
            <a:spAutoFit/>
          </a:bodyPr>
          <a:lstStyle/>
          <a:p>
            <a:pPr algn="just">
              <a:spcBef>
                <a:spcPts val="600"/>
              </a:spcBef>
              <a:buFont typeface="Arial" panose="020B0604020202020204" pitchFamily="34" charset="0"/>
              <a:buChar char="•"/>
            </a:pPr>
            <a:r>
              <a:rPr lang="en-US" sz="4000" b="1" dirty="0">
                <a:solidFill>
                  <a:srgbClr val="0000FF"/>
                </a:solidFill>
                <a:effectLst/>
                <a:latin typeface="Times New Roman" panose="02020603050405020304" pitchFamily="18" charset="0"/>
                <a:ea typeface="SimSun" panose="02010600030101010101" pitchFamily="2" charset="-122"/>
              </a:rPr>
              <a:t>     </a:t>
            </a:r>
            <a:r>
              <a:rPr lang="en-US" sz="4000" b="1" dirty="0" err="1">
                <a:solidFill>
                  <a:srgbClr val="0000FF"/>
                </a:solidFill>
                <a:effectLst/>
                <a:latin typeface="Times New Roman" panose="02020603050405020304" pitchFamily="18" charset="0"/>
                <a:ea typeface="SimSun" panose="02010600030101010101" pitchFamily="2" charset="-122"/>
              </a:rPr>
              <a:t>Bước</a:t>
            </a:r>
            <a:r>
              <a:rPr lang="en-US" sz="4000" b="1" dirty="0">
                <a:solidFill>
                  <a:srgbClr val="0000FF"/>
                </a:solidFill>
                <a:effectLst/>
                <a:latin typeface="Times New Roman" panose="02020603050405020304" pitchFamily="18" charset="0"/>
                <a:ea typeface="SimSun" panose="02010600030101010101" pitchFamily="2" charset="-122"/>
              </a:rPr>
              <a:t> </a:t>
            </a:r>
            <a:r>
              <a:rPr lang="en-US" sz="4000" b="1" dirty="0" err="1">
                <a:solidFill>
                  <a:srgbClr val="0000FF"/>
                </a:solidFill>
                <a:effectLst/>
                <a:latin typeface="Times New Roman" panose="02020603050405020304" pitchFamily="18" charset="0"/>
                <a:ea typeface="SimSun" panose="02010600030101010101" pitchFamily="2" charset="-122"/>
              </a:rPr>
              <a:t>đầu</a:t>
            </a:r>
            <a:r>
              <a:rPr lang="en-US" sz="4000" b="1" dirty="0">
                <a:solidFill>
                  <a:srgbClr val="0000FF"/>
                </a:solidFill>
                <a:effectLst/>
                <a:latin typeface="Times New Roman" panose="02020603050405020304" pitchFamily="18" charset="0"/>
                <a:ea typeface="SimSun" panose="02010600030101010101" pitchFamily="2" charset="-122"/>
              </a:rPr>
              <a:t> </a:t>
            </a:r>
            <a:r>
              <a:rPr lang="en-US" sz="4000" b="1" dirty="0" err="1">
                <a:solidFill>
                  <a:srgbClr val="0000FF"/>
                </a:solidFill>
                <a:effectLst/>
                <a:latin typeface="Times New Roman" panose="02020603050405020304" pitchFamily="18" charset="0"/>
                <a:ea typeface="SimSun" panose="02010600030101010101" pitchFamily="2" charset="-122"/>
              </a:rPr>
              <a:t>biết</a:t>
            </a:r>
            <a:r>
              <a:rPr lang="en-US" sz="4000" b="1" dirty="0">
                <a:solidFill>
                  <a:srgbClr val="0000FF"/>
                </a:solidFill>
                <a:effectLst/>
                <a:latin typeface="Times New Roman" panose="02020603050405020304" pitchFamily="18" charset="0"/>
                <a:ea typeface="SimSun" panose="02010600030101010101" pitchFamily="2" charset="-122"/>
              </a:rPr>
              <a:t> </a:t>
            </a:r>
            <a:r>
              <a:rPr lang="en-US" sz="4000" b="1" dirty="0" err="1">
                <a:solidFill>
                  <a:srgbClr val="0000FF"/>
                </a:solidFill>
                <a:effectLst/>
                <a:latin typeface="Times New Roman" panose="02020603050405020304" pitchFamily="18" charset="0"/>
                <a:ea typeface="SimSun" panose="02010600030101010101" pitchFamily="2" charset="-122"/>
              </a:rPr>
              <a:t>đọc</a:t>
            </a:r>
            <a:r>
              <a:rPr lang="en-US" sz="4000" b="1" dirty="0">
                <a:solidFill>
                  <a:srgbClr val="0000FF"/>
                </a:solidFill>
                <a:effectLst/>
                <a:latin typeface="Times New Roman" panose="02020603050405020304" pitchFamily="18" charset="0"/>
                <a:ea typeface="SimSun" panose="02010600030101010101" pitchFamily="2" charset="-122"/>
              </a:rPr>
              <a:t> </a:t>
            </a:r>
            <a:r>
              <a:rPr lang="en-US" sz="4000" b="1" dirty="0" err="1">
                <a:solidFill>
                  <a:srgbClr val="0000FF"/>
                </a:solidFill>
                <a:effectLst/>
                <a:latin typeface="Times New Roman" panose="02020603050405020304" pitchFamily="18" charset="0"/>
                <a:ea typeface="SimSun" panose="02010600030101010101" pitchFamily="2" charset="-122"/>
              </a:rPr>
              <a:t>phân</a:t>
            </a:r>
            <a:r>
              <a:rPr lang="en-US" sz="4000" b="1" dirty="0">
                <a:solidFill>
                  <a:srgbClr val="0000FF"/>
                </a:solidFill>
                <a:effectLst/>
                <a:latin typeface="Times New Roman" panose="02020603050405020304" pitchFamily="18" charset="0"/>
                <a:ea typeface="SimSun" panose="02010600030101010101" pitchFamily="2" charset="-122"/>
              </a:rPr>
              <a:t> </a:t>
            </a:r>
            <a:r>
              <a:rPr lang="en-US" sz="4000" b="1" dirty="0" err="1">
                <a:solidFill>
                  <a:srgbClr val="0000FF"/>
                </a:solidFill>
                <a:effectLst/>
                <a:latin typeface="Times New Roman" panose="02020603050405020304" pitchFamily="18" charset="0"/>
                <a:ea typeface="SimSun" panose="02010600030101010101" pitchFamily="2" charset="-122"/>
              </a:rPr>
              <a:t>biệt</a:t>
            </a:r>
            <a:r>
              <a:rPr lang="en-US" sz="4000" b="1" dirty="0">
                <a:solidFill>
                  <a:srgbClr val="0000FF"/>
                </a:solidFill>
                <a:effectLst/>
                <a:latin typeface="Times New Roman" panose="02020603050405020304" pitchFamily="18" charset="0"/>
                <a:ea typeface="SimSun" panose="02010600030101010101" pitchFamily="2" charset="-122"/>
              </a:rPr>
              <a:t> </a:t>
            </a:r>
            <a:r>
              <a:rPr lang="en-US" sz="4000" b="1" dirty="0" err="1">
                <a:solidFill>
                  <a:srgbClr val="0000FF"/>
                </a:solidFill>
                <a:effectLst/>
                <a:latin typeface="Times New Roman" panose="02020603050405020304" pitchFamily="18" charset="0"/>
                <a:ea typeface="SimSun" panose="02010600030101010101" pitchFamily="2" charset="-122"/>
              </a:rPr>
              <a:t>lời</a:t>
            </a:r>
            <a:r>
              <a:rPr lang="en-US" sz="4000" b="1" dirty="0">
                <a:solidFill>
                  <a:srgbClr val="0000FF"/>
                </a:solidFill>
                <a:effectLst/>
                <a:latin typeface="Times New Roman" panose="02020603050405020304" pitchFamily="18" charset="0"/>
                <a:ea typeface="SimSun" panose="02010600030101010101" pitchFamily="2" charset="-122"/>
              </a:rPr>
              <a:t> </a:t>
            </a:r>
            <a:r>
              <a:rPr lang="en-US" sz="4000" b="1" dirty="0" err="1">
                <a:solidFill>
                  <a:srgbClr val="0000FF"/>
                </a:solidFill>
                <a:effectLst/>
                <a:latin typeface="Times New Roman" panose="02020603050405020304" pitchFamily="18" charset="0"/>
                <a:ea typeface="SimSun" panose="02010600030101010101" pitchFamily="2" charset="-122"/>
              </a:rPr>
              <a:t>người</a:t>
            </a:r>
            <a:r>
              <a:rPr lang="en-US" sz="4000" b="1" dirty="0">
                <a:solidFill>
                  <a:srgbClr val="0000FF"/>
                </a:solidFill>
                <a:effectLst/>
                <a:latin typeface="Times New Roman" panose="02020603050405020304" pitchFamily="18" charset="0"/>
                <a:ea typeface="SimSun" panose="02010600030101010101" pitchFamily="2" charset="-122"/>
              </a:rPr>
              <a:t> </a:t>
            </a:r>
            <a:r>
              <a:rPr lang="en-US" sz="4000" b="1" dirty="0" err="1">
                <a:solidFill>
                  <a:srgbClr val="0000FF"/>
                </a:solidFill>
                <a:effectLst/>
                <a:latin typeface="Times New Roman" panose="02020603050405020304" pitchFamily="18" charset="0"/>
                <a:ea typeface="SimSun" panose="02010600030101010101" pitchFamily="2" charset="-122"/>
              </a:rPr>
              <a:t>dẫn</a:t>
            </a:r>
            <a:r>
              <a:rPr lang="en-US" sz="4000" b="1" dirty="0">
                <a:solidFill>
                  <a:srgbClr val="0000FF"/>
                </a:solidFill>
                <a:effectLst/>
                <a:latin typeface="Times New Roman" panose="02020603050405020304" pitchFamily="18" charset="0"/>
                <a:ea typeface="SimSun" panose="02010600030101010101" pitchFamily="2" charset="-122"/>
              </a:rPr>
              <a:t> </a:t>
            </a:r>
            <a:r>
              <a:rPr lang="en-US" sz="4000" b="1" dirty="0" err="1">
                <a:solidFill>
                  <a:srgbClr val="0000FF"/>
                </a:solidFill>
                <a:effectLst/>
                <a:latin typeface="Times New Roman" panose="02020603050405020304" pitchFamily="18" charset="0"/>
                <a:ea typeface="SimSun" panose="02010600030101010101" pitchFamily="2" charset="-122"/>
              </a:rPr>
              <a:t>chuyện</a:t>
            </a:r>
            <a:r>
              <a:rPr lang="en-US" sz="4000" b="1" dirty="0">
                <a:solidFill>
                  <a:srgbClr val="0000FF"/>
                </a:solidFill>
                <a:effectLst/>
                <a:latin typeface="Times New Roman" panose="02020603050405020304" pitchFamily="18" charset="0"/>
                <a:ea typeface="SimSun" panose="02010600030101010101" pitchFamily="2" charset="-122"/>
              </a:rPr>
              <a:t> </a:t>
            </a:r>
            <a:r>
              <a:rPr lang="en-US" sz="4000" b="1" dirty="0" err="1">
                <a:solidFill>
                  <a:srgbClr val="0000FF"/>
                </a:solidFill>
                <a:effectLst/>
                <a:latin typeface="Times New Roman" panose="02020603050405020304" pitchFamily="18" charset="0"/>
                <a:ea typeface="SimSun" panose="02010600030101010101" pitchFamily="2" charset="-122"/>
              </a:rPr>
              <a:t>với</a:t>
            </a:r>
            <a:r>
              <a:rPr lang="en-US" sz="4000" b="1" dirty="0">
                <a:solidFill>
                  <a:srgbClr val="0000FF"/>
                </a:solidFill>
                <a:effectLst/>
                <a:latin typeface="Times New Roman" panose="02020603050405020304" pitchFamily="18" charset="0"/>
                <a:ea typeface="SimSun" panose="02010600030101010101" pitchFamily="2" charset="-122"/>
              </a:rPr>
              <a:t> </a:t>
            </a:r>
            <a:r>
              <a:rPr lang="en-US" sz="4000" b="1" dirty="0" err="1">
                <a:solidFill>
                  <a:srgbClr val="0000FF"/>
                </a:solidFill>
                <a:effectLst/>
                <a:latin typeface="Times New Roman" panose="02020603050405020304" pitchFamily="18" charset="0"/>
                <a:ea typeface="SimSun" panose="02010600030101010101" pitchFamily="2" charset="-122"/>
              </a:rPr>
              <a:t>lời</a:t>
            </a:r>
            <a:r>
              <a:rPr lang="en-US" sz="4000" b="1" dirty="0">
                <a:solidFill>
                  <a:srgbClr val="0000FF"/>
                </a:solidFill>
                <a:effectLst/>
                <a:latin typeface="Times New Roman" panose="02020603050405020304" pitchFamily="18" charset="0"/>
                <a:ea typeface="SimSun" panose="02010600030101010101" pitchFamily="2" charset="-122"/>
              </a:rPr>
              <a:t> </a:t>
            </a:r>
            <a:r>
              <a:rPr lang="en-US" sz="4000" b="1" dirty="0" err="1">
                <a:solidFill>
                  <a:srgbClr val="0000FF"/>
                </a:solidFill>
                <a:effectLst/>
                <a:latin typeface="Times New Roman" panose="02020603050405020304" pitchFamily="18" charset="0"/>
                <a:ea typeface="SimSun" panose="02010600030101010101" pitchFamily="2" charset="-122"/>
              </a:rPr>
              <a:t>các</a:t>
            </a:r>
            <a:r>
              <a:rPr lang="en-US" sz="4000" b="1" dirty="0">
                <a:solidFill>
                  <a:srgbClr val="0000FF"/>
                </a:solidFill>
                <a:effectLst/>
                <a:latin typeface="Times New Roman" panose="02020603050405020304" pitchFamily="18" charset="0"/>
                <a:ea typeface="SimSun" panose="02010600030101010101" pitchFamily="2" charset="-122"/>
              </a:rPr>
              <a:t> </a:t>
            </a:r>
            <a:r>
              <a:rPr lang="en-US" sz="4000" b="1" dirty="0" err="1">
                <a:solidFill>
                  <a:srgbClr val="0000FF"/>
                </a:solidFill>
                <a:effectLst/>
                <a:latin typeface="Times New Roman" panose="02020603050405020304" pitchFamily="18" charset="0"/>
                <a:ea typeface="SimSun" panose="02010600030101010101" pitchFamily="2" charset="-122"/>
              </a:rPr>
              <a:t>nhân</a:t>
            </a:r>
            <a:r>
              <a:rPr lang="en-US" sz="4000" b="1" dirty="0">
                <a:solidFill>
                  <a:srgbClr val="0000FF"/>
                </a:solidFill>
                <a:effectLst/>
                <a:latin typeface="Times New Roman" panose="02020603050405020304" pitchFamily="18" charset="0"/>
                <a:ea typeface="SimSun" panose="02010600030101010101" pitchFamily="2" charset="-122"/>
              </a:rPr>
              <a:t> </a:t>
            </a:r>
            <a:r>
              <a:rPr lang="en-US" sz="4000" b="1" dirty="0" err="1">
                <a:solidFill>
                  <a:srgbClr val="0000FF"/>
                </a:solidFill>
                <a:effectLst/>
                <a:latin typeface="Times New Roman" panose="02020603050405020304" pitchFamily="18" charset="0"/>
                <a:ea typeface="SimSun" panose="02010600030101010101" pitchFamily="2" charset="-122"/>
              </a:rPr>
              <a:t>vật</a:t>
            </a:r>
            <a:r>
              <a:rPr lang="en-US" sz="4000" b="1" dirty="0">
                <a:solidFill>
                  <a:srgbClr val="0000FF"/>
                </a:solidFill>
                <a:effectLst/>
                <a:latin typeface="Times New Roman" panose="02020603050405020304" pitchFamily="18" charset="0"/>
                <a:ea typeface="SimSun" panose="02010600030101010101" pitchFamily="2" charset="-122"/>
              </a:rPr>
              <a:t>.</a:t>
            </a:r>
          </a:p>
        </p:txBody>
      </p:sp>
      <p:sp>
        <p:nvSpPr>
          <p:cNvPr id="7" name="Rectangle 6"/>
          <p:cNvSpPr/>
          <p:nvPr/>
        </p:nvSpPr>
        <p:spPr>
          <a:xfrm>
            <a:off x="691378" y="3062718"/>
            <a:ext cx="10615959" cy="1938992"/>
          </a:xfrm>
          <a:prstGeom prst="rect">
            <a:avLst/>
          </a:prstGeom>
          <a:solidFill>
            <a:schemeClr val="accent5">
              <a:lumMod val="20000"/>
              <a:lumOff val="80000"/>
            </a:schemeClr>
          </a:solidFill>
        </p:spPr>
        <p:txBody>
          <a:bodyPr wrap="square">
            <a:spAutoFit/>
          </a:bodyPr>
          <a:lstStyle/>
          <a:p>
            <a:pPr>
              <a:spcBef>
                <a:spcPts val="600"/>
              </a:spcBef>
              <a:buFont typeface="Arial" panose="020B0604020202020204" pitchFamily="34" charset="0"/>
              <a:buChar char="•"/>
            </a:pPr>
            <a:r>
              <a:rPr lang="en-US" sz="4000" b="1" dirty="0">
                <a:solidFill>
                  <a:schemeClr val="accent6">
                    <a:lumMod val="50000"/>
                  </a:schemeClr>
                </a:solidFill>
                <a:effectLst/>
                <a:latin typeface="Times New Roman" panose="02020603050405020304" pitchFamily="18" charset="0"/>
                <a:ea typeface="SimSun" panose="02010600030101010101" pitchFamily="2" charset="-122"/>
              </a:rPr>
              <a:t>     </a:t>
            </a:r>
            <a:r>
              <a:rPr lang="en-US" sz="4000" b="1" dirty="0" err="1">
                <a:solidFill>
                  <a:schemeClr val="accent6">
                    <a:lumMod val="50000"/>
                  </a:schemeClr>
                </a:solidFill>
                <a:effectLst/>
                <a:latin typeface="Times New Roman" panose="02020603050405020304" pitchFamily="18" charset="0"/>
                <a:ea typeface="SimSun" panose="02010600030101010101" pitchFamily="2" charset="-122"/>
              </a:rPr>
              <a:t>Hiểu</a:t>
            </a:r>
            <a:r>
              <a:rPr lang="en-US" sz="4000" b="1" dirty="0">
                <a:solidFill>
                  <a:schemeClr val="accent6">
                    <a:lumMod val="50000"/>
                  </a:schemeClr>
                </a:solidFill>
                <a:effectLst/>
                <a:latin typeface="Times New Roman" panose="02020603050405020304" pitchFamily="18" charset="0"/>
                <a:ea typeface="SimSun" panose="02010600030101010101" pitchFamily="2" charset="-122"/>
              </a:rPr>
              <a:t> ý </a:t>
            </a:r>
            <a:r>
              <a:rPr lang="en-US" sz="4000" b="1" dirty="0" err="1">
                <a:solidFill>
                  <a:schemeClr val="accent6">
                    <a:lumMod val="50000"/>
                  </a:schemeClr>
                </a:solidFill>
                <a:effectLst/>
                <a:latin typeface="Times New Roman" panose="02020603050405020304" pitchFamily="18" charset="0"/>
                <a:ea typeface="SimSun" panose="02010600030101010101" pitchFamily="2" charset="-122"/>
              </a:rPr>
              <a:t>nghĩa</a:t>
            </a:r>
            <a:r>
              <a:rPr lang="en-US" sz="4000" b="1" dirty="0">
                <a:solidFill>
                  <a:schemeClr val="accent6">
                    <a:lumMod val="50000"/>
                  </a:schemeClr>
                </a:solidFill>
                <a:effectLst/>
                <a:latin typeface="Times New Roman" panose="02020603050405020304" pitchFamily="18" charset="0"/>
                <a:ea typeface="SimSun" panose="02010600030101010101" pitchFamily="2" charset="-122"/>
              </a:rPr>
              <a:t> </a:t>
            </a:r>
            <a:r>
              <a:rPr lang="en-US" sz="4000" b="1" dirty="0" err="1">
                <a:solidFill>
                  <a:schemeClr val="accent6">
                    <a:lumMod val="50000"/>
                  </a:schemeClr>
                </a:solidFill>
                <a:effectLst/>
                <a:latin typeface="Times New Roman" panose="02020603050405020304" pitchFamily="18" charset="0"/>
                <a:ea typeface="SimSun" panose="02010600030101010101" pitchFamily="2" charset="-122"/>
              </a:rPr>
              <a:t>câu</a:t>
            </a:r>
            <a:r>
              <a:rPr lang="en-US" sz="4000" b="1" dirty="0">
                <a:solidFill>
                  <a:schemeClr val="accent6">
                    <a:lumMod val="50000"/>
                  </a:schemeClr>
                </a:solidFill>
                <a:effectLst/>
                <a:latin typeface="Times New Roman" panose="02020603050405020304" pitchFamily="18" charset="0"/>
                <a:ea typeface="SimSun" panose="02010600030101010101" pitchFamily="2" charset="-122"/>
              </a:rPr>
              <a:t> </a:t>
            </a:r>
            <a:r>
              <a:rPr lang="en-US" sz="4000" b="1" dirty="0" err="1">
                <a:solidFill>
                  <a:schemeClr val="accent6">
                    <a:lumMod val="50000"/>
                  </a:schemeClr>
                </a:solidFill>
                <a:effectLst/>
                <a:latin typeface="Times New Roman" panose="02020603050405020304" pitchFamily="18" charset="0"/>
                <a:ea typeface="SimSun" panose="02010600030101010101" pitchFamily="2" charset="-122"/>
              </a:rPr>
              <a:t>chuyện</a:t>
            </a:r>
            <a:r>
              <a:rPr lang="en-US" sz="4000" b="1" dirty="0">
                <a:solidFill>
                  <a:schemeClr val="accent6">
                    <a:lumMod val="50000"/>
                  </a:schemeClr>
                </a:solidFill>
                <a:effectLst/>
                <a:latin typeface="Times New Roman" panose="02020603050405020304" pitchFamily="18" charset="0"/>
                <a:ea typeface="SimSun" panose="02010600030101010101" pitchFamily="2" charset="-122"/>
              </a:rPr>
              <a:t>: </a:t>
            </a:r>
            <a:r>
              <a:rPr lang="en-US" sz="4000" b="1" dirty="0" err="1">
                <a:solidFill>
                  <a:schemeClr val="accent6">
                    <a:lumMod val="50000"/>
                  </a:schemeClr>
                </a:solidFill>
                <a:effectLst/>
                <a:latin typeface="Times New Roman" panose="02020603050405020304" pitchFamily="18" charset="0"/>
                <a:ea typeface="SimSun" panose="02010600030101010101" pitchFamily="2" charset="-122"/>
              </a:rPr>
              <a:t>Hai</a:t>
            </a:r>
            <a:r>
              <a:rPr lang="en-US" sz="4000" b="1" dirty="0">
                <a:solidFill>
                  <a:schemeClr val="accent6">
                    <a:lumMod val="50000"/>
                  </a:schemeClr>
                </a:solidFill>
                <a:effectLst/>
                <a:latin typeface="Times New Roman" panose="02020603050405020304" pitchFamily="18" charset="0"/>
                <a:ea typeface="SimSun" panose="02010600030101010101" pitchFamily="2" charset="-122"/>
              </a:rPr>
              <a:t> </a:t>
            </a:r>
            <a:r>
              <a:rPr lang="en-US" sz="4000" b="1" dirty="0" err="1">
                <a:solidFill>
                  <a:schemeClr val="accent6">
                    <a:lumMod val="50000"/>
                  </a:schemeClr>
                </a:solidFill>
                <a:effectLst/>
                <a:latin typeface="Times New Roman" panose="02020603050405020304" pitchFamily="18" charset="0"/>
                <a:ea typeface="SimSun" panose="02010600030101010101" pitchFamily="2" charset="-122"/>
              </a:rPr>
              <a:t>bàn</a:t>
            </a:r>
            <a:r>
              <a:rPr lang="en-US" sz="4000" b="1" dirty="0">
                <a:solidFill>
                  <a:schemeClr val="accent6">
                    <a:lumMod val="50000"/>
                  </a:schemeClr>
                </a:solidFill>
                <a:effectLst/>
                <a:latin typeface="Times New Roman" panose="02020603050405020304" pitchFamily="18" charset="0"/>
                <a:ea typeface="SimSun" panose="02010600030101010101" pitchFamily="2" charset="-122"/>
              </a:rPr>
              <a:t> </a:t>
            </a:r>
            <a:r>
              <a:rPr lang="en-US" sz="4000" b="1" dirty="0" err="1">
                <a:solidFill>
                  <a:schemeClr val="accent6">
                    <a:lumMod val="50000"/>
                  </a:schemeClr>
                </a:solidFill>
                <a:effectLst/>
                <a:latin typeface="Times New Roman" panose="02020603050405020304" pitchFamily="18" charset="0"/>
                <a:ea typeface="SimSun" panose="02010600030101010101" pitchFamily="2" charset="-122"/>
              </a:rPr>
              <a:t>tay</a:t>
            </a:r>
            <a:r>
              <a:rPr lang="en-US" sz="4000" b="1" dirty="0">
                <a:solidFill>
                  <a:schemeClr val="accent6">
                    <a:lumMod val="50000"/>
                  </a:schemeClr>
                </a:solidFill>
                <a:effectLst/>
                <a:latin typeface="Times New Roman" panose="02020603050405020304" pitchFamily="18" charset="0"/>
                <a:ea typeface="SimSun" panose="02010600030101010101" pitchFamily="2" charset="-122"/>
              </a:rPr>
              <a:t> </a:t>
            </a:r>
            <a:r>
              <a:rPr lang="en-US" sz="4000" b="1" dirty="0" err="1">
                <a:solidFill>
                  <a:schemeClr val="accent6">
                    <a:lumMod val="50000"/>
                  </a:schemeClr>
                </a:solidFill>
                <a:effectLst/>
                <a:latin typeface="Times New Roman" panose="02020603050405020304" pitchFamily="18" charset="0"/>
                <a:ea typeface="SimSun" panose="02010600030101010101" pitchFamily="2" charset="-122"/>
              </a:rPr>
              <a:t>lao</a:t>
            </a:r>
            <a:r>
              <a:rPr lang="en-US" sz="4000" b="1" dirty="0">
                <a:solidFill>
                  <a:schemeClr val="accent6">
                    <a:lumMod val="50000"/>
                  </a:schemeClr>
                </a:solidFill>
                <a:effectLst/>
                <a:latin typeface="Times New Roman" panose="02020603050405020304" pitchFamily="18" charset="0"/>
                <a:ea typeface="SimSun" panose="02010600030101010101" pitchFamily="2" charset="-122"/>
              </a:rPr>
              <a:t> </a:t>
            </a:r>
            <a:r>
              <a:rPr lang="en-US" sz="4000" b="1" dirty="0" err="1">
                <a:solidFill>
                  <a:schemeClr val="accent6">
                    <a:lumMod val="50000"/>
                  </a:schemeClr>
                </a:solidFill>
                <a:effectLst/>
                <a:latin typeface="Times New Roman" panose="02020603050405020304" pitchFamily="18" charset="0"/>
                <a:ea typeface="SimSun" panose="02010600030101010101" pitchFamily="2" charset="-122"/>
              </a:rPr>
              <a:t>động</a:t>
            </a:r>
            <a:r>
              <a:rPr lang="en-US" sz="4000" b="1" dirty="0">
                <a:solidFill>
                  <a:schemeClr val="accent6">
                    <a:lumMod val="50000"/>
                  </a:schemeClr>
                </a:solidFill>
                <a:effectLst/>
                <a:latin typeface="Times New Roman" panose="02020603050405020304" pitchFamily="18" charset="0"/>
                <a:ea typeface="SimSun" panose="02010600030101010101" pitchFamily="2" charset="-122"/>
              </a:rPr>
              <a:t> </a:t>
            </a:r>
            <a:r>
              <a:rPr lang="en-US" sz="4000" b="1" dirty="0" err="1">
                <a:solidFill>
                  <a:schemeClr val="accent6">
                    <a:lumMod val="50000"/>
                  </a:schemeClr>
                </a:solidFill>
                <a:effectLst/>
                <a:latin typeface="Times New Roman" panose="02020603050405020304" pitchFamily="18" charset="0"/>
                <a:ea typeface="SimSun" panose="02010600030101010101" pitchFamily="2" charset="-122"/>
              </a:rPr>
              <a:t>của</a:t>
            </a:r>
            <a:r>
              <a:rPr lang="en-US" sz="4000" b="1" dirty="0">
                <a:solidFill>
                  <a:schemeClr val="accent6">
                    <a:lumMod val="50000"/>
                  </a:schemeClr>
                </a:solidFill>
                <a:effectLst/>
                <a:latin typeface="Times New Roman" panose="02020603050405020304" pitchFamily="18" charset="0"/>
                <a:ea typeface="SimSun" panose="02010600030101010101" pitchFamily="2" charset="-122"/>
              </a:rPr>
              <a:t> con </a:t>
            </a:r>
            <a:r>
              <a:rPr lang="en-US" sz="4000" b="1" dirty="0" err="1">
                <a:solidFill>
                  <a:schemeClr val="accent6">
                    <a:lumMod val="50000"/>
                  </a:schemeClr>
                </a:solidFill>
                <a:effectLst/>
                <a:latin typeface="Times New Roman" panose="02020603050405020304" pitchFamily="18" charset="0"/>
                <a:ea typeface="SimSun" panose="02010600030101010101" pitchFamily="2" charset="-122"/>
              </a:rPr>
              <a:t>người</a:t>
            </a:r>
            <a:r>
              <a:rPr lang="en-US" sz="4000" b="1" dirty="0">
                <a:solidFill>
                  <a:schemeClr val="accent6">
                    <a:lumMod val="50000"/>
                  </a:schemeClr>
                </a:solidFill>
                <a:effectLst/>
                <a:latin typeface="Times New Roman" panose="02020603050405020304" pitchFamily="18" charset="0"/>
                <a:ea typeface="SimSun" panose="02010600030101010101" pitchFamily="2" charset="-122"/>
              </a:rPr>
              <a:t> </a:t>
            </a:r>
            <a:r>
              <a:rPr lang="en-US" sz="4000" b="1" dirty="0" err="1">
                <a:solidFill>
                  <a:schemeClr val="accent6">
                    <a:lumMod val="50000"/>
                  </a:schemeClr>
                </a:solidFill>
                <a:effectLst/>
                <a:latin typeface="Times New Roman" panose="02020603050405020304" pitchFamily="18" charset="0"/>
                <a:ea typeface="SimSun" panose="02010600030101010101" pitchFamily="2" charset="-122"/>
              </a:rPr>
              <a:t>chính</a:t>
            </a:r>
            <a:r>
              <a:rPr lang="en-US" sz="4000" b="1" dirty="0">
                <a:solidFill>
                  <a:schemeClr val="accent6">
                    <a:lumMod val="50000"/>
                  </a:schemeClr>
                </a:solidFill>
                <a:effectLst/>
                <a:latin typeface="Times New Roman" panose="02020603050405020304" pitchFamily="18" charset="0"/>
                <a:ea typeface="SimSun" panose="02010600030101010101" pitchFamily="2" charset="-122"/>
              </a:rPr>
              <a:t> </a:t>
            </a:r>
            <a:r>
              <a:rPr lang="en-US" sz="4000" b="1" dirty="0" err="1">
                <a:solidFill>
                  <a:schemeClr val="accent6">
                    <a:lumMod val="50000"/>
                  </a:schemeClr>
                </a:solidFill>
                <a:effectLst/>
                <a:latin typeface="Times New Roman" panose="02020603050405020304" pitchFamily="18" charset="0"/>
                <a:ea typeface="SimSun" panose="02010600030101010101" pitchFamily="2" charset="-122"/>
              </a:rPr>
              <a:t>là</a:t>
            </a:r>
            <a:r>
              <a:rPr lang="en-US" sz="4000" b="1" dirty="0">
                <a:solidFill>
                  <a:schemeClr val="accent6">
                    <a:lumMod val="50000"/>
                  </a:schemeClr>
                </a:solidFill>
                <a:effectLst/>
                <a:latin typeface="Times New Roman" panose="02020603050405020304" pitchFamily="18" charset="0"/>
                <a:ea typeface="SimSun" panose="02010600030101010101" pitchFamily="2" charset="-122"/>
              </a:rPr>
              <a:t> </a:t>
            </a:r>
            <a:r>
              <a:rPr lang="en-US" sz="4000" b="1" dirty="0" err="1">
                <a:solidFill>
                  <a:schemeClr val="accent6">
                    <a:lumMod val="50000"/>
                  </a:schemeClr>
                </a:solidFill>
                <a:effectLst/>
                <a:latin typeface="Times New Roman" panose="02020603050405020304" pitchFamily="18" charset="0"/>
                <a:ea typeface="SimSun" panose="02010600030101010101" pitchFamily="2" charset="-122"/>
              </a:rPr>
              <a:t>nguồn</a:t>
            </a:r>
            <a:r>
              <a:rPr lang="en-US" sz="4000" b="1" dirty="0">
                <a:solidFill>
                  <a:schemeClr val="accent6">
                    <a:lumMod val="50000"/>
                  </a:schemeClr>
                </a:solidFill>
                <a:effectLst/>
                <a:latin typeface="Times New Roman" panose="02020603050405020304" pitchFamily="18" charset="0"/>
                <a:ea typeface="SimSun" panose="02010600030101010101" pitchFamily="2" charset="-122"/>
              </a:rPr>
              <a:t> </a:t>
            </a:r>
            <a:r>
              <a:rPr lang="en-US" sz="4000" b="1" dirty="0" err="1">
                <a:solidFill>
                  <a:schemeClr val="accent6">
                    <a:lumMod val="50000"/>
                  </a:schemeClr>
                </a:solidFill>
                <a:effectLst/>
                <a:latin typeface="Times New Roman" panose="02020603050405020304" pitchFamily="18" charset="0"/>
                <a:ea typeface="SimSun" panose="02010600030101010101" pitchFamily="2" charset="-122"/>
              </a:rPr>
              <a:t>tạo</a:t>
            </a:r>
            <a:r>
              <a:rPr lang="en-US" sz="4000" b="1" dirty="0">
                <a:solidFill>
                  <a:schemeClr val="accent6">
                    <a:lumMod val="50000"/>
                  </a:schemeClr>
                </a:solidFill>
                <a:effectLst/>
                <a:latin typeface="Times New Roman" panose="02020603050405020304" pitchFamily="18" charset="0"/>
                <a:ea typeface="SimSun" panose="02010600030101010101" pitchFamily="2" charset="-122"/>
              </a:rPr>
              <a:t> </a:t>
            </a:r>
            <a:r>
              <a:rPr lang="en-US" sz="4000" b="1" dirty="0" err="1">
                <a:solidFill>
                  <a:schemeClr val="accent6">
                    <a:lumMod val="50000"/>
                  </a:schemeClr>
                </a:solidFill>
                <a:effectLst/>
                <a:latin typeface="Times New Roman" panose="02020603050405020304" pitchFamily="18" charset="0"/>
                <a:ea typeface="SimSun" panose="02010600030101010101" pitchFamily="2" charset="-122"/>
              </a:rPr>
              <a:t>nên</a:t>
            </a:r>
            <a:r>
              <a:rPr lang="en-US" sz="4000" b="1" dirty="0">
                <a:solidFill>
                  <a:schemeClr val="accent6">
                    <a:lumMod val="50000"/>
                  </a:schemeClr>
                </a:solidFill>
                <a:effectLst/>
                <a:latin typeface="Times New Roman" panose="02020603050405020304" pitchFamily="18" charset="0"/>
                <a:ea typeface="SimSun" panose="02010600030101010101" pitchFamily="2" charset="-122"/>
              </a:rPr>
              <a:t> </a:t>
            </a:r>
            <a:r>
              <a:rPr lang="en-US" sz="4000" b="1" dirty="0" err="1">
                <a:solidFill>
                  <a:schemeClr val="accent6">
                    <a:lumMod val="50000"/>
                  </a:schemeClr>
                </a:solidFill>
                <a:effectLst/>
                <a:latin typeface="Times New Roman" panose="02020603050405020304" pitchFamily="18" charset="0"/>
                <a:ea typeface="SimSun" panose="02010600030101010101" pitchFamily="2" charset="-122"/>
              </a:rPr>
              <a:t>của</a:t>
            </a:r>
            <a:r>
              <a:rPr lang="en-US" sz="4000" b="1" dirty="0">
                <a:solidFill>
                  <a:schemeClr val="accent6">
                    <a:lumMod val="50000"/>
                  </a:schemeClr>
                </a:solidFill>
                <a:effectLst/>
                <a:latin typeface="Times New Roman" panose="02020603050405020304" pitchFamily="18" charset="0"/>
                <a:ea typeface="SimSun" panose="02010600030101010101" pitchFamily="2" charset="-122"/>
              </a:rPr>
              <a:t> </a:t>
            </a:r>
            <a:r>
              <a:rPr lang="en-US" sz="4000" b="1" dirty="0" err="1">
                <a:solidFill>
                  <a:schemeClr val="accent6">
                    <a:lumMod val="50000"/>
                  </a:schemeClr>
                </a:solidFill>
                <a:effectLst/>
                <a:latin typeface="Times New Roman" panose="02020603050405020304" pitchFamily="18" charset="0"/>
                <a:ea typeface="SimSun" panose="02010600030101010101" pitchFamily="2" charset="-122"/>
              </a:rPr>
              <a:t>cải</a:t>
            </a:r>
            <a:r>
              <a:rPr lang="en-US" sz="4000" b="1" dirty="0">
                <a:solidFill>
                  <a:schemeClr val="accent6">
                    <a:lumMod val="50000"/>
                  </a:schemeClr>
                </a:solidFill>
                <a:effectLst/>
                <a:latin typeface="Times New Roman" panose="02020603050405020304" pitchFamily="18" charset="0"/>
                <a:ea typeface="SimSun" panose="02010600030101010101" pitchFamily="2" charset="-122"/>
              </a:rPr>
              <a:t>.</a:t>
            </a:r>
            <a:endParaRPr lang="en-US" sz="4000" b="1" dirty="0">
              <a:solidFill>
                <a:schemeClr val="accent6">
                  <a:lumMod val="50000"/>
                </a:schemeClr>
              </a:solidFill>
            </a:endParaRPr>
          </a:p>
        </p:txBody>
      </p:sp>
    </p:spTree>
    <p:extLst>
      <p:ext uri="{BB962C8B-B14F-4D97-AF65-F5344CB8AC3E}">
        <p14:creationId xmlns:p14="http://schemas.microsoft.com/office/powerpoint/2010/main" val="375070243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TextBox 2"/>
          <p:cNvSpPr txBox="1"/>
          <p:nvPr/>
        </p:nvSpPr>
        <p:spPr>
          <a:xfrm>
            <a:off x="1826107" y="1674674"/>
            <a:ext cx="8135007" cy="1754326"/>
          </a:xfrm>
          <a:prstGeom prst="rect">
            <a:avLst/>
          </a:prstGeom>
          <a:noFill/>
        </p:spPr>
        <p:txBody>
          <a:bodyPr wrap="square" rtlCol="0">
            <a:spAutoFit/>
          </a:bodyPr>
          <a:lstStyle/>
          <a:p>
            <a:pPr algn="ctr"/>
            <a:r>
              <a:rPr lang="en-US" sz="5400" b="1">
                <a:solidFill>
                  <a:srgbClr val="FF0000"/>
                </a:solidFill>
                <a:latin typeface="Times New Roman" panose="02020603050405020304" pitchFamily="18" charset="0"/>
                <a:cs typeface="Times New Roman" panose="02020603050405020304" pitchFamily="18" charset="0"/>
              </a:rPr>
              <a:t>CHÀO TẠM BIỆT </a:t>
            </a:r>
          </a:p>
          <a:p>
            <a:pPr algn="ctr"/>
            <a:r>
              <a:rPr lang="en-US" sz="5400" b="1">
                <a:solidFill>
                  <a:srgbClr val="FF0000"/>
                </a:solidFill>
                <a:latin typeface="Times New Roman" panose="02020603050405020304" pitchFamily="18" charset="0"/>
                <a:cs typeface="Times New Roman" panose="02020603050405020304" pitchFamily="18" charset="0"/>
              </a:rPr>
              <a:t>CÁC CON</a:t>
            </a:r>
            <a:endParaRPr lang="en-US" sz="5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1537299"/>
      </p:ext>
    </p:extLst>
  </p:cSld>
  <p:clrMapOvr>
    <a:masterClrMapping/>
  </p:clrMapOvr>
  <mc:AlternateContent xmlns:mc="http://schemas.openxmlformats.org/markup-compatibility/2006" xmlns:p14="http://schemas.microsoft.com/office/powerpoint/2010/main">
    <mc:Choice Requires="p14">
      <p:transition spd="slow" p14:dur="2000" advTm="23637"/>
    </mc:Choice>
    <mc:Fallback xmlns="">
      <p:transition spd="slow" advTm="2363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3"/>
                                        </p:tgtEl>
                                        <p:attrNameLst>
                                          <p:attrName>style.color</p:attrName>
                                        </p:attrNameLst>
                                      </p:cBhvr>
                                      <p:to>
                                        <p:clrVal>
                                          <a:srgbClr val="81D319"/>
                                        </p:clrVal>
                                      </p:to>
                                    </p:set>
                                    <p:set>
                                      <p:cBhvr>
                                        <p:cTn id="7" dur="500" fill="hold"/>
                                        <p:tgtEl>
                                          <p:spTgt spid="3"/>
                                        </p:tgtEl>
                                        <p:attrNameLst>
                                          <p:attrName>fillcolor</p:attrName>
                                        </p:attrNameLst>
                                      </p:cBhvr>
                                      <p:to>
                                        <p:clrVal>
                                          <a:srgbClr val="81D319"/>
                                        </p:clrVal>
                                      </p:to>
                                    </p:set>
                                    <p:set>
                                      <p:cBhvr>
                                        <p:cTn id="8" dur="500" fill="hold"/>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74370" y="1528112"/>
            <a:ext cx="8821677" cy="4913802"/>
          </a:xfrm>
          <a:prstGeom prst="rect">
            <a:avLst/>
          </a:prstGeom>
        </p:spPr>
      </p:pic>
      <p:sp>
        <p:nvSpPr>
          <p:cNvPr id="8" name="Rectangle 7"/>
          <p:cNvSpPr/>
          <p:nvPr/>
        </p:nvSpPr>
        <p:spPr>
          <a:xfrm>
            <a:off x="2352190" y="204673"/>
            <a:ext cx="7666038" cy="1323439"/>
          </a:xfrm>
          <a:prstGeom prst="rect">
            <a:avLst/>
          </a:prstGeom>
        </p:spPr>
        <p:txBody>
          <a:bodyPr wrap="square">
            <a:spAutoFit/>
          </a:bodyPr>
          <a:lstStyle/>
          <a:p>
            <a:pPr algn="ctr" eaLnBrk="0" fontAlgn="base" hangingPunct="0">
              <a:spcAft>
                <a:spcPct val="0"/>
              </a:spcAft>
            </a:pPr>
            <a:r>
              <a:rPr lang="en-US" altLang="en-US" sz="3600" b="1" u="sng" dirty="0" err="1">
                <a:solidFill>
                  <a:srgbClr val="0000FF"/>
                </a:solidFill>
                <a:latin typeface="Times New Roman" panose="02020603050405020304" pitchFamily="18" charset="0"/>
                <a:cs typeface="Times New Roman" panose="02020603050405020304" pitchFamily="18" charset="0"/>
              </a:rPr>
              <a:t>Tập</a:t>
            </a:r>
            <a:r>
              <a:rPr lang="en-US" altLang="en-US" sz="3600" b="1" u="sng" dirty="0">
                <a:solidFill>
                  <a:srgbClr val="0000FF"/>
                </a:solidFill>
                <a:latin typeface="Times New Roman" panose="02020603050405020304" pitchFamily="18" charset="0"/>
                <a:cs typeface="Times New Roman" panose="02020603050405020304" pitchFamily="18" charset="0"/>
              </a:rPr>
              <a:t> </a:t>
            </a:r>
            <a:r>
              <a:rPr lang="en-US" altLang="en-US" sz="3600" b="1" u="sng" dirty="0" err="1">
                <a:solidFill>
                  <a:srgbClr val="0000FF"/>
                </a:solidFill>
                <a:latin typeface="Times New Roman" panose="02020603050405020304" pitchFamily="18" charset="0"/>
                <a:cs typeface="Times New Roman" panose="02020603050405020304" pitchFamily="18" charset="0"/>
              </a:rPr>
              <a:t>đọc</a:t>
            </a:r>
            <a:r>
              <a:rPr lang="en-US" altLang="en-US" sz="3600" b="1" u="sng" dirty="0">
                <a:solidFill>
                  <a:srgbClr val="0000FF"/>
                </a:solidFill>
                <a:latin typeface="Times New Roman" panose="02020603050405020304" pitchFamily="18" charset="0"/>
                <a:cs typeface="Times New Roman" panose="02020603050405020304" pitchFamily="18" charset="0"/>
              </a:rPr>
              <a:t> </a:t>
            </a:r>
          </a:p>
          <a:p>
            <a:pPr algn="ctr" eaLnBrk="0" fontAlgn="base" hangingPunct="0">
              <a:spcAft>
                <a:spcPct val="0"/>
              </a:spcAft>
            </a:pPr>
            <a:r>
              <a:rPr lang="en-US" altLang="en-US" sz="4400" b="1" dirty="0" err="1">
                <a:solidFill>
                  <a:srgbClr val="FF0000"/>
                </a:solidFill>
                <a:latin typeface="Times New Roman" panose="02020603050405020304" pitchFamily="18" charset="0"/>
                <a:cs typeface="Times New Roman" panose="02020603050405020304" pitchFamily="18" charset="0"/>
              </a:rPr>
              <a:t>Hũ</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bạc</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của</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người</a:t>
            </a:r>
            <a:r>
              <a:rPr lang="en-US" altLang="en-US" sz="4400" b="1" dirty="0">
                <a:solidFill>
                  <a:srgbClr val="FF0000"/>
                </a:solidFill>
                <a:latin typeface="Times New Roman" panose="02020603050405020304" pitchFamily="18" charset="0"/>
                <a:cs typeface="Times New Roman" panose="02020603050405020304" pitchFamily="18" charset="0"/>
              </a:rPr>
              <a:t> cha</a:t>
            </a:r>
          </a:p>
        </p:txBody>
      </p:sp>
    </p:spTree>
    <p:extLst>
      <p:ext uri="{BB962C8B-B14F-4D97-AF65-F5344CB8AC3E}">
        <p14:creationId xmlns:p14="http://schemas.microsoft.com/office/powerpoint/2010/main" val="116225403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Rectangle 7"/>
          <p:cNvSpPr/>
          <p:nvPr/>
        </p:nvSpPr>
        <p:spPr>
          <a:xfrm>
            <a:off x="2352190" y="204673"/>
            <a:ext cx="7666038" cy="769441"/>
          </a:xfrm>
          <a:prstGeom prst="rect">
            <a:avLst/>
          </a:prstGeom>
        </p:spPr>
        <p:txBody>
          <a:bodyPr wrap="square">
            <a:spAutoFit/>
          </a:bodyPr>
          <a:lstStyle/>
          <a:p>
            <a:pPr algn="ctr" eaLnBrk="0" fontAlgn="base" hangingPunct="0">
              <a:spcAft>
                <a:spcPct val="0"/>
              </a:spcAft>
            </a:pPr>
            <a:r>
              <a:rPr lang="en-US" altLang="en-US" sz="4400" b="1" dirty="0" err="1">
                <a:solidFill>
                  <a:srgbClr val="FF0000"/>
                </a:solidFill>
                <a:latin typeface="Times New Roman" panose="02020603050405020304" pitchFamily="18" charset="0"/>
                <a:cs typeface="Times New Roman" panose="02020603050405020304" pitchFamily="18" charset="0"/>
              </a:rPr>
              <a:t>Hũ</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bạc</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của</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người</a:t>
            </a:r>
            <a:r>
              <a:rPr lang="en-US" altLang="en-US" sz="4400" b="1" dirty="0">
                <a:solidFill>
                  <a:srgbClr val="FF0000"/>
                </a:solidFill>
                <a:latin typeface="Times New Roman" panose="02020603050405020304" pitchFamily="18" charset="0"/>
                <a:cs typeface="Times New Roman" panose="02020603050405020304" pitchFamily="18" charset="0"/>
              </a:rPr>
              <a:t> cha</a:t>
            </a:r>
          </a:p>
        </p:txBody>
      </p:sp>
      <p:sp>
        <p:nvSpPr>
          <p:cNvPr id="2" name="Rectangle 1"/>
          <p:cNvSpPr/>
          <p:nvPr/>
        </p:nvSpPr>
        <p:spPr>
          <a:xfrm>
            <a:off x="423746" y="1481320"/>
            <a:ext cx="11017405" cy="4401205"/>
          </a:xfrm>
          <a:prstGeom prst="rect">
            <a:avLst/>
          </a:prstGeom>
          <a:solidFill>
            <a:schemeClr val="bg1"/>
          </a:solidFill>
        </p:spPr>
        <p:txBody>
          <a:bodyPr wrap="square">
            <a:spAutoFit/>
          </a:bodyPr>
          <a:lstStyle/>
          <a:p>
            <a:pPr algn="just"/>
            <a:r>
              <a:rPr lang="en-US" sz="4000" b="1" dirty="0">
                <a:solidFill>
                  <a:srgbClr val="003399"/>
                </a:solidFill>
              </a:rPr>
              <a:t>       </a:t>
            </a:r>
            <a:r>
              <a:rPr lang="vi-VN" sz="4000" b="1" dirty="0">
                <a:solidFill>
                  <a:srgbClr val="003399"/>
                </a:solidFill>
                <a:latin typeface="Times New Roman" panose="02020603050405020304" pitchFamily="18" charset="0"/>
              </a:rPr>
              <a:t>1. Ngày xưa, có một nông dân người Chăm rất siêng năng. Về già, ông để dành được một hũ bạc. Tuy vậy, ông rất buồn vì người con trai lười biếng. Một hôm, ông bảo con:</a:t>
            </a:r>
          </a:p>
          <a:p>
            <a:pPr algn="just"/>
            <a:r>
              <a:rPr lang="en-US" sz="4000" b="1" dirty="0">
                <a:solidFill>
                  <a:srgbClr val="003399"/>
                </a:solidFill>
              </a:rPr>
              <a:t>       </a:t>
            </a:r>
            <a:r>
              <a:rPr lang="vi-VN" sz="4000" b="1" dirty="0">
                <a:solidFill>
                  <a:srgbClr val="003399"/>
                </a:solidFill>
                <a:latin typeface="Times New Roman" panose="02020603050405020304" pitchFamily="18" charset="0"/>
              </a:rPr>
              <a:t>- Cha muốn trước khi nhắm mắt thấy con kiếm nổi bát cơm. Con hãy đi làm và mang tiền về đây!</a:t>
            </a:r>
          </a:p>
        </p:txBody>
      </p:sp>
    </p:spTree>
    <p:extLst>
      <p:ext uri="{BB962C8B-B14F-4D97-AF65-F5344CB8AC3E}">
        <p14:creationId xmlns:p14="http://schemas.microsoft.com/office/powerpoint/2010/main" val="230178628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3"/>
          <p:cNvSpPr/>
          <p:nvPr/>
        </p:nvSpPr>
        <p:spPr>
          <a:xfrm>
            <a:off x="624468" y="1039955"/>
            <a:ext cx="10660566" cy="3785652"/>
          </a:xfrm>
          <a:prstGeom prst="rect">
            <a:avLst/>
          </a:prstGeom>
          <a:solidFill>
            <a:schemeClr val="bg1"/>
          </a:solidFill>
        </p:spPr>
        <p:txBody>
          <a:bodyPr wrap="square">
            <a:spAutoFit/>
          </a:bodyPr>
          <a:lstStyle/>
          <a:p>
            <a:pPr algn="just"/>
            <a:r>
              <a:rPr lang="en-US" sz="4000" b="1" dirty="0">
                <a:solidFill>
                  <a:srgbClr val="003399"/>
                </a:solidFill>
                <a:latin typeface="+mj-lt"/>
              </a:rPr>
              <a:t>        </a:t>
            </a:r>
            <a:r>
              <a:rPr lang="vi-VN" sz="4000" b="1" dirty="0">
                <a:solidFill>
                  <a:srgbClr val="003399"/>
                </a:solidFill>
                <a:latin typeface="+mj-lt"/>
              </a:rPr>
              <a:t>2. Bà mẹ sợ con vất vả, liền dúi cho một ít tiền. Anh này cầm tiền đi chơi mấy hôm, khi chỉ còn vài đồng mới trở về đưa cho cha. Người cha vứt ngay nắm tiền xuống ao. Thấy con vẫn thản nhiên, ông nghiêm giọng:</a:t>
            </a:r>
          </a:p>
          <a:p>
            <a:pPr algn="just"/>
            <a:r>
              <a:rPr lang="en-US" sz="4000" b="1" dirty="0">
                <a:solidFill>
                  <a:srgbClr val="003399"/>
                </a:solidFill>
                <a:latin typeface="+mj-lt"/>
              </a:rPr>
              <a:t>        </a:t>
            </a:r>
            <a:r>
              <a:rPr lang="vi-VN" sz="4000" b="1" dirty="0">
                <a:solidFill>
                  <a:srgbClr val="003399"/>
                </a:solidFill>
                <a:latin typeface="+mj-lt"/>
              </a:rPr>
              <a:t>– Đây không phải tiền con làm ra.</a:t>
            </a:r>
          </a:p>
        </p:txBody>
      </p:sp>
    </p:spTree>
    <p:extLst>
      <p:ext uri="{BB962C8B-B14F-4D97-AF65-F5344CB8AC3E}">
        <p14:creationId xmlns:p14="http://schemas.microsoft.com/office/powerpoint/2010/main" val="194112602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Rectangle 1"/>
          <p:cNvSpPr/>
          <p:nvPr/>
        </p:nvSpPr>
        <p:spPr>
          <a:xfrm>
            <a:off x="624467" y="214765"/>
            <a:ext cx="11307337" cy="3785652"/>
          </a:xfrm>
          <a:prstGeom prst="rect">
            <a:avLst/>
          </a:prstGeom>
        </p:spPr>
        <p:txBody>
          <a:bodyPr wrap="square">
            <a:spAutoFit/>
          </a:bodyPr>
          <a:lstStyle/>
          <a:p>
            <a:r>
              <a:rPr lang="en-US" sz="4000" b="1" dirty="0">
                <a:solidFill>
                  <a:srgbClr val="003399"/>
                </a:solidFill>
                <a:latin typeface="+mj-lt"/>
              </a:rPr>
              <a:t>     </a:t>
            </a:r>
            <a:r>
              <a:rPr lang="vi-VN" sz="4000" b="1" dirty="0">
                <a:solidFill>
                  <a:srgbClr val="003399"/>
                </a:solidFill>
                <a:latin typeface="+mj-lt"/>
              </a:rPr>
              <a:t>3. Người con lại ra đi. Bà mẹ chỉ dám cho ít tiền ăn đi đường. Ăn hết tiền, anh ta đành tìm vào một làng xin xay thóc thuê. Xay một thúng thóc được trả công hai bát gạo, anh chỉ dám ăn một bát. Suốt ba tháng, dành được chín mươi bát gạo, anh bán lấy tiền.</a:t>
            </a:r>
            <a:endParaRPr lang="en-US" sz="4000" b="1" dirty="0">
              <a:latin typeface="+mj-lt"/>
            </a:endParaRPr>
          </a:p>
        </p:txBody>
      </p:sp>
    </p:spTree>
    <p:extLst>
      <p:ext uri="{BB962C8B-B14F-4D97-AF65-F5344CB8AC3E}">
        <p14:creationId xmlns:p14="http://schemas.microsoft.com/office/powerpoint/2010/main" val="329225678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2"/>
          <p:cNvSpPr/>
          <p:nvPr/>
        </p:nvSpPr>
        <p:spPr>
          <a:xfrm>
            <a:off x="669072" y="1129165"/>
            <a:ext cx="11062010" cy="4401205"/>
          </a:xfrm>
          <a:prstGeom prst="rect">
            <a:avLst/>
          </a:prstGeom>
          <a:solidFill>
            <a:schemeClr val="bg1"/>
          </a:solidFill>
        </p:spPr>
        <p:txBody>
          <a:bodyPr wrap="square">
            <a:spAutoFit/>
          </a:bodyPr>
          <a:lstStyle/>
          <a:p>
            <a:pPr algn="just"/>
            <a:r>
              <a:rPr lang="en-US" sz="4000" b="1" dirty="0">
                <a:solidFill>
                  <a:srgbClr val="003399"/>
                </a:solidFill>
                <a:latin typeface="+mj-lt"/>
              </a:rPr>
              <a:t>      </a:t>
            </a:r>
            <a:r>
              <a:rPr lang="vi-VN" sz="4000" b="1" dirty="0">
                <a:solidFill>
                  <a:srgbClr val="003399"/>
                </a:solidFill>
                <a:latin typeface="+mj-lt"/>
              </a:rPr>
              <a:t>4. Hôm đó, ông lão đang ngồi sưởi lửa thì con đem tiền về. Ông liền ném luôn mấy đồng vào bếp lửa. Người con vội thọc tay vào lửa lấy ra. Ông lão cười chảy nước mắt:</a:t>
            </a:r>
          </a:p>
          <a:p>
            <a:pPr algn="just"/>
            <a:r>
              <a:rPr lang="en-US" sz="4000" b="1" dirty="0">
                <a:solidFill>
                  <a:srgbClr val="003399"/>
                </a:solidFill>
                <a:latin typeface="+mj-lt"/>
              </a:rPr>
              <a:t>       </a:t>
            </a:r>
            <a:r>
              <a:rPr lang="vi-VN" sz="4000" b="1" dirty="0">
                <a:solidFill>
                  <a:srgbClr val="003399"/>
                </a:solidFill>
                <a:latin typeface="+mj-lt"/>
              </a:rPr>
              <a:t>– Bây giờ cha tin tiền đó chính tay con làm ra. Có làm lụng vất vả, người ta mới biết quý đồng tiền.</a:t>
            </a:r>
          </a:p>
        </p:txBody>
      </p:sp>
    </p:spTree>
    <p:extLst>
      <p:ext uri="{BB962C8B-B14F-4D97-AF65-F5344CB8AC3E}">
        <p14:creationId xmlns:p14="http://schemas.microsoft.com/office/powerpoint/2010/main" val="292937004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1345580" y="1628507"/>
            <a:ext cx="9500839" cy="3600986"/>
          </a:xfrm>
          <a:prstGeom prst="rect">
            <a:avLst/>
          </a:prstGeom>
          <a:solidFill>
            <a:schemeClr val="bg1"/>
          </a:solidFill>
        </p:spPr>
        <p:txBody>
          <a:bodyPr wrap="square">
            <a:spAutoFit/>
          </a:bodyPr>
          <a:lstStyle/>
          <a:p>
            <a:pPr algn="just"/>
            <a:r>
              <a:rPr lang="en-US" sz="4000" b="1" dirty="0">
                <a:solidFill>
                  <a:srgbClr val="003399"/>
                </a:solidFill>
                <a:latin typeface="+mj-lt"/>
              </a:rPr>
              <a:t>       </a:t>
            </a:r>
            <a:r>
              <a:rPr lang="vi-VN" sz="4000" b="1" dirty="0">
                <a:solidFill>
                  <a:srgbClr val="003399"/>
                </a:solidFill>
                <a:latin typeface="+mj-lt"/>
              </a:rPr>
              <a:t>5. Ông đào hũ bạc lên và bảo:</a:t>
            </a:r>
          </a:p>
          <a:p>
            <a:pPr algn="just"/>
            <a:r>
              <a:rPr lang="en-US" sz="4000" b="1" dirty="0">
                <a:solidFill>
                  <a:srgbClr val="003399"/>
                </a:solidFill>
                <a:latin typeface="+mj-lt"/>
              </a:rPr>
              <a:t>       </a:t>
            </a:r>
            <a:r>
              <a:rPr lang="vi-VN" sz="4000" b="1" dirty="0">
                <a:solidFill>
                  <a:srgbClr val="003399"/>
                </a:solidFill>
                <a:latin typeface="+mj-lt"/>
              </a:rPr>
              <a:t>- Nếu con lười biếng, dù cha cho một trăm hũ bạc cũng không đủ. Hũ bạc tiêu không bao giờ hết chính là đôi bàn tay con.</a:t>
            </a:r>
            <a:endParaRPr lang="en-US" sz="4000" b="1" dirty="0">
              <a:solidFill>
                <a:srgbClr val="003399"/>
              </a:solidFill>
              <a:latin typeface="+mj-lt"/>
            </a:endParaRPr>
          </a:p>
          <a:p>
            <a:pPr algn="just"/>
            <a:endParaRPr lang="vi-VN" sz="4000" b="1" dirty="0">
              <a:solidFill>
                <a:srgbClr val="003399"/>
              </a:solidFill>
              <a:latin typeface="+mj-lt"/>
            </a:endParaRPr>
          </a:p>
          <a:p>
            <a:pPr algn="just"/>
            <a:r>
              <a:rPr lang="en-US" sz="2800" b="1" dirty="0">
                <a:effectLst/>
                <a:latin typeface="+mj-lt"/>
              </a:rPr>
              <a:t>                                                          </a:t>
            </a:r>
            <a:r>
              <a:rPr lang="vi-VN" sz="2800" b="1" dirty="0">
                <a:effectLst/>
                <a:latin typeface="+mj-lt"/>
              </a:rPr>
              <a:t>TRUYỆN CỔ TÍCH CHĂM</a:t>
            </a:r>
            <a:endParaRPr lang="vi-VN" sz="2800" b="1" dirty="0">
              <a:latin typeface="+mj-lt"/>
            </a:endParaRPr>
          </a:p>
        </p:txBody>
      </p:sp>
    </p:spTree>
    <p:extLst>
      <p:ext uri="{BB962C8B-B14F-4D97-AF65-F5344CB8AC3E}">
        <p14:creationId xmlns:p14="http://schemas.microsoft.com/office/powerpoint/2010/main" val="250803391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Giọt nhỏ">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5.xml><?xml version="1.0" encoding="utf-8"?>
<a:theme xmlns:a="http://schemas.openxmlformats.org/drawingml/2006/main" name="6_Office Theme">
  <a:themeElements>
    <a:clrScheme name="自定义 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B2A1C7"/>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TotalTime>
  <Words>1563</Words>
  <Application>Microsoft Office PowerPoint</Application>
  <PresentationFormat>Widescreen</PresentationFormat>
  <Paragraphs>125</Paragraphs>
  <Slides>30</Slides>
  <Notes>1</Notes>
  <HiddenSlides>0</HiddenSlides>
  <MMClips>0</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30</vt:i4>
      </vt:variant>
    </vt:vector>
  </HeadingPairs>
  <TitlesOfParts>
    <vt:vector size="49" baseType="lpstr">
      <vt:lpstr>Microsoft YaHei</vt:lpstr>
      <vt:lpstr>SimSun</vt:lpstr>
      <vt:lpstr>SimSun</vt:lpstr>
      <vt:lpstr>Arial</vt:lpstr>
      <vt:lpstr>Calibri</vt:lpstr>
      <vt:lpstr>Calibri Light</vt:lpstr>
      <vt:lpstr>等线</vt:lpstr>
      <vt:lpstr>HP001 4 hàng</vt:lpstr>
      <vt:lpstr>Tahoma</vt:lpstr>
      <vt:lpstr>Times New Roman</vt:lpstr>
      <vt:lpstr>Tw Cen MT</vt:lpstr>
      <vt:lpstr>UTM Cookies</vt:lpstr>
      <vt:lpstr>Verdana</vt:lpstr>
      <vt:lpstr>1_Office Theme</vt:lpstr>
      <vt:lpstr>Default Design</vt:lpstr>
      <vt:lpstr>Office Theme</vt:lpstr>
      <vt:lpstr>Giọt nhỏ</vt:lpstr>
      <vt:lpstr>6_Office Theme</vt:lpstr>
      <vt:lpstr>3_Default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Tuan Hai_HHT</dc:creator>
  <cp:lastModifiedBy>Admin</cp:lastModifiedBy>
  <cp:revision>21</cp:revision>
  <dcterms:created xsi:type="dcterms:W3CDTF">2021-12-06T17:19:46Z</dcterms:created>
  <dcterms:modified xsi:type="dcterms:W3CDTF">2021-12-12T06:53:23Z</dcterms:modified>
</cp:coreProperties>
</file>