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5" r:id="rId2"/>
    <p:sldId id="256" r:id="rId3"/>
    <p:sldId id="259" r:id="rId4"/>
    <p:sldId id="262" r:id="rId5"/>
    <p:sldId id="263" r:id="rId6"/>
    <p:sldId id="264" r:id="rId7"/>
    <p:sldId id="261" r:id="rId8"/>
    <p:sldId id="276" r:id="rId9"/>
    <p:sldId id="267" r:id="rId10"/>
    <p:sldId id="268" r:id="rId11"/>
    <p:sldId id="269" r:id="rId12"/>
    <p:sldId id="277" r:id="rId13"/>
    <p:sldId id="278" r:id="rId14"/>
    <p:sldId id="270" r:id="rId15"/>
    <p:sldId id="271" r:id="rId16"/>
    <p:sldId id="272" r:id="rId17"/>
    <p:sldId id="279" r:id="rId18"/>
    <p:sldId id="274" r:id="rId19"/>
    <p:sldId id="275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4660"/>
  </p:normalViewPr>
  <p:slideViewPr>
    <p:cSldViewPr>
      <p:cViewPr varScale="1">
        <p:scale>
          <a:sx n="95" d="100"/>
          <a:sy n="95" d="100"/>
        </p:scale>
        <p:origin x="11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6E97-D9EE-4B87-AA1F-EBFF02ADC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B972A-C150-497A-BC21-A4DBE0345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C0304-F0B6-4A21-89DB-45E7C0293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2374-E3DF-46FB-B3D3-93570FD4E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96E12-0A90-4B6D-8A62-2FD9D9AB8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2C213-D161-4D52-9322-757712F1A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AAA69-F959-4D13-A769-2BDE53A8B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F3115-0962-427F-8C75-37B1A60AD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58834-3171-48FA-B4F9-04EA10EC3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CFD3-69EB-4F87-8825-28B5836CC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C1029-0DED-4F6F-A403-2C49FA0AD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6563973-CBF1-435F-93E9-C861DFF40E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HAC%20TONG%20HOP\NHAC%20HOC%20SINH\THAY%20CO\Bai%20hoc%20dau%20tien%20-%20Thanh%20Tha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hi%20Yen\Lu%20Lut.m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o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533400" y="847725"/>
            <a:ext cx="8001000" cy="227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LỊCH SỬ LỚP 4</a:t>
            </a:r>
          </a:p>
        </p:txBody>
      </p:sp>
      <p:pic>
        <p:nvPicPr>
          <p:cNvPr id="53252" name="Bai hoc dau tien - Thanh Th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472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  <p:bldLst>
      <p:bldP spid="53251" grpId="0" animBg="1"/>
      <p:bldP spid="5325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 Đọc thông tin ở sách giáo khoa đoạn còn lại thảo luận 2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câu hỏi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Nhà Trần đã thu được kết quả như thế nào trong công cuộc đắp đê?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Hệ thống đê điều đó đã giúp gì cho sản xuất và đời sống của nhân dân ta?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667000" y="1427163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Thảo luận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</a:t>
            </a:r>
            <a:r>
              <a:rPr lang="en-US" sz="2000" b="1">
                <a:solidFill>
                  <a:srgbClr val="0000CC"/>
                </a:solidFill>
              </a:rPr>
              <a:t>ăm 1248 mở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H</a:t>
            </a:r>
            <a:r>
              <a:rPr lang="en-US" sz="2000" b="1">
                <a:solidFill>
                  <a:srgbClr val="0000CC"/>
                </a:solidFill>
              </a:rPr>
              <a:t>ệ thống đê điều dọc theo những con sông chính được xây dựng.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41400"/>
            <a:ext cx="88392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 Đọc thông tin ở sách giáo khoa đoạn còn lại thảo luận 2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</a:rPr>
              <a:t>câu hỏi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Nhà Trần đã thu được kết quả như thế nào trong công cuộc đắp đê?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Hệ thống đê điều đó đã giúp gì cho sản xuất và đời sống của nhân dân ta?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667000" y="1427163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Thảo luận nhóm đôi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Năm 1248 mở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Hệ thống đê điều dọc theo những con sông chính được xây dựng.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7200" y="5562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Góp phần làm cho nông nghiệp phát triển.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Em hãy kể tóm tắt về một cảnh lũ lụt mà em được chứng kiến hoặc được biết qua các phương tiện thông tin?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667000" y="1406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Liên hệ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Lu Lut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304800"/>
            <a:ext cx="100584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Cảnh lũ lụt diễn ra ở miền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6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Xem xong đoạn phim trên em có suy nghĩ gì?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Ở địa phương ta nhân dân đã làm gì để chồng lũ lụt?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Là học sinh chúng ta có ý thức bảo vệ đê điều như thế nào?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514600" y="10668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667000" y="14065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Liên hệ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Nhà Trần ra đời trong hoàn cảnh nào?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7200" y="3048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Nhà Trần đã có những việc làm gì để củng cố, xây dựng lại đất nước?</a:t>
            </a:r>
          </a:p>
        </p:txBody>
      </p: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1219200"/>
            <a:ext cx="3657600" cy="1066800"/>
            <a:chOff x="1632" y="768"/>
            <a:chExt cx="2304" cy="672"/>
          </a:xfrm>
        </p:grpSpPr>
        <p:sp>
          <p:nvSpPr>
            <p:cNvPr id="4102" name="AutoShape 24"/>
            <p:cNvSpPr>
              <a:spLocks noChangeArrowheads="1"/>
            </p:cNvSpPr>
            <p:nvPr/>
          </p:nvSpPr>
          <p:spPr bwMode="auto">
            <a:xfrm>
              <a:off x="1632" y="768"/>
              <a:ext cx="2304" cy="672"/>
            </a:xfrm>
            <a:prstGeom prst="horizontalScroll">
              <a:avLst>
                <a:gd name="adj" fmla="val 125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10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112" y="960"/>
              <a:ext cx="1344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Bài cũ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42007183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HỒ CHỨA N</a:t>
            </a:r>
            <a:r>
              <a:rPr lang="vi-VN" b="1">
                <a:solidFill>
                  <a:srgbClr val="FF0000"/>
                </a:solidFill>
              </a:rPr>
              <a:t>Ư</a:t>
            </a:r>
            <a:r>
              <a:rPr lang="en-US" b="1">
                <a:solidFill>
                  <a:srgbClr val="FF0000"/>
                </a:solidFill>
              </a:rPr>
              <a:t>ỚC THUỶ ĐIỆN RÀO QUÁN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q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ĐẬP THUỶ LỢI TRÚC KINH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apxahuo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ĐẬP XÃ H</a:t>
            </a:r>
            <a:r>
              <a:rPr lang="vi-VN" b="1">
                <a:solidFill>
                  <a:srgbClr val="FF0000"/>
                </a:solidFill>
              </a:rPr>
              <a:t>Ư</a:t>
            </a:r>
            <a:r>
              <a:rPr lang="en-US" b="1">
                <a:solidFill>
                  <a:srgbClr val="FF0000"/>
                </a:solidFill>
              </a:rPr>
              <a:t>ỚNG TÂN –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990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" y="3125788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Đọc thông tin ở sách giáo khoa đoạn “ Thời Trần … của ông cha ta.” và trả lời câu hỏi: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Vì sao nhà Trần quan tâm đến việc đắp đê?</a:t>
            </a: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2514600" y="1544638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2667000" y="1905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Làm việc cá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  <p:bldP spid="5133" grpId="0"/>
      <p:bldP spid="5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685800" y="974725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1508125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    - 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2971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Đọc thông tin ở sách giáo khoa đoạn “ Nhà Trần rất quan tâm … triều đại đắp đê. ” thảo luận và trả lời câu hỏi ở phiếu: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Chiến dịch đắp đê diễn ra năm nào? Tìm các sự kiện trong bài nói lên sự quan tâm đến đê điều của nhà Trần?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14600" y="1143000"/>
            <a:ext cx="3886200" cy="12954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2646363" y="15033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Hoạt động nhóm 4</a:t>
            </a:r>
            <a:endParaRPr 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 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33528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- N</a:t>
            </a:r>
            <a:r>
              <a:rPr lang="en-US" sz="2000" b="1">
                <a:solidFill>
                  <a:srgbClr val="0000CC"/>
                </a:solidFill>
              </a:rPr>
              <a:t>ăm 1248 mở</a:t>
            </a:r>
            <a:r>
              <a:rPr lang="en-US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_MG_6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Lí do nhà Trần quan tâm đến việc đắp đê: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Nghề chính của nhân dân ta là trồng lúa nước.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</a:rPr>
              <a:t>Sông ngòi: thuận lợi cho việc cấy trồng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          </a:t>
            </a:r>
            <a:r>
              <a:rPr lang="en-US" sz="2000" b="1">
                <a:solidFill>
                  <a:srgbClr val="0000CC"/>
                </a:solidFill>
              </a:rPr>
              <a:t>khó khăn thường gây ra lũ lụt.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2. Cách tổ chức đắp đê của nhà Trần: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76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Năm 1248 mỏ chiến dịch đắp đê.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- Đặt ra lệ mọi người đều phải tham gia đắp đê, vua Trần cũng trông nom việc đắp đê, đặt chức Hà đê sứ.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3. Kết quả công cuộc đắp đê của nhà Trần: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62000" y="395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Lịch sử</a:t>
            </a:r>
            <a:r>
              <a:rPr lang="en-US" sz="2000" u="sng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905000" y="4429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Nhà Trần và việc đắp đê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206</TotalTime>
  <Words>1075</Words>
  <Application>Microsoft Office PowerPoint</Application>
  <PresentationFormat>Trình chiếu Trên màn hình (4:3)</PresentationFormat>
  <Paragraphs>105</Paragraphs>
  <Slides>22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Watermark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PGDGLQT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TrungNV</dc:creator>
  <cp:lastModifiedBy>Minh Trần Đình</cp:lastModifiedBy>
  <cp:revision>25</cp:revision>
  <dcterms:created xsi:type="dcterms:W3CDTF">2007-03-14T01:13:52Z</dcterms:created>
  <dcterms:modified xsi:type="dcterms:W3CDTF">2021-12-13T03:22:16Z</dcterms:modified>
</cp:coreProperties>
</file>