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376" r:id="rId3"/>
    <p:sldId id="257" r:id="rId4"/>
    <p:sldId id="377" r:id="rId5"/>
    <p:sldId id="355" r:id="rId6"/>
    <p:sldId id="351" r:id="rId7"/>
    <p:sldId id="373" r:id="rId8"/>
    <p:sldId id="323" r:id="rId9"/>
    <p:sldId id="359" r:id="rId10"/>
    <p:sldId id="370" r:id="rId11"/>
    <p:sldId id="374" r:id="rId12"/>
    <p:sldId id="375" r:id="rId13"/>
    <p:sldId id="356" r:id="rId14"/>
    <p:sldId id="364" r:id="rId15"/>
    <p:sldId id="371" r:id="rId16"/>
    <p:sldId id="372" r:id="rId17"/>
    <p:sldId id="308" r:id="rId18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宋体" panose="02010600030101010101" pitchFamily="2" charset="-122"/>
      <p:regular r:id="rId22"/>
    </p:embeddedFont>
    <p:embeddedFont>
      <p:font typeface="VNI-Thufap2" pitchFamily="2" charset="0"/>
      <p:regular r:id="rId23"/>
    </p:embeddedFont>
    <p:embeddedFont>
      <p:font typeface="Arial-SGK-TV" pitchFamily="2" charset="0"/>
      <p:regular r:id="rId24"/>
      <p:bold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CC"/>
    <a:srgbClr val="FFCCFF"/>
    <a:srgbClr val="FFFFCC"/>
    <a:srgbClr val="006600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134" d="100"/>
          <a:sy n="134" d="100"/>
        </p:scale>
        <p:origin x="690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audio" Target="../media/audio3.wav"/><Relationship Id="rId18" Type="http://schemas.openxmlformats.org/officeDocument/2006/relationships/image" Target="../media/image10.gif"/><Relationship Id="rId26" Type="http://schemas.openxmlformats.org/officeDocument/2006/relationships/image" Target="../media/image18.gif"/><Relationship Id="rId3" Type="http://schemas.openxmlformats.org/officeDocument/2006/relationships/tags" Target="../tags/tag4.xml"/><Relationship Id="rId21" Type="http://schemas.openxmlformats.org/officeDocument/2006/relationships/image" Target="../media/image13.gif"/><Relationship Id="rId7" Type="http://schemas.openxmlformats.org/officeDocument/2006/relationships/tags" Target="../tags/tag8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7.gif"/><Relationship Id="rId2" Type="http://schemas.openxmlformats.org/officeDocument/2006/relationships/tags" Target="../tags/tag3.xml"/><Relationship Id="rId16" Type="http://schemas.openxmlformats.org/officeDocument/2006/relationships/audio" Target="../media/audio6.wav"/><Relationship Id="rId20" Type="http://schemas.openxmlformats.org/officeDocument/2006/relationships/image" Target="../media/image12.gi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audio" Target="../media/audio1.wav"/><Relationship Id="rId24" Type="http://schemas.openxmlformats.org/officeDocument/2006/relationships/image" Target="../media/image16.gif"/><Relationship Id="rId5" Type="http://schemas.openxmlformats.org/officeDocument/2006/relationships/tags" Target="../tags/tag6.xml"/><Relationship Id="rId15" Type="http://schemas.openxmlformats.org/officeDocument/2006/relationships/audio" Target="../media/audio5.wav"/><Relationship Id="rId23" Type="http://schemas.openxmlformats.org/officeDocument/2006/relationships/image" Target="../media/image15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11.gi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audio" Target="../media/audio3.wav"/><Relationship Id="rId18" Type="http://schemas.openxmlformats.org/officeDocument/2006/relationships/image" Target="../media/image10.gif"/><Relationship Id="rId26" Type="http://schemas.openxmlformats.org/officeDocument/2006/relationships/image" Target="../media/image18.gif"/><Relationship Id="rId3" Type="http://schemas.openxmlformats.org/officeDocument/2006/relationships/tags" Target="../tags/tag12.xml"/><Relationship Id="rId21" Type="http://schemas.openxmlformats.org/officeDocument/2006/relationships/image" Target="../media/image13.gif"/><Relationship Id="rId7" Type="http://schemas.openxmlformats.org/officeDocument/2006/relationships/tags" Target="../tags/tag16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7.gif"/><Relationship Id="rId2" Type="http://schemas.openxmlformats.org/officeDocument/2006/relationships/tags" Target="../tags/tag11.xml"/><Relationship Id="rId16" Type="http://schemas.openxmlformats.org/officeDocument/2006/relationships/audio" Target="../media/audio6.wav"/><Relationship Id="rId20" Type="http://schemas.openxmlformats.org/officeDocument/2006/relationships/image" Target="../media/image12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1.wav"/><Relationship Id="rId24" Type="http://schemas.openxmlformats.org/officeDocument/2006/relationships/image" Target="../media/image16.gif"/><Relationship Id="rId5" Type="http://schemas.openxmlformats.org/officeDocument/2006/relationships/tags" Target="../tags/tag14.xml"/><Relationship Id="rId15" Type="http://schemas.openxmlformats.org/officeDocument/2006/relationships/audio" Target="../media/audio5.wav"/><Relationship Id="rId23" Type="http://schemas.openxmlformats.org/officeDocument/2006/relationships/image" Target="../media/image15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11.gif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8000" b="1" dirty="0" err="1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¬n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</a:rPr>
              <a:t>ơ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8" y="2181223"/>
            <a:ext cx="5968266" cy="2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trư­ît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v¸n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64681" y="885369"/>
            <a:ext cx="2974862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n« ®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ïa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Çm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Ü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5844" y="912422"/>
            <a:ext cx="2653279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chuån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54945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h¨m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hë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05820" y="2657068"/>
            <a:ext cx="4630936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l­ưít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nh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ư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móa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.VnAvant" pitchFamily="34" charset="0"/>
              </a:rPr>
              <a:t>l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chemeClr val="bg1"/>
                </a:solidFill>
                <a:latin typeface=".VnAvant" pitchFamily="34" charset="0"/>
              </a:rPr>
              <a:t>în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1088" y="4409584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V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în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86516" y="438266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sî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ít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83513" y="15573"/>
            <a:ext cx="169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L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ư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­ít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v¸n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340" y="684651"/>
            <a:ext cx="8672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­ît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v¸n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n«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ïa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Ü.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b¹n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chuån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h¨m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hë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®i. §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móa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d¸m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xa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ë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cæ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5" y="3670084"/>
            <a:ext cx="5299302" cy="197234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642938" y="684651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7" y="1084761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613" y="1069384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7" y="1884981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4788" y="1884981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5856" y="2285091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2254" y="2711265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6" y="3201632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8669" y="3163151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83513" y="15573"/>
            <a:ext cx="169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L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ư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­ít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v¸n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340" y="684651"/>
            <a:ext cx="8672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­ît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v¸n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n«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ïa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Ü.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b¹n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chuån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h¨m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hë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®i. §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móa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d¸m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xa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ë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cæ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5" y="3670084"/>
            <a:ext cx="5299302" cy="197234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42938" y="684651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170" y="1908613"/>
            <a:ext cx="35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5086" y="972457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a)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cón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85" y="2300514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v</a:t>
            </a:r>
            <a:r>
              <a:rPr lang="en-US" sz="3600" dirty="0" err="1" smtClean="0">
                <a:solidFill>
                  <a:srgbClr val="C00000"/>
                </a:solidFill>
                <a:latin typeface=".VnAvant" pitchFamily="34" charset="0"/>
              </a:rPr>
              <a:t>ư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în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084" y="3759200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c)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8117" y="907142"/>
            <a:ext cx="433976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ít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, ë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88116" y="2329542"/>
            <a:ext cx="433976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3600" dirty="0" err="1" smtClean="0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d¸m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0058" y="3788227"/>
            <a:ext cx="439782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3)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l­</a:t>
            </a:r>
            <a:r>
              <a:rPr lang="en-US" sz="3600" dirty="0" err="1" smtClean="0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ít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3600" dirty="0" err="1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móa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600" dirty="0" err="1" smtClean="0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în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13" idx="1"/>
          </p:cNvCxnSpPr>
          <p:nvPr/>
        </p:nvCxnSpPr>
        <p:spPr>
          <a:xfrm>
            <a:off x="2670629" y="1299029"/>
            <a:ext cx="1959429" cy="2815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2" idx="1"/>
          </p:cNvCxnSpPr>
          <p:nvPr/>
        </p:nvCxnSpPr>
        <p:spPr>
          <a:xfrm>
            <a:off x="2670628" y="2627086"/>
            <a:ext cx="2017488" cy="29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670627" y="1299029"/>
            <a:ext cx="2017490" cy="2786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ươn.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 nước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vượn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hứa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lượn sóng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hươu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1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trượt ván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ước mong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86038" y="235385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6954" y="2353850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6031" y="99653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3047" y="16693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lươ</a:t>
            </a:r>
            <a:r>
              <a:rPr lang="en-US" sz="1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3047" y="3049574"/>
            <a:ext cx="4992674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lươ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0629" y="3980238"/>
            <a:ext cx="3800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</a:t>
            </a:r>
            <a:r>
              <a:rPr lang="en-US" sz="6000" b="1" dirty="0" err="1" smtClean="0">
                <a:latin typeface=".VnAvant" pitchFamily="34" charset="0"/>
              </a:rPr>
              <a:t>l­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3047" y="2275915"/>
            <a:ext cx="4868006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lờ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ươ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lươ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7" y="2040992"/>
            <a:ext cx="37147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86038" y="235385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4091" y="2353849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itchFamily="34" charset="0"/>
              </a:rPr>
              <a:t>t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6031" y="99653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6600" dirty="0">
              <a:solidFill>
                <a:srgbClr val="FF0000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398" y="1480783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lướ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398" y="2659215"/>
            <a:ext cx="4013205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lướ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29" y="3828864"/>
            <a:ext cx="343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ướt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v¸n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2398" y="2063649"/>
            <a:ext cx="5309800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lờ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ướ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lươ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s¾c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lướ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1" y="1321229"/>
            <a:ext cx="33623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rèt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kho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1" y="930623"/>
            <a:ext cx="8307510" cy="372116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485900" y="3429000"/>
            <a:ext cx="1042988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464719" y="3307556"/>
            <a:ext cx="4095751" cy="847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52801" y="3057525"/>
            <a:ext cx="2405062" cy="11206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36319" y="3284036"/>
            <a:ext cx="931286" cy="83076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541" y="3558770"/>
            <a:ext cx="61371" cy="49709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ư¬n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ươt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83513" y="15573"/>
            <a:ext cx="169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L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ư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­ít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v¸n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340" y="684651"/>
            <a:ext cx="8672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­ît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v¸n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n«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ïa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Ü.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b¹n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chuån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h¨m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hë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®i. §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móa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d¸m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xa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ë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cæ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5" y="3670084"/>
            <a:ext cx="5299302" cy="197234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271</Words>
  <Application>Microsoft Office PowerPoint</Application>
  <PresentationFormat>On-screen Show (16:10)</PresentationFormat>
  <Paragraphs>95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Tahoma</vt:lpstr>
      <vt:lpstr>宋体</vt:lpstr>
      <vt:lpstr>VNI-Thufap2</vt:lpstr>
      <vt:lpstr>Arial-SGK-TV</vt:lpstr>
      <vt:lpstr>Calibri</vt:lpstr>
      <vt:lpstr>Times New Roman</vt:lpstr>
      <vt:lpstr>.VnAvant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316</cp:revision>
  <dcterms:created xsi:type="dcterms:W3CDTF">2020-02-10T09:35:50Z</dcterms:created>
  <dcterms:modified xsi:type="dcterms:W3CDTF">2021-12-19T13:19:19Z</dcterms:modified>
</cp:coreProperties>
</file>