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256" r:id="rId3"/>
    <p:sldId id="257" r:id="rId4"/>
    <p:sldId id="345" r:id="rId5"/>
    <p:sldId id="333" r:id="rId6"/>
    <p:sldId id="344" r:id="rId7"/>
    <p:sldId id="282" r:id="rId8"/>
    <p:sldId id="337" r:id="rId9"/>
    <p:sldId id="346" r:id="rId10"/>
    <p:sldId id="336" r:id="rId11"/>
    <p:sldId id="323" r:id="rId12"/>
    <p:sldId id="347" r:id="rId13"/>
    <p:sldId id="309" r:id="rId14"/>
    <p:sldId id="310" r:id="rId15"/>
    <p:sldId id="324" r:id="rId16"/>
    <p:sldId id="325" r:id="rId17"/>
    <p:sldId id="326" r:id="rId18"/>
    <p:sldId id="328" r:id="rId19"/>
    <p:sldId id="329" r:id="rId20"/>
    <p:sldId id="308" r:id="rId21"/>
  </p:sldIdLst>
  <p:sldSz cx="9144000" cy="5715000" type="screen16x1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Tahoma" pitchFamily="34" charset="0"/>
      <p:regular r:id="rId28"/>
      <p:bold r:id="rId29"/>
    </p:embeddedFont>
    <p:embeddedFont>
      <p:font typeface=".VnTifani Heavy" pitchFamily="34" charset="0"/>
      <p:regular r:id="rId30"/>
    </p:embeddedFont>
    <p:embeddedFont>
      <p:font typeface=".VnAvant" pitchFamily="34" charset="0"/>
      <p:regular r:id="rId31"/>
      <p:bold r:id="rId32"/>
      <p:italic r:id="rId33"/>
    </p:embeddedFont>
    <p:embeddedFont>
      <p:font typeface="Comic Sans MS" pitchFamily="66" charset="0"/>
      <p:regular r:id="rId34"/>
      <p:bold r:id="rId35"/>
    </p:embeddedFont>
    <p:embeddedFont>
      <p:font typeface="Arial Black" pitchFamily="34" charset="0"/>
      <p:bold r:id="rId36"/>
    </p:embeddedFont>
    <p:embeddedFont>
      <p:font typeface="VNI-Thufap2" pitchFamily="2" charset="0"/>
      <p:regular r:id="rId37"/>
    </p:embeddedFont>
    <p:embeddedFont>
      <p:font typeface=".VnTifani HeavyH" pitchFamily="34" charset="0"/>
      <p:regular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CC"/>
    <a:srgbClr val="FFFFCC"/>
    <a:srgbClr val="0000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y­.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y­.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slide" Target="slide20.xml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9.xml"/><Relationship Id="rId5" Type="http://schemas.openxmlformats.org/officeDocument/2006/relationships/image" Target="../media/image23.png"/><Relationship Id="rId15" Type="http://schemas.openxmlformats.org/officeDocument/2006/relationships/slide" Target="slide16.xml"/><Relationship Id="rId10" Type="http://schemas.openxmlformats.org/officeDocument/2006/relationships/image" Target="../media/image27.png"/><Relationship Id="rId19" Type="http://schemas.openxmlformats.org/officeDocument/2006/relationships/image" Target="../media/image33.gif"/><Relationship Id="rId4" Type="http://schemas.openxmlformats.org/officeDocument/2006/relationships/slide" Target="slide18.xml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tags" Target="../tags/tag5.xml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audio" Target="../media/audio7.wav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6.wav"/><Relationship Id="rId1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5.gif"/><Relationship Id="rId3" Type="http://schemas.openxmlformats.org/officeDocument/2006/relationships/tags" Target="../tags/tag8.xml"/><Relationship Id="rId21" Type="http://schemas.openxmlformats.org/officeDocument/2006/relationships/image" Target="../media/image38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4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6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slide" Target="slide15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5.gif"/><Relationship Id="rId3" Type="http://schemas.openxmlformats.org/officeDocument/2006/relationships/tags" Target="../tags/tag16.xml"/><Relationship Id="rId21" Type="http://schemas.openxmlformats.org/officeDocument/2006/relationships/image" Target="../media/image38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4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50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49.pn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36.gif"/><Relationship Id="rId31" Type="http://schemas.openxmlformats.org/officeDocument/2006/relationships/image" Target="../media/image5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5.xml"/><Relationship Id="rId30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2" y="1190172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a. D×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tư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2" y="2590801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b. Hµ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13089" y="1161144"/>
            <a:ext cx="383902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1.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l¸,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ve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Lª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20349" y="2590776"/>
            <a:ext cx="383176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10" idx="1"/>
          </p:cNvCxnSpPr>
          <p:nvPr/>
        </p:nvCxnSpPr>
        <p:spPr>
          <a:xfrm>
            <a:off x="2946402" y="1647372"/>
            <a:ext cx="1973947" cy="1400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946402" y="1618344"/>
            <a:ext cx="1966687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1360227"/>
            <a:ext cx="8315808" cy="19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5" name="Bai 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714" t="16071" r="11429" b="15040"/>
          <a:stretch/>
        </p:blipFill>
        <p:spPr>
          <a:xfrm>
            <a:off x="1124856" y="651817"/>
            <a:ext cx="6894285" cy="441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6038396" y="1966626"/>
            <a:ext cx="2176917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 smtClean="0">
                <a:latin typeface=".VnAvant" pitchFamily="34" charset="0"/>
              </a:rPr>
              <a:t>B. </a:t>
            </a:r>
            <a:r>
              <a:rPr lang="en-US" sz="2200" b="1" dirty="0" err="1" smtClean="0">
                <a:latin typeface=".VnAvant" pitchFamily="34" charset="0"/>
              </a:rPr>
              <a:t>Chó</a:t>
            </a:r>
            <a:r>
              <a:rPr lang="en-US" sz="2200" b="1" dirty="0" smtClean="0">
                <a:latin typeface=".VnAvant" pitchFamily="34" charset="0"/>
              </a:rPr>
              <a:t> ý</a:t>
            </a:r>
            <a:endParaRPr lang="en-US" sz="22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2611326" y="2002027"/>
            <a:ext cx="216387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 smtClean="0">
                <a:latin typeface=".VnAvant" pitchFamily="34" charset="0"/>
              </a:rPr>
              <a:t>A. L¾ng </a:t>
            </a:r>
            <a:r>
              <a:rPr lang="en-US" sz="2200" b="1" dirty="0" err="1" smtClean="0">
                <a:latin typeface=".VnAvant" pitchFamily="34" charset="0"/>
              </a:rPr>
              <a:t>nghe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21997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52675" y="353952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L¸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803900" y="210707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Hoa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56277" y="353952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V¶i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2675" y="2124740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Chó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ý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Gµ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97" y="3445187"/>
            <a:ext cx="2581789" cy="147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433879"/>
            <a:ext cx="2552702" cy="13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34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 – 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y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415268"/>
            <a:ext cx="22098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5" y="3951147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e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34: v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y­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4" y="1105805"/>
            <a:ext cx="2630714" cy="26080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13047" y="16693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2298" y="2900562"/>
            <a:ext cx="3744445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Đ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13047" y="2275915"/>
            <a:ext cx="4868006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Đ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vê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e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ve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/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ve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366" y="4154345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t¸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34: v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y­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0" y="1331620"/>
            <a:ext cx="3335243" cy="28082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13047" y="16693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t¸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2298" y="3293835"/>
            <a:ext cx="3744445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Đ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13047" y="2275915"/>
            <a:ext cx="4868006" cy="81068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Đ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a – ta – s¾c – ta/t¸</a:t>
            </a:r>
          </a:p>
        </p:txBody>
      </p:sp>
    </p:spTree>
    <p:extLst>
      <p:ext uri="{BB962C8B-B14F-4D97-AF65-F5344CB8AC3E}">
        <p14:creationId xmlns:p14="http://schemas.microsoft.com/office/powerpoint/2010/main" val="260285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7" y="503179"/>
            <a:ext cx="6890070" cy="51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7" y="503179"/>
            <a:ext cx="6890070" cy="5197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8741" y="2502726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1825" y="604779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1" y="5049983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vâ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9079" y="1596592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9079" y="2671694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2344" y="1427624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vÝ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6339" y="3607850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004" y="3438882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vë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6339" y="4659196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3925" y="5198737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y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x·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D×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19" y="825525"/>
            <a:ext cx="8220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.VnAvant" pitchFamily="34" charset="0"/>
              </a:rPr>
              <a:t>D× </a:t>
            </a:r>
            <a:r>
              <a:rPr lang="en-US" sz="2800" dirty="0" err="1" smtClean="0">
                <a:latin typeface=".VnAvant" pitchFamily="34" charset="0"/>
              </a:rPr>
              <a:t>t­ư</a:t>
            </a:r>
            <a:r>
              <a:rPr lang="en-US" sz="2800" dirty="0" smtClean="0">
                <a:latin typeface=".VnAvant" pitchFamily="34" charset="0"/>
              </a:rPr>
              <a:t> lµ y t¸. </a:t>
            </a:r>
            <a:r>
              <a:rPr lang="en-US" sz="2800" dirty="0" err="1" smtClean="0">
                <a:latin typeface=".VnAvant" pitchFamily="34" charset="0"/>
              </a:rPr>
              <a:t>Trưa</a:t>
            </a:r>
            <a:r>
              <a:rPr lang="en-US" sz="2800" dirty="0" smtClean="0">
                <a:latin typeface=".VnAvant" pitchFamily="34" charset="0"/>
              </a:rPr>
              <a:t> qua, d× </a:t>
            </a:r>
            <a:r>
              <a:rPr lang="en-US" sz="2800" dirty="0" err="1" smtClean="0">
                <a:latin typeface=".VnAvant" pitchFamily="34" charset="0"/>
              </a:rPr>
              <a:t>ra</a:t>
            </a:r>
            <a:r>
              <a:rPr lang="en-US" sz="2800" dirty="0" smtClean="0">
                <a:latin typeface=".VnAvant" pitchFamily="34" charset="0"/>
              </a:rPr>
              <a:t> y </a:t>
            </a:r>
            <a:r>
              <a:rPr lang="en-US" sz="2800" dirty="0" err="1" smtClean="0">
                <a:latin typeface=".VnAvant" pitchFamily="34" charset="0"/>
              </a:rPr>
              <a:t>tÕ</a:t>
            </a:r>
            <a:r>
              <a:rPr lang="en-US" sz="2800" dirty="0" smtClean="0">
                <a:latin typeface=".VnAvant" pitchFamily="34" charset="0"/>
              </a:rPr>
              <a:t> x·. </a:t>
            </a:r>
            <a:r>
              <a:rPr lang="en-US" sz="2800" dirty="0" err="1" smtClean="0">
                <a:latin typeface=".VnAvant" pitchFamily="34" charset="0"/>
              </a:rPr>
              <a:t>Khi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vÒ</a:t>
            </a:r>
            <a:r>
              <a:rPr lang="en-US" sz="2800" dirty="0" smtClean="0">
                <a:latin typeface=".VnAvant" pitchFamily="34" charset="0"/>
              </a:rPr>
              <a:t> d× </a:t>
            </a:r>
            <a:r>
              <a:rPr lang="en-US" sz="2800" dirty="0" err="1" smtClean="0">
                <a:latin typeface=".VnAvant" pitchFamily="34" charset="0"/>
              </a:rPr>
              <a:t>ghÐ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 Hµ. D× </a:t>
            </a:r>
            <a:r>
              <a:rPr lang="en-US" sz="2800" dirty="0" err="1" smtClean="0">
                <a:latin typeface=".VnAvant" pitchFamily="34" charset="0"/>
              </a:rPr>
              <a:t>chØ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cho</a:t>
            </a:r>
            <a:r>
              <a:rPr lang="en-US" sz="2800" dirty="0" smtClean="0">
                <a:latin typeface=".VnAvant" pitchFamily="34" charset="0"/>
              </a:rPr>
              <a:t> Hµ </a:t>
            </a:r>
            <a:r>
              <a:rPr lang="en-US" sz="2800" dirty="0" err="1" smtClean="0">
                <a:latin typeface=".VnAvant" pitchFamily="34" charset="0"/>
              </a:rPr>
              <a:t>vÏ</a:t>
            </a:r>
            <a:r>
              <a:rPr lang="en-US" sz="2800" dirty="0" smtClean="0">
                <a:latin typeface=".VnAvant" pitchFamily="34" charset="0"/>
              </a:rPr>
              <a:t>. Hµ </a:t>
            </a:r>
            <a:r>
              <a:rPr lang="en-US" sz="2800" dirty="0" err="1" smtClean="0">
                <a:latin typeface=".VnAvant" pitchFamily="34" charset="0"/>
              </a:rPr>
              <a:t>vÏ</a:t>
            </a:r>
            <a:r>
              <a:rPr lang="en-US" sz="2800" dirty="0" smtClean="0">
                <a:latin typeface=".VnAvant" pitchFamily="34" charset="0"/>
              </a:rPr>
              <a:t> l¸, </a:t>
            </a:r>
            <a:r>
              <a:rPr lang="en-US" sz="2800" dirty="0" err="1" smtClean="0">
                <a:latin typeface=".VnAvant" pitchFamily="34" charset="0"/>
              </a:rPr>
              <a:t>vÏ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ve</a:t>
            </a:r>
            <a:r>
              <a:rPr lang="en-US" sz="2800" dirty="0" smtClean="0">
                <a:latin typeface=".VnAvant" pitchFamily="34" charset="0"/>
              </a:rPr>
              <a:t>. Hµ </a:t>
            </a:r>
            <a:r>
              <a:rPr lang="en-US" sz="2800" dirty="0" err="1" smtClean="0">
                <a:latin typeface=".VnAvant" pitchFamily="34" charset="0"/>
              </a:rPr>
              <a:t>vÏ</a:t>
            </a:r>
            <a:r>
              <a:rPr lang="en-US" sz="2800" dirty="0" smtClean="0">
                <a:latin typeface=".VnAvant" pitchFamily="34" charset="0"/>
              </a:rPr>
              <a:t> c¶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Lª.</a:t>
            </a:r>
            <a:endParaRPr lang="en-US" sz="2800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81" y="2453577"/>
            <a:ext cx="4204154" cy="305089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D×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</a:t>
            </a:r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ư</a:t>
            </a:r>
            <a:endParaRPr lang="en-US" sz="24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6715" y="885369"/>
            <a:ext cx="2324085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y t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Trưa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qua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y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x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·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614380"/>
            <a:ext cx="2492828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vÒ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ghÐ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25395" y="4310709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l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04544" y="4281680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ve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663</Words>
  <Application>Microsoft Office PowerPoint</Application>
  <PresentationFormat>On-screen Show (16:10)</PresentationFormat>
  <Paragraphs>123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宋体</vt:lpstr>
      <vt:lpstr>Tahoma</vt:lpstr>
      <vt:lpstr>.VnTifani Heavy</vt:lpstr>
      <vt:lpstr>.VnAvant</vt:lpstr>
      <vt:lpstr>Comic Sans MS</vt:lpstr>
      <vt:lpstr>Arial Black</vt:lpstr>
      <vt:lpstr>VNI-Thufap2</vt:lpstr>
      <vt:lpstr>Times New Roman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219</cp:revision>
  <dcterms:created xsi:type="dcterms:W3CDTF">2020-02-10T09:35:50Z</dcterms:created>
  <dcterms:modified xsi:type="dcterms:W3CDTF">2020-09-21T03:38:02Z</dcterms:modified>
</cp:coreProperties>
</file>