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10" r:id="rId3"/>
    <p:sldMasterId id="2147483722" r:id="rId4"/>
    <p:sldMasterId id="2147483734" r:id="rId5"/>
  </p:sldMasterIdLst>
  <p:notesMasterIdLst>
    <p:notesMasterId r:id="rId37"/>
  </p:notesMasterIdLst>
  <p:sldIdLst>
    <p:sldId id="310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6" r:id="rId14"/>
    <p:sldId id="299" r:id="rId15"/>
    <p:sldId id="311" r:id="rId16"/>
    <p:sldId id="268" r:id="rId17"/>
    <p:sldId id="269" r:id="rId18"/>
    <p:sldId id="271" r:id="rId19"/>
    <p:sldId id="300" r:id="rId20"/>
    <p:sldId id="312" r:id="rId21"/>
    <p:sldId id="315" r:id="rId22"/>
    <p:sldId id="313" r:id="rId23"/>
    <p:sldId id="317" r:id="rId24"/>
    <p:sldId id="314" r:id="rId25"/>
    <p:sldId id="318" r:id="rId26"/>
    <p:sldId id="301" r:id="rId27"/>
    <p:sldId id="273" r:id="rId28"/>
    <p:sldId id="319" r:id="rId29"/>
    <p:sldId id="277" r:id="rId30"/>
    <p:sldId id="320" r:id="rId31"/>
    <p:sldId id="278" r:id="rId32"/>
    <p:sldId id="306" r:id="rId33"/>
    <p:sldId id="279" r:id="rId34"/>
    <p:sldId id="274" r:id="rId35"/>
    <p:sldId id="308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E7FF"/>
    <a:srgbClr val="33CCFF"/>
    <a:srgbClr val="66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47" d="100"/>
          <a:sy n="47" d="100"/>
        </p:scale>
        <p:origin x="66" y="73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7914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4617187"/>
      </p:ext>
    </p:extLst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559991"/>
      </p:ext>
    </p:extLst>
  </p:cSld>
  <p:clrMapOvr>
    <a:masterClrMapping/>
  </p:clrMapOvr>
  <p:transition spd="slow">
    <p:randomBar dir="vert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442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image" Target="../media/image1.jpe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11/8/2021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49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50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2021/11/8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48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4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9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22.wdp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png"/><Relationship Id="rId18" Type="http://schemas.openxmlformats.org/officeDocument/2006/relationships/image" Target="../media/image54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3.png"/><Relationship Id="rId12" Type="http://schemas.openxmlformats.org/officeDocument/2006/relationships/image" Target="../media/image48.png"/><Relationship Id="rId17" Type="http://schemas.openxmlformats.org/officeDocument/2006/relationships/image" Target="../media/image53.png"/><Relationship Id="rId2" Type="http://schemas.openxmlformats.org/officeDocument/2006/relationships/slideLayout" Target="../slideLayouts/slideLayout49.xml"/><Relationship Id="rId16" Type="http://schemas.openxmlformats.org/officeDocument/2006/relationships/image" Target="../media/image52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42.png"/><Relationship Id="rId11" Type="http://schemas.openxmlformats.org/officeDocument/2006/relationships/image" Target="../media/image47.png"/><Relationship Id="rId5" Type="http://schemas.openxmlformats.org/officeDocument/2006/relationships/image" Target="../media/image41.png"/><Relationship Id="rId15" Type="http://schemas.openxmlformats.org/officeDocument/2006/relationships/image" Target="../media/image51.png"/><Relationship Id="rId10" Type="http://schemas.openxmlformats.org/officeDocument/2006/relationships/image" Target="../media/image46.png"/><Relationship Id="rId4" Type="http://schemas.openxmlformats.org/officeDocument/2006/relationships/image" Target="../media/image40.png"/><Relationship Id="rId9" Type="http://schemas.openxmlformats.org/officeDocument/2006/relationships/image" Target="../media/image45.png"/><Relationship Id="rId14" Type="http://schemas.openxmlformats.org/officeDocument/2006/relationships/image" Target="../media/image5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5" Type="http://schemas.microsoft.com/office/2007/relationships/hdphoto" Target="../media/hdphoto22.wdp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5" Type="http://schemas.microsoft.com/office/2007/relationships/hdphoto" Target="../media/hdphoto22.wdp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.xml"/><Relationship Id="rId9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9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GIF"/><Relationship Id="rId2" Type="http://schemas.openxmlformats.org/officeDocument/2006/relationships/image" Target="../media/image55.GIF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microsoft.com/office/2007/relationships/hdphoto" Target="../media/hdphoto7.wdp"/><Relationship Id="rId18" Type="http://schemas.openxmlformats.org/officeDocument/2006/relationships/image" Target="../media/image9.png"/><Relationship Id="rId3" Type="http://schemas.openxmlformats.org/officeDocument/2006/relationships/slideLayout" Target="../slideLayouts/slideLayout2.xml"/><Relationship Id="rId7" Type="http://schemas.microsoft.com/office/2007/relationships/hdphoto" Target="../media/hdphoto4.wdp"/><Relationship Id="rId12" Type="http://schemas.openxmlformats.org/officeDocument/2006/relationships/image" Target="../media/image15.png"/><Relationship Id="rId17" Type="http://schemas.microsoft.com/office/2007/relationships/hdphoto" Target="../media/hdphoto9.wdp"/><Relationship Id="rId2" Type="http://schemas.openxmlformats.org/officeDocument/2006/relationships/audio" Target="../media/media2.mp3"/><Relationship Id="rId16" Type="http://schemas.openxmlformats.org/officeDocument/2006/relationships/image" Target="../media/image17.png"/><Relationship Id="rId20" Type="http://schemas.openxmlformats.org/officeDocument/2006/relationships/slide" Target="slide5.xml"/><Relationship Id="rId1" Type="http://schemas.microsoft.com/office/2007/relationships/media" Target="../media/media2.mp3"/><Relationship Id="rId6" Type="http://schemas.openxmlformats.org/officeDocument/2006/relationships/image" Target="../media/image12.png"/><Relationship Id="rId11" Type="http://schemas.microsoft.com/office/2007/relationships/hdphoto" Target="../media/hdphoto6.wdp"/><Relationship Id="rId5" Type="http://schemas.microsoft.com/office/2007/relationships/hdphoto" Target="../media/hdphoto3.wdp"/><Relationship Id="rId15" Type="http://schemas.microsoft.com/office/2007/relationships/hdphoto" Target="../media/hdphoto8.wdp"/><Relationship Id="rId10" Type="http://schemas.openxmlformats.org/officeDocument/2006/relationships/image" Target="../media/image14.png"/><Relationship Id="rId19" Type="http://schemas.openxmlformats.org/officeDocument/2006/relationships/slide" Target="slide4.xml"/><Relationship Id="rId4" Type="http://schemas.openxmlformats.org/officeDocument/2006/relationships/image" Target="../media/image11.png"/><Relationship Id="rId9" Type="http://schemas.microsoft.com/office/2007/relationships/hdphoto" Target="../media/hdphoto5.wdp"/><Relationship Id="rId14" Type="http://schemas.openxmlformats.org/officeDocument/2006/relationships/image" Target="../media/image16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audio" Target="../media/audio2.wav"/><Relationship Id="rId7" Type="http://schemas.openxmlformats.org/officeDocument/2006/relationships/image" Target="../media/image2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audio" Target="../media/audio3.wav"/><Relationship Id="rId9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13" Type="http://schemas.openxmlformats.org/officeDocument/2006/relationships/image" Target="../media/image23.png"/><Relationship Id="rId18" Type="http://schemas.microsoft.com/office/2007/relationships/hdphoto" Target="../media/hdphoto15.wdp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9.png"/><Relationship Id="rId7" Type="http://schemas.openxmlformats.org/officeDocument/2006/relationships/image" Target="../media/image21.png"/><Relationship Id="rId12" Type="http://schemas.microsoft.com/office/2007/relationships/hdphoto" Target="../media/hdphoto6.wdp"/><Relationship Id="rId17" Type="http://schemas.openxmlformats.org/officeDocument/2006/relationships/image" Target="../media/image25.png"/><Relationship Id="rId2" Type="http://schemas.openxmlformats.org/officeDocument/2006/relationships/audio" Target="../media/media3.mp3"/><Relationship Id="rId16" Type="http://schemas.microsoft.com/office/2007/relationships/hdphoto" Target="../media/hdphoto14.wdp"/><Relationship Id="rId20" Type="http://schemas.microsoft.com/office/2007/relationships/hdphoto" Target="../media/hdphoto8.wdp"/><Relationship Id="rId1" Type="http://schemas.microsoft.com/office/2007/relationships/media" Target="../media/media3.mp3"/><Relationship Id="rId6" Type="http://schemas.microsoft.com/office/2007/relationships/hdphoto" Target="../media/hdphoto5.wdp"/><Relationship Id="rId11" Type="http://schemas.openxmlformats.org/officeDocument/2006/relationships/image" Target="../media/image14.png"/><Relationship Id="rId5" Type="http://schemas.openxmlformats.org/officeDocument/2006/relationships/image" Target="../media/image13.png"/><Relationship Id="rId15" Type="http://schemas.openxmlformats.org/officeDocument/2006/relationships/image" Target="../media/image24.png"/><Relationship Id="rId23" Type="http://schemas.openxmlformats.org/officeDocument/2006/relationships/slide" Target="slide6.xml"/><Relationship Id="rId10" Type="http://schemas.microsoft.com/office/2007/relationships/hdphoto" Target="../media/hdphoto12.wdp"/><Relationship Id="rId19" Type="http://schemas.openxmlformats.org/officeDocument/2006/relationships/image" Target="../media/image16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22.png"/><Relationship Id="rId14" Type="http://schemas.microsoft.com/office/2007/relationships/hdphoto" Target="../media/hdphoto13.wdp"/><Relationship Id="rId22" Type="http://schemas.openxmlformats.org/officeDocument/2006/relationships/slide" Target="slide7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audio" Target="../media/audio2.wav"/><Relationship Id="rId7" Type="http://schemas.openxmlformats.org/officeDocument/2006/relationships/image" Target="../media/image2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10" Type="http://schemas.openxmlformats.org/officeDocument/2006/relationships/slide" Target="slide5.xml"/><Relationship Id="rId4" Type="http://schemas.openxmlformats.org/officeDocument/2006/relationships/audio" Target="../media/audio3.wav"/><Relationship Id="rId9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14.png"/><Relationship Id="rId18" Type="http://schemas.microsoft.com/office/2007/relationships/hdphoto" Target="../media/hdphoto18.wdp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microsoft.com/office/2007/relationships/hdphoto" Target="../media/hdphoto16.wdp"/><Relationship Id="rId17" Type="http://schemas.openxmlformats.org/officeDocument/2006/relationships/image" Target="../media/image29.png"/><Relationship Id="rId2" Type="http://schemas.openxmlformats.org/officeDocument/2006/relationships/audio" Target="../media/media3.mp3"/><Relationship Id="rId16" Type="http://schemas.microsoft.com/office/2007/relationships/hdphoto" Target="../media/hdphoto17.wdp"/><Relationship Id="rId20" Type="http://schemas.microsoft.com/office/2007/relationships/hdphoto" Target="../media/hdphoto19.wdp"/><Relationship Id="rId1" Type="http://schemas.microsoft.com/office/2007/relationships/media" Target="../media/media3.mp3"/><Relationship Id="rId6" Type="http://schemas.microsoft.com/office/2007/relationships/hdphoto" Target="../media/hdphoto8.wdp"/><Relationship Id="rId11" Type="http://schemas.openxmlformats.org/officeDocument/2006/relationships/image" Target="../media/image27.png"/><Relationship Id="rId5" Type="http://schemas.openxmlformats.org/officeDocument/2006/relationships/image" Target="../media/image16.png"/><Relationship Id="rId15" Type="http://schemas.openxmlformats.org/officeDocument/2006/relationships/image" Target="../media/image28.png"/><Relationship Id="rId23" Type="http://schemas.openxmlformats.org/officeDocument/2006/relationships/slide" Target="slide8.xml"/><Relationship Id="rId10" Type="http://schemas.microsoft.com/office/2007/relationships/hdphoto" Target="../media/hdphoto3.wdp"/><Relationship Id="rId19" Type="http://schemas.openxmlformats.org/officeDocument/2006/relationships/image" Target="../media/image30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11.png"/><Relationship Id="rId14" Type="http://schemas.microsoft.com/office/2007/relationships/hdphoto" Target="../media/hdphoto6.wdp"/><Relationship Id="rId22" Type="http://schemas.openxmlformats.org/officeDocument/2006/relationships/slide" Target="slide9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8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.xml"/><Relationship Id="rId5" Type="http://schemas.microsoft.com/office/2007/relationships/hdphoto" Target="../media/hdphoto10.wdp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1.GIF"/><Relationship Id="rId5" Type="http://schemas.openxmlformats.org/officeDocument/2006/relationships/image" Target="../media/image9.png"/><Relationship Id="rId10" Type="http://schemas.microsoft.com/office/2007/relationships/hdphoto" Target="../media/hdphoto20.wdp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35" y="0"/>
            <a:ext cx="11551920" cy="777303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47750" y="1078057"/>
            <a:ext cx="1053528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Thứ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hai </a:t>
            </a:r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ngày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8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tháng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11 </a:t>
            </a:r>
            <a:r>
              <a:rPr lang="en-US" sz="4000" b="1" dirty="0" err="1">
                <a:solidFill>
                  <a:schemeClr val="bg1"/>
                </a:solidFill>
                <a:latin typeface="HP001 4 hàng" panose="020B0603050302020204" pitchFamily="34" charset="0"/>
              </a:rPr>
              <a:t>năm</a:t>
            </a:r>
            <a:r>
              <a:rPr lang="en-US" sz="4000" b="1" dirty="0">
                <a:solidFill>
                  <a:schemeClr val="bg1"/>
                </a:solidFill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649478" y="1869790"/>
            <a:ext cx="50824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Đọc</a:t>
            </a:r>
            <a:endParaRPr lang="en-US" sz="4000" b="1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71494" y="2644088"/>
            <a:ext cx="331124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Gọi bạn</a:t>
            </a:r>
            <a:endParaRPr lang="en-US" sz="4000" b="1" dirty="0" err="1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18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 advTm="2000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35" y="0"/>
            <a:ext cx="11551920" cy="777303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47750" y="1078057"/>
            <a:ext cx="1053528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Thứ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hai </a:t>
            </a:r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ngày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8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err="1">
                <a:solidFill>
                  <a:schemeClr val="bg1"/>
                </a:solidFill>
                <a:latin typeface="HP001 4 hàng" panose="020B0603050302020204" pitchFamily="34" charset="0"/>
              </a:rPr>
              <a:t>tháng</a:t>
            </a:r>
            <a:r>
              <a:rPr lang="en-US" sz="4000" b="1">
                <a:solidFill>
                  <a:schemeClr val="bg1"/>
                </a:solidFill>
                <a:latin typeface="HP001 4 hàng" panose="020B0603050302020204" pitchFamily="34" charset="0"/>
              </a:rPr>
              <a:t> </a:t>
            </a:r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11 </a:t>
            </a:r>
            <a:r>
              <a:rPr lang="en-US" sz="4000" b="1" dirty="0" err="1">
                <a:solidFill>
                  <a:schemeClr val="bg1"/>
                </a:solidFill>
                <a:latin typeface="HP001 4 hàng" panose="020B0603050302020204" pitchFamily="34" charset="0"/>
              </a:rPr>
              <a:t>năm</a:t>
            </a:r>
            <a:r>
              <a:rPr lang="en-US" sz="4000" b="1" dirty="0">
                <a:solidFill>
                  <a:schemeClr val="bg1"/>
                </a:solidFill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649478" y="1869790"/>
            <a:ext cx="50824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Đọc</a:t>
            </a:r>
            <a:endParaRPr lang="en-US" sz="4000" b="1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71494" y="2644088"/>
            <a:ext cx="331124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chemeClr val="bg1"/>
                </a:solidFill>
                <a:latin typeface="HP001 4 hàng" panose="020B0603050302020204" pitchFamily="34" charset="0"/>
              </a:rPr>
              <a:t>Gọi bạn</a:t>
            </a:r>
            <a:endParaRPr lang="en-US" sz="4000" b="1" dirty="0" err="1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663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 advTm="2000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2558233" y="1726837"/>
            <a:ext cx="7075533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lang="en-US" sz="32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v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Bê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669290" y="1451889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47740" y="1398362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Bê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4" y="44747"/>
            <a:ext cx="4970145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có mấy khổ thơ?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135" y="1398362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607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0627" y="1386599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1854" y="44747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3920382" y="1691436"/>
            <a:ext cx="6574459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</a:t>
            </a:r>
            <a:r>
              <a:rPr kumimoji="0" lang="en-US" sz="4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3442" y="1488758"/>
            <a:ext cx="579481" cy="5475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53972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3920382" y="1691436"/>
            <a:ext cx="6574459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40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3442" y="1488758"/>
            <a:ext cx="579481" cy="547596"/>
          </a:xfrm>
          <a:prstGeom prst="rect">
            <a:avLst/>
          </a:prstGeom>
        </p:spPr>
      </p:pic>
      <p:cxnSp>
        <p:nvCxnSpPr>
          <p:cNvPr id="4" name="Straight Connector 3"/>
          <p:cNvCxnSpPr/>
          <p:nvPr/>
        </p:nvCxnSpPr>
        <p:spPr>
          <a:xfrm flipH="1">
            <a:off x="6182360" y="174415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8341825" y="174415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7718425" y="230413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5756043" y="2948388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10007181" y="230413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9925901" y="230413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9267190" y="2948388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5837323" y="3557821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8688178" y="3557821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8606898" y="355718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9786865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/>
          <p:nvPr/>
        </p:nvSpPr>
        <p:spPr>
          <a:xfrm>
            <a:off x="2863850" y="1488156"/>
            <a:ext cx="770255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năm, trời hạn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241" y="1417637"/>
            <a:ext cx="689609" cy="689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678605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/>
          <p:nvPr/>
        </p:nvSpPr>
        <p:spPr>
          <a:xfrm>
            <a:off x="2863850" y="1488156"/>
            <a:ext cx="770255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năm, trời hạn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4241" y="1417637"/>
            <a:ext cx="689609" cy="689609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>
          <a:xfrm flipH="1">
            <a:off x="5283200" y="162436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8442578" y="155120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5114631" y="224337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7981396" y="224337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8062676" y="224337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4407070" y="288853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7657465" y="288853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5242560" y="3609757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8523858" y="352610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8605138" y="352610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262820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800" b="1" i="0" u="none" strike="noStrike" kern="1200" cap="none" spc="0" normalizeH="0" baseline="0" noProof="0" smtClean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Khởi </a:t>
            </a: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557020" y="6408420"/>
            <a:ext cx="9077325" cy="36830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/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Bản quyền thuộc về: FB Hương Thảo - https://www.facebook.com/huongthaoGADT/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6"/>
          <p:cNvSpPr txBox="1"/>
          <p:nvPr/>
        </p:nvSpPr>
        <p:spPr>
          <a:xfrm>
            <a:off x="3493749" y="1125912"/>
            <a:ext cx="65913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40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40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lang="en-US" sz="40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 </a:t>
            </a:r>
            <a:r>
              <a:rPr lang="en-US" sz="4000" dirty="0" smtClean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Bê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4481" y="791278"/>
            <a:ext cx="669268" cy="669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001551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6"/>
          <p:cNvSpPr txBox="1"/>
          <p:nvPr/>
        </p:nvSpPr>
        <p:spPr>
          <a:xfrm>
            <a:off x="3493749" y="1125912"/>
            <a:ext cx="65913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40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4000" dirty="0" smtClean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40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33856" y="4359442"/>
            <a:ext cx="2558143" cy="23334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4481" y="791278"/>
            <a:ext cx="669268" cy="669268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 flipH="1">
            <a:off x="5398146" y="112591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7467195" y="112591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6154398" y="1752748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9709889" y="1751899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5518149" y="2336303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9267190" y="235747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911319" y="294187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8518541" y="298278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6317566" y="363438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8299235" y="3600740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>
            <a:off x="6470243" y="421878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517930" y="421878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8466413" y="428429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8598514" y="4284292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561704" y="4218786"/>
            <a:ext cx="81280" cy="58440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44485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970447" y="831182"/>
            <a:ext cx="6517887" cy="833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36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3600" b="0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thẳm</a:t>
            </a:r>
            <a:r>
              <a:rPr kumimoji="0" lang="en-US" sz="36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3600" smtClean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Rất </a:t>
            </a:r>
            <a:r>
              <a:rPr lang="en-US" altLang="vi-VN" sz="3600" smtClean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sâu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611949" y="75252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285316" y="6488668"/>
            <a:ext cx="2906684" cy="369332"/>
          </a:xfrm>
          <a:prstGeom prst="rect">
            <a:avLst/>
          </a:prstGeom>
          <a:solidFill>
            <a:srgbClr val="A3E7FF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970447" y="1770109"/>
            <a:ext cx="918351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360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3600" smtClean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360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smtClean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ra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970447" y="3603425"/>
            <a:ext cx="7858664" cy="16647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36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36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360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3600" smtClean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  <a:endParaRPr lang="en-US" altLang="vi-VN" sz="3600" dirty="0">
              <a:solidFill>
                <a:srgbClr val="231F2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718186" y="1379220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lang="en-US" sz="32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v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 </a:t>
            </a:r>
            <a:r>
              <a:rPr lang="en-US" sz="32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821679" y="1417638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Bê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574530" y="4362767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52160" y="4915535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782560" y="274955"/>
            <a:ext cx="3799839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" name="TextBox 2366"/>
          <p:cNvSpPr txBox="1"/>
          <p:nvPr/>
        </p:nvSpPr>
        <p:spPr>
          <a:xfrm>
            <a:off x="9355349" y="6488668"/>
            <a:ext cx="3029920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9" name="文本框 8"/>
          <p:cNvSpPr txBox="1"/>
          <p:nvPr/>
        </p:nvSpPr>
        <p:spPr>
          <a:xfrm>
            <a:off x="3508519" y="1888749"/>
            <a:ext cx="5317674" cy="9952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/>
            <a:r>
              <a:rPr lang="en-US" altLang="zh-CN" sz="5867" b="1" dirty="0" err="1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Trả</a:t>
            </a:r>
            <a:r>
              <a:rPr lang="en-US" altLang="zh-CN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5867" b="1" dirty="0" err="1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lời</a:t>
            </a:r>
            <a:r>
              <a:rPr lang="en-US" altLang="zh-CN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5867" b="1" dirty="0" err="1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câu</a:t>
            </a:r>
            <a:r>
              <a:rPr lang="en-US" altLang="zh-CN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5867" b="1" dirty="0" err="1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hỏi</a:t>
            </a:r>
            <a:endParaRPr lang="zh-CN" altLang="en-US" sz="5867" b="1" dirty="0">
              <a:solidFill>
                <a:srgbClr val="FF0000"/>
              </a:solidFill>
              <a:latin typeface="Arial" panose="020B0604020202020204" pitchFamily="34" charset="0"/>
              <a:ea typeface="华康海报体W12(P)" panose="040B0C00000000000000" pitchFamily="82" charset="-122"/>
            </a:endParaRP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687403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1067604" y="380986"/>
            <a:ext cx="10642175" cy="8473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1726173" y="1129148"/>
            <a:ext cx="10721975" cy="831029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987285" y="2007126"/>
            <a:ext cx="10722493" cy="635186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726173" y="2686633"/>
            <a:ext cx="7011427" cy="831029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2" name="矩形 10"/>
          <p:cNvSpPr/>
          <p:nvPr/>
        </p:nvSpPr>
        <p:spPr>
          <a:xfrm>
            <a:off x="987286" y="3502846"/>
            <a:ext cx="9999162" cy="782052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1726173" y="4291461"/>
            <a:ext cx="10231279" cy="831029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987284" y="5099444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1726173" y="5826097"/>
            <a:ext cx="9048051" cy="831029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" name="TextBox 2366"/>
          <p:cNvSpPr txBox="1"/>
          <p:nvPr/>
        </p:nvSpPr>
        <p:spPr>
          <a:xfrm>
            <a:off x="9355349" y="6488668"/>
            <a:ext cx="3029920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sp>
        <p:nvSpPr>
          <p:cNvPr id="9" name="文本框 8"/>
          <p:cNvSpPr txBox="1"/>
          <p:nvPr/>
        </p:nvSpPr>
        <p:spPr>
          <a:xfrm>
            <a:off x="4566690" y="1380749"/>
            <a:ext cx="3445174" cy="9952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/>
            <a:r>
              <a:rPr lang="en-US" altLang="zh-CN" sz="5867" b="1" smtClean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Nội dung</a:t>
            </a:r>
            <a:endParaRPr lang="zh-CN" altLang="en-US" sz="5867" b="1" dirty="0">
              <a:solidFill>
                <a:srgbClr val="FF0000"/>
              </a:solidFill>
              <a:latin typeface="Arial" panose="020B0604020202020204" pitchFamily="34" charset="0"/>
              <a:ea typeface="华康海报体W12(P)" panose="040B0C00000000000000" pitchFamily="82" charset="-122"/>
            </a:endParaRPr>
          </a:p>
        </p:txBody>
      </p:sp>
      <p:sp>
        <p:nvSpPr>
          <p:cNvPr id="2366" name="文本框 8"/>
          <p:cNvSpPr txBox="1"/>
          <p:nvPr/>
        </p:nvSpPr>
        <p:spPr>
          <a:xfrm>
            <a:off x="441766" y="2680758"/>
            <a:ext cx="11323514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altLang="zh-CN" sz="4600" b="1" dirty="0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	Câu chuyện cho ta thấy tình </a:t>
            </a:r>
            <a:r>
              <a:rPr lang="en-US" altLang="zh-CN" sz="4600" b="1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bạn </a:t>
            </a:r>
            <a:r>
              <a:rPr lang="en-US" altLang="zh-CN" sz="4600" b="1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đẹp và đáng quý </a:t>
            </a:r>
            <a:r>
              <a:rPr lang="en-US" altLang="zh-CN" sz="4600" b="1" dirty="0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giữa bê </a:t>
            </a:r>
            <a:r>
              <a:rPr lang="en-US" altLang="zh-CN" sz="4600" b="1" dirty="0">
                <a:latin typeface="Arial" panose="020B0604020202020204" pitchFamily="34" charset="0"/>
                <a:ea typeface="华康海报体W12(P)" panose="040B0C00000000000000" pitchFamily="82" charset="-122"/>
              </a:rPr>
              <a:t>v</a:t>
            </a:r>
            <a:r>
              <a:rPr lang="en-US" altLang="zh-CN" sz="4600" b="1" dirty="0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àng và dê </a:t>
            </a:r>
            <a:r>
              <a:rPr lang="en-US" altLang="zh-CN" sz="4600" b="1" dirty="0">
                <a:latin typeface="Arial" panose="020B0604020202020204" pitchFamily="34" charset="0"/>
                <a:ea typeface="华康海报体W12(P)" panose="040B0C00000000000000" pitchFamily="82" charset="-122"/>
              </a:rPr>
              <a:t>t</a:t>
            </a:r>
            <a:r>
              <a:rPr lang="en-US" altLang="zh-CN" sz="4600" b="1" dirty="0" smtClean="0">
                <a:latin typeface="Arial" panose="020B0604020202020204" pitchFamily="34" charset="0"/>
                <a:ea typeface="华康海报体W12(P)" panose="040B0C00000000000000" pitchFamily="82" charset="-122"/>
              </a:rPr>
              <a:t>rắng. </a:t>
            </a:r>
            <a:endParaRPr lang="zh-CN" altLang="en-US" sz="4600" b="1" dirty="0">
              <a:latin typeface="Arial" panose="020B0604020202020204" pitchFamily="34" charset="0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9064298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83953" y="377133"/>
            <a:ext cx="7462986" cy="707838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41519" y="1392621"/>
            <a:ext cx="5174672" cy="424624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3141519" y="1392621"/>
            <a:ext cx="5174672" cy="452310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nào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thẳm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nhau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vàng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và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dê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  <a:sym typeface="+mn-ea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hán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khô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3251085" y="1460491"/>
            <a:ext cx="5128721" cy="438736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endParaRPr kumimoji="0" lang="en-US" sz="3000" b="0" i="0" u="none" strike="noStrike" kern="120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4" grpId="0" bldLvl="0" animBg="1"/>
      <p:bldP spid="2" grpId="0" bldLvl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6"/>
          <p:cNvSpPr txBox="1"/>
          <p:nvPr/>
        </p:nvSpPr>
        <p:spPr>
          <a:xfrm>
            <a:off x="3797156" y="1400726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</a:t>
            </a:r>
            <a:r>
              <a:rPr lang="en-US" sz="32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v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àng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 tìm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quên đường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 </a:t>
            </a:r>
            <a:r>
              <a:rPr lang="en-US" sz="3200" dirty="0" err="1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rắng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 bạn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 khắp nẻo tìm </a:t>
            </a:r>
            <a:r>
              <a:rPr lang="en-US" sz="3200" dirty="0" smtClean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 bây giờ </a:t>
            </a:r>
            <a:r>
              <a:rPr lang="en-US" sz="3200" dirty="0">
                <a:solidFill>
                  <a:prstClr val="black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ê trắng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Bê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1790556" y="308442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 flipV="1">
            <a:off x="5623416" y="2898523"/>
            <a:ext cx="2864976" cy="2073"/>
          </a:xfrm>
          <a:prstGeom prst="line">
            <a:avLst/>
          </a:prstGeom>
          <a:ln w="28575" cmpd="sng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ldLvl="0" animBg="1"/>
      <p:bldP spid="10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19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0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2911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6853" y="1031785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</a:t>
            </a:r>
            <a:r>
              <a:rPr lang="en-US" sz="4890" smtClean="0">
                <a:latin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người bạn trong rừng nói lời an ủi dê </a:t>
            </a:r>
            <a:r>
              <a:rPr lang="en-US" sz="4890" smtClean="0">
                <a:latin typeface="Arial-Rounded" panose="020B0500000000000000" pitchFamily="34" charset="0"/>
                <a:cs typeface="Arial-Rounded" panose="020B0500000000000000" pitchFamily="34" charset="0"/>
              </a:rPr>
              <a:t>trắng.</a:t>
            </a:r>
            <a:endParaRPr lang="en-US" sz="4890"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</a:t>
            </a:r>
            <a:r>
              <a:rPr kumimoji="0" lang="en-US" sz="3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bạnđang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rất buồn và nhớ bê vàng. Bạn đừng buồn nữa nhé! Bê vàng sẽ sớm tìm được đường về thôi.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tivi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đồng hồ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máy tính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quạt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9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2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3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0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2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3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6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74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theme/_rels/them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105</TotalTime>
  <Words>1074</Words>
  <Application>Microsoft Office PowerPoint</Application>
  <PresentationFormat>Widescreen</PresentationFormat>
  <Paragraphs>189</Paragraphs>
  <Slides>31</Slides>
  <Notes>7</Notes>
  <HiddenSlides>0</HiddenSlides>
  <MMClips>5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31</vt:i4>
      </vt:variant>
    </vt:vector>
  </HeadingPairs>
  <TitlesOfParts>
    <vt:vector size="57" baseType="lpstr">
      <vt:lpstr>宋体</vt:lpstr>
      <vt:lpstr>Arial</vt:lpstr>
      <vt:lpstr>Arial Black</vt:lpstr>
      <vt:lpstr>Arial Rounded MT Bold</vt:lpstr>
      <vt:lpstr>Arial-Rounded</vt:lpstr>
      <vt:lpstr>Calibri</vt:lpstr>
      <vt:lpstr>等线</vt:lpstr>
      <vt:lpstr>Franklin Gothic Book</vt:lpstr>
      <vt:lpstr>Franklin Gothic Medium</vt:lpstr>
      <vt:lpstr>HP001 4 hàng</vt:lpstr>
      <vt:lpstr>Lato Hairline</vt:lpstr>
      <vt:lpstr>Lato Light</vt:lpstr>
      <vt:lpstr>Lato Regular</vt:lpstr>
      <vt:lpstr>黑体</vt:lpstr>
      <vt:lpstr>华文楷体</vt:lpstr>
      <vt:lpstr>Times New Roman</vt:lpstr>
      <vt:lpstr>Wingdings 2</vt:lpstr>
      <vt:lpstr>华康海报体W12(P)</vt:lpstr>
      <vt:lpstr>方正卡通简体</vt:lpstr>
      <vt:lpstr>方正少儿简体</vt:lpstr>
      <vt:lpstr>汉仪黑荔枝体简</vt:lpstr>
      <vt:lpstr>1_Office Theme</vt:lpstr>
      <vt:lpstr>2_Office Theme</vt:lpstr>
      <vt:lpstr>Trek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Gọi bạn</vt:lpstr>
      <vt:lpstr>PowerPoint Presentation</vt:lpstr>
      <vt:lpstr>Gọi bạn</vt:lpstr>
      <vt:lpstr>Gọi bạn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Gọi bạn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2. Đóng vai một người bạn trong rừng nói lời an ủi dê trắng.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QUYNHANH</cp:lastModifiedBy>
  <cp:revision>23</cp:revision>
  <dcterms:created xsi:type="dcterms:W3CDTF">2021-07-29T09:33:52Z</dcterms:created>
  <dcterms:modified xsi:type="dcterms:W3CDTF">2021-11-08T07:57:04Z</dcterms:modified>
</cp:coreProperties>
</file>