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0"/>
  </p:notesMasterIdLst>
  <p:sldIdLst>
    <p:sldId id="257" r:id="rId3"/>
    <p:sldId id="371" r:id="rId4"/>
    <p:sldId id="370" r:id="rId5"/>
    <p:sldId id="369" r:id="rId6"/>
    <p:sldId id="361" r:id="rId7"/>
    <p:sldId id="366" r:id="rId8"/>
    <p:sldId id="3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94C-F421-4397-BC71-4FDC4BC3B1B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09D4-80D8-40C2-B605-C6A92F01C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3669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9482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70923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657821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1494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140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7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8541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0123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8833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0012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6449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786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4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98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2021/7/30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357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BDC12D66-982F-4FEB-84F2-AB27BD031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582999" y="28321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C53233-06D1-4453-989B-7154FE2D51C9}"/>
              </a:ext>
            </a:extLst>
          </p:cNvPr>
          <p:cNvSpPr txBox="1"/>
          <p:nvPr/>
        </p:nvSpPr>
        <p:spPr>
          <a:xfrm>
            <a:off x="2433288" y="567752"/>
            <a:ext cx="7136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26EDACF-DAAC-4D06-8CBC-2A9B74CF6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1678" r="3013"/>
          <a:stretch/>
        </p:blipFill>
        <p:spPr>
          <a:xfrm>
            <a:off x="1361509" y="1553333"/>
            <a:ext cx="2461487" cy="2682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A284D6-5FBB-4ACD-A575-81829477C1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820" y="1362252"/>
            <a:ext cx="2607644" cy="2946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5D5505-185E-4513-852D-ECAC01D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83" y="1429305"/>
            <a:ext cx="2507487" cy="28797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D5469C-714E-4D72-9EFB-1DE390C81E1D}"/>
              </a:ext>
            </a:extLst>
          </p:cNvPr>
          <p:cNvSpPr txBox="1"/>
          <p:nvPr/>
        </p:nvSpPr>
        <p:spPr>
          <a:xfrm>
            <a:off x="1171852" y="4114610"/>
            <a:ext cx="283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tung tăng đến trường.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FCE6EC-891D-4963-AA01-F4C82414C3B3}"/>
              </a:ext>
            </a:extLst>
          </p:cNvPr>
          <p:cNvSpPr txBox="1"/>
          <p:nvPr/>
        </p:nvSpPr>
        <p:spPr>
          <a:xfrm>
            <a:off x="4277549" y="4266624"/>
            <a:ext cx="289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bạn nhỏ đang trao đổi bài.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2B66E6-1A16-4BC6-99EA-C87F2652BF8A}"/>
              </a:ext>
            </a:extLst>
          </p:cNvPr>
          <p:cNvSpPr txBox="1"/>
          <p:nvPr/>
        </p:nvSpPr>
        <p:spPr>
          <a:xfrm>
            <a:off x="7176100" y="4330053"/>
            <a:ext cx="305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đá cầu trong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2898315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02852-3074-45FD-9ABA-B5A42B4E1D9F}"/>
              </a:ext>
            </a:extLst>
          </p:cNvPr>
          <p:cNvSpPr txBox="1"/>
          <p:nvPr/>
        </p:nvSpPr>
        <p:spPr>
          <a:xfrm>
            <a:off x="2052068" y="637792"/>
            <a:ext cx="8342815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Viết 3 - 4 câu kể về hoạt động em tham gia cùng các bạn.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988598" y="1707143"/>
            <a:ext cx="8280423" cy="4513066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37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2522330" y="2790347"/>
            <a:ext cx="7317335" cy="312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em tham gia là gì? (học tập/ vui chơi…)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diễn ra ở đâu? Có những ai cùng tham gia?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và các bạn cùng tham gia việc gì?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cảm thấy thế nào khi tham gia?</a:t>
            </a: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3850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D473A-CAC1-452C-B8EE-28C52EBB35FF}"/>
              </a:ext>
            </a:extLst>
          </p:cNvPr>
          <p:cNvSpPr txBox="1"/>
          <p:nvPr/>
        </p:nvSpPr>
        <p:spPr>
          <a:xfrm>
            <a:off x="946951" y="1473693"/>
            <a:ext cx="10298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tham gia hoạt động đá cầu cùng các bạn vào giờ giải lao ở sân trường. Chúng em gồm 4 đến 5 bạn chơi thành 1 vòng tròn với nhau. Mỗi bạn sẽ lần lượt chuyển cầu qua cho nhau, nếu ai làm rớt cầu sẽ bị rời khỏi vòng tròn. Bạn nào còn ở lại đến cuối cùng sẽ là người chiến thắng. Em cảm thấy rất vui và thoải mái khi tham gia trò chơi này cùng các bạn.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 advClick="0" advTm="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982450"/>
            <a:ext cx="6560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tình 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228</Words>
  <Application>Microsoft Office PowerPoint</Application>
  <PresentationFormat>Widescreen</PresentationFormat>
  <Paragraphs>21</Paragraphs>
  <Slides>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等线 Light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2021-07-30T03:54:44Z</dcterms:created>
  <dcterms:modified xsi:type="dcterms:W3CDTF">2021-07-30T03:58:10Z</dcterms:modified>
</cp:coreProperties>
</file>