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702" r:id="rId2"/>
  </p:sldMasterIdLst>
  <p:notesMasterIdLst>
    <p:notesMasterId r:id="rId24"/>
  </p:notesMasterIdLst>
  <p:sldIdLst>
    <p:sldId id="259" r:id="rId3"/>
    <p:sldId id="303" r:id="rId4"/>
    <p:sldId id="261" r:id="rId5"/>
    <p:sldId id="262" r:id="rId6"/>
    <p:sldId id="307" r:id="rId7"/>
    <p:sldId id="263" r:id="rId8"/>
    <p:sldId id="308" r:id="rId9"/>
    <p:sldId id="264" r:id="rId10"/>
    <p:sldId id="309" r:id="rId11"/>
    <p:sldId id="310" r:id="rId12"/>
    <p:sldId id="268" r:id="rId13"/>
    <p:sldId id="266" r:id="rId14"/>
    <p:sldId id="27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</p:sldIdLst>
  <p:sldSz cx="13444538" cy="7562850"/>
  <p:notesSz cx="6858000" cy="9144000"/>
  <p:embeddedFontLst>
    <p:embeddedFont>
      <p:font typeface="Patrick Hand" panose="020B0604020202020204" charset="0"/>
      <p:regular r:id="rId25"/>
    </p:embeddedFont>
    <p:embeddedFont>
      <p:font typeface="HP001 4 hàng" panose="020B0603050302020204" pitchFamily="34" charset="0"/>
      <p:regular r:id="rId26"/>
      <p:bold r:id="rId27"/>
    </p:embeddedFont>
    <p:embeddedFont>
      <p:font typeface="Bebas Neue" panose="020B0604020202020204" charset="0"/>
      <p:regular r:id="rId28"/>
    </p:embeddedFont>
    <p:embeddedFont>
      <p:font typeface="Nunito" panose="020B0604020202020204" charset="0"/>
      <p:regular r:id="rId29"/>
      <p:bold r:id="rId30"/>
      <p:italic r:id="rId31"/>
      <p:boldItalic r:id="rId32"/>
    </p:embeddedFont>
    <p:embeddedFont>
      <p:font typeface="宋体" panose="02010600030101010101" pitchFamily="2" charset="-122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83E346-0AAE-4BDE-AF73-8F79955E5529}">
  <a:tblStyle styleId="{3A83E346-0AAE-4BDE-AF73-8F79955E55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604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b86db9626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b86db9626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60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e862b77ade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e862b77ade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208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ea10418007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ea10418007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142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ea10418007_3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ea10418007_3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057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ea10418007_3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ea10418007_3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325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ea10418007_3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ea10418007_3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65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ea10418007_3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ea10418007_3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677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ea10418007_3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ea10418007_3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339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ea10418007_3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ea10418007_3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492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ea10418007_3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ea10418007_3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039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ea10418007_3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ea10418007_3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656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ea10418007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ea10418007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727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b86db9626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b86db9626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57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ea10418007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ea10418007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97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ea10418007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ea10418007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96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ea10418007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ea10418007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084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ea10418007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ea10418007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743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ea10418007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ea10418007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553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ea10418007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ea10418007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758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ea10418007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ea10418007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186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-163376" y="-41400"/>
            <a:ext cx="13772156" cy="7644900"/>
            <a:chOff x="-129887" y="-41400"/>
            <a:chExt cx="10949100" cy="7644900"/>
          </a:xfrm>
        </p:grpSpPr>
        <p:cxnSp>
          <p:nvCxnSpPr>
            <p:cNvPr id="45" name="Google Shape;45;p3"/>
            <p:cNvCxnSpPr/>
            <p:nvPr/>
          </p:nvCxnSpPr>
          <p:spPr>
            <a:xfrm>
              <a:off x="594467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677418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" name="Google Shape;47;p3"/>
            <p:cNvSpPr/>
            <p:nvPr/>
          </p:nvSpPr>
          <p:spPr>
            <a:xfrm>
              <a:off x="214261" y="9819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14261" y="377712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9" name="Google Shape;49;p3"/>
            <p:cNvGrpSpPr/>
            <p:nvPr/>
          </p:nvGrpSpPr>
          <p:grpSpPr>
            <a:xfrm>
              <a:off x="-129887" y="141249"/>
              <a:ext cx="10949100" cy="7251336"/>
              <a:chOff x="-129887" y="141249"/>
              <a:chExt cx="10949100" cy="7251336"/>
            </a:xfrm>
          </p:grpSpPr>
          <p:cxnSp>
            <p:nvCxnSpPr>
              <p:cNvPr id="50" name="Google Shape;50;p3"/>
              <p:cNvCxnSpPr/>
              <p:nvPr/>
            </p:nvCxnSpPr>
            <p:spPr>
              <a:xfrm>
                <a:off x="-129887" y="745527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-129887" y="1349805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-129887" y="1954083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-129887" y="2558361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-129887" y="316263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-129887" y="376691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-129887" y="437119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-129887" y="4975474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-129887" y="5579752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-129887" y="6184030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-129887" y="678830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-129887" y="739258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-129887" y="14124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63;p3"/>
            <p:cNvSpPr/>
            <p:nvPr/>
          </p:nvSpPr>
          <p:spPr>
            <a:xfrm>
              <a:off x="214261" y="15862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14261" y="21905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14261" y="279477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14261" y="339904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4261" y="400330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214261" y="460756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14261" y="521182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14261" y="58160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14261" y="64203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14261" y="70246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2383377" y="3375413"/>
            <a:ext cx="9548474" cy="1237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>
            <a:off x="5562207" y="2137763"/>
            <a:ext cx="3190875" cy="1237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75" name="Google Shape;75;p3"/>
          <p:cNvSpPr txBox="1">
            <a:spLocks noGrp="1"/>
          </p:cNvSpPr>
          <p:nvPr>
            <p:ph type="subTitle" idx="1"/>
          </p:nvPr>
        </p:nvSpPr>
        <p:spPr>
          <a:xfrm>
            <a:off x="2383408" y="4474238"/>
            <a:ext cx="9548474" cy="7017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12857118" y="6917823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7" name="Google Shape;77;p3"/>
          <p:cNvSpPr/>
          <p:nvPr/>
        </p:nvSpPr>
        <p:spPr>
          <a:xfrm>
            <a:off x="1620002" y="3914798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8" name="Google Shape;78;p3"/>
          <p:cNvSpPr/>
          <p:nvPr/>
        </p:nvSpPr>
        <p:spPr>
          <a:xfrm>
            <a:off x="7917224" y="112923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5"/>
          <p:cNvGrpSpPr/>
          <p:nvPr/>
        </p:nvGrpSpPr>
        <p:grpSpPr>
          <a:xfrm>
            <a:off x="-163376" y="-41400"/>
            <a:ext cx="13772156" cy="7644900"/>
            <a:chOff x="-129887" y="-41400"/>
            <a:chExt cx="10949100" cy="7644900"/>
          </a:xfrm>
        </p:grpSpPr>
        <p:cxnSp>
          <p:nvCxnSpPr>
            <p:cNvPr id="788" name="Google Shape;788;p25"/>
            <p:cNvCxnSpPr/>
            <p:nvPr/>
          </p:nvCxnSpPr>
          <p:spPr>
            <a:xfrm>
              <a:off x="594467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5"/>
            <p:cNvCxnSpPr/>
            <p:nvPr/>
          </p:nvCxnSpPr>
          <p:spPr>
            <a:xfrm>
              <a:off x="677418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0" name="Google Shape;790;p25"/>
            <p:cNvSpPr/>
            <p:nvPr/>
          </p:nvSpPr>
          <p:spPr>
            <a:xfrm>
              <a:off x="214261" y="9819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1" name="Google Shape;791;p25"/>
            <p:cNvSpPr/>
            <p:nvPr/>
          </p:nvSpPr>
          <p:spPr>
            <a:xfrm>
              <a:off x="214261" y="377712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792" name="Google Shape;792;p25"/>
            <p:cNvGrpSpPr/>
            <p:nvPr/>
          </p:nvGrpSpPr>
          <p:grpSpPr>
            <a:xfrm>
              <a:off x="-129887" y="141249"/>
              <a:ext cx="10949100" cy="7251336"/>
              <a:chOff x="-129887" y="141249"/>
              <a:chExt cx="10949100" cy="7251336"/>
            </a:xfrm>
          </p:grpSpPr>
          <p:cxnSp>
            <p:nvCxnSpPr>
              <p:cNvPr id="793" name="Google Shape;793;p25"/>
              <p:cNvCxnSpPr/>
              <p:nvPr/>
            </p:nvCxnSpPr>
            <p:spPr>
              <a:xfrm>
                <a:off x="-129887" y="745527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25"/>
              <p:cNvCxnSpPr/>
              <p:nvPr/>
            </p:nvCxnSpPr>
            <p:spPr>
              <a:xfrm>
                <a:off x="-129887" y="1349805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25"/>
              <p:cNvCxnSpPr/>
              <p:nvPr/>
            </p:nvCxnSpPr>
            <p:spPr>
              <a:xfrm>
                <a:off x="-129887" y="1954083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25"/>
              <p:cNvCxnSpPr/>
              <p:nvPr/>
            </p:nvCxnSpPr>
            <p:spPr>
              <a:xfrm>
                <a:off x="-129887" y="2558361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7" name="Google Shape;797;p25"/>
              <p:cNvCxnSpPr/>
              <p:nvPr/>
            </p:nvCxnSpPr>
            <p:spPr>
              <a:xfrm>
                <a:off x="-129887" y="316263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25"/>
              <p:cNvCxnSpPr/>
              <p:nvPr/>
            </p:nvCxnSpPr>
            <p:spPr>
              <a:xfrm>
                <a:off x="-129887" y="376691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25"/>
              <p:cNvCxnSpPr/>
              <p:nvPr/>
            </p:nvCxnSpPr>
            <p:spPr>
              <a:xfrm>
                <a:off x="-129887" y="437119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25"/>
              <p:cNvCxnSpPr/>
              <p:nvPr/>
            </p:nvCxnSpPr>
            <p:spPr>
              <a:xfrm>
                <a:off x="-129887" y="4975474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25"/>
              <p:cNvCxnSpPr/>
              <p:nvPr/>
            </p:nvCxnSpPr>
            <p:spPr>
              <a:xfrm>
                <a:off x="-129887" y="5579752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25"/>
              <p:cNvCxnSpPr/>
              <p:nvPr/>
            </p:nvCxnSpPr>
            <p:spPr>
              <a:xfrm>
                <a:off x="-129887" y="6184030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25"/>
              <p:cNvCxnSpPr/>
              <p:nvPr/>
            </p:nvCxnSpPr>
            <p:spPr>
              <a:xfrm>
                <a:off x="-129887" y="678830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25"/>
              <p:cNvCxnSpPr/>
              <p:nvPr/>
            </p:nvCxnSpPr>
            <p:spPr>
              <a:xfrm>
                <a:off x="-129887" y="739258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25"/>
              <p:cNvCxnSpPr/>
              <p:nvPr/>
            </p:nvCxnSpPr>
            <p:spPr>
              <a:xfrm>
                <a:off x="-129887" y="14124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06" name="Google Shape;806;p25"/>
            <p:cNvSpPr/>
            <p:nvPr/>
          </p:nvSpPr>
          <p:spPr>
            <a:xfrm>
              <a:off x="214261" y="15862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7" name="Google Shape;807;p25"/>
            <p:cNvSpPr/>
            <p:nvPr/>
          </p:nvSpPr>
          <p:spPr>
            <a:xfrm>
              <a:off x="214261" y="21905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8" name="Google Shape;808;p25"/>
            <p:cNvSpPr/>
            <p:nvPr/>
          </p:nvSpPr>
          <p:spPr>
            <a:xfrm>
              <a:off x="214261" y="279477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9" name="Google Shape;809;p25"/>
            <p:cNvSpPr/>
            <p:nvPr/>
          </p:nvSpPr>
          <p:spPr>
            <a:xfrm>
              <a:off x="214261" y="339904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0" name="Google Shape;810;p25"/>
            <p:cNvSpPr/>
            <p:nvPr/>
          </p:nvSpPr>
          <p:spPr>
            <a:xfrm>
              <a:off x="214261" y="400330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1" name="Google Shape;811;p25"/>
            <p:cNvSpPr/>
            <p:nvPr/>
          </p:nvSpPr>
          <p:spPr>
            <a:xfrm>
              <a:off x="214261" y="460756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214261" y="521182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3" name="Google Shape;813;p25"/>
            <p:cNvSpPr/>
            <p:nvPr/>
          </p:nvSpPr>
          <p:spPr>
            <a:xfrm>
              <a:off x="214261" y="58160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214261" y="64203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214261" y="70246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341" y="2349390"/>
            <a:ext cx="11427857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682" y="4285615"/>
            <a:ext cx="9411178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378044" indent="0" algn="ctr">
              <a:buNone/>
              <a:defRPr/>
            </a:lvl2pPr>
            <a:lvl3pPr marL="756086" indent="0" algn="ctr">
              <a:buNone/>
              <a:defRPr/>
            </a:lvl3pPr>
            <a:lvl4pPr marL="1134130" indent="0" algn="ctr">
              <a:buNone/>
              <a:defRPr/>
            </a:lvl4pPr>
            <a:lvl5pPr marL="1512174" indent="0" algn="ctr">
              <a:buNone/>
              <a:defRPr/>
            </a:lvl5pPr>
            <a:lvl6pPr marL="1890217" indent="0" algn="ctr">
              <a:buNone/>
              <a:defRPr/>
            </a:lvl6pPr>
            <a:lvl7pPr marL="2268261" indent="0" algn="ctr">
              <a:buNone/>
              <a:defRPr/>
            </a:lvl7pPr>
            <a:lvl8pPr marL="2646304" indent="0" algn="ctr">
              <a:buNone/>
              <a:defRPr/>
            </a:lvl8pPr>
            <a:lvl9pPr marL="30243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184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72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026" y="4859835"/>
            <a:ext cx="11427857" cy="1502066"/>
          </a:xfrm>
        </p:spPr>
        <p:txBody>
          <a:bodyPr anchor="t"/>
          <a:lstStyle>
            <a:lvl1pPr algn="l">
              <a:defRPr sz="3307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026" y="3205458"/>
            <a:ext cx="11427857" cy="1654374"/>
          </a:xfrm>
        </p:spPr>
        <p:txBody>
          <a:bodyPr anchor="b"/>
          <a:lstStyle>
            <a:lvl1pPr marL="0" indent="0">
              <a:buNone/>
              <a:defRPr sz="1653"/>
            </a:lvl1pPr>
            <a:lvl2pPr marL="378044" indent="0">
              <a:buNone/>
              <a:defRPr sz="1488"/>
            </a:lvl2pPr>
            <a:lvl3pPr marL="756086" indent="0">
              <a:buNone/>
              <a:defRPr sz="1322"/>
            </a:lvl3pPr>
            <a:lvl4pPr marL="1134130" indent="0">
              <a:buNone/>
              <a:defRPr sz="1158"/>
            </a:lvl4pPr>
            <a:lvl5pPr marL="1512174" indent="0">
              <a:buNone/>
              <a:defRPr sz="1158"/>
            </a:lvl5pPr>
            <a:lvl6pPr marL="1890217" indent="0">
              <a:buNone/>
              <a:defRPr sz="1158"/>
            </a:lvl6pPr>
            <a:lvl7pPr marL="2268261" indent="0">
              <a:buNone/>
              <a:defRPr sz="1158"/>
            </a:lvl7pPr>
            <a:lvl8pPr marL="2646304" indent="0">
              <a:buNone/>
              <a:defRPr sz="1158"/>
            </a:lvl8pPr>
            <a:lvl9pPr marL="3024347" indent="0">
              <a:buNone/>
              <a:defRPr sz="11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68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228" y="1764670"/>
            <a:ext cx="5938004" cy="4991131"/>
          </a:xfrm>
        </p:spPr>
        <p:txBody>
          <a:bodyPr/>
          <a:lstStyle>
            <a:lvl1pPr>
              <a:defRPr sz="2315"/>
            </a:lvl1pPr>
            <a:lvl2pPr>
              <a:defRPr sz="1984"/>
            </a:lvl2pPr>
            <a:lvl3pPr>
              <a:defRPr sz="1653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4307" y="1764670"/>
            <a:ext cx="5938004" cy="4991131"/>
          </a:xfrm>
        </p:spPr>
        <p:txBody>
          <a:bodyPr/>
          <a:lstStyle>
            <a:lvl1pPr>
              <a:defRPr sz="2315"/>
            </a:lvl1pPr>
            <a:lvl2pPr>
              <a:defRPr sz="1984"/>
            </a:lvl2pPr>
            <a:lvl3pPr>
              <a:defRPr sz="1653"/>
            </a:lvl3pPr>
            <a:lvl4pPr>
              <a:defRPr sz="1488"/>
            </a:lvl4pPr>
            <a:lvl5pPr>
              <a:defRPr sz="1488"/>
            </a:lvl5pPr>
            <a:lvl6pPr>
              <a:defRPr sz="1488"/>
            </a:lvl6pPr>
            <a:lvl7pPr>
              <a:defRPr sz="1488"/>
            </a:lvl7pPr>
            <a:lvl8pPr>
              <a:defRPr sz="1488"/>
            </a:lvl8pPr>
            <a:lvl9pPr>
              <a:defRPr sz="14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52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30" y="1692889"/>
            <a:ext cx="5940338" cy="705515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44" indent="0">
              <a:buNone/>
              <a:defRPr sz="1653" b="1"/>
            </a:lvl2pPr>
            <a:lvl3pPr marL="756086" indent="0">
              <a:buNone/>
              <a:defRPr sz="1488" b="1"/>
            </a:lvl3pPr>
            <a:lvl4pPr marL="1134130" indent="0">
              <a:buNone/>
              <a:defRPr sz="1322" b="1"/>
            </a:lvl4pPr>
            <a:lvl5pPr marL="1512174" indent="0">
              <a:buNone/>
              <a:defRPr sz="1322" b="1"/>
            </a:lvl5pPr>
            <a:lvl6pPr marL="1890217" indent="0">
              <a:buNone/>
              <a:defRPr sz="1322" b="1"/>
            </a:lvl6pPr>
            <a:lvl7pPr marL="2268261" indent="0">
              <a:buNone/>
              <a:defRPr sz="1322" b="1"/>
            </a:lvl7pPr>
            <a:lvl8pPr marL="2646304" indent="0">
              <a:buNone/>
              <a:defRPr sz="1322" b="1"/>
            </a:lvl8pPr>
            <a:lvl9pPr marL="3024347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230" y="2398405"/>
            <a:ext cx="5940338" cy="4357393"/>
          </a:xfrm>
        </p:spPr>
        <p:txBody>
          <a:bodyPr/>
          <a:lstStyle>
            <a:lvl1pPr>
              <a:defRPr sz="1984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9643" y="1692889"/>
            <a:ext cx="5942672" cy="705515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44" indent="0">
              <a:buNone/>
              <a:defRPr sz="1653" b="1"/>
            </a:lvl2pPr>
            <a:lvl3pPr marL="756086" indent="0">
              <a:buNone/>
              <a:defRPr sz="1488" b="1"/>
            </a:lvl3pPr>
            <a:lvl4pPr marL="1134130" indent="0">
              <a:buNone/>
              <a:defRPr sz="1322" b="1"/>
            </a:lvl4pPr>
            <a:lvl5pPr marL="1512174" indent="0">
              <a:buNone/>
              <a:defRPr sz="1322" b="1"/>
            </a:lvl5pPr>
            <a:lvl6pPr marL="1890217" indent="0">
              <a:buNone/>
              <a:defRPr sz="1322" b="1"/>
            </a:lvl6pPr>
            <a:lvl7pPr marL="2268261" indent="0">
              <a:buNone/>
              <a:defRPr sz="1322" b="1"/>
            </a:lvl7pPr>
            <a:lvl8pPr marL="2646304" indent="0">
              <a:buNone/>
              <a:defRPr sz="1322" b="1"/>
            </a:lvl8pPr>
            <a:lvl9pPr marL="3024347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9643" y="2398405"/>
            <a:ext cx="5942672" cy="4357393"/>
          </a:xfrm>
        </p:spPr>
        <p:txBody>
          <a:bodyPr/>
          <a:lstStyle>
            <a:lvl1pPr>
              <a:defRPr sz="1984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811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366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18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31" y="301117"/>
            <a:ext cx="4423159" cy="1281484"/>
          </a:xfrm>
        </p:spPr>
        <p:txBody>
          <a:bodyPr anchor="b"/>
          <a:lstStyle>
            <a:lvl1pPr algn="l">
              <a:defRPr sz="1653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443" y="301118"/>
            <a:ext cx="7515871" cy="6454683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231" y="1582600"/>
            <a:ext cx="4423159" cy="5173199"/>
          </a:xfrm>
        </p:spPr>
        <p:txBody>
          <a:bodyPr/>
          <a:lstStyle>
            <a:lvl1pPr marL="0" indent="0">
              <a:buNone/>
              <a:defRPr sz="1158"/>
            </a:lvl1pPr>
            <a:lvl2pPr marL="378044" indent="0">
              <a:buNone/>
              <a:defRPr sz="992"/>
            </a:lvl2pPr>
            <a:lvl3pPr marL="756086" indent="0">
              <a:buNone/>
              <a:defRPr sz="827"/>
            </a:lvl3pPr>
            <a:lvl4pPr marL="1134130" indent="0">
              <a:buNone/>
              <a:defRPr sz="744"/>
            </a:lvl4pPr>
            <a:lvl5pPr marL="1512174" indent="0">
              <a:buNone/>
              <a:defRPr sz="744"/>
            </a:lvl5pPr>
            <a:lvl6pPr marL="1890217" indent="0">
              <a:buNone/>
              <a:defRPr sz="744"/>
            </a:lvl6pPr>
            <a:lvl7pPr marL="2268261" indent="0">
              <a:buNone/>
              <a:defRPr sz="744"/>
            </a:lvl7pPr>
            <a:lvl8pPr marL="2646304" indent="0">
              <a:buNone/>
              <a:defRPr sz="744"/>
            </a:lvl8pPr>
            <a:lvl9pPr marL="3024347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527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25" y="5293995"/>
            <a:ext cx="8066723" cy="624986"/>
          </a:xfrm>
        </p:spPr>
        <p:txBody>
          <a:bodyPr anchor="b"/>
          <a:lstStyle>
            <a:lvl1pPr algn="l">
              <a:defRPr sz="1653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5225" y="675756"/>
            <a:ext cx="8066723" cy="4537710"/>
          </a:xfrm>
        </p:spPr>
        <p:txBody>
          <a:bodyPr/>
          <a:lstStyle>
            <a:lvl1pPr marL="0" indent="0">
              <a:buNone/>
              <a:defRPr sz="2645"/>
            </a:lvl1pPr>
            <a:lvl2pPr marL="378044" indent="0">
              <a:buNone/>
              <a:defRPr sz="2315"/>
            </a:lvl2pPr>
            <a:lvl3pPr marL="756086" indent="0">
              <a:buNone/>
              <a:defRPr sz="1984"/>
            </a:lvl3pPr>
            <a:lvl4pPr marL="1134130" indent="0">
              <a:buNone/>
              <a:defRPr sz="1653"/>
            </a:lvl4pPr>
            <a:lvl5pPr marL="1512174" indent="0">
              <a:buNone/>
              <a:defRPr sz="1653"/>
            </a:lvl5pPr>
            <a:lvl6pPr marL="1890217" indent="0">
              <a:buNone/>
              <a:defRPr sz="1653"/>
            </a:lvl6pPr>
            <a:lvl7pPr marL="2268261" indent="0">
              <a:buNone/>
              <a:defRPr sz="1653"/>
            </a:lvl7pPr>
            <a:lvl8pPr marL="2646304" indent="0">
              <a:buNone/>
              <a:defRPr sz="1653"/>
            </a:lvl8pPr>
            <a:lvl9pPr marL="3024347" indent="0">
              <a:buNone/>
              <a:defRPr sz="1653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5225" y="5918981"/>
            <a:ext cx="8066723" cy="887584"/>
          </a:xfrm>
        </p:spPr>
        <p:txBody>
          <a:bodyPr/>
          <a:lstStyle>
            <a:lvl1pPr marL="0" indent="0">
              <a:buNone/>
              <a:defRPr sz="1158"/>
            </a:lvl1pPr>
            <a:lvl2pPr marL="378044" indent="0">
              <a:buNone/>
              <a:defRPr sz="992"/>
            </a:lvl2pPr>
            <a:lvl3pPr marL="756086" indent="0">
              <a:buNone/>
              <a:defRPr sz="827"/>
            </a:lvl3pPr>
            <a:lvl4pPr marL="1134130" indent="0">
              <a:buNone/>
              <a:defRPr sz="744"/>
            </a:lvl4pPr>
            <a:lvl5pPr marL="1512174" indent="0">
              <a:buNone/>
              <a:defRPr sz="744"/>
            </a:lvl5pPr>
            <a:lvl6pPr marL="1890217" indent="0">
              <a:buNone/>
              <a:defRPr sz="744"/>
            </a:lvl6pPr>
            <a:lvl7pPr marL="2268261" indent="0">
              <a:buNone/>
              <a:defRPr sz="744"/>
            </a:lvl7pPr>
            <a:lvl8pPr marL="2646304" indent="0">
              <a:buNone/>
              <a:defRPr sz="744"/>
            </a:lvl8pPr>
            <a:lvl9pPr marL="3024347" indent="0">
              <a:buNone/>
              <a:defRPr sz="7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9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>
            <a:off x="-163376" y="-41400"/>
            <a:ext cx="13772156" cy="7644900"/>
            <a:chOff x="-129887" y="-41400"/>
            <a:chExt cx="10949100" cy="7644900"/>
          </a:xfrm>
        </p:grpSpPr>
        <p:cxnSp>
          <p:nvCxnSpPr>
            <p:cNvPr id="116" name="Google Shape;116;p5"/>
            <p:cNvCxnSpPr/>
            <p:nvPr/>
          </p:nvCxnSpPr>
          <p:spPr>
            <a:xfrm>
              <a:off x="594467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677418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8" name="Google Shape;118;p5"/>
            <p:cNvSpPr/>
            <p:nvPr/>
          </p:nvSpPr>
          <p:spPr>
            <a:xfrm>
              <a:off x="214261" y="9819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214261" y="377712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20" name="Google Shape;120;p5"/>
            <p:cNvGrpSpPr/>
            <p:nvPr/>
          </p:nvGrpSpPr>
          <p:grpSpPr>
            <a:xfrm>
              <a:off x="-129887" y="141249"/>
              <a:ext cx="10949100" cy="7251336"/>
              <a:chOff x="-129887" y="141249"/>
              <a:chExt cx="10949100" cy="7251336"/>
            </a:xfrm>
          </p:grpSpPr>
          <p:cxnSp>
            <p:nvCxnSpPr>
              <p:cNvPr id="121" name="Google Shape;121;p5"/>
              <p:cNvCxnSpPr/>
              <p:nvPr/>
            </p:nvCxnSpPr>
            <p:spPr>
              <a:xfrm>
                <a:off x="-129887" y="745527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-129887" y="1349805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-129887" y="1954083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5"/>
              <p:cNvCxnSpPr/>
              <p:nvPr/>
            </p:nvCxnSpPr>
            <p:spPr>
              <a:xfrm>
                <a:off x="-129887" y="2558361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5"/>
              <p:cNvCxnSpPr/>
              <p:nvPr/>
            </p:nvCxnSpPr>
            <p:spPr>
              <a:xfrm>
                <a:off x="-129887" y="316263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5"/>
              <p:cNvCxnSpPr/>
              <p:nvPr/>
            </p:nvCxnSpPr>
            <p:spPr>
              <a:xfrm>
                <a:off x="-129887" y="376691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5"/>
              <p:cNvCxnSpPr/>
              <p:nvPr/>
            </p:nvCxnSpPr>
            <p:spPr>
              <a:xfrm>
                <a:off x="-129887" y="437119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5"/>
              <p:cNvCxnSpPr/>
              <p:nvPr/>
            </p:nvCxnSpPr>
            <p:spPr>
              <a:xfrm>
                <a:off x="-129887" y="4975474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5"/>
              <p:cNvCxnSpPr/>
              <p:nvPr/>
            </p:nvCxnSpPr>
            <p:spPr>
              <a:xfrm>
                <a:off x="-129887" y="5579752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5"/>
              <p:cNvCxnSpPr/>
              <p:nvPr/>
            </p:nvCxnSpPr>
            <p:spPr>
              <a:xfrm>
                <a:off x="-129887" y="6184030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5"/>
              <p:cNvCxnSpPr/>
              <p:nvPr/>
            </p:nvCxnSpPr>
            <p:spPr>
              <a:xfrm>
                <a:off x="-129887" y="678830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5"/>
              <p:cNvCxnSpPr/>
              <p:nvPr/>
            </p:nvCxnSpPr>
            <p:spPr>
              <a:xfrm>
                <a:off x="-129887" y="739258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5"/>
              <p:cNvCxnSpPr/>
              <p:nvPr/>
            </p:nvCxnSpPr>
            <p:spPr>
              <a:xfrm>
                <a:off x="-129887" y="14124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4" name="Google Shape;134;p5"/>
            <p:cNvSpPr/>
            <p:nvPr/>
          </p:nvSpPr>
          <p:spPr>
            <a:xfrm>
              <a:off x="214261" y="15862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14261" y="21905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14261" y="279477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14261" y="339904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14261" y="400330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14261" y="460756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14261" y="521182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14261" y="58160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214261" y="64203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14261" y="70246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2332843" y="3435300"/>
            <a:ext cx="4275380" cy="604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7707002" y="3435300"/>
            <a:ext cx="4275380" cy="6042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2332843" y="4115702"/>
            <a:ext cx="4275380" cy="12810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7707001" y="4115702"/>
            <a:ext cx="4275380" cy="12810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1489811" y="752100"/>
            <a:ext cx="11335605" cy="604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3500">
                <a:solidFill>
                  <a:srgbClr val="FBF8F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/>
          <p:nvPr/>
        </p:nvSpPr>
        <p:spPr>
          <a:xfrm>
            <a:off x="12857118" y="6917823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0" name="Google Shape;150;p5"/>
          <p:cNvSpPr/>
          <p:nvPr/>
        </p:nvSpPr>
        <p:spPr>
          <a:xfrm>
            <a:off x="1620002" y="3914798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1" name="Google Shape;151;p5"/>
          <p:cNvSpPr/>
          <p:nvPr/>
        </p:nvSpPr>
        <p:spPr>
          <a:xfrm>
            <a:off x="7917224" y="112923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868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7290" y="302870"/>
            <a:ext cx="3025021" cy="6452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2231" y="302870"/>
            <a:ext cx="8850986" cy="64529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32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6"/>
          <p:cNvGrpSpPr/>
          <p:nvPr/>
        </p:nvGrpSpPr>
        <p:grpSpPr>
          <a:xfrm>
            <a:off x="-163376" y="-41400"/>
            <a:ext cx="13772156" cy="7644900"/>
            <a:chOff x="-129887" y="-41400"/>
            <a:chExt cx="10949100" cy="7644900"/>
          </a:xfrm>
        </p:grpSpPr>
        <p:cxnSp>
          <p:nvCxnSpPr>
            <p:cNvPr id="154" name="Google Shape;154;p6"/>
            <p:cNvCxnSpPr/>
            <p:nvPr/>
          </p:nvCxnSpPr>
          <p:spPr>
            <a:xfrm>
              <a:off x="594467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6"/>
            <p:cNvCxnSpPr/>
            <p:nvPr/>
          </p:nvCxnSpPr>
          <p:spPr>
            <a:xfrm>
              <a:off x="677418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6" name="Google Shape;156;p6"/>
            <p:cNvSpPr/>
            <p:nvPr/>
          </p:nvSpPr>
          <p:spPr>
            <a:xfrm>
              <a:off x="214261" y="9819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14261" y="377712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58" name="Google Shape;158;p6"/>
            <p:cNvGrpSpPr/>
            <p:nvPr/>
          </p:nvGrpSpPr>
          <p:grpSpPr>
            <a:xfrm>
              <a:off x="-129887" y="141249"/>
              <a:ext cx="10949100" cy="7251336"/>
              <a:chOff x="-129887" y="141249"/>
              <a:chExt cx="10949100" cy="7251336"/>
            </a:xfrm>
          </p:grpSpPr>
          <p:cxnSp>
            <p:nvCxnSpPr>
              <p:cNvPr id="159" name="Google Shape;159;p6"/>
              <p:cNvCxnSpPr/>
              <p:nvPr/>
            </p:nvCxnSpPr>
            <p:spPr>
              <a:xfrm>
                <a:off x="-129887" y="745527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6"/>
              <p:cNvCxnSpPr/>
              <p:nvPr/>
            </p:nvCxnSpPr>
            <p:spPr>
              <a:xfrm>
                <a:off x="-129887" y="1349805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6"/>
              <p:cNvCxnSpPr/>
              <p:nvPr/>
            </p:nvCxnSpPr>
            <p:spPr>
              <a:xfrm>
                <a:off x="-129887" y="1954083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6"/>
              <p:cNvCxnSpPr/>
              <p:nvPr/>
            </p:nvCxnSpPr>
            <p:spPr>
              <a:xfrm>
                <a:off x="-129887" y="2558361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6"/>
              <p:cNvCxnSpPr/>
              <p:nvPr/>
            </p:nvCxnSpPr>
            <p:spPr>
              <a:xfrm>
                <a:off x="-129887" y="316263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6"/>
              <p:cNvCxnSpPr/>
              <p:nvPr/>
            </p:nvCxnSpPr>
            <p:spPr>
              <a:xfrm>
                <a:off x="-129887" y="376691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6"/>
              <p:cNvCxnSpPr/>
              <p:nvPr/>
            </p:nvCxnSpPr>
            <p:spPr>
              <a:xfrm>
                <a:off x="-129887" y="437119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6"/>
              <p:cNvCxnSpPr/>
              <p:nvPr/>
            </p:nvCxnSpPr>
            <p:spPr>
              <a:xfrm>
                <a:off x="-129887" y="4975474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6"/>
              <p:cNvCxnSpPr/>
              <p:nvPr/>
            </p:nvCxnSpPr>
            <p:spPr>
              <a:xfrm>
                <a:off x="-129887" y="5579752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6"/>
              <p:cNvCxnSpPr/>
              <p:nvPr/>
            </p:nvCxnSpPr>
            <p:spPr>
              <a:xfrm>
                <a:off x="-129887" y="6184030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6"/>
              <p:cNvCxnSpPr/>
              <p:nvPr/>
            </p:nvCxnSpPr>
            <p:spPr>
              <a:xfrm>
                <a:off x="-129887" y="678830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6"/>
              <p:cNvCxnSpPr/>
              <p:nvPr/>
            </p:nvCxnSpPr>
            <p:spPr>
              <a:xfrm>
                <a:off x="-129887" y="739258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6"/>
              <p:cNvCxnSpPr/>
              <p:nvPr/>
            </p:nvCxnSpPr>
            <p:spPr>
              <a:xfrm>
                <a:off x="-129887" y="14124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72" name="Google Shape;172;p6"/>
            <p:cNvSpPr/>
            <p:nvPr/>
          </p:nvSpPr>
          <p:spPr>
            <a:xfrm>
              <a:off x="214261" y="15862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14261" y="21905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214261" y="279477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14261" y="339904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14261" y="400330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214261" y="460756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14261" y="521182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214261" y="58160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214261" y="64203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14261" y="70246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82" name="Google Shape;182;p6"/>
          <p:cNvSpPr txBox="1">
            <a:spLocks noGrp="1"/>
          </p:cNvSpPr>
          <p:nvPr>
            <p:ph type="title"/>
          </p:nvPr>
        </p:nvSpPr>
        <p:spPr>
          <a:xfrm>
            <a:off x="1489795" y="738800"/>
            <a:ext cx="11335605" cy="604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3500">
                <a:solidFill>
                  <a:srgbClr val="FBF8F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6"/>
          <p:cNvSpPr/>
          <p:nvPr/>
        </p:nvSpPr>
        <p:spPr>
          <a:xfrm flipH="1">
            <a:off x="1620002" y="6917823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4" name="Google Shape;184;p6"/>
          <p:cNvSpPr/>
          <p:nvPr/>
        </p:nvSpPr>
        <p:spPr>
          <a:xfrm flipH="1">
            <a:off x="12857118" y="3914798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" name="Google Shape;185;p6"/>
          <p:cNvSpPr/>
          <p:nvPr/>
        </p:nvSpPr>
        <p:spPr>
          <a:xfrm flipH="1">
            <a:off x="6559895" y="112923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7"/>
          <p:cNvGrpSpPr/>
          <p:nvPr/>
        </p:nvGrpSpPr>
        <p:grpSpPr>
          <a:xfrm>
            <a:off x="-163376" y="-41400"/>
            <a:ext cx="13772156" cy="7644900"/>
            <a:chOff x="-129887" y="-41400"/>
            <a:chExt cx="10949100" cy="7644900"/>
          </a:xfrm>
        </p:grpSpPr>
        <p:cxnSp>
          <p:nvCxnSpPr>
            <p:cNvPr id="188" name="Google Shape;188;p7"/>
            <p:cNvCxnSpPr/>
            <p:nvPr/>
          </p:nvCxnSpPr>
          <p:spPr>
            <a:xfrm>
              <a:off x="594467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7"/>
            <p:cNvCxnSpPr/>
            <p:nvPr/>
          </p:nvCxnSpPr>
          <p:spPr>
            <a:xfrm>
              <a:off x="677418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0" name="Google Shape;190;p7"/>
            <p:cNvSpPr/>
            <p:nvPr/>
          </p:nvSpPr>
          <p:spPr>
            <a:xfrm>
              <a:off x="214261" y="9819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14261" y="377712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2" name="Google Shape;192;p7"/>
            <p:cNvGrpSpPr/>
            <p:nvPr/>
          </p:nvGrpSpPr>
          <p:grpSpPr>
            <a:xfrm>
              <a:off x="-129887" y="141249"/>
              <a:ext cx="10949100" cy="7251336"/>
              <a:chOff x="-129887" y="141249"/>
              <a:chExt cx="10949100" cy="7251336"/>
            </a:xfrm>
          </p:grpSpPr>
          <p:cxnSp>
            <p:nvCxnSpPr>
              <p:cNvPr id="193" name="Google Shape;193;p7"/>
              <p:cNvCxnSpPr/>
              <p:nvPr/>
            </p:nvCxnSpPr>
            <p:spPr>
              <a:xfrm>
                <a:off x="-129887" y="745527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7"/>
              <p:cNvCxnSpPr/>
              <p:nvPr/>
            </p:nvCxnSpPr>
            <p:spPr>
              <a:xfrm>
                <a:off x="-129887" y="1349805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7"/>
              <p:cNvCxnSpPr/>
              <p:nvPr/>
            </p:nvCxnSpPr>
            <p:spPr>
              <a:xfrm>
                <a:off x="-129887" y="1954083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7"/>
              <p:cNvCxnSpPr/>
              <p:nvPr/>
            </p:nvCxnSpPr>
            <p:spPr>
              <a:xfrm>
                <a:off x="-129887" y="2558361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7"/>
              <p:cNvCxnSpPr/>
              <p:nvPr/>
            </p:nvCxnSpPr>
            <p:spPr>
              <a:xfrm>
                <a:off x="-129887" y="316263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7"/>
              <p:cNvCxnSpPr/>
              <p:nvPr/>
            </p:nvCxnSpPr>
            <p:spPr>
              <a:xfrm>
                <a:off x="-129887" y="376691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7"/>
              <p:cNvCxnSpPr/>
              <p:nvPr/>
            </p:nvCxnSpPr>
            <p:spPr>
              <a:xfrm>
                <a:off x="-129887" y="437119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7"/>
              <p:cNvCxnSpPr/>
              <p:nvPr/>
            </p:nvCxnSpPr>
            <p:spPr>
              <a:xfrm>
                <a:off x="-129887" y="4975474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7"/>
              <p:cNvCxnSpPr/>
              <p:nvPr/>
            </p:nvCxnSpPr>
            <p:spPr>
              <a:xfrm>
                <a:off x="-129887" y="5579752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7"/>
              <p:cNvCxnSpPr/>
              <p:nvPr/>
            </p:nvCxnSpPr>
            <p:spPr>
              <a:xfrm>
                <a:off x="-129887" y="6184030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7"/>
              <p:cNvCxnSpPr/>
              <p:nvPr/>
            </p:nvCxnSpPr>
            <p:spPr>
              <a:xfrm>
                <a:off x="-129887" y="678830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7"/>
              <p:cNvCxnSpPr/>
              <p:nvPr/>
            </p:nvCxnSpPr>
            <p:spPr>
              <a:xfrm>
                <a:off x="-129887" y="739258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7"/>
              <p:cNvCxnSpPr/>
              <p:nvPr/>
            </p:nvCxnSpPr>
            <p:spPr>
              <a:xfrm>
                <a:off x="-129887" y="14124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6" name="Google Shape;206;p7"/>
            <p:cNvSpPr/>
            <p:nvPr/>
          </p:nvSpPr>
          <p:spPr>
            <a:xfrm>
              <a:off x="214261" y="15862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14261" y="21905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14261" y="279477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14261" y="339904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14261" y="400330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14261" y="460756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214261" y="521182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214261" y="58160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14261" y="64203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14261" y="70246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16" name="Google Shape;216;p7"/>
          <p:cNvSpPr txBox="1">
            <a:spLocks noGrp="1"/>
          </p:cNvSpPr>
          <p:nvPr>
            <p:ph type="body" idx="1"/>
          </p:nvPr>
        </p:nvSpPr>
        <p:spPr>
          <a:xfrm>
            <a:off x="1489811" y="2153775"/>
            <a:ext cx="5403657" cy="4090800"/>
          </a:xfrm>
          <a:prstGeom prst="rect">
            <a:avLst/>
          </a:prstGeom>
          <a:noFill/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 sz="1800">
                <a:solidFill>
                  <a:srgbClr val="434343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1489811" y="746675"/>
            <a:ext cx="11335605" cy="604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3500">
                <a:solidFill>
                  <a:srgbClr val="FBF8F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8"/>
          <p:cNvGrpSpPr/>
          <p:nvPr/>
        </p:nvGrpSpPr>
        <p:grpSpPr>
          <a:xfrm>
            <a:off x="-163376" y="-41400"/>
            <a:ext cx="13772156" cy="7644900"/>
            <a:chOff x="-129887" y="-41400"/>
            <a:chExt cx="10949100" cy="7644900"/>
          </a:xfrm>
        </p:grpSpPr>
        <p:cxnSp>
          <p:nvCxnSpPr>
            <p:cNvPr id="220" name="Google Shape;220;p8"/>
            <p:cNvCxnSpPr/>
            <p:nvPr/>
          </p:nvCxnSpPr>
          <p:spPr>
            <a:xfrm>
              <a:off x="594467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8"/>
            <p:cNvCxnSpPr/>
            <p:nvPr/>
          </p:nvCxnSpPr>
          <p:spPr>
            <a:xfrm>
              <a:off x="677418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2" name="Google Shape;222;p8"/>
            <p:cNvSpPr/>
            <p:nvPr/>
          </p:nvSpPr>
          <p:spPr>
            <a:xfrm>
              <a:off x="214261" y="9819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14261" y="377712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24" name="Google Shape;224;p8"/>
            <p:cNvGrpSpPr/>
            <p:nvPr/>
          </p:nvGrpSpPr>
          <p:grpSpPr>
            <a:xfrm>
              <a:off x="-129887" y="141249"/>
              <a:ext cx="10949100" cy="7251336"/>
              <a:chOff x="-129887" y="141249"/>
              <a:chExt cx="10949100" cy="7251336"/>
            </a:xfrm>
          </p:grpSpPr>
          <p:cxnSp>
            <p:nvCxnSpPr>
              <p:cNvPr id="225" name="Google Shape;225;p8"/>
              <p:cNvCxnSpPr/>
              <p:nvPr/>
            </p:nvCxnSpPr>
            <p:spPr>
              <a:xfrm>
                <a:off x="-129887" y="745527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8"/>
              <p:cNvCxnSpPr/>
              <p:nvPr/>
            </p:nvCxnSpPr>
            <p:spPr>
              <a:xfrm>
                <a:off x="-129887" y="1349805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8"/>
              <p:cNvCxnSpPr/>
              <p:nvPr/>
            </p:nvCxnSpPr>
            <p:spPr>
              <a:xfrm>
                <a:off x="-129887" y="1954083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8"/>
              <p:cNvCxnSpPr/>
              <p:nvPr/>
            </p:nvCxnSpPr>
            <p:spPr>
              <a:xfrm>
                <a:off x="-129887" y="2558361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8"/>
              <p:cNvCxnSpPr/>
              <p:nvPr/>
            </p:nvCxnSpPr>
            <p:spPr>
              <a:xfrm>
                <a:off x="-129887" y="316263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8"/>
              <p:cNvCxnSpPr/>
              <p:nvPr/>
            </p:nvCxnSpPr>
            <p:spPr>
              <a:xfrm>
                <a:off x="-129887" y="376691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8"/>
              <p:cNvCxnSpPr/>
              <p:nvPr/>
            </p:nvCxnSpPr>
            <p:spPr>
              <a:xfrm>
                <a:off x="-129887" y="437119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8"/>
              <p:cNvCxnSpPr/>
              <p:nvPr/>
            </p:nvCxnSpPr>
            <p:spPr>
              <a:xfrm>
                <a:off x="-129887" y="4975474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8"/>
              <p:cNvCxnSpPr/>
              <p:nvPr/>
            </p:nvCxnSpPr>
            <p:spPr>
              <a:xfrm>
                <a:off x="-129887" y="5579752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8"/>
              <p:cNvCxnSpPr/>
              <p:nvPr/>
            </p:nvCxnSpPr>
            <p:spPr>
              <a:xfrm>
                <a:off x="-129887" y="6184030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8"/>
              <p:cNvCxnSpPr/>
              <p:nvPr/>
            </p:nvCxnSpPr>
            <p:spPr>
              <a:xfrm>
                <a:off x="-129887" y="678830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8"/>
              <p:cNvCxnSpPr/>
              <p:nvPr/>
            </p:nvCxnSpPr>
            <p:spPr>
              <a:xfrm>
                <a:off x="-129887" y="739258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8"/>
              <p:cNvCxnSpPr/>
              <p:nvPr/>
            </p:nvCxnSpPr>
            <p:spPr>
              <a:xfrm>
                <a:off x="-129887" y="14124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38" name="Google Shape;238;p8"/>
            <p:cNvSpPr/>
            <p:nvPr/>
          </p:nvSpPr>
          <p:spPr>
            <a:xfrm>
              <a:off x="214261" y="15862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214261" y="21905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14261" y="279477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14261" y="339904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14261" y="400330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14261" y="460756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14261" y="521182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14261" y="58160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14261" y="64203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14261" y="70246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48" name="Google Shape;248;p8"/>
          <p:cNvSpPr txBox="1">
            <a:spLocks noGrp="1"/>
          </p:cNvSpPr>
          <p:nvPr>
            <p:ph type="title"/>
          </p:nvPr>
        </p:nvSpPr>
        <p:spPr>
          <a:xfrm>
            <a:off x="1501477" y="1778925"/>
            <a:ext cx="11312209" cy="4004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1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249" name="Google Shape;249;p8"/>
          <p:cNvSpPr/>
          <p:nvPr/>
        </p:nvSpPr>
        <p:spPr>
          <a:xfrm>
            <a:off x="12857118" y="6917823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0" name="Google Shape;250;p8"/>
          <p:cNvSpPr/>
          <p:nvPr/>
        </p:nvSpPr>
        <p:spPr>
          <a:xfrm>
            <a:off x="1620002" y="3914798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51" name="Google Shape;251;p8"/>
          <p:cNvSpPr/>
          <p:nvPr/>
        </p:nvSpPr>
        <p:spPr>
          <a:xfrm>
            <a:off x="7917224" y="112923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9"/>
          <p:cNvGrpSpPr/>
          <p:nvPr/>
        </p:nvGrpSpPr>
        <p:grpSpPr>
          <a:xfrm>
            <a:off x="-163376" y="-41400"/>
            <a:ext cx="13772156" cy="7644900"/>
            <a:chOff x="-129887" y="-41400"/>
            <a:chExt cx="10949100" cy="7644900"/>
          </a:xfrm>
        </p:grpSpPr>
        <p:cxnSp>
          <p:nvCxnSpPr>
            <p:cNvPr id="254" name="Google Shape;254;p9"/>
            <p:cNvCxnSpPr/>
            <p:nvPr/>
          </p:nvCxnSpPr>
          <p:spPr>
            <a:xfrm>
              <a:off x="594467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9"/>
            <p:cNvCxnSpPr/>
            <p:nvPr/>
          </p:nvCxnSpPr>
          <p:spPr>
            <a:xfrm>
              <a:off x="677418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6" name="Google Shape;256;p9"/>
            <p:cNvSpPr/>
            <p:nvPr/>
          </p:nvSpPr>
          <p:spPr>
            <a:xfrm>
              <a:off x="214261" y="9819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214261" y="377712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258" name="Google Shape;258;p9"/>
            <p:cNvGrpSpPr/>
            <p:nvPr/>
          </p:nvGrpSpPr>
          <p:grpSpPr>
            <a:xfrm>
              <a:off x="-129887" y="141249"/>
              <a:ext cx="10949100" cy="7251336"/>
              <a:chOff x="-129887" y="141249"/>
              <a:chExt cx="10949100" cy="7251336"/>
            </a:xfrm>
          </p:grpSpPr>
          <p:cxnSp>
            <p:nvCxnSpPr>
              <p:cNvPr id="259" name="Google Shape;259;p9"/>
              <p:cNvCxnSpPr/>
              <p:nvPr/>
            </p:nvCxnSpPr>
            <p:spPr>
              <a:xfrm>
                <a:off x="-129887" y="745527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9"/>
              <p:cNvCxnSpPr/>
              <p:nvPr/>
            </p:nvCxnSpPr>
            <p:spPr>
              <a:xfrm>
                <a:off x="-129887" y="1349805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9"/>
              <p:cNvCxnSpPr/>
              <p:nvPr/>
            </p:nvCxnSpPr>
            <p:spPr>
              <a:xfrm>
                <a:off x="-129887" y="1954083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9"/>
              <p:cNvCxnSpPr/>
              <p:nvPr/>
            </p:nvCxnSpPr>
            <p:spPr>
              <a:xfrm>
                <a:off x="-129887" y="2558361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9"/>
              <p:cNvCxnSpPr/>
              <p:nvPr/>
            </p:nvCxnSpPr>
            <p:spPr>
              <a:xfrm>
                <a:off x="-129887" y="316263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9"/>
              <p:cNvCxnSpPr/>
              <p:nvPr/>
            </p:nvCxnSpPr>
            <p:spPr>
              <a:xfrm>
                <a:off x="-129887" y="376691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9"/>
              <p:cNvCxnSpPr/>
              <p:nvPr/>
            </p:nvCxnSpPr>
            <p:spPr>
              <a:xfrm>
                <a:off x="-129887" y="437119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-129887" y="4975474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>
                <a:off x="-129887" y="5579752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9"/>
              <p:cNvCxnSpPr/>
              <p:nvPr/>
            </p:nvCxnSpPr>
            <p:spPr>
              <a:xfrm>
                <a:off x="-129887" y="6184030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-129887" y="678830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-129887" y="739258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9"/>
              <p:cNvCxnSpPr/>
              <p:nvPr/>
            </p:nvCxnSpPr>
            <p:spPr>
              <a:xfrm>
                <a:off x="-129887" y="14124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2" name="Google Shape;272;p9"/>
            <p:cNvSpPr/>
            <p:nvPr/>
          </p:nvSpPr>
          <p:spPr>
            <a:xfrm>
              <a:off x="214261" y="15862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14261" y="21905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214261" y="279477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214261" y="339904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214261" y="400330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214261" y="460756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214261" y="521182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214261" y="58160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214261" y="64203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214261" y="70246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82" name="Google Shape;282;p9"/>
          <p:cNvSpPr txBox="1">
            <a:spLocks noGrp="1"/>
          </p:cNvSpPr>
          <p:nvPr>
            <p:ph type="title"/>
          </p:nvPr>
        </p:nvSpPr>
        <p:spPr>
          <a:xfrm>
            <a:off x="2212248" y="2235150"/>
            <a:ext cx="9890730" cy="2112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1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283" name="Google Shape;283;p9"/>
          <p:cNvSpPr txBox="1">
            <a:spLocks noGrp="1"/>
          </p:cNvSpPr>
          <p:nvPr>
            <p:ph type="subTitle" idx="1"/>
          </p:nvPr>
        </p:nvSpPr>
        <p:spPr>
          <a:xfrm>
            <a:off x="2836448" y="4347148"/>
            <a:ext cx="8642455" cy="13128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9"/>
          <p:cNvSpPr/>
          <p:nvPr/>
        </p:nvSpPr>
        <p:spPr>
          <a:xfrm flipH="1">
            <a:off x="1620002" y="6917823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5" name="Google Shape;285;p9"/>
          <p:cNvSpPr/>
          <p:nvPr/>
        </p:nvSpPr>
        <p:spPr>
          <a:xfrm flipH="1">
            <a:off x="12857118" y="3914798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86" name="Google Shape;286;p9"/>
          <p:cNvSpPr/>
          <p:nvPr/>
        </p:nvSpPr>
        <p:spPr>
          <a:xfrm flipH="1">
            <a:off x="6559895" y="112923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-163376" y="-41400"/>
            <a:ext cx="13772156" cy="7644900"/>
            <a:chOff x="-129887" y="-41400"/>
            <a:chExt cx="10949100" cy="7644900"/>
          </a:xfrm>
        </p:grpSpPr>
        <p:cxnSp>
          <p:nvCxnSpPr>
            <p:cNvPr id="481" name="Google Shape;481;p17"/>
            <p:cNvCxnSpPr/>
            <p:nvPr/>
          </p:nvCxnSpPr>
          <p:spPr>
            <a:xfrm>
              <a:off x="594467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7"/>
            <p:cNvCxnSpPr/>
            <p:nvPr/>
          </p:nvCxnSpPr>
          <p:spPr>
            <a:xfrm>
              <a:off x="677418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83" name="Google Shape;483;p17"/>
            <p:cNvSpPr/>
            <p:nvPr/>
          </p:nvSpPr>
          <p:spPr>
            <a:xfrm>
              <a:off x="214261" y="9819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14261" y="377712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485" name="Google Shape;485;p17"/>
            <p:cNvGrpSpPr/>
            <p:nvPr/>
          </p:nvGrpSpPr>
          <p:grpSpPr>
            <a:xfrm>
              <a:off x="-129887" y="141249"/>
              <a:ext cx="10949100" cy="7251336"/>
              <a:chOff x="-129887" y="141249"/>
              <a:chExt cx="10949100" cy="7251336"/>
            </a:xfrm>
          </p:grpSpPr>
          <p:cxnSp>
            <p:nvCxnSpPr>
              <p:cNvPr id="486" name="Google Shape;486;p17"/>
              <p:cNvCxnSpPr/>
              <p:nvPr/>
            </p:nvCxnSpPr>
            <p:spPr>
              <a:xfrm>
                <a:off x="-129887" y="745527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7"/>
              <p:cNvCxnSpPr/>
              <p:nvPr/>
            </p:nvCxnSpPr>
            <p:spPr>
              <a:xfrm>
                <a:off x="-129887" y="1349805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7"/>
              <p:cNvCxnSpPr/>
              <p:nvPr/>
            </p:nvCxnSpPr>
            <p:spPr>
              <a:xfrm>
                <a:off x="-129887" y="1954083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7"/>
              <p:cNvCxnSpPr/>
              <p:nvPr/>
            </p:nvCxnSpPr>
            <p:spPr>
              <a:xfrm>
                <a:off x="-129887" y="2558361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7"/>
              <p:cNvCxnSpPr/>
              <p:nvPr/>
            </p:nvCxnSpPr>
            <p:spPr>
              <a:xfrm>
                <a:off x="-129887" y="316263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7"/>
              <p:cNvCxnSpPr/>
              <p:nvPr/>
            </p:nvCxnSpPr>
            <p:spPr>
              <a:xfrm>
                <a:off x="-129887" y="376691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7"/>
              <p:cNvCxnSpPr/>
              <p:nvPr/>
            </p:nvCxnSpPr>
            <p:spPr>
              <a:xfrm>
                <a:off x="-129887" y="437119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7"/>
              <p:cNvCxnSpPr/>
              <p:nvPr/>
            </p:nvCxnSpPr>
            <p:spPr>
              <a:xfrm>
                <a:off x="-129887" y="4975474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7"/>
              <p:cNvCxnSpPr/>
              <p:nvPr/>
            </p:nvCxnSpPr>
            <p:spPr>
              <a:xfrm>
                <a:off x="-129887" y="5579752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7"/>
              <p:cNvCxnSpPr/>
              <p:nvPr/>
            </p:nvCxnSpPr>
            <p:spPr>
              <a:xfrm>
                <a:off x="-129887" y="6184030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7"/>
              <p:cNvCxnSpPr/>
              <p:nvPr/>
            </p:nvCxnSpPr>
            <p:spPr>
              <a:xfrm>
                <a:off x="-129887" y="678830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7"/>
              <p:cNvCxnSpPr/>
              <p:nvPr/>
            </p:nvCxnSpPr>
            <p:spPr>
              <a:xfrm>
                <a:off x="-129887" y="739258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7"/>
              <p:cNvCxnSpPr/>
              <p:nvPr/>
            </p:nvCxnSpPr>
            <p:spPr>
              <a:xfrm>
                <a:off x="-129887" y="14124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99" name="Google Shape;499;p17"/>
            <p:cNvSpPr/>
            <p:nvPr/>
          </p:nvSpPr>
          <p:spPr>
            <a:xfrm>
              <a:off x="214261" y="15862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214261" y="21905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214261" y="279477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214261" y="339904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214261" y="400330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214261" y="460756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214261" y="521182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214261" y="58160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214261" y="64203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214261" y="70246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509" name="Google Shape;509;p17"/>
          <p:cNvSpPr txBox="1">
            <a:spLocks noGrp="1"/>
          </p:cNvSpPr>
          <p:nvPr>
            <p:ph type="subTitle" idx="1"/>
          </p:nvPr>
        </p:nvSpPr>
        <p:spPr>
          <a:xfrm>
            <a:off x="1277135" y="3945663"/>
            <a:ext cx="5251208" cy="1459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17"/>
          <p:cNvSpPr txBox="1">
            <a:spLocks noGrp="1"/>
          </p:cNvSpPr>
          <p:nvPr>
            <p:ph type="title"/>
          </p:nvPr>
        </p:nvSpPr>
        <p:spPr>
          <a:xfrm>
            <a:off x="1269375" y="2157238"/>
            <a:ext cx="5251208" cy="1788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3500">
                <a:solidFill>
                  <a:srgbClr val="FBF8F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7"/>
          <p:cNvSpPr/>
          <p:nvPr/>
        </p:nvSpPr>
        <p:spPr>
          <a:xfrm flipH="1">
            <a:off x="1620002" y="6917823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12" name="Google Shape;512;p17"/>
          <p:cNvSpPr/>
          <p:nvPr/>
        </p:nvSpPr>
        <p:spPr>
          <a:xfrm flipH="1">
            <a:off x="12857118" y="3914798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13" name="Google Shape;513;p17"/>
          <p:cNvSpPr/>
          <p:nvPr/>
        </p:nvSpPr>
        <p:spPr>
          <a:xfrm flipH="1">
            <a:off x="6559895" y="112923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20"/>
          <p:cNvGrpSpPr/>
          <p:nvPr/>
        </p:nvGrpSpPr>
        <p:grpSpPr>
          <a:xfrm>
            <a:off x="-163376" y="-41400"/>
            <a:ext cx="13772156" cy="7644900"/>
            <a:chOff x="-129887" y="-41400"/>
            <a:chExt cx="10949100" cy="7644900"/>
          </a:xfrm>
        </p:grpSpPr>
        <p:cxnSp>
          <p:nvCxnSpPr>
            <p:cNvPr id="586" name="Google Shape;586;p20"/>
            <p:cNvCxnSpPr/>
            <p:nvPr/>
          </p:nvCxnSpPr>
          <p:spPr>
            <a:xfrm>
              <a:off x="594467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20"/>
            <p:cNvCxnSpPr/>
            <p:nvPr/>
          </p:nvCxnSpPr>
          <p:spPr>
            <a:xfrm>
              <a:off x="677418" y="-41400"/>
              <a:ext cx="0" cy="7644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8" name="Google Shape;588;p20"/>
            <p:cNvSpPr/>
            <p:nvPr/>
          </p:nvSpPr>
          <p:spPr>
            <a:xfrm>
              <a:off x="214261" y="9819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214261" y="377712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590" name="Google Shape;590;p20"/>
            <p:cNvGrpSpPr/>
            <p:nvPr/>
          </p:nvGrpSpPr>
          <p:grpSpPr>
            <a:xfrm>
              <a:off x="-129887" y="141249"/>
              <a:ext cx="10949100" cy="7251336"/>
              <a:chOff x="-129887" y="141249"/>
              <a:chExt cx="10949100" cy="7251336"/>
            </a:xfrm>
          </p:grpSpPr>
          <p:cxnSp>
            <p:nvCxnSpPr>
              <p:cNvPr id="591" name="Google Shape;591;p20"/>
              <p:cNvCxnSpPr/>
              <p:nvPr/>
            </p:nvCxnSpPr>
            <p:spPr>
              <a:xfrm>
                <a:off x="-129887" y="745527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20"/>
              <p:cNvCxnSpPr/>
              <p:nvPr/>
            </p:nvCxnSpPr>
            <p:spPr>
              <a:xfrm>
                <a:off x="-129887" y="1349805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20"/>
              <p:cNvCxnSpPr/>
              <p:nvPr/>
            </p:nvCxnSpPr>
            <p:spPr>
              <a:xfrm>
                <a:off x="-129887" y="1954083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20"/>
              <p:cNvCxnSpPr/>
              <p:nvPr/>
            </p:nvCxnSpPr>
            <p:spPr>
              <a:xfrm>
                <a:off x="-129887" y="2558361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20"/>
              <p:cNvCxnSpPr/>
              <p:nvPr/>
            </p:nvCxnSpPr>
            <p:spPr>
              <a:xfrm>
                <a:off x="-129887" y="316263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20"/>
              <p:cNvCxnSpPr/>
              <p:nvPr/>
            </p:nvCxnSpPr>
            <p:spPr>
              <a:xfrm>
                <a:off x="-129887" y="376691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20"/>
              <p:cNvCxnSpPr/>
              <p:nvPr/>
            </p:nvCxnSpPr>
            <p:spPr>
              <a:xfrm>
                <a:off x="-129887" y="437119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20"/>
              <p:cNvCxnSpPr/>
              <p:nvPr/>
            </p:nvCxnSpPr>
            <p:spPr>
              <a:xfrm>
                <a:off x="-129887" y="4975474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20"/>
              <p:cNvCxnSpPr/>
              <p:nvPr/>
            </p:nvCxnSpPr>
            <p:spPr>
              <a:xfrm>
                <a:off x="-129887" y="5579752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20"/>
              <p:cNvCxnSpPr/>
              <p:nvPr/>
            </p:nvCxnSpPr>
            <p:spPr>
              <a:xfrm>
                <a:off x="-129887" y="6184030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20"/>
              <p:cNvCxnSpPr/>
              <p:nvPr/>
            </p:nvCxnSpPr>
            <p:spPr>
              <a:xfrm>
                <a:off x="-129887" y="6788308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20"/>
              <p:cNvCxnSpPr/>
              <p:nvPr/>
            </p:nvCxnSpPr>
            <p:spPr>
              <a:xfrm>
                <a:off x="-129887" y="7392586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20"/>
              <p:cNvCxnSpPr/>
              <p:nvPr/>
            </p:nvCxnSpPr>
            <p:spPr>
              <a:xfrm>
                <a:off x="-129887" y="141249"/>
                <a:ext cx="10949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04" name="Google Shape;604;p20"/>
            <p:cNvSpPr/>
            <p:nvPr/>
          </p:nvSpPr>
          <p:spPr>
            <a:xfrm>
              <a:off x="214261" y="15862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214261" y="21905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214261" y="279477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214261" y="339904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214261" y="400330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214261" y="460756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214261" y="5211829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214261" y="5816091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2" name="Google Shape;612;p20"/>
            <p:cNvSpPr/>
            <p:nvPr/>
          </p:nvSpPr>
          <p:spPr>
            <a:xfrm>
              <a:off x="214261" y="6420354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214261" y="7024616"/>
              <a:ext cx="159000" cy="159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614" name="Google Shape;614;p20"/>
          <p:cNvSpPr txBox="1">
            <a:spLocks noGrp="1"/>
          </p:cNvSpPr>
          <p:nvPr>
            <p:ph type="title"/>
          </p:nvPr>
        </p:nvSpPr>
        <p:spPr>
          <a:xfrm>
            <a:off x="1496980" y="3146175"/>
            <a:ext cx="3435398" cy="650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15" name="Google Shape;615;p20"/>
          <p:cNvSpPr txBox="1">
            <a:spLocks noGrp="1"/>
          </p:cNvSpPr>
          <p:nvPr>
            <p:ph type="subTitle" idx="1"/>
          </p:nvPr>
        </p:nvSpPr>
        <p:spPr>
          <a:xfrm>
            <a:off x="1493615" y="3796276"/>
            <a:ext cx="3435398" cy="11088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20"/>
          <p:cNvSpPr txBox="1">
            <a:spLocks noGrp="1"/>
          </p:cNvSpPr>
          <p:nvPr>
            <p:ph type="title" idx="2"/>
          </p:nvPr>
        </p:nvSpPr>
        <p:spPr>
          <a:xfrm>
            <a:off x="5443262" y="4060575"/>
            <a:ext cx="3435398" cy="650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17" name="Google Shape;617;p20"/>
          <p:cNvSpPr txBox="1">
            <a:spLocks noGrp="1"/>
          </p:cNvSpPr>
          <p:nvPr>
            <p:ph type="subTitle" idx="3"/>
          </p:nvPr>
        </p:nvSpPr>
        <p:spPr>
          <a:xfrm>
            <a:off x="5439886" y="4710676"/>
            <a:ext cx="3435398" cy="11088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0"/>
          <p:cNvSpPr txBox="1">
            <a:spLocks noGrp="1"/>
          </p:cNvSpPr>
          <p:nvPr>
            <p:ph type="title" idx="4"/>
          </p:nvPr>
        </p:nvSpPr>
        <p:spPr>
          <a:xfrm>
            <a:off x="9389545" y="3146175"/>
            <a:ext cx="3435398" cy="6501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19" name="Google Shape;619;p20"/>
          <p:cNvSpPr txBox="1">
            <a:spLocks noGrp="1"/>
          </p:cNvSpPr>
          <p:nvPr>
            <p:ph type="subTitle" idx="5"/>
          </p:nvPr>
        </p:nvSpPr>
        <p:spPr>
          <a:xfrm>
            <a:off x="9386159" y="3796276"/>
            <a:ext cx="3435398" cy="11088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20"/>
          <p:cNvSpPr txBox="1">
            <a:spLocks noGrp="1"/>
          </p:cNvSpPr>
          <p:nvPr>
            <p:ph type="title" idx="6"/>
          </p:nvPr>
        </p:nvSpPr>
        <p:spPr>
          <a:xfrm>
            <a:off x="1491462" y="745450"/>
            <a:ext cx="11335605" cy="604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3500">
                <a:solidFill>
                  <a:srgbClr val="FBF8F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0"/>
          <p:cNvSpPr/>
          <p:nvPr/>
        </p:nvSpPr>
        <p:spPr>
          <a:xfrm flipH="1">
            <a:off x="1620002" y="6917823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22" name="Google Shape;622;p20"/>
          <p:cNvSpPr/>
          <p:nvPr/>
        </p:nvSpPr>
        <p:spPr>
          <a:xfrm flipH="1">
            <a:off x="12857118" y="3914798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23" name="Google Shape;623;p20"/>
          <p:cNvSpPr/>
          <p:nvPr/>
        </p:nvSpPr>
        <p:spPr>
          <a:xfrm flipH="1">
            <a:off x="6559895" y="112923"/>
            <a:ext cx="325613" cy="246453"/>
          </a:xfrm>
          <a:custGeom>
            <a:avLst/>
            <a:gdLst/>
            <a:ahLst/>
            <a:cxnLst/>
            <a:rect l="l" t="t" r="r" b="b"/>
            <a:pathLst>
              <a:path w="3727" h="3548" extrusionOk="0">
                <a:moveTo>
                  <a:pt x="1970" y="0"/>
                </a:moveTo>
                <a:cubicBezTo>
                  <a:pt x="1909" y="0"/>
                  <a:pt x="1847" y="30"/>
                  <a:pt x="1813" y="94"/>
                </a:cubicBezTo>
                <a:lnTo>
                  <a:pt x="1353" y="847"/>
                </a:lnTo>
                <a:cubicBezTo>
                  <a:pt x="1302" y="936"/>
                  <a:pt x="1213" y="987"/>
                  <a:pt x="1111" y="1000"/>
                </a:cubicBezTo>
                <a:lnTo>
                  <a:pt x="230" y="1038"/>
                </a:lnTo>
                <a:cubicBezTo>
                  <a:pt x="77" y="1051"/>
                  <a:pt x="1" y="1229"/>
                  <a:pt x="103" y="1344"/>
                </a:cubicBezTo>
                <a:lnTo>
                  <a:pt x="677" y="2021"/>
                </a:lnTo>
                <a:cubicBezTo>
                  <a:pt x="741" y="2084"/>
                  <a:pt x="766" y="2186"/>
                  <a:pt x="741" y="2288"/>
                </a:cubicBezTo>
                <a:lnTo>
                  <a:pt x="511" y="3143"/>
                </a:lnTo>
                <a:cubicBezTo>
                  <a:pt x="490" y="3271"/>
                  <a:pt x="584" y="3373"/>
                  <a:pt x="698" y="3373"/>
                </a:cubicBezTo>
                <a:cubicBezTo>
                  <a:pt x="720" y="3373"/>
                  <a:pt x="743" y="3369"/>
                  <a:pt x="766" y="3360"/>
                </a:cubicBezTo>
                <a:lnTo>
                  <a:pt x="1583" y="3016"/>
                </a:lnTo>
                <a:cubicBezTo>
                  <a:pt x="1618" y="3001"/>
                  <a:pt x="1655" y="2994"/>
                  <a:pt x="1693" y="2994"/>
                </a:cubicBezTo>
                <a:cubicBezTo>
                  <a:pt x="1751" y="2994"/>
                  <a:pt x="1810" y="3010"/>
                  <a:pt x="1864" y="3041"/>
                </a:cubicBezTo>
                <a:lnTo>
                  <a:pt x="2604" y="3513"/>
                </a:lnTo>
                <a:cubicBezTo>
                  <a:pt x="2637" y="3537"/>
                  <a:pt x="2672" y="3547"/>
                  <a:pt x="2706" y="3547"/>
                </a:cubicBezTo>
                <a:cubicBezTo>
                  <a:pt x="2801" y="3547"/>
                  <a:pt x="2884" y="3464"/>
                  <a:pt x="2884" y="3360"/>
                </a:cubicBezTo>
                <a:lnTo>
                  <a:pt x="2808" y="2467"/>
                </a:lnTo>
                <a:cubicBezTo>
                  <a:pt x="2808" y="2378"/>
                  <a:pt x="2846" y="2276"/>
                  <a:pt x="2923" y="2225"/>
                </a:cubicBezTo>
                <a:lnTo>
                  <a:pt x="3612" y="1650"/>
                </a:lnTo>
                <a:cubicBezTo>
                  <a:pt x="3727" y="1561"/>
                  <a:pt x="3688" y="1370"/>
                  <a:pt x="3535" y="1331"/>
                </a:cubicBezTo>
                <a:lnTo>
                  <a:pt x="2668" y="1127"/>
                </a:lnTo>
                <a:cubicBezTo>
                  <a:pt x="2578" y="1115"/>
                  <a:pt x="2502" y="1038"/>
                  <a:pt x="2463" y="949"/>
                </a:cubicBezTo>
                <a:lnTo>
                  <a:pt x="2144" y="119"/>
                </a:lnTo>
                <a:cubicBezTo>
                  <a:pt x="2117" y="43"/>
                  <a:pt x="2043" y="0"/>
                  <a:pt x="19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BF8F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8326" y="654287"/>
            <a:ext cx="12528787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8326" y="1694397"/>
            <a:ext cx="12528787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○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■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○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■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○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accent6"/>
              </a:buClr>
              <a:buSzPts val="1800"/>
              <a:buFont typeface="Nunito"/>
              <a:buChar char="■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63" r:id="rId8"/>
    <p:sldLayoutId id="2147483666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2227" y="302865"/>
            <a:ext cx="12100084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2227" y="1764668"/>
            <a:ext cx="12100084" cy="499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227" y="6887095"/>
            <a:ext cx="3137059" cy="52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5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93551" y="6887095"/>
            <a:ext cx="4257437" cy="52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58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35252" y="6887095"/>
            <a:ext cx="3137059" cy="52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58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12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56">
          <a:solidFill>
            <a:schemeClr val="tx2"/>
          </a:solidFill>
          <a:latin typeface="Arial" charset="0"/>
        </a:defRPr>
      </a:lvl5pPr>
      <a:lvl6pPr marL="378044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6pPr>
      <a:lvl7pPr marL="756086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7pPr>
      <a:lvl8pPr marL="1134130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8pPr>
      <a:lvl9pPr marL="1512174" algn="ctr" rtl="0" fontAlgn="base">
        <a:spcBef>
          <a:spcPct val="0"/>
        </a:spcBef>
        <a:spcAft>
          <a:spcPct val="0"/>
        </a:spcAft>
        <a:defRPr sz="3638">
          <a:solidFill>
            <a:schemeClr val="tx2"/>
          </a:solidFill>
          <a:latin typeface="Arial" charset="0"/>
        </a:defRPr>
      </a:lvl9pPr>
    </p:titleStyle>
    <p:bodyStyle>
      <a:lvl1pPr marL="282275" indent="-282275" algn="l" rtl="0" eaLnBrk="0" fontAlgn="base" hangingPunct="0">
        <a:spcBef>
          <a:spcPct val="20000"/>
        </a:spcBef>
        <a:spcAft>
          <a:spcPct val="0"/>
        </a:spcAft>
        <a:buChar char="•"/>
        <a:defRPr sz="2564">
          <a:solidFill>
            <a:schemeClr val="tx1"/>
          </a:solidFill>
          <a:latin typeface="+mn-lt"/>
          <a:ea typeface="+mn-ea"/>
          <a:cs typeface="+mn-cs"/>
        </a:defRPr>
      </a:lvl1pPr>
      <a:lvl2pPr marL="613125" indent="-235010" algn="l" rtl="0" eaLnBrk="0" fontAlgn="base" hangingPunct="0">
        <a:spcBef>
          <a:spcPct val="20000"/>
        </a:spcBef>
        <a:spcAft>
          <a:spcPct val="0"/>
        </a:spcAft>
        <a:buChar char="–"/>
        <a:defRPr sz="2233">
          <a:solidFill>
            <a:schemeClr val="tx1"/>
          </a:solidFill>
          <a:latin typeface="+mn-lt"/>
        </a:defRPr>
      </a:lvl2pPr>
      <a:lvl3pPr marL="943977" indent="-187746" algn="l" rtl="0" eaLnBrk="0" fontAlgn="base" hangingPunct="0">
        <a:spcBef>
          <a:spcPct val="20000"/>
        </a:spcBef>
        <a:spcAft>
          <a:spcPct val="0"/>
        </a:spcAft>
        <a:buChar char="•"/>
        <a:defRPr sz="1902">
          <a:solidFill>
            <a:schemeClr val="tx1"/>
          </a:solidFill>
          <a:latin typeface="+mn-lt"/>
        </a:defRPr>
      </a:lvl3pPr>
      <a:lvl4pPr marL="1322093" indent="-187746" algn="l" rtl="0" eaLnBrk="0" fontAlgn="base" hangingPunct="0">
        <a:spcBef>
          <a:spcPct val="20000"/>
        </a:spcBef>
        <a:spcAft>
          <a:spcPct val="0"/>
        </a:spcAft>
        <a:buChar char="–"/>
        <a:defRPr sz="1571">
          <a:solidFill>
            <a:schemeClr val="tx1"/>
          </a:solidFill>
          <a:latin typeface="+mn-lt"/>
        </a:defRPr>
      </a:lvl4pPr>
      <a:lvl5pPr marL="1700209" indent="-187746" algn="l" rtl="0" eaLnBrk="0" fontAlgn="base" hangingPunct="0">
        <a:spcBef>
          <a:spcPct val="20000"/>
        </a:spcBef>
        <a:spcAft>
          <a:spcPct val="0"/>
        </a:spcAft>
        <a:buChar char="»"/>
        <a:defRPr sz="1571">
          <a:solidFill>
            <a:schemeClr val="tx1"/>
          </a:solidFill>
          <a:latin typeface="+mn-lt"/>
        </a:defRPr>
      </a:lvl5pPr>
      <a:lvl6pPr marL="2079238" indent="-189022" algn="l" rtl="0" fontAlgn="base">
        <a:spcBef>
          <a:spcPct val="20000"/>
        </a:spcBef>
        <a:spcAft>
          <a:spcPct val="0"/>
        </a:spcAft>
        <a:buChar char="»"/>
        <a:defRPr sz="1653">
          <a:solidFill>
            <a:schemeClr val="tx1"/>
          </a:solidFill>
          <a:latin typeface="+mn-lt"/>
        </a:defRPr>
      </a:lvl6pPr>
      <a:lvl7pPr marL="2457282" indent="-189022" algn="l" rtl="0" fontAlgn="base">
        <a:spcBef>
          <a:spcPct val="20000"/>
        </a:spcBef>
        <a:spcAft>
          <a:spcPct val="0"/>
        </a:spcAft>
        <a:buChar char="»"/>
        <a:defRPr sz="1653">
          <a:solidFill>
            <a:schemeClr val="tx1"/>
          </a:solidFill>
          <a:latin typeface="+mn-lt"/>
        </a:defRPr>
      </a:lvl7pPr>
      <a:lvl8pPr marL="2835325" indent="-189022" algn="l" rtl="0" fontAlgn="base">
        <a:spcBef>
          <a:spcPct val="20000"/>
        </a:spcBef>
        <a:spcAft>
          <a:spcPct val="0"/>
        </a:spcAft>
        <a:buChar char="»"/>
        <a:defRPr sz="1653">
          <a:solidFill>
            <a:schemeClr val="tx1"/>
          </a:solidFill>
          <a:latin typeface="+mn-lt"/>
        </a:defRPr>
      </a:lvl8pPr>
      <a:lvl9pPr marL="3213368" indent="-189022" algn="l" rtl="0" fontAlgn="base">
        <a:spcBef>
          <a:spcPct val="20000"/>
        </a:spcBef>
        <a:spcAft>
          <a:spcPct val="0"/>
        </a:spcAft>
        <a:buChar char="»"/>
        <a:defRPr sz="165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608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44" algn="l" defTabSz="75608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86" algn="l" defTabSz="75608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30" algn="l" defTabSz="75608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174" algn="l" defTabSz="75608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17" algn="l" defTabSz="75608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261" algn="l" defTabSz="75608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304" algn="l" defTabSz="75608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347" algn="l" defTabSz="75608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4"/>
          <p:cNvSpPr txBox="1">
            <a:spLocks noGrp="1"/>
          </p:cNvSpPr>
          <p:nvPr>
            <p:ph type="title"/>
          </p:nvPr>
        </p:nvSpPr>
        <p:spPr>
          <a:xfrm>
            <a:off x="2745239" y="3099159"/>
            <a:ext cx="7863300" cy="2642059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sz="8000" dirty="0"/>
              <a:t>Góc vuông</a:t>
            </a:r>
            <a:br>
              <a:rPr lang="en" sz="8000" dirty="0"/>
            </a:br>
            <a:r>
              <a:rPr lang="en" sz="8000" dirty="0"/>
              <a:t>Góc không vuông</a:t>
            </a:r>
            <a:endParaRPr sz="8000" dirty="0"/>
          </a:p>
        </p:txBody>
      </p:sp>
      <p:grpSp>
        <p:nvGrpSpPr>
          <p:cNvPr id="947" name="Google Shape;947;p34"/>
          <p:cNvGrpSpPr/>
          <p:nvPr/>
        </p:nvGrpSpPr>
        <p:grpSpPr>
          <a:xfrm>
            <a:off x="1257537" y="596039"/>
            <a:ext cx="855483" cy="857174"/>
            <a:chOff x="6306544" y="1972983"/>
            <a:chExt cx="689072" cy="690434"/>
          </a:xfrm>
        </p:grpSpPr>
        <p:sp>
          <p:nvSpPr>
            <p:cNvPr id="948" name="Google Shape;948;p34"/>
            <p:cNvSpPr/>
            <p:nvPr/>
          </p:nvSpPr>
          <p:spPr>
            <a:xfrm>
              <a:off x="6306544" y="1985527"/>
              <a:ext cx="689072" cy="677602"/>
            </a:xfrm>
            <a:custGeom>
              <a:avLst/>
              <a:gdLst/>
              <a:ahLst/>
              <a:cxnLst/>
              <a:rect l="l" t="t" r="r" b="b"/>
              <a:pathLst>
                <a:path w="19225" h="18905" extrusionOk="0">
                  <a:moveTo>
                    <a:pt x="8422" y="0"/>
                  </a:moveTo>
                  <a:cubicBezTo>
                    <a:pt x="8023" y="0"/>
                    <a:pt x="7632" y="248"/>
                    <a:pt x="7503" y="701"/>
                  </a:cubicBezTo>
                  <a:lnTo>
                    <a:pt x="6253" y="5192"/>
                  </a:lnTo>
                  <a:cubicBezTo>
                    <a:pt x="6125" y="5690"/>
                    <a:pt x="5755" y="6086"/>
                    <a:pt x="5270" y="6252"/>
                  </a:cubicBezTo>
                  <a:lnTo>
                    <a:pt x="855" y="7783"/>
                  </a:lnTo>
                  <a:cubicBezTo>
                    <a:pt x="115" y="8051"/>
                    <a:pt x="0" y="9033"/>
                    <a:pt x="638" y="9480"/>
                  </a:cubicBezTo>
                  <a:lnTo>
                    <a:pt x="4543" y="12045"/>
                  </a:lnTo>
                  <a:cubicBezTo>
                    <a:pt x="4964" y="12326"/>
                    <a:pt x="5232" y="12810"/>
                    <a:pt x="5245" y="13321"/>
                  </a:cubicBezTo>
                  <a:lnTo>
                    <a:pt x="5321" y="17978"/>
                  </a:lnTo>
                  <a:cubicBezTo>
                    <a:pt x="5339" y="18532"/>
                    <a:pt x="5802" y="18904"/>
                    <a:pt x="6288" y="18904"/>
                  </a:cubicBezTo>
                  <a:cubicBezTo>
                    <a:pt x="6486" y="18904"/>
                    <a:pt x="6688" y="18842"/>
                    <a:pt x="6865" y="18706"/>
                  </a:cubicBezTo>
                  <a:lnTo>
                    <a:pt x="10528" y="15796"/>
                  </a:lnTo>
                  <a:cubicBezTo>
                    <a:pt x="10803" y="15566"/>
                    <a:pt x="11146" y="15446"/>
                    <a:pt x="11492" y="15446"/>
                  </a:cubicBezTo>
                  <a:cubicBezTo>
                    <a:pt x="11644" y="15446"/>
                    <a:pt x="11796" y="15469"/>
                    <a:pt x="11944" y="15516"/>
                  </a:cubicBezTo>
                  <a:lnTo>
                    <a:pt x="16410" y="16881"/>
                  </a:lnTo>
                  <a:cubicBezTo>
                    <a:pt x="16502" y="16908"/>
                    <a:pt x="16593" y="16920"/>
                    <a:pt x="16682" y="16920"/>
                  </a:cubicBezTo>
                  <a:cubicBezTo>
                    <a:pt x="17317" y="16920"/>
                    <a:pt x="17819" y="16280"/>
                    <a:pt x="17584" y="15631"/>
                  </a:cubicBezTo>
                  <a:lnTo>
                    <a:pt x="15938" y="11266"/>
                  </a:lnTo>
                  <a:cubicBezTo>
                    <a:pt x="15759" y="10782"/>
                    <a:pt x="15823" y="10246"/>
                    <a:pt x="16117" y="9825"/>
                  </a:cubicBezTo>
                  <a:lnTo>
                    <a:pt x="18796" y="5996"/>
                  </a:lnTo>
                  <a:cubicBezTo>
                    <a:pt x="19224" y="5355"/>
                    <a:pt x="18759" y="4503"/>
                    <a:pt x="18001" y="4503"/>
                  </a:cubicBezTo>
                  <a:cubicBezTo>
                    <a:pt x="17989" y="4503"/>
                    <a:pt x="17978" y="4503"/>
                    <a:pt x="17967" y="4503"/>
                  </a:cubicBezTo>
                  <a:lnTo>
                    <a:pt x="13309" y="4708"/>
                  </a:lnTo>
                  <a:cubicBezTo>
                    <a:pt x="13283" y="4709"/>
                    <a:pt x="13257" y="4709"/>
                    <a:pt x="13231" y="4709"/>
                  </a:cubicBezTo>
                  <a:cubicBezTo>
                    <a:pt x="12738" y="4709"/>
                    <a:pt x="12286" y="4483"/>
                    <a:pt x="11995" y="4095"/>
                  </a:cubicBezTo>
                  <a:lnTo>
                    <a:pt x="9175" y="369"/>
                  </a:lnTo>
                  <a:cubicBezTo>
                    <a:pt x="8977" y="119"/>
                    <a:pt x="8698" y="0"/>
                    <a:pt x="8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6769844" y="1972983"/>
              <a:ext cx="133585" cy="127169"/>
            </a:xfrm>
            <a:custGeom>
              <a:avLst/>
              <a:gdLst/>
              <a:ahLst/>
              <a:cxnLst/>
              <a:rect l="l" t="t" r="r" b="b"/>
              <a:pathLst>
                <a:path w="3727" h="3548" extrusionOk="0">
                  <a:moveTo>
                    <a:pt x="1970" y="0"/>
                  </a:moveTo>
                  <a:cubicBezTo>
                    <a:pt x="1909" y="0"/>
                    <a:pt x="1847" y="30"/>
                    <a:pt x="1813" y="94"/>
                  </a:cubicBezTo>
                  <a:lnTo>
                    <a:pt x="1353" y="847"/>
                  </a:lnTo>
                  <a:cubicBezTo>
                    <a:pt x="1302" y="936"/>
                    <a:pt x="1213" y="987"/>
                    <a:pt x="1111" y="1000"/>
                  </a:cubicBezTo>
                  <a:lnTo>
                    <a:pt x="230" y="1038"/>
                  </a:lnTo>
                  <a:cubicBezTo>
                    <a:pt x="77" y="1051"/>
                    <a:pt x="1" y="1229"/>
                    <a:pt x="103" y="1344"/>
                  </a:cubicBezTo>
                  <a:lnTo>
                    <a:pt x="677" y="2021"/>
                  </a:lnTo>
                  <a:cubicBezTo>
                    <a:pt x="741" y="2084"/>
                    <a:pt x="766" y="2186"/>
                    <a:pt x="741" y="2288"/>
                  </a:cubicBezTo>
                  <a:lnTo>
                    <a:pt x="511" y="3143"/>
                  </a:lnTo>
                  <a:cubicBezTo>
                    <a:pt x="490" y="3271"/>
                    <a:pt x="584" y="3373"/>
                    <a:pt x="698" y="3373"/>
                  </a:cubicBezTo>
                  <a:cubicBezTo>
                    <a:pt x="720" y="3373"/>
                    <a:pt x="743" y="3369"/>
                    <a:pt x="766" y="3360"/>
                  </a:cubicBezTo>
                  <a:lnTo>
                    <a:pt x="1583" y="3016"/>
                  </a:lnTo>
                  <a:cubicBezTo>
                    <a:pt x="1618" y="3001"/>
                    <a:pt x="1655" y="2994"/>
                    <a:pt x="1693" y="2994"/>
                  </a:cubicBezTo>
                  <a:cubicBezTo>
                    <a:pt x="1751" y="2994"/>
                    <a:pt x="1810" y="3010"/>
                    <a:pt x="1864" y="3041"/>
                  </a:cubicBezTo>
                  <a:lnTo>
                    <a:pt x="2604" y="3513"/>
                  </a:lnTo>
                  <a:cubicBezTo>
                    <a:pt x="2637" y="3537"/>
                    <a:pt x="2672" y="3547"/>
                    <a:pt x="2706" y="3547"/>
                  </a:cubicBezTo>
                  <a:cubicBezTo>
                    <a:pt x="2801" y="3547"/>
                    <a:pt x="2884" y="3464"/>
                    <a:pt x="2884" y="3360"/>
                  </a:cubicBezTo>
                  <a:lnTo>
                    <a:pt x="2808" y="2467"/>
                  </a:lnTo>
                  <a:cubicBezTo>
                    <a:pt x="2808" y="2378"/>
                    <a:pt x="2846" y="2276"/>
                    <a:pt x="2923" y="2225"/>
                  </a:cubicBezTo>
                  <a:lnTo>
                    <a:pt x="3612" y="1650"/>
                  </a:lnTo>
                  <a:cubicBezTo>
                    <a:pt x="3727" y="1561"/>
                    <a:pt x="3688" y="1370"/>
                    <a:pt x="3535" y="1331"/>
                  </a:cubicBezTo>
                  <a:lnTo>
                    <a:pt x="2668" y="1127"/>
                  </a:lnTo>
                  <a:cubicBezTo>
                    <a:pt x="2578" y="1115"/>
                    <a:pt x="2502" y="1038"/>
                    <a:pt x="2463" y="949"/>
                  </a:cubicBezTo>
                  <a:lnTo>
                    <a:pt x="2144" y="119"/>
                  </a:lnTo>
                  <a:cubicBezTo>
                    <a:pt x="2117" y="43"/>
                    <a:pt x="2043" y="0"/>
                    <a:pt x="1970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6365541" y="2466175"/>
              <a:ext cx="72760" cy="69176"/>
            </a:xfrm>
            <a:custGeom>
              <a:avLst/>
              <a:gdLst/>
              <a:ahLst/>
              <a:cxnLst/>
              <a:rect l="l" t="t" r="r" b="b"/>
              <a:pathLst>
                <a:path w="2030" h="1930" extrusionOk="0">
                  <a:moveTo>
                    <a:pt x="559" y="0"/>
                  </a:moveTo>
                  <a:cubicBezTo>
                    <a:pt x="500" y="0"/>
                    <a:pt x="450" y="46"/>
                    <a:pt x="460" y="115"/>
                  </a:cubicBezTo>
                  <a:lnTo>
                    <a:pt x="498" y="587"/>
                  </a:lnTo>
                  <a:cubicBezTo>
                    <a:pt x="511" y="638"/>
                    <a:pt x="485" y="689"/>
                    <a:pt x="447" y="728"/>
                  </a:cubicBezTo>
                  <a:lnTo>
                    <a:pt x="64" y="1034"/>
                  </a:lnTo>
                  <a:cubicBezTo>
                    <a:pt x="0" y="1085"/>
                    <a:pt x="26" y="1187"/>
                    <a:pt x="102" y="1212"/>
                  </a:cubicBezTo>
                  <a:lnTo>
                    <a:pt x="587" y="1315"/>
                  </a:lnTo>
                  <a:cubicBezTo>
                    <a:pt x="638" y="1327"/>
                    <a:pt x="676" y="1366"/>
                    <a:pt x="702" y="1417"/>
                  </a:cubicBezTo>
                  <a:lnTo>
                    <a:pt x="881" y="1863"/>
                  </a:lnTo>
                  <a:cubicBezTo>
                    <a:pt x="895" y="1907"/>
                    <a:pt x="934" y="1930"/>
                    <a:pt x="975" y="1930"/>
                  </a:cubicBezTo>
                  <a:cubicBezTo>
                    <a:pt x="1006" y="1930"/>
                    <a:pt x="1037" y="1916"/>
                    <a:pt x="1059" y="1889"/>
                  </a:cubicBezTo>
                  <a:lnTo>
                    <a:pt x="1302" y="1468"/>
                  </a:lnTo>
                  <a:cubicBezTo>
                    <a:pt x="1327" y="1429"/>
                    <a:pt x="1378" y="1391"/>
                    <a:pt x="1429" y="1391"/>
                  </a:cubicBezTo>
                  <a:lnTo>
                    <a:pt x="1914" y="1366"/>
                  </a:lnTo>
                  <a:cubicBezTo>
                    <a:pt x="1991" y="1353"/>
                    <a:pt x="2029" y="1264"/>
                    <a:pt x="1978" y="1200"/>
                  </a:cubicBezTo>
                  <a:lnTo>
                    <a:pt x="1659" y="830"/>
                  </a:lnTo>
                  <a:cubicBezTo>
                    <a:pt x="1634" y="791"/>
                    <a:pt x="1621" y="740"/>
                    <a:pt x="1634" y="689"/>
                  </a:cubicBezTo>
                  <a:lnTo>
                    <a:pt x="1748" y="217"/>
                  </a:lnTo>
                  <a:cubicBezTo>
                    <a:pt x="1770" y="152"/>
                    <a:pt x="1718" y="97"/>
                    <a:pt x="1655" y="97"/>
                  </a:cubicBezTo>
                  <a:cubicBezTo>
                    <a:pt x="1644" y="97"/>
                    <a:pt x="1632" y="98"/>
                    <a:pt x="1621" y="102"/>
                  </a:cubicBezTo>
                  <a:lnTo>
                    <a:pt x="1174" y="294"/>
                  </a:lnTo>
                  <a:cubicBezTo>
                    <a:pt x="1153" y="299"/>
                    <a:pt x="1130" y="302"/>
                    <a:pt x="1107" y="302"/>
                  </a:cubicBezTo>
                  <a:cubicBezTo>
                    <a:pt x="1075" y="302"/>
                    <a:pt x="1043" y="296"/>
                    <a:pt x="1021" y="281"/>
                  </a:cubicBezTo>
                  <a:lnTo>
                    <a:pt x="613" y="13"/>
                  </a:lnTo>
                  <a:cubicBezTo>
                    <a:pt x="595" y="4"/>
                    <a:pt x="577" y="0"/>
                    <a:pt x="559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6497262" y="2501624"/>
              <a:ext cx="447995" cy="161793"/>
            </a:xfrm>
            <a:custGeom>
              <a:avLst/>
              <a:gdLst/>
              <a:ahLst/>
              <a:cxnLst/>
              <a:rect l="l" t="t" r="r" b="b"/>
              <a:pathLst>
                <a:path w="12499" h="4514" extrusionOk="0">
                  <a:moveTo>
                    <a:pt x="5963" y="0"/>
                  </a:moveTo>
                  <a:cubicBezTo>
                    <a:pt x="5618" y="0"/>
                    <a:pt x="5277" y="117"/>
                    <a:pt x="5002" y="338"/>
                  </a:cubicBezTo>
                  <a:lnTo>
                    <a:pt x="1353" y="3248"/>
                  </a:lnTo>
                  <a:cubicBezTo>
                    <a:pt x="1176" y="3387"/>
                    <a:pt x="965" y="3454"/>
                    <a:pt x="757" y="3454"/>
                  </a:cubicBezTo>
                  <a:cubicBezTo>
                    <a:pt x="469" y="3454"/>
                    <a:pt x="185" y="3326"/>
                    <a:pt x="0" y="3082"/>
                  </a:cubicBezTo>
                  <a:lnTo>
                    <a:pt x="0" y="3082"/>
                  </a:lnTo>
                  <a:lnTo>
                    <a:pt x="13" y="3579"/>
                  </a:lnTo>
                  <a:cubicBezTo>
                    <a:pt x="31" y="4139"/>
                    <a:pt x="483" y="4513"/>
                    <a:pt x="967" y="4513"/>
                  </a:cubicBezTo>
                  <a:cubicBezTo>
                    <a:pt x="1168" y="4513"/>
                    <a:pt x="1374" y="4449"/>
                    <a:pt x="1557" y="4307"/>
                  </a:cubicBezTo>
                  <a:lnTo>
                    <a:pt x="5207" y="1397"/>
                  </a:lnTo>
                  <a:cubicBezTo>
                    <a:pt x="5481" y="1176"/>
                    <a:pt x="5822" y="1059"/>
                    <a:pt x="6167" y="1059"/>
                  </a:cubicBezTo>
                  <a:cubicBezTo>
                    <a:pt x="6320" y="1059"/>
                    <a:pt x="6474" y="1082"/>
                    <a:pt x="6623" y="1129"/>
                  </a:cubicBezTo>
                  <a:lnTo>
                    <a:pt x="11089" y="2482"/>
                  </a:lnTo>
                  <a:cubicBezTo>
                    <a:pt x="11181" y="2509"/>
                    <a:pt x="11272" y="2521"/>
                    <a:pt x="11361" y="2521"/>
                  </a:cubicBezTo>
                  <a:cubicBezTo>
                    <a:pt x="11996" y="2521"/>
                    <a:pt x="12498" y="1881"/>
                    <a:pt x="12263" y="1232"/>
                  </a:cubicBezTo>
                  <a:lnTo>
                    <a:pt x="12085" y="759"/>
                  </a:lnTo>
                  <a:cubicBezTo>
                    <a:pt x="11969" y="1189"/>
                    <a:pt x="11579" y="1464"/>
                    <a:pt x="11161" y="1464"/>
                  </a:cubicBezTo>
                  <a:cubicBezTo>
                    <a:pt x="11069" y="1464"/>
                    <a:pt x="10977" y="1450"/>
                    <a:pt x="10885" y="1423"/>
                  </a:cubicBezTo>
                  <a:lnTo>
                    <a:pt x="6419" y="70"/>
                  </a:lnTo>
                  <a:cubicBezTo>
                    <a:pt x="6270" y="23"/>
                    <a:pt x="6116" y="0"/>
                    <a:pt x="5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6310630" y="2282769"/>
              <a:ext cx="177062" cy="154159"/>
            </a:xfrm>
            <a:custGeom>
              <a:avLst/>
              <a:gdLst/>
              <a:ahLst/>
              <a:cxnLst/>
              <a:rect l="l" t="t" r="r" b="b"/>
              <a:pathLst>
                <a:path w="4940" h="4301" extrusionOk="0">
                  <a:moveTo>
                    <a:pt x="192" y="0"/>
                  </a:moveTo>
                  <a:cubicBezTo>
                    <a:pt x="1" y="421"/>
                    <a:pt x="154" y="919"/>
                    <a:pt x="537" y="1174"/>
                  </a:cubicBezTo>
                  <a:lnTo>
                    <a:pt x="4429" y="3752"/>
                  </a:lnTo>
                  <a:cubicBezTo>
                    <a:pt x="4633" y="3892"/>
                    <a:pt x="4812" y="4071"/>
                    <a:pt x="4939" y="4301"/>
                  </a:cubicBezTo>
                  <a:lnTo>
                    <a:pt x="4939" y="3969"/>
                  </a:lnTo>
                  <a:cubicBezTo>
                    <a:pt x="4926" y="3446"/>
                    <a:pt x="4659" y="2973"/>
                    <a:pt x="4225" y="2693"/>
                  </a:cubicBezTo>
                  <a:lnTo>
                    <a:pt x="333" y="115"/>
                  </a:lnTo>
                  <a:cubicBezTo>
                    <a:pt x="282" y="77"/>
                    <a:pt x="231" y="39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864074" y="2156998"/>
              <a:ext cx="125807" cy="205378"/>
            </a:xfrm>
            <a:custGeom>
              <a:avLst/>
              <a:gdLst/>
              <a:ahLst/>
              <a:cxnLst/>
              <a:rect l="l" t="t" r="r" b="b"/>
              <a:pathLst>
                <a:path w="3510" h="5730" extrusionOk="0">
                  <a:moveTo>
                    <a:pt x="3127" y="0"/>
                  </a:moveTo>
                  <a:cubicBezTo>
                    <a:pt x="3101" y="51"/>
                    <a:pt x="3063" y="102"/>
                    <a:pt x="3037" y="153"/>
                  </a:cubicBezTo>
                  <a:lnTo>
                    <a:pt x="370" y="3981"/>
                  </a:lnTo>
                  <a:cubicBezTo>
                    <a:pt x="77" y="4402"/>
                    <a:pt x="0" y="4938"/>
                    <a:pt x="179" y="5411"/>
                  </a:cubicBezTo>
                  <a:lnTo>
                    <a:pt x="307" y="5730"/>
                  </a:lnTo>
                  <a:cubicBezTo>
                    <a:pt x="332" y="5487"/>
                    <a:pt x="421" y="5245"/>
                    <a:pt x="562" y="5041"/>
                  </a:cubicBezTo>
                  <a:lnTo>
                    <a:pt x="3241" y="1212"/>
                  </a:lnTo>
                  <a:cubicBezTo>
                    <a:pt x="3509" y="830"/>
                    <a:pt x="3458" y="319"/>
                    <a:pt x="3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6547119" y="2306318"/>
              <a:ext cx="60861" cy="40251"/>
            </a:xfrm>
            <a:custGeom>
              <a:avLst/>
              <a:gdLst/>
              <a:ahLst/>
              <a:cxnLst/>
              <a:rect l="l" t="t" r="r" b="b"/>
              <a:pathLst>
                <a:path w="1698" h="1123" extrusionOk="0">
                  <a:moveTo>
                    <a:pt x="962" y="1"/>
                  </a:moveTo>
                  <a:cubicBezTo>
                    <a:pt x="894" y="1"/>
                    <a:pt x="824" y="7"/>
                    <a:pt x="753" y="20"/>
                  </a:cubicBezTo>
                  <a:cubicBezTo>
                    <a:pt x="319" y="109"/>
                    <a:pt x="0" y="415"/>
                    <a:pt x="64" y="709"/>
                  </a:cubicBezTo>
                  <a:cubicBezTo>
                    <a:pt x="107" y="965"/>
                    <a:pt x="399" y="1123"/>
                    <a:pt x="748" y="1123"/>
                  </a:cubicBezTo>
                  <a:cubicBezTo>
                    <a:pt x="816" y="1123"/>
                    <a:pt x="886" y="1117"/>
                    <a:pt x="957" y="1104"/>
                  </a:cubicBezTo>
                  <a:cubicBezTo>
                    <a:pt x="1391" y="1015"/>
                    <a:pt x="1697" y="709"/>
                    <a:pt x="1646" y="415"/>
                  </a:cubicBezTo>
                  <a:cubicBezTo>
                    <a:pt x="1604" y="159"/>
                    <a:pt x="1311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6719521" y="2273414"/>
              <a:ext cx="60896" cy="40215"/>
            </a:xfrm>
            <a:custGeom>
              <a:avLst/>
              <a:gdLst/>
              <a:ahLst/>
              <a:cxnLst/>
              <a:rect l="l" t="t" r="r" b="b"/>
              <a:pathLst>
                <a:path w="1699" h="1122" extrusionOk="0">
                  <a:moveTo>
                    <a:pt x="956" y="0"/>
                  </a:moveTo>
                  <a:cubicBezTo>
                    <a:pt x="886" y="0"/>
                    <a:pt x="814" y="6"/>
                    <a:pt x="741" y="19"/>
                  </a:cubicBezTo>
                  <a:cubicBezTo>
                    <a:pt x="307" y="108"/>
                    <a:pt x="1" y="414"/>
                    <a:pt x="52" y="708"/>
                  </a:cubicBezTo>
                  <a:cubicBezTo>
                    <a:pt x="105" y="964"/>
                    <a:pt x="391" y="1122"/>
                    <a:pt x="744" y="1122"/>
                  </a:cubicBezTo>
                  <a:cubicBezTo>
                    <a:pt x="813" y="1122"/>
                    <a:pt x="885" y="1116"/>
                    <a:pt x="958" y="1103"/>
                  </a:cubicBezTo>
                  <a:cubicBezTo>
                    <a:pt x="1392" y="1014"/>
                    <a:pt x="1698" y="708"/>
                    <a:pt x="1647" y="402"/>
                  </a:cubicBezTo>
                  <a:cubicBezTo>
                    <a:pt x="1594" y="156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6561742" y="2225135"/>
              <a:ext cx="61327" cy="52617"/>
            </a:xfrm>
            <a:custGeom>
              <a:avLst/>
              <a:gdLst/>
              <a:ahLst/>
              <a:cxnLst/>
              <a:rect l="l" t="t" r="r" b="b"/>
              <a:pathLst>
                <a:path w="1711" h="1468" fill="none" extrusionOk="0">
                  <a:moveTo>
                    <a:pt x="141" y="1468"/>
                  </a:moveTo>
                  <a:cubicBezTo>
                    <a:pt x="0" y="792"/>
                    <a:pt x="256" y="166"/>
                    <a:pt x="690" y="90"/>
                  </a:cubicBezTo>
                  <a:cubicBezTo>
                    <a:pt x="1123" y="0"/>
                    <a:pt x="1583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681134" y="2202267"/>
              <a:ext cx="61291" cy="52617"/>
            </a:xfrm>
            <a:custGeom>
              <a:avLst/>
              <a:gdLst/>
              <a:ahLst/>
              <a:cxnLst/>
              <a:rect l="l" t="t" r="r" b="b"/>
              <a:pathLst>
                <a:path w="1710" h="1468" fill="none" extrusionOk="0">
                  <a:moveTo>
                    <a:pt x="128" y="1468"/>
                  </a:moveTo>
                  <a:cubicBezTo>
                    <a:pt x="0" y="792"/>
                    <a:pt x="255" y="166"/>
                    <a:pt x="689" y="90"/>
                  </a:cubicBezTo>
                  <a:cubicBezTo>
                    <a:pt x="1123" y="0"/>
                    <a:pt x="1582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6578660" y="2299579"/>
              <a:ext cx="174302" cy="141184"/>
            </a:xfrm>
            <a:custGeom>
              <a:avLst/>
              <a:gdLst/>
              <a:ahLst/>
              <a:cxnLst/>
              <a:rect l="l" t="t" r="r" b="b"/>
              <a:pathLst>
                <a:path w="4863" h="3939" extrusionOk="0">
                  <a:moveTo>
                    <a:pt x="4669" y="0"/>
                  </a:moveTo>
                  <a:cubicBezTo>
                    <a:pt x="4644" y="0"/>
                    <a:pt x="4619" y="5"/>
                    <a:pt x="4594" y="16"/>
                  </a:cubicBezTo>
                  <a:cubicBezTo>
                    <a:pt x="3918" y="361"/>
                    <a:pt x="3204" y="590"/>
                    <a:pt x="2463" y="731"/>
                  </a:cubicBezTo>
                  <a:cubicBezTo>
                    <a:pt x="1950" y="837"/>
                    <a:pt x="1431" y="888"/>
                    <a:pt x="910" y="888"/>
                  </a:cubicBezTo>
                  <a:cubicBezTo>
                    <a:pt x="679" y="888"/>
                    <a:pt x="448" y="878"/>
                    <a:pt x="218" y="858"/>
                  </a:cubicBezTo>
                  <a:cubicBezTo>
                    <a:pt x="90" y="858"/>
                    <a:pt x="1" y="973"/>
                    <a:pt x="39" y="1088"/>
                  </a:cubicBezTo>
                  <a:cubicBezTo>
                    <a:pt x="349" y="1900"/>
                    <a:pt x="1273" y="3939"/>
                    <a:pt x="2759" y="3939"/>
                  </a:cubicBezTo>
                  <a:cubicBezTo>
                    <a:pt x="2862" y="3939"/>
                    <a:pt x="2968" y="3929"/>
                    <a:pt x="3076" y="3908"/>
                  </a:cubicBezTo>
                  <a:cubicBezTo>
                    <a:pt x="4735" y="3589"/>
                    <a:pt x="4862" y="1088"/>
                    <a:pt x="4850" y="169"/>
                  </a:cubicBezTo>
                  <a:cubicBezTo>
                    <a:pt x="4840" y="69"/>
                    <a:pt x="4759" y="0"/>
                    <a:pt x="4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6645435" y="2441982"/>
              <a:ext cx="91972" cy="40215"/>
            </a:xfrm>
            <a:custGeom>
              <a:avLst/>
              <a:gdLst/>
              <a:ahLst/>
              <a:cxnLst/>
              <a:rect l="l" t="t" r="r" b="b"/>
              <a:pathLst>
                <a:path w="2566" h="1122" extrusionOk="0">
                  <a:moveTo>
                    <a:pt x="2388" y="1"/>
                  </a:moveTo>
                  <a:cubicBezTo>
                    <a:pt x="2232" y="1"/>
                    <a:pt x="1865" y="416"/>
                    <a:pt x="1315" y="509"/>
                  </a:cubicBezTo>
                  <a:cubicBezTo>
                    <a:pt x="1210" y="532"/>
                    <a:pt x="1106" y="541"/>
                    <a:pt x="1007" y="541"/>
                  </a:cubicBezTo>
                  <a:cubicBezTo>
                    <a:pt x="650" y="541"/>
                    <a:pt x="343" y="426"/>
                    <a:pt x="191" y="426"/>
                  </a:cubicBezTo>
                  <a:cubicBezTo>
                    <a:pt x="149" y="426"/>
                    <a:pt x="119" y="435"/>
                    <a:pt x="103" y="458"/>
                  </a:cubicBezTo>
                  <a:cubicBezTo>
                    <a:pt x="0" y="561"/>
                    <a:pt x="478" y="1122"/>
                    <a:pt x="1173" y="1122"/>
                  </a:cubicBezTo>
                  <a:cubicBezTo>
                    <a:pt x="1256" y="1122"/>
                    <a:pt x="1342" y="1114"/>
                    <a:pt x="1430" y="1096"/>
                  </a:cubicBezTo>
                  <a:cubicBezTo>
                    <a:pt x="2259" y="943"/>
                    <a:pt x="2566" y="75"/>
                    <a:pt x="2425" y="12"/>
                  </a:cubicBezTo>
                  <a:cubicBezTo>
                    <a:pt x="2415" y="4"/>
                    <a:pt x="2402" y="1"/>
                    <a:pt x="2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60" name="Google Shape;960;p34"/>
          <p:cNvGrpSpPr/>
          <p:nvPr/>
        </p:nvGrpSpPr>
        <p:grpSpPr>
          <a:xfrm flipH="1">
            <a:off x="9989422" y="5262284"/>
            <a:ext cx="1241915" cy="1244369"/>
            <a:chOff x="6306544" y="1972983"/>
            <a:chExt cx="689072" cy="690434"/>
          </a:xfrm>
        </p:grpSpPr>
        <p:sp>
          <p:nvSpPr>
            <p:cNvPr id="961" name="Google Shape;961;p34"/>
            <p:cNvSpPr/>
            <p:nvPr/>
          </p:nvSpPr>
          <p:spPr>
            <a:xfrm>
              <a:off x="6306544" y="1985527"/>
              <a:ext cx="689072" cy="677602"/>
            </a:xfrm>
            <a:custGeom>
              <a:avLst/>
              <a:gdLst/>
              <a:ahLst/>
              <a:cxnLst/>
              <a:rect l="l" t="t" r="r" b="b"/>
              <a:pathLst>
                <a:path w="19225" h="18905" extrusionOk="0">
                  <a:moveTo>
                    <a:pt x="8422" y="0"/>
                  </a:moveTo>
                  <a:cubicBezTo>
                    <a:pt x="8023" y="0"/>
                    <a:pt x="7632" y="248"/>
                    <a:pt x="7503" y="701"/>
                  </a:cubicBezTo>
                  <a:lnTo>
                    <a:pt x="6253" y="5192"/>
                  </a:lnTo>
                  <a:cubicBezTo>
                    <a:pt x="6125" y="5690"/>
                    <a:pt x="5755" y="6086"/>
                    <a:pt x="5270" y="6252"/>
                  </a:cubicBezTo>
                  <a:lnTo>
                    <a:pt x="855" y="7783"/>
                  </a:lnTo>
                  <a:cubicBezTo>
                    <a:pt x="115" y="8051"/>
                    <a:pt x="0" y="9033"/>
                    <a:pt x="638" y="9480"/>
                  </a:cubicBezTo>
                  <a:lnTo>
                    <a:pt x="4543" y="12045"/>
                  </a:lnTo>
                  <a:cubicBezTo>
                    <a:pt x="4964" y="12326"/>
                    <a:pt x="5232" y="12810"/>
                    <a:pt x="5245" y="13321"/>
                  </a:cubicBezTo>
                  <a:lnTo>
                    <a:pt x="5321" y="17978"/>
                  </a:lnTo>
                  <a:cubicBezTo>
                    <a:pt x="5339" y="18532"/>
                    <a:pt x="5802" y="18904"/>
                    <a:pt x="6288" y="18904"/>
                  </a:cubicBezTo>
                  <a:cubicBezTo>
                    <a:pt x="6486" y="18904"/>
                    <a:pt x="6688" y="18842"/>
                    <a:pt x="6865" y="18706"/>
                  </a:cubicBezTo>
                  <a:lnTo>
                    <a:pt x="10528" y="15796"/>
                  </a:lnTo>
                  <a:cubicBezTo>
                    <a:pt x="10803" y="15566"/>
                    <a:pt x="11146" y="15446"/>
                    <a:pt x="11492" y="15446"/>
                  </a:cubicBezTo>
                  <a:cubicBezTo>
                    <a:pt x="11644" y="15446"/>
                    <a:pt x="11796" y="15469"/>
                    <a:pt x="11944" y="15516"/>
                  </a:cubicBezTo>
                  <a:lnTo>
                    <a:pt x="16410" y="16881"/>
                  </a:lnTo>
                  <a:cubicBezTo>
                    <a:pt x="16502" y="16908"/>
                    <a:pt x="16593" y="16920"/>
                    <a:pt x="16682" y="16920"/>
                  </a:cubicBezTo>
                  <a:cubicBezTo>
                    <a:pt x="17317" y="16920"/>
                    <a:pt x="17819" y="16280"/>
                    <a:pt x="17584" y="15631"/>
                  </a:cubicBezTo>
                  <a:lnTo>
                    <a:pt x="15938" y="11266"/>
                  </a:lnTo>
                  <a:cubicBezTo>
                    <a:pt x="15759" y="10782"/>
                    <a:pt x="15823" y="10246"/>
                    <a:pt x="16117" y="9825"/>
                  </a:cubicBezTo>
                  <a:lnTo>
                    <a:pt x="18796" y="5996"/>
                  </a:lnTo>
                  <a:cubicBezTo>
                    <a:pt x="19224" y="5355"/>
                    <a:pt x="18759" y="4503"/>
                    <a:pt x="18001" y="4503"/>
                  </a:cubicBezTo>
                  <a:cubicBezTo>
                    <a:pt x="17989" y="4503"/>
                    <a:pt x="17978" y="4503"/>
                    <a:pt x="17967" y="4503"/>
                  </a:cubicBezTo>
                  <a:lnTo>
                    <a:pt x="13309" y="4708"/>
                  </a:lnTo>
                  <a:cubicBezTo>
                    <a:pt x="13283" y="4709"/>
                    <a:pt x="13257" y="4709"/>
                    <a:pt x="13231" y="4709"/>
                  </a:cubicBezTo>
                  <a:cubicBezTo>
                    <a:pt x="12738" y="4709"/>
                    <a:pt x="12286" y="4483"/>
                    <a:pt x="11995" y="4095"/>
                  </a:cubicBezTo>
                  <a:lnTo>
                    <a:pt x="9175" y="369"/>
                  </a:lnTo>
                  <a:cubicBezTo>
                    <a:pt x="8977" y="119"/>
                    <a:pt x="8698" y="0"/>
                    <a:pt x="8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6769844" y="1972983"/>
              <a:ext cx="133585" cy="127169"/>
            </a:xfrm>
            <a:custGeom>
              <a:avLst/>
              <a:gdLst/>
              <a:ahLst/>
              <a:cxnLst/>
              <a:rect l="l" t="t" r="r" b="b"/>
              <a:pathLst>
                <a:path w="3727" h="3548" extrusionOk="0">
                  <a:moveTo>
                    <a:pt x="1970" y="0"/>
                  </a:moveTo>
                  <a:cubicBezTo>
                    <a:pt x="1909" y="0"/>
                    <a:pt x="1847" y="30"/>
                    <a:pt x="1813" y="94"/>
                  </a:cubicBezTo>
                  <a:lnTo>
                    <a:pt x="1353" y="847"/>
                  </a:lnTo>
                  <a:cubicBezTo>
                    <a:pt x="1302" y="936"/>
                    <a:pt x="1213" y="987"/>
                    <a:pt x="1111" y="1000"/>
                  </a:cubicBezTo>
                  <a:lnTo>
                    <a:pt x="230" y="1038"/>
                  </a:lnTo>
                  <a:cubicBezTo>
                    <a:pt x="77" y="1051"/>
                    <a:pt x="1" y="1229"/>
                    <a:pt x="103" y="1344"/>
                  </a:cubicBezTo>
                  <a:lnTo>
                    <a:pt x="677" y="2021"/>
                  </a:lnTo>
                  <a:cubicBezTo>
                    <a:pt x="741" y="2084"/>
                    <a:pt x="766" y="2186"/>
                    <a:pt x="741" y="2288"/>
                  </a:cubicBezTo>
                  <a:lnTo>
                    <a:pt x="511" y="3143"/>
                  </a:lnTo>
                  <a:cubicBezTo>
                    <a:pt x="490" y="3271"/>
                    <a:pt x="584" y="3373"/>
                    <a:pt x="698" y="3373"/>
                  </a:cubicBezTo>
                  <a:cubicBezTo>
                    <a:pt x="720" y="3373"/>
                    <a:pt x="743" y="3369"/>
                    <a:pt x="766" y="3360"/>
                  </a:cubicBezTo>
                  <a:lnTo>
                    <a:pt x="1583" y="3016"/>
                  </a:lnTo>
                  <a:cubicBezTo>
                    <a:pt x="1618" y="3001"/>
                    <a:pt x="1655" y="2994"/>
                    <a:pt x="1693" y="2994"/>
                  </a:cubicBezTo>
                  <a:cubicBezTo>
                    <a:pt x="1751" y="2994"/>
                    <a:pt x="1810" y="3010"/>
                    <a:pt x="1864" y="3041"/>
                  </a:cubicBezTo>
                  <a:lnTo>
                    <a:pt x="2604" y="3513"/>
                  </a:lnTo>
                  <a:cubicBezTo>
                    <a:pt x="2637" y="3537"/>
                    <a:pt x="2672" y="3547"/>
                    <a:pt x="2706" y="3547"/>
                  </a:cubicBezTo>
                  <a:cubicBezTo>
                    <a:pt x="2801" y="3547"/>
                    <a:pt x="2884" y="3464"/>
                    <a:pt x="2884" y="3360"/>
                  </a:cubicBezTo>
                  <a:lnTo>
                    <a:pt x="2808" y="2467"/>
                  </a:lnTo>
                  <a:cubicBezTo>
                    <a:pt x="2808" y="2378"/>
                    <a:pt x="2846" y="2276"/>
                    <a:pt x="2923" y="2225"/>
                  </a:cubicBezTo>
                  <a:lnTo>
                    <a:pt x="3612" y="1650"/>
                  </a:lnTo>
                  <a:cubicBezTo>
                    <a:pt x="3727" y="1561"/>
                    <a:pt x="3688" y="1370"/>
                    <a:pt x="3535" y="1331"/>
                  </a:cubicBezTo>
                  <a:lnTo>
                    <a:pt x="2668" y="1127"/>
                  </a:lnTo>
                  <a:cubicBezTo>
                    <a:pt x="2578" y="1115"/>
                    <a:pt x="2502" y="1038"/>
                    <a:pt x="2463" y="949"/>
                  </a:cubicBezTo>
                  <a:lnTo>
                    <a:pt x="2144" y="119"/>
                  </a:lnTo>
                  <a:cubicBezTo>
                    <a:pt x="2117" y="43"/>
                    <a:pt x="2043" y="0"/>
                    <a:pt x="1970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6365541" y="2466175"/>
              <a:ext cx="72760" cy="69176"/>
            </a:xfrm>
            <a:custGeom>
              <a:avLst/>
              <a:gdLst/>
              <a:ahLst/>
              <a:cxnLst/>
              <a:rect l="l" t="t" r="r" b="b"/>
              <a:pathLst>
                <a:path w="2030" h="1930" extrusionOk="0">
                  <a:moveTo>
                    <a:pt x="559" y="0"/>
                  </a:moveTo>
                  <a:cubicBezTo>
                    <a:pt x="500" y="0"/>
                    <a:pt x="450" y="46"/>
                    <a:pt x="460" y="115"/>
                  </a:cubicBezTo>
                  <a:lnTo>
                    <a:pt x="498" y="587"/>
                  </a:lnTo>
                  <a:cubicBezTo>
                    <a:pt x="511" y="638"/>
                    <a:pt x="485" y="689"/>
                    <a:pt x="447" y="728"/>
                  </a:cubicBezTo>
                  <a:lnTo>
                    <a:pt x="64" y="1034"/>
                  </a:lnTo>
                  <a:cubicBezTo>
                    <a:pt x="0" y="1085"/>
                    <a:pt x="26" y="1187"/>
                    <a:pt x="102" y="1212"/>
                  </a:cubicBezTo>
                  <a:lnTo>
                    <a:pt x="587" y="1315"/>
                  </a:lnTo>
                  <a:cubicBezTo>
                    <a:pt x="638" y="1327"/>
                    <a:pt x="676" y="1366"/>
                    <a:pt x="702" y="1417"/>
                  </a:cubicBezTo>
                  <a:lnTo>
                    <a:pt x="881" y="1863"/>
                  </a:lnTo>
                  <a:cubicBezTo>
                    <a:pt x="895" y="1907"/>
                    <a:pt x="934" y="1930"/>
                    <a:pt x="975" y="1930"/>
                  </a:cubicBezTo>
                  <a:cubicBezTo>
                    <a:pt x="1006" y="1930"/>
                    <a:pt x="1037" y="1916"/>
                    <a:pt x="1059" y="1889"/>
                  </a:cubicBezTo>
                  <a:lnTo>
                    <a:pt x="1302" y="1468"/>
                  </a:lnTo>
                  <a:cubicBezTo>
                    <a:pt x="1327" y="1429"/>
                    <a:pt x="1378" y="1391"/>
                    <a:pt x="1429" y="1391"/>
                  </a:cubicBezTo>
                  <a:lnTo>
                    <a:pt x="1914" y="1366"/>
                  </a:lnTo>
                  <a:cubicBezTo>
                    <a:pt x="1991" y="1353"/>
                    <a:pt x="2029" y="1264"/>
                    <a:pt x="1978" y="1200"/>
                  </a:cubicBezTo>
                  <a:lnTo>
                    <a:pt x="1659" y="830"/>
                  </a:lnTo>
                  <a:cubicBezTo>
                    <a:pt x="1634" y="791"/>
                    <a:pt x="1621" y="740"/>
                    <a:pt x="1634" y="689"/>
                  </a:cubicBezTo>
                  <a:lnTo>
                    <a:pt x="1748" y="217"/>
                  </a:lnTo>
                  <a:cubicBezTo>
                    <a:pt x="1770" y="152"/>
                    <a:pt x="1718" y="97"/>
                    <a:pt x="1655" y="97"/>
                  </a:cubicBezTo>
                  <a:cubicBezTo>
                    <a:pt x="1644" y="97"/>
                    <a:pt x="1632" y="98"/>
                    <a:pt x="1621" y="102"/>
                  </a:cubicBezTo>
                  <a:lnTo>
                    <a:pt x="1174" y="294"/>
                  </a:lnTo>
                  <a:cubicBezTo>
                    <a:pt x="1153" y="299"/>
                    <a:pt x="1130" y="302"/>
                    <a:pt x="1107" y="302"/>
                  </a:cubicBezTo>
                  <a:cubicBezTo>
                    <a:pt x="1075" y="302"/>
                    <a:pt x="1043" y="296"/>
                    <a:pt x="1021" y="281"/>
                  </a:cubicBezTo>
                  <a:lnTo>
                    <a:pt x="613" y="13"/>
                  </a:lnTo>
                  <a:cubicBezTo>
                    <a:pt x="595" y="4"/>
                    <a:pt x="577" y="0"/>
                    <a:pt x="559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6497262" y="2501624"/>
              <a:ext cx="447995" cy="161793"/>
            </a:xfrm>
            <a:custGeom>
              <a:avLst/>
              <a:gdLst/>
              <a:ahLst/>
              <a:cxnLst/>
              <a:rect l="l" t="t" r="r" b="b"/>
              <a:pathLst>
                <a:path w="12499" h="4514" extrusionOk="0">
                  <a:moveTo>
                    <a:pt x="5963" y="0"/>
                  </a:moveTo>
                  <a:cubicBezTo>
                    <a:pt x="5618" y="0"/>
                    <a:pt x="5277" y="117"/>
                    <a:pt x="5002" y="338"/>
                  </a:cubicBezTo>
                  <a:lnTo>
                    <a:pt x="1353" y="3248"/>
                  </a:lnTo>
                  <a:cubicBezTo>
                    <a:pt x="1176" y="3387"/>
                    <a:pt x="965" y="3454"/>
                    <a:pt x="757" y="3454"/>
                  </a:cubicBezTo>
                  <a:cubicBezTo>
                    <a:pt x="469" y="3454"/>
                    <a:pt x="185" y="3326"/>
                    <a:pt x="0" y="3082"/>
                  </a:cubicBezTo>
                  <a:lnTo>
                    <a:pt x="0" y="3082"/>
                  </a:lnTo>
                  <a:lnTo>
                    <a:pt x="13" y="3579"/>
                  </a:lnTo>
                  <a:cubicBezTo>
                    <a:pt x="31" y="4139"/>
                    <a:pt x="483" y="4513"/>
                    <a:pt x="967" y="4513"/>
                  </a:cubicBezTo>
                  <a:cubicBezTo>
                    <a:pt x="1168" y="4513"/>
                    <a:pt x="1374" y="4449"/>
                    <a:pt x="1557" y="4307"/>
                  </a:cubicBezTo>
                  <a:lnTo>
                    <a:pt x="5207" y="1397"/>
                  </a:lnTo>
                  <a:cubicBezTo>
                    <a:pt x="5481" y="1176"/>
                    <a:pt x="5822" y="1059"/>
                    <a:pt x="6167" y="1059"/>
                  </a:cubicBezTo>
                  <a:cubicBezTo>
                    <a:pt x="6320" y="1059"/>
                    <a:pt x="6474" y="1082"/>
                    <a:pt x="6623" y="1129"/>
                  </a:cubicBezTo>
                  <a:lnTo>
                    <a:pt x="11089" y="2482"/>
                  </a:lnTo>
                  <a:cubicBezTo>
                    <a:pt x="11181" y="2509"/>
                    <a:pt x="11272" y="2521"/>
                    <a:pt x="11361" y="2521"/>
                  </a:cubicBezTo>
                  <a:cubicBezTo>
                    <a:pt x="11996" y="2521"/>
                    <a:pt x="12498" y="1881"/>
                    <a:pt x="12263" y="1232"/>
                  </a:cubicBezTo>
                  <a:lnTo>
                    <a:pt x="12085" y="759"/>
                  </a:lnTo>
                  <a:cubicBezTo>
                    <a:pt x="11969" y="1189"/>
                    <a:pt x="11579" y="1464"/>
                    <a:pt x="11161" y="1464"/>
                  </a:cubicBezTo>
                  <a:cubicBezTo>
                    <a:pt x="11069" y="1464"/>
                    <a:pt x="10977" y="1450"/>
                    <a:pt x="10885" y="1423"/>
                  </a:cubicBezTo>
                  <a:lnTo>
                    <a:pt x="6419" y="70"/>
                  </a:lnTo>
                  <a:cubicBezTo>
                    <a:pt x="6270" y="23"/>
                    <a:pt x="6116" y="0"/>
                    <a:pt x="5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6310630" y="2282769"/>
              <a:ext cx="177062" cy="154159"/>
            </a:xfrm>
            <a:custGeom>
              <a:avLst/>
              <a:gdLst/>
              <a:ahLst/>
              <a:cxnLst/>
              <a:rect l="l" t="t" r="r" b="b"/>
              <a:pathLst>
                <a:path w="4940" h="4301" extrusionOk="0">
                  <a:moveTo>
                    <a:pt x="192" y="0"/>
                  </a:moveTo>
                  <a:cubicBezTo>
                    <a:pt x="1" y="421"/>
                    <a:pt x="154" y="919"/>
                    <a:pt x="537" y="1174"/>
                  </a:cubicBezTo>
                  <a:lnTo>
                    <a:pt x="4429" y="3752"/>
                  </a:lnTo>
                  <a:cubicBezTo>
                    <a:pt x="4633" y="3892"/>
                    <a:pt x="4812" y="4071"/>
                    <a:pt x="4939" y="4301"/>
                  </a:cubicBezTo>
                  <a:lnTo>
                    <a:pt x="4939" y="3969"/>
                  </a:lnTo>
                  <a:cubicBezTo>
                    <a:pt x="4926" y="3446"/>
                    <a:pt x="4659" y="2973"/>
                    <a:pt x="4225" y="2693"/>
                  </a:cubicBezTo>
                  <a:lnTo>
                    <a:pt x="333" y="115"/>
                  </a:lnTo>
                  <a:cubicBezTo>
                    <a:pt x="282" y="77"/>
                    <a:pt x="231" y="39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6864074" y="2156998"/>
              <a:ext cx="125807" cy="205378"/>
            </a:xfrm>
            <a:custGeom>
              <a:avLst/>
              <a:gdLst/>
              <a:ahLst/>
              <a:cxnLst/>
              <a:rect l="l" t="t" r="r" b="b"/>
              <a:pathLst>
                <a:path w="3510" h="5730" extrusionOk="0">
                  <a:moveTo>
                    <a:pt x="3127" y="0"/>
                  </a:moveTo>
                  <a:cubicBezTo>
                    <a:pt x="3101" y="51"/>
                    <a:pt x="3063" y="102"/>
                    <a:pt x="3037" y="153"/>
                  </a:cubicBezTo>
                  <a:lnTo>
                    <a:pt x="370" y="3981"/>
                  </a:lnTo>
                  <a:cubicBezTo>
                    <a:pt x="77" y="4402"/>
                    <a:pt x="0" y="4938"/>
                    <a:pt x="179" y="5411"/>
                  </a:cubicBezTo>
                  <a:lnTo>
                    <a:pt x="307" y="5730"/>
                  </a:lnTo>
                  <a:cubicBezTo>
                    <a:pt x="332" y="5487"/>
                    <a:pt x="421" y="5245"/>
                    <a:pt x="562" y="5041"/>
                  </a:cubicBezTo>
                  <a:lnTo>
                    <a:pt x="3241" y="1212"/>
                  </a:lnTo>
                  <a:cubicBezTo>
                    <a:pt x="3509" y="830"/>
                    <a:pt x="3458" y="319"/>
                    <a:pt x="3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547119" y="2306318"/>
              <a:ext cx="60861" cy="40251"/>
            </a:xfrm>
            <a:custGeom>
              <a:avLst/>
              <a:gdLst/>
              <a:ahLst/>
              <a:cxnLst/>
              <a:rect l="l" t="t" r="r" b="b"/>
              <a:pathLst>
                <a:path w="1698" h="1123" extrusionOk="0">
                  <a:moveTo>
                    <a:pt x="962" y="1"/>
                  </a:moveTo>
                  <a:cubicBezTo>
                    <a:pt x="894" y="1"/>
                    <a:pt x="824" y="7"/>
                    <a:pt x="753" y="20"/>
                  </a:cubicBezTo>
                  <a:cubicBezTo>
                    <a:pt x="319" y="109"/>
                    <a:pt x="0" y="415"/>
                    <a:pt x="64" y="709"/>
                  </a:cubicBezTo>
                  <a:cubicBezTo>
                    <a:pt x="107" y="965"/>
                    <a:pt x="399" y="1123"/>
                    <a:pt x="748" y="1123"/>
                  </a:cubicBezTo>
                  <a:cubicBezTo>
                    <a:pt x="816" y="1123"/>
                    <a:pt x="886" y="1117"/>
                    <a:pt x="957" y="1104"/>
                  </a:cubicBezTo>
                  <a:cubicBezTo>
                    <a:pt x="1391" y="1015"/>
                    <a:pt x="1697" y="709"/>
                    <a:pt x="1646" y="415"/>
                  </a:cubicBezTo>
                  <a:cubicBezTo>
                    <a:pt x="1604" y="159"/>
                    <a:pt x="1311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719521" y="2273414"/>
              <a:ext cx="60896" cy="40215"/>
            </a:xfrm>
            <a:custGeom>
              <a:avLst/>
              <a:gdLst/>
              <a:ahLst/>
              <a:cxnLst/>
              <a:rect l="l" t="t" r="r" b="b"/>
              <a:pathLst>
                <a:path w="1699" h="1122" extrusionOk="0">
                  <a:moveTo>
                    <a:pt x="956" y="0"/>
                  </a:moveTo>
                  <a:cubicBezTo>
                    <a:pt x="886" y="0"/>
                    <a:pt x="814" y="6"/>
                    <a:pt x="741" y="19"/>
                  </a:cubicBezTo>
                  <a:cubicBezTo>
                    <a:pt x="307" y="108"/>
                    <a:pt x="1" y="414"/>
                    <a:pt x="52" y="708"/>
                  </a:cubicBezTo>
                  <a:cubicBezTo>
                    <a:pt x="105" y="964"/>
                    <a:pt x="391" y="1122"/>
                    <a:pt x="744" y="1122"/>
                  </a:cubicBezTo>
                  <a:cubicBezTo>
                    <a:pt x="813" y="1122"/>
                    <a:pt x="885" y="1116"/>
                    <a:pt x="958" y="1103"/>
                  </a:cubicBezTo>
                  <a:cubicBezTo>
                    <a:pt x="1392" y="1014"/>
                    <a:pt x="1698" y="708"/>
                    <a:pt x="1647" y="402"/>
                  </a:cubicBezTo>
                  <a:cubicBezTo>
                    <a:pt x="1594" y="156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6561742" y="2225135"/>
              <a:ext cx="61327" cy="52617"/>
            </a:xfrm>
            <a:custGeom>
              <a:avLst/>
              <a:gdLst/>
              <a:ahLst/>
              <a:cxnLst/>
              <a:rect l="l" t="t" r="r" b="b"/>
              <a:pathLst>
                <a:path w="1711" h="1468" fill="none" extrusionOk="0">
                  <a:moveTo>
                    <a:pt x="141" y="1468"/>
                  </a:moveTo>
                  <a:cubicBezTo>
                    <a:pt x="0" y="792"/>
                    <a:pt x="256" y="166"/>
                    <a:pt x="690" y="90"/>
                  </a:cubicBezTo>
                  <a:cubicBezTo>
                    <a:pt x="1123" y="0"/>
                    <a:pt x="1583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6681134" y="2202267"/>
              <a:ext cx="61291" cy="52617"/>
            </a:xfrm>
            <a:custGeom>
              <a:avLst/>
              <a:gdLst/>
              <a:ahLst/>
              <a:cxnLst/>
              <a:rect l="l" t="t" r="r" b="b"/>
              <a:pathLst>
                <a:path w="1710" h="1468" fill="none" extrusionOk="0">
                  <a:moveTo>
                    <a:pt x="128" y="1468"/>
                  </a:moveTo>
                  <a:cubicBezTo>
                    <a:pt x="0" y="792"/>
                    <a:pt x="255" y="166"/>
                    <a:pt x="689" y="90"/>
                  </a:cubicBezTo>
                  <a:cubicBezTo>
                    <a:pt x="1123" y="0"/>
                    <a:pt x="1582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578660" y="2299579"/>
              <a:ext cx="174302" cy="141184"/>
            </a:xfrm>
            <a:custGeom>
              <a:avLst/>
              <a:gdLst/>
              <a:ahLst/>
              <a:cxnLst/>
              <a:rect l="l" t="t" r="r" b="b"/>
              <a:pathLst>
                <a:path w="4863" h="3939" extrusionOk="0">
                  <a:moveTo>
                    <a:pt x="4669" y="0"/>
                  </a:moveTo>
                  <a:cubicBezTo>
                    <a:pt x="4644" y="0"/>
                    <a:pt x="4619" y="5"/>
                    <a:pt x="4594" y="16"/>
                  </a:cubicBezTo>
                  <a:cubicBezTo>
                    <a:pt x="3918" y="361"/>
                    <a:pt x="3204" y="590"/>
                    <a:pt x="2463" y="731"/>
                  </a:cubicBezTo>
                  <a:cubicBezTo>
                    <a:pt x="1950" y="837"/>
                    <a:pt x="1431" y="888"/>
                    <a:pt x="910" y="888"/>
                  </a:cubicBezTo>
                  <a:cubicBezTo>
                    <a:pt x="679" y="888"/>
                    <a:pt x="448" y="878"/>
                    <a:pt x="218" y="858"/>
                  </a:cubicBezTo>
                  <a:cubicBezTo>
                    <a:pt x="90" y="858"/>
                    <a:pt x="1" y="973"/>
                    <a:pt x="39" y="1088"/>
                  </a:cubicBezTo>
                  <a:cubicBezTo>
                    <a:pt x="349" y="1900"/>
                    <a:pt x="1273" y="3939"/>
                    <a:pt x="2759" y="3939"/>
                  </a:cubicBezTo>
                  <a:cubicBezTo>
                    <a:pt x="2862" y="3939"/>
                    <a:pt x="2968" y="3929"/>
                    <a:pt x="3076" y="3908"/>
                  </a:cubicBezTo>
                  <a:cubicBezTo>
                    <a:pt x="4735" y="3589"/>
                    <a:pt x="4862" y="1088"/>
                    <a:pt x="4850" y="169"/>
                  </a:cubicBezTo>
                  <a:cubicBezTo>
                    <a:pt x="4840" y="69"/>
                    <a:pt x="4759" y="0"/>
                    <a:pt x="4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645435" y="2441982"/>
              <a:ext cx="91972" cy="40215"/>
            </a:xfrm>
            <a:custGeom>
              <a:avLst/>
              <a:gdLst/>
              <a:ahLst/>
              <a:cxnLst/>
              <a:rect l="l" t="t" r="r" b="b"/>
              <a:pathLst>
                <a:path w="2566" h="1122" extrusionOk="0">
                  <a:moveTo>
                    <a:pt x="2388" y="1"/>
                  </a:moveTo>
                  <a:cubicBezTo>
                    <a:pt x="2232" y="1"/>
                    <a:pt x="1865" y="416"/>
                    <a:pt x="1315" y="509"/>
                  </a:cubicBezTo>
                  <a:cubicBezTo>
                    <a:pt x="1210" y="532"/>
                    <a:pt x="1106" y="541"/>
                    <a:pt x="1007" y="541"/>
                  </a:cubicBezTo>
                  <a:cubicBezTo>
                    <a:pt x="650" y="541"/>
                    <a:pt x="343" y="426"/>
                    <a:pt x="191" y="426"/>
                  </a:cubicBezTo>
                  <a:cubicBezTo>
                    <a:pt x="149" y="426"/>
                    <a:pt x="119" y="435"/>
                    <a:pt x="103" y="458"/>
                  </a:cubicBezTo>
                  <a:cubicBezTo>
                    <a:pt x="0" y="561"/>
                    <a:pt x="478" y="1122"/>
                    <a:pt x="1173" y="1122"/>
                  </a:cubicBezTo>
                  <a:cubicBezTo>
                    <a:pt x="1256" y="1122"/>
                    <a:pt x="1342" y="1114"/>
                    <a:pt x="1430" y="1096"/>
                  </a:cubicBezTo>
                  <a:cubicBezTo>
                    <a:pt x="2259" y="943"/>
                    <a:pt x="2566" y="75"/>
                    <a:pt x="2425" y="12"/>
                  </a:cubicBezTo>
                  <a:cubicBezTo>
                    <a:pt x="2415" y="4"/>
                    <a:pt x="2402" y="1"/>
                    <a:pt x="2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" name="Google Shape;832;p31">
            <a:extLst>
              <a:ext uri="{FF2B5EF4-FFF2-40B4-BE49-F238E27FC236}">
                <a16:creationId xmlns:a16="http://schemas.microsoft.com/office/drawing/2014/main" xmlns="" id="{41273610-62C9-43CA-9727-D99012DFC12B}"/>
              </a:ext>
            </a:extLst>
          </p:cNvPr>
          <p:cNvSpPr txBox="1">
            <a:spLocks/>
          </p:cNvSpPr>
          <p:nvPr/>
        </p:nvSpPr>
        <p:spPr>
          <a:xfrm>
            <a:off x="2387659" y="24352"/>
            <a:ext cx="8300400" cy="3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Patrick Hand"/>
              <a:buNone/>
              <a:defRPr sz="150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Patrick Hand"/>
              <a:buNone/>
              <a:defRPr sz="46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Patrick Hand"/>
              <a:buNone/>
              <a:defRPr sz="46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Patrick Hand"/>
              <a:buNone/>
              <a:defRPr sz="46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Patrick Hand"/>
              <a:buNone/>
              <a:defRPr sz="46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Patrick Hand"/>
              <a:buNone/>
              <a:defRPr sz="46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Patrick Hand"/>
              <a:buNone/>
              <a:defRPr sz="46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Patrick Hand"/>
              <a:buNone/>
              <a:defRPr sz="46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600"/>
              <a:buFont typeface="Patrick Hand"/>
              <a:buNone/>
              <a:defRPr sz="46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5700">
                <a:solidFill>
                  <a:schemeClr val="accent6"/>
                </a:solidFill>
              </a:rPr>
              <a:t>Toán học 3</a:t>
            </a:r>
            <a:endParaRPr lang="en-US" sz="6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8"/>
          <p:cNvSpPr txBox="1">
            <a:spLocks noGrp="1"/>
          </p:cNvSpPr>
          <p:nvPr>
            <p:ph type="title" idx="6"/>
          </p:nvPr>
        </p:nvSpPr>
        <p:spPr>
          <a:xfrm>
            <a:off x="2563688" y="745450"/>
            <a:ext cx="9012000" cy="604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Góc vuông, góc không vuông</a:t>
            </a:r>
            <a:endParaRPr dirty="0"/>
          </a:p>
        </p:txBody>
      </p:sp>
      <p:sp>
        <p:nvSpPr>
          <p:cNvPr id="1104" name="Google Shape;1104;p38"/>
          <p:cNvSpPr txBox="1">
            <a:spLocks noGrp="1"/>
          </p:cNvSpPr>
          <p:nvPr>
            <p:ph type="title"/>
          </p:nvPr>
        </p:nvSpPr>
        <p:spPr>
          <a:xfrm>
            <a:off x="7290625" y="1984393"/>
            <a:ext cx="2753423" cy="54055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Góc vuông</a:t>
            </a:r>
            <a:endParaRPr dirty="0"/>
          </a:p>
        </p:txBody>
      </p:sp>
      <p:sp>
        <p:nvSpPr>
          <p:cNvPr id="1106" name="Google Shape;1106;p38"/>
          <p:cNvSpPr txBox="1">
            <a:spLocks noGrp="1"/>
          </p:cNvSpPr>
          <p:nvPr>
            <p:ph type="title" idx="2"/>
          </p:nvPr>
        </p:nvSpPr>
        <p:spPr>
          <a:xfrm>
            <a:off x="7363306" y="3798140"/>
            <a:ext cx="2890376" cy="527459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Góc không vuông</a:t>
            </a:r>
            <a:endParaRPr dirty="0"/>
          </a:p>
        </p:txBody>
      </p:sp>
      <p:sp>
        <p:nvSpPr>
          <p:cNvPr id="1107" name="Google Shape;1107;p38"/>
          <p:cNvSpPr txBox="1">
            <a:spLocks noGrp="1"/>
          </p:cNvSpPr>
          <p:nvPr>
            <p:ph type="subTitle" idx="3"/>
          </p:nvPr>
        </p:nvSpPr>
        <p:spPr>
          <a:xfrm>
            <a:off x="6601833" y="2395579"/>
            <a:ext cx="4172432" cy="11088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Đỉnh O: Cạnh OA, OB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0" name="Google Shape;1110;p38"/>
          <p:cNvGrpSpPr/>
          <p:nvPr/>
        </p:nvGrpSpPr>
        <p:grpSpPr>
          <a:xfrm>
            <a:off x="10448388" y="303881"/>
            <a:ext cx="1323596" cy="965386"/>
            <a:chOff x="8916925" y="303881"/>
            <a:chExt cx="1323596" cy="965386"/>
          </a:xfrm>
        </p:grpSpPr>
        <p:grpSp>
          <p:nvGrpSpPr>
            <p:cNvPr id="1111" name="Google Shape;1111;p38"/>
            <p:cNvGrpSpPr/>
            <p:nvPr/>
          </p:nvGrpSpPr>
          <p:grpSpPr>
            <a:xfrm>
              <a:off x="9466238" y="303881"/>
              <a:ext cx="774282" cy="965386"/>
              <a:chOff x="9504519" y="2667288"/>
              <a:chExt cx="976027" cy="1216925"/>
            </a:xfrm>
          </p:grpSpPr>
          <p:sp>
            <p:nvSpPr>
              <p:cNvPr id="1112" name="Google Shape;1112;p38"/>
              <p:cNvSpPr/>
              <p:nvPr/>
            </p:nvSpPr>
            <p:spPr>
              <a:xfrm>
                <a:off x="9504519" y="3561092"/>
                <a:ext cx="294088" cy="32312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015" extrusionOk="0">
                    <a:moveTo>
                      <a:pt x="2360" y="1"/>
                    </a:moveTo>
                    <a:lnTo>
                      <a:pt x="51" y="8614"/>
                    </a:lnTo>
                    <a:cubicBezTo>
                      <a:pt x="0" y="8826"/>
                      <a:pt x="173" y="9014"/>
                      <a:pt x="368" y="9014"/>
                    </a:cubicBezTo>
                    <a:cubicBezTo>
                      <a:pt x="419" y="9014"/>
                      <a:pt x="472" y="9001"/>
                      <a:pt x="523" y="8972"/>
                    </a:cubicBezTo>
                    <a:lnTo>
                      <a:pt x="8205" y="4442"/>
                    </a:lnTo>
                    <a:lnTo>
                      <a:pt x="23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38"/>
              <p:cNvSpPr/>
              <p:nvPr/>
            </p:nvSpPr>
            <p:spPr>
              <a:xfrm>
                <a:off x="9589107" y="2882378"/>
                <a:ext cx="725416" cy="837460"/>
              </a:xfrm>
              <a:custGeom>
                <a:avLst/>
                <a:gdLst/>
                <a:ahLst/>
                <a:cxnLst/>
                <a:rect l="l" t="t" r="r" b="b"/>
                <a:pathLst>
                  <a:path w="20239" h="23365" extrusionOk="0">
                    <a:moveTo>
                      <a:pt x="14394" y="0"/>
                    </a:moveTo>
                    <a:lnTo>
                      <a:pt x="0" y="18937"/>
                    </a:lnTo>
                    <a:cubicBezTo>
                      <a:pt x="524" y="19333"/>
                      <a:pt x="753" y="19983"/>
                      <a:pt x="843" y="20392"/>
                    </a:cubicBezTo>
                    <a:cubicBezTo>
                      <a:pt x="890" y="20568"/>
                      <a:pt x="1045" y="20701"/>
                      <a:pt x="1229" y="20701"/>
                    </a:cubicBezTo>
                    <a:cubicBezTo>
                      <a:pt x="1244" y="20701"/>
                      <a:pt x="1260" y="20700"/>
                      <a:pt x="1277" y="20698"/>
                    </a:cubicBezTo>
                    <a:cubicBezTo>
                      <a:pt x="1365" y="20688"/>
                      <a:pt x="1454" y="20682"/>
                      <a:pt x="1541" y="20682"/>
                    </a:cubicBezTo>
                    <a:cubicBezTo>
                      <a:pt x="2635" y="20682"/>
                      <a:pt x="3601" y="21477"/>
                      <a:pt x="3790" y="22599"/>
                    </a:cubicBezTo>
                    <a:cubicBezTo>
                      <a:pt x="3827" y="22783"/>
                      <a:pt x="4004" y="22919"/>
                      <a:pt x="4198" y="22919"/>
                    </a:cubicBezTo>
                    <a:cubicBezTo>
                      <a:pt x="4207" y="22919"/>
                      <a:pt x="4216" y="22919"/>
                      <a:pt x="4224" y="22918"/>
                    </a:cubicBezTo>
                    <a:cubicBezTo>
                      <a:pt x="4305" y="22909"/>
                      <a:pt x="4386" y="22905"/>
                      <a:pt x="4467" y="22905"/>
                    </a:cubicBezTo>
                    <a:cubicBezTo>
                      <a:pt x="4958" y="22905"/>
                      <a:pt x="5439" y="23069"/>
                      <a:pt x="5845" y="23365"/>
                    </a:cubicBezTo>
                    <a:lnTo>
                      <a:pt x="20239" y="4428"/>
                    </a:lnTo>
                    <a:lnTo>
                      <a:pt x="143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38"/>
              <p:cNvSpPr/>
              <p:nvPr/>
            </p:nvSpPr>
            <p:spPr>
              <a:xfrm>
                <a:off x="9504519" y="3762348"/>
                <a:ext cx="114338" cy="121864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400" extrusionOk="0">
                    <a:moveTo>
                      <a:pt x="855" y="1"/>
                    </a:moveTo>
                    <a:lnTo>
                      <a:pt x="51" y="2999"/>
                    </a:lnTo>
                    <a:cubicBezTo>
                      <a:pt x="0" y="3211"/>
                      <a:pt x="173" y="3399"/>
                      <a:pt x="368" y="3399"/>
                    </a:cubicBezTo>
                    <a:cubicBezTo>
                      <a:pt x="419" y="3399"/>
                      <a:pt x="472" y="3386"/>
                      <a:pt x="523" y="3357"/>
                    </a:cubicBezTo>
                    <a:lnTo>
                      <a:pt x="3190" y="1774"/>
                    </a:ln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38"/>
              <p:cNvSpPr/>
              <p:nvPr/>
            </p:nvSpPr>
            <p:spPr>
              <a:xfrm>
                <a:off x="9648570" y="2916214"/>
                <a:ext cx="516849" cy="679681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18963" fill="none" extrusionOk="0">
                    <a:moveTo>
                      <a:pt x="0" y="18963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6" name="Google Shape;1116;p38"/>
              <p:cNvSpPr/>
              <p:nvPr/>
            </p:nvSpPr>
            <p:spPr>
              <a:xfrm>
                <a:off x="9748714" y="2992128"/>
                <a:ext cx="516885" cy="680147"/>
              </a:xfrm>
              <a:custGeom>
                <a:avLst/>
                <a:gdLst/>
                <a:ahLst/>
                <a:cxnLst/>
                <a:rect l="l" t="t" r="r" b="b"/>
                <a:pathLst>
                  <a:path w="14421" h="18976" fill="none" extrusionOk="0">
                    <a:moveTo>
                      <a:pt x="1" y="18976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7" name="Google Shape;1117;p38"/>
              <p:cNvSpPr/>
              <p:nvPr/>
            </p:nvSpPr>
            <p:spPr>
              <a:xfrm>
                <a:off x="10105490" y="2667288"/>
                <a:ext cx="375056" cy="373371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0417" extrusionOk="0">
                    <a:moveTo>
                      <a:pt x="5614" y="0"/>
                    </a:moveTo>
                    <a:cubicBezTo>
                      <a:pt x="4966" y="0"/>
                      <a:pt x="4325" y="291"/>
                      <a:pt x="3905" y="846"/>
                    </a:cubicBezTo>
                    <a:lnTo>
                      <a:pt x="0" y="5976"/>
                    </a:lnTo>
                    <a:lnTo>
                      <a:pt x="5845" y="10416"/>
                    </a:lnTo>
                    <a:lnTo>
                      <a:pt x="9749" y="5287"/>
                    </a:lnTo>
                    <a:cubicBezTo>
                      <a:pt x="10464" y="4342"/>
                      <a:pt x="10285" y="2990"/>
                      <a:pt x="9341" y="2275"/>
                    </a:cubicBezTo>
                    <a:lnTo>
                      <a:pt x="6917" y="438"/>
                    </a:lnTo>
                    <a:cubicBezTo>
                      <a:pt x="6527" y="143"/>
                      <a:pt x="6069" y="0"/>
                      <a:pt x="5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8" name="Google Shape;1118;p38"/>
              <p:cNvSpPr/>
              <p:nvPr/>
            </p:nvSpPr>
            <p:spPr>
              <a:xfrm>
                <a:off x="10189649" y="2809654"/>
                <a:ext cx="156918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66" extrusionOk="0">
                    <a:moveTo>
                      <a:pt x="1621" y="0"/>
                    </a:moveTo>
                    <a:cubicBezTo>
                      <a:pt x="1621" y="0"/>
                      <a:pt x="0" y="2348"/>
                      <a:pt x="1276" y="3318"/>
                    </a:cubicBezTo>
                    <a:cubicBezTo>
                      <a:pt x="1505" y="3494"/>
                      <a:pt x="1752" y="3565"/>
                      <a:pt x="2004" y="3565"/>
                    </a:cubicBezTo>
                    <a:cubicBezTo>
                      <a:pt x="3144" y="3565"/>
                      <a:pt x="4377" y="2093"/>
                      <a:pt x="4377" y="2093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9" name="Google Shape;1119;p38"/>
              <p:cNvSpPr/>
              <p:nvPr/>
            </p:nvSpPr>
            <p:spPr>
              <a:xfrm>
                <a:off x="10267857" y="2765711"/>
                <a:ext cx="41183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63" extrusionOk="0">
                    <a:moveTo>
                      <a:pt x="806" y="0"/>
                    </a:moveTo>
                    <a:cubicBezTo>
                      <a:pt x="618" y="0"/>
                      <a:pt x="370" y="149"/>
                      <a:pt x="179" y="397"/>
                    </a:cubicBezTo>
                    <a:cubicBezTo>
                      <a:pt x="102" y="499"/>
                      <a:pt x="39" y="614"/>
                      <a:pt x="0" y="741"/>
                    </a:cubicBezTo>
                    <a:cubicBezTo>
                      <a:pt x="115" y="780"/>
                      <a:pt x="217" y="831"/>
                      <a:pt x="319" y="907"/>
                    </a:cubicBezTo>
                    <a:cubicBezTo>
                      <a:pt x="409" y="984"/>
                      <a:pt x="485" y="1061"/>
                      <a:pt x="562" y="1163"/>
                    </a:cubicBezTo>
                    <a:cubicBezTo>
                      <a:pt x="664" y="1086"/>
                      <a:pt x="753" y="997"/>
                      <a:pt x="830" y="895"/>
                    </a:cubicBezTo>
                    <a:cubicBezTo>
                      <a:pt x="1085" y="563"/>
                      <a:pt x="1149" y="193"/>
                      <a:pt x="970" y="52"/>
                    </a:cubicBezTo>
                    <a:cubicBezTo>
                      <a:pt x="925" y="17"/>
                      <a:pt x="869" y="0"/>
                      <a:pt x="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0" name="Google Shape;1120;p38"/>
              <p:cNvSpPr/>
              <p:nvPr/>
            </p:nvSpPr>
            <p:spPr>
              <a:xfrm>
                <a:off x="10337355" y="2818758"/>
                <a:ext cx="41219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63" extrusionOk="0">
                    <a:moveTo>
                      <a:pt x="809" y="1"/>
                    </a:moveTo>
                    <a:cubicBezTo>
                      <a:pt x="624" y="1"/>
                      <a:pt x="383" y="149"/>
                      <a:pt x="192" y="397"/>
                    </a:cubicBezTo>
                    <a:cubicBezTo>
                      <a:pt x="116" y="499"/>
                      <a:pt x="52" y="614"/>
                      <a:pt x="1" y="742"/>
                    </a:cubicBezTo>
                    <a:cubicBezTo>
                      <a:pt x="116" y="780"/>
                      <a:pt x="231" y="831"/>
                      <a:pt x="320" y="908"/>
                    </a:cubicBezTo>
                    <a:cubicBezTo>
                      <a:pt x="409" y="984"/>
                      <a:pt x="499" y="1061"/>
                      <a:pt x="562" y="1163"/>
                    </a:cubicBezTo>
                    <a:cubicBezTo>
                      <a:pt x="664" y="1086"/>
                      <a:pt x="767" y="997"/>
                      <a:pt x="843" y="895"/>
                    </a:cubicBezTo>
                    <a:cubicBezTo>
                      <a:pt x="1098" y="563"/>
                      <a:pt x="1149" y="193"/>
                      <a:pt x="971" y="53"/>
                    </a:cubicBezTo>
                    <a:cubicBezTo>
                      <a:pt x="926" y="17"/>
                      <a:pt x="870" y="1"/>
                      <a:pt x="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1" name="Google Shape;1121;p38"/>
              <p:cNvSpPr/>
              <p:nvPr/>
            </p:nvSpPr>
            <p:spPr>
              <a:xfrm>
                <a:off x="10219362" y="27788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82" y="0"/>
                    </a:moveTo>
                    <a:cubicBezTo>
                      <a:pt x="346" y="0"/>
                      <a:pt x="227" y="48"/>
                      <a:pt x="154" y="146"/>
                    </a:cubicBezTo>
                    <a:cubicBezTo>
                      <a:pt x="1" y="350"/>
                      <a:pt x="103" y="695"/>
                      <a:pt x="383" y="911"/>
                    </a:cubicBezTo>
                    <a:cubicBezTo>
                      <a:pt x="526" y="1022"/>
                      <a:pt x="688" y="1076"/>
                      <a:pt x="835" y="1076"/>
                    </a:cubicBezTo>
                    <a:cubicBezTo>
                      <a:pt x="978" y="1076"/>
                      <a:pt x="1106" y="1025"/>
                      <a:pt x="1187" y="924"/>
                    </a:cubicBezTo>
                    <a:cubicBezTo>
                      <a:pt x="1341" y="720"/>
                      <a:pt x="1238" y="375"/>
                      <a:pt x="945" y="171"/>
                    </a:cubicBezTo>
                    <a:cubicBezTo>
                      <a:pt x="798" y="58"/>
                      <a:pt x="631" y="0"/>
                      <a:pt x="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2" name="Google Shape;1122;p38"/>
              <p:cNvSpPr/>
              <p:nvPr/>
            </p:nvSpPr>
            <p:spPr>
              <a:xfrm>
                <a:off x="10334631" y="28664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95" y="0"/>
                    </a:moveTo>
                    <a:cubicBezTo>
                      <a:pt x="354" y="0"/>
                      <a:pt x="229" y="51"/>
                      <a:pt x="153" y="152"/>
                    </a:cubicBezTo>
                    <a:cubicBezTo>
                      <a:pt x="0" y="356"/>
                      <a:pt x="102" y="688"/>
                      <a:pt x="383" y="905"/>
                    </a:cubicBezTo>
                    <a:cubicBezTo>
                      <a:pt x="530" y="1018"/>
                      <a:pt x="698" y="1076"/>
                      <a:pt x="848" y="1076"/>
                    </a:cubicBezTo>
                    <a:cubicBezTo>
                      <a:pt x="985" y="1076"/>
                      <a:pt x="1108" y="1028"/>
                      <a:pt x="1187" y="930"/>
                    </a:cubicBezTo>
                    <a:cubicBezTo>
                      <a:pt x="1340" y="726"/>
                      <a:pt x="1238" y="382"/>
                      <a:pt x="945" y="165"/>
                    </a:cubicBezTo>
                    <a:cubicBezTo>
                      <a:pt x="802" y="54"/>
                      <a:pt x="640" y="0"/>
                      <a:pt x="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3" name="Google Shape;1123;p38"/>
              <p:cNvSpPr/>
              <p:nvPr/>
            </p:nvSpPr>
            <p:spPr>
              <a:xfrm>
                <a:off x="10097247" y="2881447"/>
                <a:ext cx="217743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748" extrusionOk="0">
                    <a:moveTo>
                      <a:pt x="230" y="1"/>
                    </a:moveTo>
                    <a:lnTo>
                      <a:pt x="1" y="307"/>
                    </a:lnTo>
                    <a:lnTo>
                      <a:pt x="5845" y="4748"/>
                    </a:lnTo>
                    <a:lnTo>
                      <a:pt x="6075" y="444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1124" name="Google Shape;1124;p38"/>
            <p:cNvCxnSpPr/>
            <p:nvPr/>
          </p:nvCxnSpPr>
          <p:spPr>
            <a:xfrm>
              <a:off x="8916925" y="1244225"/>
              <a:ext cx="525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25" name="Google Shape;1125;p38"/>
          <p:cNvGrpSpPr/>
          <p:nvPr/>
        </p:nvGrpSpPr>
        <p:grpSpPr>
          <a:xfrm>
            <a:off x="10854315" y="5429360"/>
            <a:ext cx="620136" cy="540537"/>
            <a:chOff x="3356969" y="2048634"/>
            <a:chExt cx="620136" cy="540537"/>
          </a:xfrm>
        </p:grpSpPr>
        <p:sp>
          <p:nvSpPr>
            <p:cNvPr id="1126" name="Google Shape;1126;p38"/>
            <p:cNvSpPr/>
            <p:nvPr/>
          </p:nvSpPr>
          <p:spPr>
            <a:xfrm>
              <a:off x="3356969" y="2049022"/>
              <a:ext cx="620136" cy="540150"/>
            </a:xfrm>
            <a:custGeom>
              <a:avLst/>
              <a:gdLst/>
              <a:ahLst/>
              <a:cxnLst/>
              <a:rect l="l" t="t" r="r" b="b"/>
              <a:pathLst>
                <a:path w="25599" h="22288" extrusionOk="0">
                  <a:moveTo>
                    <a:pt x="14060" y="0"/>
                  </a:moveTo>
                  <a:cubicBezTo>
                    <a:pt x="11422" y="0"/>
                    <a:pt x="8740" y="922"/>
                    <a:pt x="6518" y="2928"/>
                  </a:cubicBezTo>
                  <a:cubicBezTo>
                    <a:pt x="0" y="8794"/>
                    <a:pt x="2334" y="19517"/>
                    <a:pt x="10702" y="22145"/>
                  </a:cubicBezTo>
                  <a:cubicBezTo>
                    <a:pt x="11014" y="22242"/>
                    <a:pt x="11325" y="22287"/>
                    <a:pt x="11629" y="22287"/>
                  </a:cubicBezTo>
                  <a:cubicBezTo>
                    <a:pt x="13434" y="22287"/>
                    <a:pt x="14966" y="20685"/>
                    <a:pt x="14696" y="18760"/>
                  </a:cubicBezTo>
                  <a:cubicBezTo>
                    <a:pt x="14465" y="17057"/>
                    <a:pt x="15033" y="15354"/>
                    <a:pt x="16252" y="14134"/>
                  </a:cubicBezTo>
                  <a:cubicBezTo>
                    <a:pt x="17290" y="13096"/>
                    <a:pt x="18692" y="12534"/>
                    <a:pt x="20127" y="12534"/>
                  </a:cubicBezTo>
                  <a:cubicBezTo>
                    <a:pt x="20552" y="12534"/>
                    <a:pt x="20980" y="12583"/>
                    <a:pt x="21403" y="12684"/>
                  </a:cubicBezTo>
                  <a:cubicBezTo>
                    <a:pt x="21659" y="12747"/>
                    <a:pt x="21913" y="12777"/>
                    <a:pt x="22162" y="12777"/>
                  </a:cubicBezTo>
                  <a:cubicBezTo>
                    <a:pt x="24051" y="12777"/>
                    <a:pt x="25599" y="11037"/>
                    <a:pt x="25208" y="9067"/>
                  </a:cubicBezTo>
                  <a:cubicBezTo>
                    <a:pt x="24046" y="3410"/>
                    <a:pt x="19135" y="0"/>
                    <a:pt x="14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3518906" y="2048634"/>
              <a:ext cx="454849" cy="296588"/>
            </a:xfrm>
            <a:custGeom>
              <a:avLst/>
              <a:gdLst/>
              <a:ahLst/>
              <a:cxnLst/>
              <a:rect l="l" t="t" r="r" b="b"/>
              <a:pathLst>
                <a:path w="18776" h="12238" extrusionOk="0">
                  <a:moveTo>
                    <a:pt x="7372" y="1"/>
                  </a:moveTo>
                  <a:cubicBezTo>
                    <a:pt x="4809" y="1"/>
                    <a:pt x="2199" y="874"/>
                    <a:pt x="1" y="2776"/>
                  </a:cubicBezTo>
                  <a:cubicBezTo>
                    <a:pt x="1763" y="1879"/>
                    <a:pt x="3616" y="1463"/>
                    <a:pt x="5431" y="1463"/>
                  </a:cubicBezTo>
                  <a:cubicBezTo>
                    <a:pt x="10891" y="1463"/>
                    <a:pt x="16000" y="5237"/>
                    <a:pt x="17199" y="11060"/>
                  </a:cubicBezTo>
                  <a:cubicBezTo>
                    <a:pt x="17283" y="11438"/>
                    <a:pt x="17283" y="11859"/>
                    <a:pt x="17220" y="12237"/>
                  </a:cubicBezTo>
                  <a:cubicBezTo>
                    <a:pt x="18250" y="11543"/>
                    <a:pt x="18776" y="10303"/>
                    <a:pt x="18523" y="9083"/>
                  </a:cubicBezTo>
                  <a:cubicBezTo>
                    <a:pt x="17363" y="3436"/>
                    <a:pt x="12458" y="1"/>
                    <a:pt x="7372" y="1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3676290" y="2132467"/>
              <a:ext cx="229726" cy="172505"/>
            </a:xfrm>
            <a:custGeom>
              <a:avLst/>
              <a:gdLst/>
              <a:ahLst/>
              <a:cxnLst/>
              <a:rect l="l" t="t" r="r" b="b"/>
              <a:pathLst>
                <a:path w="9483" h="7118" extrusionOk="0">
                  <a:moveTo>
                    <a:pt x="4741" y="0"/>
                  </a:moveTo>
                  <a:cubicBezTo>
                    <a:pt x="3832" y="0"/>
                    <a:pt x="2923" y="347"/>
                    <a:pt x="2229" y="1041"/>
                  </a:cubicBezTo>
                  <a:cubicBezTo>
                    <a:pt x="0" y="3291"/>
                    <a:pt x="1577" y="7117"/>
                    <a:pt x="4752" y="7117"/>
                  </a:cubicBezTo>
                  <a:cubicBezTo>
                    <a:pt x="7906" y="7117"/>
                    <a:pt x="9482" y="3291"/>
                    <a:pt x="7254" y="1041"/>
                  </a:cubicBezTo>
                  <a:cubicBezTo>
                    <a:pt x="6560" y="347"/>
                    <a:pt x="5651" y="0"/>
                    <a:pt x="4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3717543" y="2132976"/>
              <a:ext cx="168097" cy="159757"/>
            </a:xfrm>
            <a:custGeom>
              <a:avLst/>
              <a:gdLst/>
              <a:ahLst/>
              <a:cxnLst/>
              <a:rect l="l" t="t" r="r" b="b"/>
              <a:pathLst>
                <a:path w="6939" h="6592" extrusionOk="0">
                  <a:moveTo>
                    <a:pt x="3049" y="0"/>
                  </a:moveTo>
                  <a:cubicBezTo>
                    <a:pt x="2145" y="0"/>
                    <a:pt x="1241" y="347"/>
                    <a:pt x="547" y="1041"/>
                  </a:cubicBezTo>
                  <a:lnTo>
                    <a:pt x="526" y="1020"/>
                  </a:lnTo>
                  <a:cubicBezTo>
                    <a:pt x="316" y="1230"/>
                    <a:pt x="148" y="1462"/>
                    <a:pt x="0" y="1714"/>
                  </a:cubicBezTo>
                  <a:cubicBezTo>
                    <a:pt x="614" y="1344"/>
                    <a:pt x="1243" y="1181"/>
                    <a:pt x="1846" y="1181"/>
                  </a:cubicBezTo>
                  <a:cubicBezTo>
                    <a:pt x="4366" y="1181"/>
                    <a:pt x="6422" y="4030"/>
                    <a:pt x="4878" y="6592"/>
                  </a:cubicBezTo>
                  <a:cubicBezTo>
                    <a:pt x="5130" y="6444"/>
                    <a:pt x="5362" y="6255"/>
                    <a:pt x="5572" y="6066"/>
                  </a:cubicBezTo>
                  <a:cubicBezTo>
                    <a:pt x="6938" y="4657"/>
                    <a:pt x="6938" y="2429"/>
                    <a:pt x="5551" y="1041"/>
                  </a:cubicBezTo>
                  <a:cubicBezTo>
                    <a:pt x="4857" y="347"/>
                    <a:pt x="3953" y="0"/>
                    <a:pt x="3049" y="0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3502628" y="2409532"/>
              <a:ext cx="131421" cy="98224"/>
            </a:xfrm>
            <a:custGeom>
              <a:avLst/>
              <a:gdLst/>
              <a:ahLst/>
              <a:cxnLst/>
              <a:rect l="l" t="t" r="r" b="b"/>
              <a:pathLst>
                <a:path w="5425" h="4053" extrusionOk="0">
                  <a:moveTo>
                    <a:pt x="2704" y="0"/>
                  </a:moveTo>
                  <a:cubicBezTo>
                    <a:pt x="2187" y="0"/>
                    <a:pt x="1672" y="195"/>
                    <a:pt x="1283" y="584"/>
                  </a:cubicBezTo>
                  <a:cubicBezTo>
                    <a:pt x="0" y="1866"/>
                    <a:pt x="904" y="4053"/>
                    <a:pt x="2712" y="4053"/>
                  </a:cubicBezTo>
                  <a:cubicBezTo>
                    <a:pt x="4520" y="4053"/>
                    <a:pt x="5424" y="1866"/>
                    <a:pt x="4142" y="584"/>
                  </a:cubicBezTo>
                  <a:cubicBezTo>
                    <a:pt x="3743" y="195"/>
                    <a:pt x="3222" y="0"/>
                    <a:pt x="2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3524526" y="2409193"/>
              <a:ext cx="101382" cy="92965"/>
            </a:xfrm>
            <a:custGeom>
              <a:avLst/>
              <a:gdLst/>
              <a:ahLst/>
              <a:cxnLst/>
              <a:rect l="l" t="t" r="r" b="b"/>
              <a:pathLst>
                <a:path w="4185" h="3836" extrusionOk="0">
                  <a:moveTo>
                    <a:pt x="1817" y="0"/>
                  </a:moveTo>
                  <a:cubicBezTo>
                    <a:pt x="1300" y="0"/>
                    <a:pt x="779" y="198"/>
                    <a:pt x="379" y="598"/>
                  </a:cubicBezTo>
                  <a:cubicBezTo>
                    <a:pt x="232" y="766"/>
                    <a:pt x="84" y="934"/>
                    <a:pt x="0" y="1123"/>
                  </a:cubicBezTo>
                  <a:cubicBezTo>
                    <a:pt x="299" y="978"/>
                    <a:pt x="600" y="912"/>
                    <a:pt x="890" y="912"/>
                  </a:cubicBezTo>
                  <a:cubicBezTo>
                    <a:pt x="2277" y="912"/>
                    <a:pt x="3408" y="2410"/>
                    <a:pt x="2712" y="3836"/>
                  </a:cubicBezTo>
                  <a:cubicBezTo>
                    <a:pt x="3827" y="3289"/>
                    <a:pt x="4184" y="1859"/>
                    <a:pt x="3448" y="850"/>
                  </a:cubicBezTo>
                  <a:cubicBezTo>
                    <a:pt x="3057" y="287"/>
                    <a:pt x="2441" y="0"/>
                    <a:pt x="1817" y="0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3451176" y="2275532"/>
              <a:ext cx="131445" cy="98224"/>
            </a:xfrm>
            <a:custGeom>
              <a:avLst/>
              <a:gdLst/>
              <a:ahLst/>
              <a:cxnLst/>
              <a:rect l="l" t="t" r="r" b="b"/>
              <a:pathLst>
                <a:path w="5426" h="4053" extrusionOk="0">
                  <a:moveTo>
                    <a:pt x="2721" y="0"/>
                  </a:moveTo>
                  <a:cubicBezTo>
                    <a:pt x="2203" y="0"/>
                    <a:pt x="1683" y="195"/>
                    <a:pt x="1283" y="583"/>
                  </a:cubicBezTo>
                  <a:cubicBezTo>
                    <a:pt x="1" y="1866"/>
                    <a:pt x="905" y="4052"/>
                    <a:pt x="2713" y="4052"/>
                  </a:cubicBezTo>
                  <a:cubicBezTo>
                    <a:pt x="4521" y="4052"/>
                    <a:pt x="5425" y="1866"/>
                    <a:pt x="4143" y="583"/>
                  </a:cubicBezTo>
                  <a:cubicBezTo>
                    <a:pt x="3754" y="195"/>
                    <a:pt x="3238" y="0"/>
                    <a:pt x="2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3473583" y="2275386"/>
              <a:ext cx="100873" cy="92772"/>
            </a:xfrm>
            <a:custGeom>
              <a:avLst/>
              <a:gdLst/>
              <a:ahLst/>
              <a:cxnLst/>
              <a:rect l="l" t="t" r="r" b="b"/>
              <a:pathLst>
                <a:path w="4164" h="3828" extrusionOk="0">
                  <a:moveTo>
                    <a:pt x="1798" y="0"/>
                  </a:moveTo>
                  <a:cubicBezTo>
                    <a:pt x="1281" y="0"/>
                    <a:pt x="761" y="198"/>
                    <a:pt x="358" y="610"/>
                  </a:cubicBezTo>
                  <a:lnTo>
                    <a:pt x="358" y="589"/>
                  </a:lnTo>
                  <a:cubicBezTo>
                    <a:pt x="211" y="737"/>
                    <a:pt x="85" y="905"/>
                    <a:pt x="1" y="1094"/>
                  </a:cubicBezTo>
                  <a:cubicBezTo>
                    <a:pt x="317" y="926"/>
                    <a:pt x="639" y="851"/>
                    <a:pt x="949" y="851"/>
                  </a:cubicBezTo>
                  <a:cubicBezTo>
                    <a:pt x="2346" y="851"/>
                    <a:pt x="3491" y="2381"/>
                    <a:pt x="2734" y="3827"/>
                  </a:cubicBezTo>
                  <a:cubicBezTo>
                    <a:pt x="3827" y="3260"/>
                    <a:pt x="4164" y="1830"/>
                    <a:pt x="3428" y="821"/>
                  </a:cubicBezTo>
                  <a:cubicBezTo>
                    <a:pt x="3027" y="283"/>
                    <a:pt x="2415" y="0"/>
                    <a:pt x="1798" y="0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3511276" y="2136029"/>
              <a:ext cx="130912" cy="98103"/>
            </a:xfrm>
            <a:custGeom>
              <a:avLst/>
              <a:gdLst/>
              <a:ahLst/>
              <a:cxnLst/>
              <a:rect l="l" t="t" r="r" b="b"/>
              <a:pathLst>
                <a:path w="5404" h="4048" extrusionOk="0">
                  <a:moveTo>
                    <a:pt x="2705" y="1"/>
                  </a:moveTo>
                  <a:cubicBezTo>
                    <a:pt x="2187" y="1"/>
                    <a:pt x="1672" y="200"/>
                    <a:pt x="1283" y="600"/>
                  </a:cubicBezTo>
                  <a:cubicBezTo>
                    <a:pt x="1" y="1882"/>
                    <a:pt x="905" y="4048"/>
                    <a:pt x="2713" y="4048"/>
                  </a:cubicBezTo>
                  <a:cubicBezTo>
                    <a:pt x="4500" y="4048"/>
                    <a:pt x="5404" y="1882"/>
                    <a:pt x="4142" y="600"/>
                  </a:cubicBezTo>
                  <a:cubicBezTo>
                    <a:pt x="3743" y="200"/>
                    <a:pt x="3223" y="1"/>
                    <a:pt x="2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3532666" y="2136029"/>
              <a:ext cx="101890" cy="93014"/>
            </a:xfrm>
            <a:custGeom>
              <a:avLst/>
              <a:gdLst/>
              <a:ahLst/>
              <a:cxnLst/>
              <a:rect l="l" t="t" r="r" b="b"/>
              <a:pathLst>
                <a:path w="4206" h="3838" extrusionOk="0">
                  <a:moveTo>
                    <a:pt x="1839" y="0"/>
                  </a:moveTo>
                  <a:cubicBezTo>
                    <a:pt x="1323" y="0"/>
                    <a:pt x="802" y="197"/>
                    <a:pt x="400" y="600"/>
                  </a:cubicBezTo>
                  <a:lnTo>
                    <a:pt x="379" y="600"/>
                  </a:lnTo>
                  <a:cubicBezTo>
                    <a:pt x="232" y="747"/>
                    <a:pt x="106" y="915"/>
                    <a:pt x="1" y="1104"/>
                  </a:cubicBezTo>
                  <a:cubicBezTo>
                    <a:pt x="318" y="942"/>
                    <a:pt x="639" y="869"/>
                    <a:pt x="948" y="869"/>
                  </a:cubicBezTo>
                  <a:cubicBezTo>
                    <a:pt x="2356" y="869"/>
                    <a:pt x="3496" y="2389"/>
                    <a:pt x="2755" y="3838"/>
                  </a:cubicBezTo>
                  <a:cubicBezTo>
                    <a:pt x="3848" y="3270"/>
                    <a:pt x="4205" y="1840"/>
                    <a:pt x="3470" y="831"/>
                  </a:cubicBezTo>
                  <a:cubicBezTo>
                    <a:pt x="3069" y="282"/>
                    <a:pt x="2457" y="0"/>
                    <a:pt x="1839" y="0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36" name="Google Shape;1136;p38"/>
          <p:cNvGrpSpPr/>
          <p:nvPr/>
        </p:nvGrpSpPr>
        <p:grpSpPr>
          <a:xfrm>
            <a:off x="10423767" y="2323235"/>
            <a:ext cx="559258" cy="556048"/>
            <a:chOff x="6178594" y="2040875"/>
            <a:chExt cx="559258" cy="556048"/>
          </a:xfrm>
        </p:grpSpPr>
        <p:sp>
          <p:nvSpPr>
            <p:cNvPr id="1137" name="Google Shape;1137;p38"/>
            <p:cNvSpPr/>
            <p:nvPr/>
          </p:nvSpPr>
          <p:spPr>
            <a:xfrm>
              <a:off x="6178594" y="2040875"/>
              <a:ext cx="559258" cy="556048"/>
            </a:xfrm>
            <a:custGeom>
              <a:avLst/>
              <a:gdLst/>
              <a:ahLst/>
              <a:cxnLst/>
              <a:rect l="l" t="t" r="r" b="b"/>
              <a:pathLst>
                <a:path w="23086" h="22944" extrusionOk="0">
                  <a:moveTo>
                    <a:pt x="18828" y="0"/>
                  </a:moveTo>
                  <a:cubicBezTo>
                    <a:pt x="18617" y="0"/>
                    <a:pt x="18407" y="84"/>
                    <a:pt x="18250" y="253"/>
                  </a:cubicBezTo>
                  <a:lnTo>
                    <a:pt x="17640" y="862"/>
                  </a:lnTo>
                  <a:lnTo>
                    <a:pt x="17135" y="1346"/>
                  </a:lnTo>
                  <a:lnTo>
                    <a:pt x="16000" y="2481"/>
                  </a:lnTo>
                  <a:lnTo>
                    <a:pt x="15495" y="2986"/>
                  </a:lnTo>
                  <a:lnTo>
                    <a:pt x="12741" y="5740"/>
                  </a:lnTo>
                  <a:lnTo>
                    <a:pt x="12237" y="6244"/>
                  </a:lnTo>
                  <a:lnTo>
                    <a:pt x="11122" y="7380"/>
                  </a:lnTo>
                  <a:lnTo>
                    <a:pt x="10618" y="7863"/>
                  </a:lnTo>
                  <a:lnTo>
                    <a:pt x="9482" y="8999"/>
                  </a:lnTo>
                  <a:lnTo>
                    <a:pt x="8978" y="9503"/>
                  </a:lnTo>
                  <a:lnTo>
                    <a:pt x="7864" y="10639"/>
                  </a:lnTo>
                  <a:lnTo>
                    <a:pt x="7359" y="11122"/>
                  </a:lnTo>
                  <a:lnTo>
                    <a:pt x="2965" y="15516"/>
                  </a:lnTo>
                  <a:lnTo>
                    <a:pt x="2481" y="16021"/>
                  </a:lnTo>
                  <a:lnTo>
                    <a:pt x="1346" y="17156"/>
                  </a:lnTo>
                  <a:lnTo>
                    <a:pt x="841" y="17640"/>
                  </a:lnTo>
                  <a:lnTo>
                    <a:pt x="316" y="18165"/>
                  </a:lnTo>
                  <a:cubicBezTo>
                    <a:pt x="0" y="18502"/>
                    <a:pt x="0" y="19027"/>
                    <a:pt x="316" y="19343"/>
                  </a:cubicBezTo>
                  <a:lnTo>
                    <a:pt x="3659" y="22707"/>
                  </a:lnTo>
                  <a:cubicBezTo>
                    <a:pt x="3827" y="22864"/>
                    <a:pt x="4037" y="22943"/>
                    <a:pt x="4247" y="22943"/>
                  </a:cubicBezTo>
                  <a:cubicBezTo>
                    <a:pt x="4458" y="22943"/>
                    <a:pt x="4668" y="22864"/>
                    <a:pt x="4836" y="22707"/>
                  </a:cubicBezTo>
                  <a:lnTo>
                    <a:pt x="22770" y="4773"/>
                  </a:lnTo>
                  <a:cubicBezTo>
                    <a:pt x="23085" y="4436"/>
                    <a:pt x="23085" y="3932"/>
                    <a:pt x="22770" y="3595"/>
                  </a:cubicBezTo>
                  <a:lnTo>
                    <a:pt x="19406" y="253"/>
                  </a:lnTo>
                  <a:cubicBezTo>
                    <a:pt x="19248" y="84"/>
                    <a:pt x="19038" y="0"/>
                    <a:pt x="18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6593672" y="2061258"/>
              <a:ext cx="54094" cy="50990"/>
            </a:xfrm>
            <a:custGeom>
              <a:avLst/>
              <a:gdLst/>
              <a:ahLst/>
              <a:cxnLst/>
              <a:rect l="l" t="t" r="r" b="b"/>
              <a:pathLst>
                <a:path w="2233" h="2104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88" y="2078"/>
                    <a:pt x="1666" y="2104"/>
                    <a:pt x="1741" y="2104"/>
                  </a:cubicBezTo>
                  <a:cubicBezTo>
                    <a:pt x="2009" y="2104"/>
                    <a:pt x="2232" y="1777"/>
                    <a:pt x="2019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6554454" y="2101005"/>
              <a:ext cx="45034" cy="40545"/>
            </a:xfrm>
            <a:custGeom>
              <a:avLst/>
              <a:gdLst/>
              <a:ahLst/>
              <a:cxnLst/>
              <a:rect l="l" t="t" r="r" b="b"/>
              <a:pathLst>
                <a:path w="1859" h="1673" extrusionOk="0">
                  <a:moveTo>
                    <a:pt x="505" y="0"/>
                  </a:moveTo>
                  <a:lnTo>
                    <a:pt x="0" y="484"/>
                  </a:lnTo>
                  <a:lnTo>
                    <a:pt x="1052" y="1535"/>
                  </a:lnTo>
                  <a:cubicBezTo>
                    <a:pt x="1134" y="1632"/>
                    <a:pt x="1230" y="1672"/>
                    <a:pt x="1322" y="1672"/>
                  </a:cubicBezTo>
                  <a:cubicBezTo>
                    <a:pt x="1607" y="1672"/>
                    <a:pt x="1858" y="1290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6514726" y="2140219"/>
              <a:ext cx="42878" cy="39818"/>
            </a:xfrm>
            <a:custGeom>
              <a:avLst/>
              <a:gdLst/>
              <a:ahLst/>
              <a:cxnLst/>
              <a:rect l="l" t="t" r="r" b="b"/>
              <a:pathLst>
                <a:path w="1770" h="1643" extrusionOk="0">
                  <a:moveTo>
                    <a:pt x="505" y="1"/>
                  </a:moveTo>
                  <a:lnTo>
                    <a:pt x="0" y="506"/>
                  </a:lnTo>
                  <a:lnTo>
                    <a:pt x="1052" y="1557"/>
                  </a:lnTo>
                  <a:cubicBezTo>
                    <a:pt x="1125" y="1617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6475508" y="2179966"/>
              <a:ext cx="45034" cy="40569"/>
            </a:xfrm>
            <a:custGeom>
              <a:avLst/>
              <a:gdLst/>
              <a:ahLst/>
              <a:cxnLst/>
              <a:rect l="l" t="t" r="r" b="b"/>
              <a:pathLst>
                <a:path w="1859" h="1674" extrusionOk="0">
                  <a:moveTo>
                    <a:pt x="505" y="1"/>
                  </a:moveTo>
                  <a:lnTo>
                    <a:pt x="1" y="484"/>
                  </a:lnTo>
                  <a:lnTo>
                    <a:pt x="1052" y="1536"/>
                  </a:lnTo>
                  <a:cubicBezTo>
                    <a:pt x="1129" y="1633"/>
                    <a:pt x="1222" y="1673"/>
                    <a:pt x="1313" y="1673"/>
                  </a:cubicBezTo>
                  <a:cubicBezTo>
                    <a:pt x="1596" y="1673"/>
                    <a:pt x="1858" y="1290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6435780" y="2219204"/>
              <a:ext cx="54094" cy="51015"/>
            </a:xfrm>
            <a:custGeom>
              <a:avLst/>
              <a:gdLst/>
              <a:ahLst/>
              <a:cxnLst/>
              <a:rect l="l" t="t" r="r" b="b"/>
              <a:pathLst>
                <a:path w="2233" h="2105" extrusionOk="0">
                  <a:moveTo>
                    <a:pt x="505" y="1"/>
                  </a:moveTo>
                  <a:lnTo>
                    <a:pt x="1" y="505"/>
                  </a:lnTo>
                  <a:lnTo>
                    <a:pt x="1514" y="2019"/>
                  </a:lnTo>
                  <a:cubicBezTo>
                    <a:pt x="1588" y="2079"/>
                    <a:pt x="1667" y="2104"/>
                    <a:pt x="1742" y="2104"/>
                  </a:cubicBezTo>
                  <a:cubicBezTo>
                    <a:pt x="2010" y="2104"/>
                    <a:pt x="2233" y="1777"/>
                    <a:pt x="2019" y="1515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6396562" y="2258951"/>
              <a:ext cx="44501" cy="40763"/>
            </a:xfrm>
            <a:custGeom>
              <a:avLst/>
              <a:gdLst/>
              <a:ahLst/>
              <a:cxnLst/>
              <a:rect l="l" t="t" r="r" b="b"/>
              <a:pathLst>
                <a:path w="1837" h="1682" extrusionOk="0">
                  <a:moveTo>
                    <a:pt x="484" y="1"/>
                  </a:moveTo>
                  <a:lnTo>
                    <a:pt x="1" y="484"/>
                  </a:lnTo>
                  <a:lnTo>
                    <a:pt x="1052" y="1535"/>
                  </a:lnTo>
                  <a:cubicBezTo>
                    <a:pt x="1130" y="1639"/>
                    <a:pt x="1223" y="1682"/>
                    <a:pt x="1314" y="1682"/>
                  </a:cubicBezTo>
                  <a:cubicBezTo>
                    <a:pt x="1589" y="1682"/>
                    <a:pt x="1836" y="1289"/>
                    <a:pt x="1536" y="105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6356834" y="2298189"/>
              <a:ext cx="42902" cy="39794"/>
            </a:xfrm>
            <a:custGeom>
              <a:avLst/>
              <a:gdLst/>
              <a:ahLst/>
              <a:cxnLst/>
              <a:rect l="l" t="t" r="r" b="b"/>
              <a:pathLst>
                <a:path w="1771" h="1642" extrusionOk="0">
                  <a:moveTo>
                    <a:pt x="506" y="1"/>
                  </a:moveTo>
                  <a:lnTo>
                    <a:pt x="1" y="505"/>
                  </a:lnTo>
                  <a:lnTo>
                    <a:pt x="1052" y="1556"/>
                  </a:lnTo>
                  <a:cubicBezTo>
                    <a:pt x="1126" y="1616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7" y="105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6317640" y="2337936"/>
              <a:ext cx="44865" cy="40763"/>
            </a:xfrm>
            <a:custGeom>
              <a:avLst/>
              <a:gdLst/>
              <a:ahLst/>
              <a:cxnLst/>
              <a:rect l="l" t="t" r="r" b="b"/>
              <a:pathLst>
                <a:path w="1852" h="1682" extrusionOk="0">
                  <a:moveTo>
                    <a:pt x="484" y="0"/>
                  </a:moveTo>
                  <a:lnTo>
                    <a:pt x="0" y="484"/>
                  </a:lnTo>
                  <a:lnTo>
                    <a:pt x="1051" y="1535"/>
                  </a:lnTo>
                  <a:cubicBezTo>
                    <a:pt x="1129" y="1639"/>
                    <a:pt x="1224" y="1681"/>
                    <a:pt x="1316" y="1681"/>
                  </a:cubicBezTo>
                  <a:cubicBezTo>
                    <a:pt x="1596" y="1681"/>
                    <a:pt x="1851" y="1289"/>
                    <a:pt x="1535" y="1052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6277912" y="2377174"/>
              <a:ext cx="56226" cy="52251"/>
            </a:xfrm>
            <a:custGeom>
              <a:avLst/>
              <a:gdLst/>
              <a:ahLst/>
              <a:cxnLst/>
              <a:rect l="l" t="t" r="r" b="b"/>
              <a:pathLst>
                <a:path w="2321" h="2156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96" y="2116"/>
                    <a:pt x="1691" y="2156"/>
                    <a:pt x="1783" y="2156"/>
                  </a:cubicBezTo>
                  <a:cubicBezTo>
                    <a:pt x="2069" y="2156"/>
                    <a:pt x="2321" y="1769"/>
                    <a:pt x="2018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6238694" y="2416921"/>
              <a:ext cx="44962" cy="40981"/>
            </a:xfrm>
            <a:custGeom>
              <a:avLst/>
              <a:gdLst/>
              <a:ahLst/>
              <a:cxnLst/>
              <a:rect l="l" t="t" r="r" b="b"/>
              <a:pathLst>
                <a:path w="1856" h="1691" extrusionOk="0">
                  <a:moveTo>
                    <a:pt x="484" y="0"/>
                  </a:moveTo>
                  <a:lnTo>
                    <a:pt x="0" y="505"/>
                  </a:lnTo>
                  <a:lnTo>
                    <a:pt x="1051" y="1556"/>
                  </a:lnTo>
                  <a:cubicBezTo>
                    <a:pt x="1127" y="1651"/>
                    <a:pt x="1217" y="1690"/>
                    <a:pt x="1306" y="1690"/>
                  </a:cubicBezTo>
                  <a:cubicBezTo>
                    <a:pt x="1590" y="1690"/>
                    <a:pt x="1855" y="1292"/>
                    <a:pt x="1535" y="1051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6198966" y="2456159"/>
              <a:ext cx="45034" cy="41030"/>
            </a:xfrm>
            <a:custGeom>
              <a:avLst/>
              <a:gdLst/>
              <a:ahLst/>
              <a:cxnLst/>
              <a:rect l="l" t="t" r="r" b="b"/>
              <a:pathLst>
                <a:path w="1859" h="1693" extrusionOk="0">
                  <a:moveTo>
                    <a:pt x="505" y="0"/>
                  </a:moveTo>
                  <a:lnTo>
                    <a:pt x="0" y="505"/>
                  </a:lnTo>
                  <a:lnTo>
                    <a:pt x="1052" y="1556"/>
                  </a:lnTo>
                  <a:cubicBezTo>
                    <a:pt x="1133" y="1653"/>
                    <a:pt x="1229" y="1693"/>
                    <a:pt x="1321" y="1693"/>
                  </a:cubicBezTo>
                  <a:cubicBezTo>
                    <a:pt x="1607" y="1693"/>
                    <a:pt x="1859" y="1306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49" name="Google Shape;1149;p38"/>
          <p:cNvGrpSpPr/>
          <p:nvPr/>
        </p:nvGrpSpPr>
        <p:grpSpPr>
          <a:xfrm>
            <a:off x="10565871" y="3814286"/>
            <a:ext cx="658044" cy="621165"/>
            <a:chOff x="2663781" y="1968013"/>
            <a:chExt cx="658044" cy="621165"/>
          </a:xfrm>
        </p:grpSpPr>
        <p:sp>
          <p:nvSpPr>
            <p:cNvPr id="1150" name="Google Shape;1150;p38"/>
            <p:cNvSpPr/>
            <p:nvPr/>
          </p:nvSpPr>
          <p:spPr>
            <a:xfrm>
              <a:off x="2663781" y="2435404"/>
              <a:ext cx="211387" cy="153771"/>
            </a:xfrm>
            <a:custGeom>
              <a:avLst/>
              <a:gdLst/>
              <a:ahLst/>
              <a:cxnLst/>
              <a:rect l="l" t="t" r="r" b="b"/>
              <a:pathLst>
                <a:path w="8726" h="6345" extrusionOk="0">
                  <a:moveTo>
                    <a:pt x="4142" y="0"/>
                  </a:moveTo>
                  <a:lnTo>
                    <a:pt x="358" y="3785"/>
                  </a:lnTo>
                  <a:cubicBezTo>
                    <a:pt x="1" y="4142"/>
                    <a:pt x="127" y="4752"/>
                    <a:pt x="610" y="4941"/>
                  </a:cubicBezTo>
                  <a:lnTo>
                    <a:pt x="1746" y="5340"/>
                  </a:lnTo>
                  <a:lnTo>
                    <a:pt x="4374" y="6308"/>
                  </a:lnTo>
                  <a:cubicBezTo>
                    <a:pt x="4447" y="6332"/>
                    <a:pt x="4524" y="6344"/>
                    <a:pt x="4602" y="6344"/>
                  </a:cubicBezTo>
                  <a:cubicBezTo>
                    <a:pt x="4789" y="6344"/>
                    <a:pt x="4975" y="6273"/>
                    <a:pt x="5109" y="6139"/>
                  </a:cubicBezTo>
                  <a:lnTo>
                    <a:pt x="8726" y="2523"/>
                  </a:lnTo>
                  <a:lnTo>
                    <a:pt x="7695" y="3532"/>
                  </a:lnTo>
                  <a:lnTo>
                    <a:pt x="6644" y="442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2706052" y="2506100"/>
              <a:ext cx="121755" cy="83078"/>
            </a:xfrm>
            <a:custGeom>
              <a:avLst/>
              <a:gdLst/>
              <a:ahLst/>
              <a:cxnLst/>
              <a:rect l="l" t="t" r="r" b="b"/>
              <a:pathLst>
                <a:path w="5026" h="3428" extrusionOk="0">
                  <a:moveTo>
                    <a:pt x="2947" y="0"/>
                  </a:moveTo>
                  <a:cubicBezTo>
                    <a:pt x="2623" y="0"/>
                    <a:pt x="2303" y="121"/>
                    <a:pt x="2061" y="363"/>
                  </a:cubicBezTo>
                  <a:lnTo>
                    <a:pt x="1" y="2423"/>
                  </a:lnTo>
                  <a:lnTo>
                    <a:pt x="2629" y="3391"/>
                  </a:lnTo>
                  <a:cubicBezTo>
                    <a:pt x="2702" y="3415"/>
                    <a:pt x="2779" y="3427"/>
                    <a:pt x="2857" y="3427"/>
                  </a:cubicBezTo>
                  <a:cubicBezTo>
                    <a:pt x="3044" y="3427"/>
                    <a:pt x="3230" y="3356"/>
                    <a:pt x="3364" y="3222"/>
                  </a:cubicBezTo>
                  <a:lnTo>
                    <a:pt x="5025" y="1561"/>
                  </a:lnTo>
                  <a:lnTo>
                    <a:pt x="3848" y="363"/>
                  </a:lnTo>
                  <a:cubicBezTo>
                    <a:pt x="3596" y="121"/>
                    <a:pt x="3270" y="0"/>
                    <a:pt x="2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2729985" y="2301888"/>
              <a:ext cx="253660" cy="251729"/>
            </a:xfrm>
            <a:custGeom>
              <a:avLst/>
              <a:gdLst/>
              <a:ahLst/>
              <a:cxnLst/>
              <a:rect l="l" t="t" r="r" b="b"/>
              <a:pathLst>
                <a:path w="10471" h="10387" extrusionOk="0">
                  <a:moveTo>
                    <a:pt x="3512" y="1"/>
                  </a:moveTo>
                  <a:lnTo>
                    <a:pt x="1199" y="2314"/>
                  </a:lnTo>
                  <a:lnTo>
                    <a:pt x="337" y="3176"/>
                  </a:lnTo>
                  <a:cubicBezTo>
                    <a:pt x="1" y="3512"/>
                    <a:pt x="1" y="4080"/>
                    <a:pt x="337" y="4416"/>
                  </a:cubicBezTo>
                  <a:lnTo>
                    <a:pt x="6056" y="10135"/>
                  </a:lnTo>
                  <a:cubicBezTo>
                    <a:pt x="6224" y="10303"/>
                    <a:pt x="6450" y="10387"/>
                    <a:pt x="6676" y="10387"/>
                  </a:cubicBezTo>
                  <a:cubicBezTo>
                    <a:pt x="6902" y="10387"/>
                    <a:pt x="7128" y="10303"/>
                    <a:pt x="7296" y="10135"/>
                  </a:cubicBezTo>
                  <a:lnTo>
                    <a:pt x="8158" y="9273"/>
                  </a:lnTo>
                  <a:lnTo>
                    <a:pt x="10471" y="6960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2729476" y="2301888"/>
              <a:ext cx="254169" cy="224731"/>
            </a:xfrm>
            <a:custGeom>
              <a:avLst/>
              <a:gdLst/>
              <a:ahLst/>
              <a:cxnLst/>
              <a:rect l="l" t="t" r="r" b="b"/>
              <a:pathLst>
                <a:path w="10492" h="9273" extrusionOk="0">
                  <a:moveTo>
                    <a:pt x="3533" y="1"/>
                  </a:moveTo>
                  <a:lnTo>
                    <a:pt x="358" y="3176"/>
                  </a:lnTo>
                  <a:cubicBezTo>
                    <a:pt x="1" y="3512"/>
                    <a:pt x="1" y="4059"/>
                    <a:pt x="358" y="4416"/>
                  </a:cubicBezTo>
                  <a:lnTo>
                    <a:pt x="821" y="4878"/>
                  </a:lnTo>
                  <a:lnTo>
                    <a:pt x="1472" y="4227"/>
                  </a:lnTo>
                  <a:cubicBezTo>
                    <a:pt x="1704" y="3995"/>
                    <a:pt x="2003" y="3880"/>
                    <a:pt x="2303" y="3880"/>
                  </a:cubicBezTo>
                  <a:cubicBezTo>
                    <a:pt x="2602" y="3880"/>
                    <a:pt x="2902" y="3995"/>
                    <a:pt x="3133" y="4227"/>
                  </a:cubicBezTo>
                  <a:lnTo>
                    <a:pt x="8179" y="9273"/>
                  </a:lnTo>
                  <a:lnTo>
                    <a:pt x="10492" y="6960"/>
                  </a:lnTo>
                  <a:lnTo>
                    <a:pt x="3869" y="33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2751375" y="1968013"/>
              <a:ext cx="570450" cy="566227"/>
            </a:xfrm>
            <a:custGeom>
              <a:avLst/>
              <a:gdLst/>
              <a:ahLst/>
              <a:cxnLst/>
              <a:rect l="l" t="t" r="r" b="b"/>
              <a:pathLst>
                <a:path w="23548" h="23364" extrusionOk="0">
                  <a:moveTo>
                    <a:pt x="15086" y="1"/>
                  </a:moveTo>
                  <a:cubicBezTo>
                    <a:pt x="14607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9041" y="23364"/>
                  </a:lnTo>
                  <a:lnTo>
                    <a:pt x="22812" y="9593"/>
                  </a:lnTo>
                  <a:cubicBezTo>
                    <a:pt x="23548" y="8878"/>
                    <a:pt x="23548" y="7680"/>
                    <a:pt x="22812" y="6965"/>
                  </a:cubicBezTo>
                  <a:lnTo>
                    <a:pt x="16400" y="552"/>
                  </a:lnTo>
                  <a:cubicBezTo>
                    <a:pt x="16042" y="185"/>
                    <a:pt x="15564" y="1"/>
                    <a:pt x="150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2751375" y="1968013"/>
              <a:ext cx="417663" cy="368033"/>
            </a:xfrm>
            <a:custGeom>
              <a:avLst/>
              <a:gdLst/>
              <a:ahLst/>
              <a:cxnLst/>
              <a:rect l="l" t="t" r="r" b="b"/>
              <a:pathLst>
                <a:path w="17241" h="15186" extrusionOk="0">
                  <a:moveTo>
                    <a:pt x="17235" y="1409"/>
                  </a:moveTo>
                  <a:lnTo>
                    <a:pt x="17241" y="1414"/>
                  </a:lnTo>
                  <a:cubicBezTo>
                    <a:pt x="17239" y="1413"/>
                    <a:pt x="17237" y="1411"/>
                    <a:pt x="17235" y="1409"/>
                  </a:cubicBezTo>
                  <a:close/>
                  <a:moveTo>
                    <a:pt x="15078" y="1"/>
                  </a:moveTo>
                  <a:cubicBezTo>
                    <a:pt x="14602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863" y="15185"/>
                  </a:lnTo>
                  <a:lnTo>
                    <a:pt x="14634" y="1414"/>
                  </a:lnTo>
                  <a:cubicBezTo>
                    <a:pt x="14991" y="1047"/>
                    <a:pt x="15464" y="863"/>
                    <a:pt x="15937" y="863"/>
                  </a:cubicBezTo>
                  <a:cubicBezTo>
                    <a:pt x="16408" y="863"/>
                    <a:pt x="16878" y="1045"/>
                    <a:pt x="17235" y="1409"/>
                  </a:cubicBezTo>
                  <a:lnTo>
                    <a:pt x="17235" y="1409"/>
                  </a:lnTo>
                  <a:lnTo>
                    <a:pt x="16400" y="552"/>
                  </a:lnTo>
                  <a:cubicBezTo>
                    <a:pt x="16032" y="185"/>
                    <a:pt x="15553" y="1"/>
                    <a:pt x="15078" y="1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2889403" y="2109163"/>
              <a:ext cx="289319" cy="283695"/>
            </a:xfrm>
            <a:custGeom>
              <a:avLst/>
              <a:gdLst/>
              <a:ahLst/>
              <a:cxnLst/>
              <a:rect l="l" t="t" r="r" b="b"/>
              <a:pathLst>
                <a:path w="11943" h="11706" extrusionOk="0">
                  <a:moveTo>
                    <a:pt x="8126" y="0"/>
                  </a:moveTo>
                  <a:cubicBezTo>
                    <a:pt x="7811" y="0"/>
                    <a:pt x="7495" y="121"/>
                    <a:pt x="7254" y="363"/>
                  </a:cubicBezTo>
                  <a:lnTo>
                    <a:pt x="484" y="7133"/>
                  </a:lnTo>
                  <a:cubicBezTo>
                    <a:pt x="0" y="7616"/>
                    <a:pt x="0" y="8394"/>
                    <a:pt x="484" y="8878"/>
                  </a:cubicBezTo>
                  <a:lnTo>
                    <a:pt x="2965" y="11359"/>
                  </a:lnTo>
                  <a:cubicBezTo>
                    <a:pt x="3207" y="11590"/>
                    <a:pt x="3522" y="11706"/>
                    <a:pt x="3837" y="11706"/>
                  </a:cubicBezTo>
                  <a:cubicBezTo>
                    <a:pt x="4153" y="11706"/>
                    <a:pt x="4468" y="11590"/>
                    <a:pt x="4710" y="11359"/>
                  </a:cubicBezTo>
                  <a:lnTo>
                    <a:pt x="11480" y="4589"/>
                  </a:lnTo>
                  <a:cubicBezTo>
                    <a:pt x="11942" y="4105"/>
                    <a:pt x="11942" y="3327"/>
                    <a:pt x="11480" y="2844"/>
                  </a:cubicBezTo>
                  <a:lnTo>
                    <a:pt x="8999" y="363"/>
                  </a:lnTo>
                  <a:cubicBezTo>
                    <a:pt x="8757" y="121"/>
                    <a:pt x="8442" y="0"/>
                    <a:pt x="8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xmlns="" id="{3B0DA91F-D558-439D-926E-949DDFC1818E}"/>
              </a:ext>
            </a:extLst>
          </p:cNvPr>
          <p:cNvCxnSpPr>
            <a:cxnSpLocks/>
          </p:cNvCxnSpPr>
          <p:nvPr/>
        </p:nvCxnSpPr>
        <p:spPr>
          <a:xfrm>
            <a:off x="2798522" y="1954851"/>
            <a:ext cx="1676399" cy="1203476"/>
          </a:xfrm>
          <a:prstGeom prst="bentConnector3">
            <a:avLst>
              <a:gd name="adj1" fmla="val 7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0BE6C25-369F-4445-B9BE-81F455C56F0B}"/>
              </a:ext>
            </a:extLst>
          </p:cNvPr>
          <p:cNvSpPr txBox="1"/>
          <p:nvPr/>
        </p:nvSpPr>
        <p:spPr>
          <a:xfrm>
            <a:off x="2516304" y="2888547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03B4BFE-4CBE-4918-A375-43EED07191C7}"/>
              </a:ext>
            </a:extLst>
          </p:cNvPr>
          <p:cNvSpPr txBox="1"/>
          <p:nvPr/>
        </p:nvSpPr>
        <p:spPr>
          <a:xfrm>
            <a:off x="2547238" y="1545204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C0E53FD-7656-483D-AF4D-394ED043FF9D}"/>
              </a:ext>
            </a:extLst>
          </p:cNvPr>
          <p:cNvSpPr txBox="1"/>
          <p:nvPr/>
        </p:nvSpPr>
        <p:spPr>
          <a:xfrm>
            <a:off x="4739055" y="2888547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032B1EB-9427-4B12-9821-C1040EBD74C7}"/>
              </a:ext>
            </a:extLst>
          </p:cNvPr>
          <p:cNvCxnSpPr>
            <a:cxnSpLocks/>
          </p:cNvCxnSpPr>
          <p:nvPr/>
        </p:nvCxnSpPr>
        <p:spPr>
          <a:xfrm flipH="1">
            <a:off x="2889117" y="4086853"/>
            <a:ext cx="1974343" cy="88015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7FFD5754-4414-4CEB-8FDC-11227C2DDA4F}"/>
              </a:ext>
            </a:extLst>
          </p:cNvPr>
          <p:cNvCxnSpPr>
            <a:cxnSpLocks/>
          </p:cNvCxnSpPr>
          <p:nvPr/>
        </p:nvCxnSpPr>
        <p:spPr>
          <a:xfrm flipH="1">
            <a:off x="2889115" y="4985630"/>
            <a:ext cx="23125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1E5D798C-A451-465A-8D0D-EBCEE5DC418B}"/>
              </a:ext>
            </a:extLst>
          </p:cNvPr>
          <p:cNvSpPr txBox="1"/>
          <p:nvPr/>
        </p:nvSpPr>
        <p:spPr>
          <a:xfrm>
            <a:off x="2424965" y="4810617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49AEA54-6430-47AC-8BD1-79BB60630C7F}"/>
              </a:ext>
            </a:extLst>
          </p:cNvPr>
          <p:cNvSpPr txBox="1"/>
          <p:nvPr/>
        </p:nvSpPr>
        <p:spPr>
          <a:xfrm>
            <a:off x="4465879" y="3586780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1CE7DEE-4C00-4991-A551-3DBA8F355823}"/>
              </a:ext>
            </a:extLst>
          </p:cNvPr>
          <p:cNvSpPr txBox="1"/>
          <p:nvPr/>
        </p:nvSpPr>
        <p:spPr>
          <a:xfrm>
            <a:off x="5243910" y="4667671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6" name="Google Shape;1107;p38">
            <a:extLst>
              <a:ext uri="{FF2B5EF4-FFF2-40B4-BE49-F238E27FC236}">
                <a16:creationId xmlns:a16="http://schemas.microsoft.com/office/drawing/2014/main" xmlns="" id="{3349B7F0-8F42-43B9-B0A2-9F389C79EFB8}"/>
              </a:ext>
            </a:extLst>
          </p:cNvPr>
          <p:cNvSpPr txBox="1">
            <a:spLocks/>
          </p:cNvSpPr>
          <p:nvPr/>
        </p:nvSpPr>
        <p:spPr>
          <a:xfrm>
            <a:off x="6831393" y="4192403"/>
            <a:ext cx="4172432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Đỉnh P: Cạnh PM, PN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CB72B5E6-79AC-41B8-907D-9A98DD4A6B2B}"/>
              </a:ext>
            </a:extLst>
          </p:cNvPr>
          <p:cNvCxnSpPr>
            <a:cxnSpLocks/>
          </p:cNvCxnSpPr>
          <p:nvPr/>
        </p:nvCxnSpPr>
        <p:spPr>
          <a:xfrm>
            <a:off x="2965754" y="5924125"/>
            <a:ext cx="1255899" cy="82200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D7669290-6830-4BC4-B6C1-C2FFCF147BFF}"/>
              </a:ext>
            </a:extLst>
          </p:cNvPr>
          <p:cNvCxnSpPr>
            <a:cxnSpLocks/>
          </p:cNvCxnSpPr>
          <p:nvPr/>
        </p:nvCxnSpPr>
        <p:spPr>
          <a:xfrm flipH="1">
            <a:off x="4206153" y="6764754"/>
            <a:ext cx="170300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1E7A47B-6D03-4EB6-8207-83C45B222FA6}"/>
              </a:ext>
            </a:extLst>
          </p:cNvPr>
          <p:cNvSpPr txBox="1"/>
          <p:nvPr/>
        </p:nvSpPr>
        <p:spPr>
          <a:xfrm>
            <a:off x="3742002" y="6589741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F17EA23E-AD6F-4CF7-B978-24A4C6D28835}"/>
              </a:ext>
            </a:extLst>
          </p:cNvPr>
          <p:cNvSpPr txBox="1"/>
          <p:nvPr/>
        </p:nvSpPr>
        <p:spPr>
          <a:xfrm>
            <a:off x="2567230" y="5699657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7E56146-58C5-4E3E-AFF5-EEAA381258BF}"/>
              </a:ext>
            </a:extLst>
          </p:cNvPr>
          <p:cNvSpPr txBox="1"/>
          <p:nvPr/>
        </p:nvSpPr>
        <p:spPr>
          <a:xfrm>
            <a:off x="5910107" y="6555790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7" name="Google Shape;1106;p38">
            <a:extLst>
              <a:ext uri="{FF2B5EF4-FFF2-40B4-BE49-F238E27FC236}">
                <a16:creationId xmlns:a16="http://schemas.microsoft.com/office/drawing/2014/main" xmlns="" id="{35A14184-9880-4645-A422-BADD9BFEF0F9}"/>
              </a:ext>
            </a:extLst>
          </p:cNvPr>
          <p:cNvSpPr txBox="1">
            <a:spLocks/>
          </p:cNvSpPr>
          <p:nvPr/>
        </p:nvSpPr>
        <p:spPr>
          <a:xfrm>
            <a:off x="7389953" y="5641078"/>
            <a:ext cx="2890376" cy="5274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Góc không vuông</a:t>
            </a:r>
            <a:endParaRPr lang="en-US" dirty="0"/>
          </a:p>
        </p:txBody>
      </p:sp>
      <p:sp>
        <p:nvSpPr>
          <p:cNvPr id="98" name="Google Shape;1107;p38">
            <a:extLst>
              <a:ext uri="{FF2B5EF4-FFF2-40B4-BE49-F238E27FC236}">
                <a16:creationId xmlns:a16="http://schemas.microsoft.com/office/drawing/2014/main" xmlns="" id="{74218FAB-43E4-470B-A056-FCF0E6D5F169}"/>
              </a:ext>
            </a:extLst>
          </p:cNvPr>
          <p:cNvSpPr txBox="1">
            <a:spLocks/>
          </p:cNvSpPr>
          <p:nvPr/>
        </p:nvSpPr>
        <p:spPr>
          <a:xfrm>
            <a:off x="6858040" y="6035341"/>
            <a:ext cx="4172432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Đỉnh E: Cạnh EC, 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D28AC5A-F91E-48AF-8EBB-19F308F24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393" y="1615028"/>
            <a:ext cx="1074673" cy="14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>
            <a:extLst>
              <a:ext uri="{FF2B5EF4-FFF2-40B4-BE49-F238E27FC236}">
                <a16:creationId xmlns:a16="http://schemas.microsoft.com/office/drawing/2014/main" xmlns="" id="{3D3579CF-CB5D-465E-B49A-38BBF6D6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50" y="-1522266"/>
            <a:ext cx="1074673" cy="14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xmlns="" id="{1A9CF550-0C93-4152-BCA9-A56DC6877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89" y="-1522266"/>
            <a:ext cx="1074673" cy="14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0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2 0.00546 L -0.80056 0.01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44" y="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9 -0.00252 L -0.00223 0.664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33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-0.00252 L 0.00862 0.90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" y="45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43"/>
          <p:cNvSpPr txBox="1">
            <a:spLocks noGrp="1"/>
          </p:cNvSpPr>
          <p:nvPr>
            <p:ph type="title"/>
          </p:nvPr>
        </p:nvSpPr>
        <p:spPr>
          <a:xfrm>
            <a:off x="2562375" y="173242"/>
            <a:ext cx="9012000" cy="604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Cách dùng ê-ke để kiểm tra góc vuông</a:t>
            </a:r>
            <a:endParaRPr dirty="0"/>
          </a:p>
        </p:txBody>
      </p:sp>
      <p:grpSp>
        <p:nvGrpSpPr>
          <p:cNvPr id="1266" name="Google Shape;1266;p43"/>
          <p:cNvGrpSpPr/>
          <p:nvPr/>
        </p:nvGrpSpPr>
        <p:grpSpPr>
          <a:xfrm>
            <a:off x="10294875" y="-269552"/>
            <a:ext cx="1323596" cy="965386"/>
            <a:chOff x="8916925" y="303881"/>
            <a:chExt cx="1323596" cy="965386"/>
          </a:xfrm>
        </p:grpSpPr>
        <p:grpSp>
          <p:nvGrpSpPr>
            <p:cNvPr id="1267" name="Google Shape;1267;p43"/>
            <p:cNvGrpSpPr/>
            <p:nvPr/>
          </p:nvGrpSpPr>
          <p:grpSpPr>
            <a:xfrm>
              <a:off x="9466238" y="303881"/>
              <a:ext cx="774282" cy="965386"/>
              <a:chOff x="9504519" y="2667288"/>
              <a:chExt cx="976027" cy="1216925"/>
            </a:xfrm>
          </p:grpSpPr>
          <p:sp>
            <p:nvSpPr>
              <p:cNvPr id="1268" name="Google Shape;1268;p43"/>
              <p:cNvSpPr/>
              <p:nvPr/>
            </p:nvSpPr>
            <p:spPr>
              <a:xfrm>
                <a:off x="9504519" y="3561092"/>
                <a:ext cx="294088" cy="32312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015" extrusionOk="0">
                    <a:moveTo>
                      <a:pt x="2360" y="1"/>
                    </a:moveTo>
                    <a:lnTo>
                      <a:pt x="51" y="8614"/>
                    </a:lnTo>
                    <a:cubicBezTo>
                      <a:pt x="0" y="8826"/>
                      <a:pt x="173" y="9014"/>
                      <a:pt x="368" y="9014"/>
                    </a:cubicBezTo>
                    <a:cubicBezTo>
                      <a:pt x="419" y="9014"/>
                      <a:pt x="472" y="9001"/>
                      <a:pt x="523" y="8972"/>
                    </a:cubicBezTo>
                    <a:lnTo>
                      <a:pt x="8205" y="4442"/>
                    </a:lnTo>
                    <a:lnTo>
                      <a:pt x="23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" name="Google Shape;1269;p43"/>
              <p:cNvSpPr/>
              <p:nvPr/>
            </p:nvSpPr>
            <p:spPr>
              <a:xfrm>
                <a:off x="9589107" y="2882378"/>
                <a:ext cx="725416" cy="837460"/>
              </a:xfrm>
              <a:custGeom>
                <a:avLst/>
                <a:gdLst/>
                <a:ahLst/>
                <a:cxnLst/>
                <a:rect l="l" t="t" r="r" b="b"/>
                <a:pathLst>
                  <a:path w="20239" h="23365" extrusionOk="0">
                    <a:moveTo>
                      <a:pt x="14394" y="0"/>
                    </a:moveTo>
                    <a:lnTo>
                      <a:pt x="0" y="18937"/>
                    </a:lnTo>
                    <a:cubicBezTo>
                      <a:pt x="524" y="19333"/>
                      <a:pt x="753" y="19983"/>
                      <a:pt x="843" y="20392"/>
                    </a:cubicBezTo>
                    <a:cubicBezTo>
                      <a:pt x="890" y="20568"/>
                      <a:pt x="1045" y="20701"/>
                      <a:pt x="1229" y="20701"/>
                    </a:cubicBezTo>
                    <a:cubicBezTo>
                      <a:pt x="1244" y="20701"/>
                      <a:pt x="1260" y="20700"/>
                      <a:pt x="1277" y="20698"/>
                    </a:cubicBezTo>
                    <a:cubicBezTo>
                      <a:pt x="1365" y="20688"/>
                      <a:pt x="1454" y="20682"/>
                      <a:pt x="1541" y="20682"/>
                    </a:cubicBezTo>
                    <a:cubicBezTo>
                      <a:pt x="2635" y="20682"/>
                      <a:pt x="3601" y="21477"/>
                      <a:pt x="3790" y="22599"/>
                    </a:cubicBezTo>
                    <a:cubicBezTo>
                      <a:pt x="3827" y="22783"/>
                      <a:pt x="4004" y="22919"/>
                      <a:pt x="4198" y="22919"/>
                    </a:cubicBezTo>
                    <a:cubicBezTo>
                      <a:pt x="4207" y="22919"/>
                      <a:pt x="4216" y="22919"/>
                      <a:pt x="4224" y="22918"/>
                    </a:cubicBezTo>
                    <a:cubicBezTo>
                      <a:pt x="4305" y="22909"/>
                      <a:pt x="4386" y="22905"/>
                      <a:pt x="4467" y="22905"/>
                    </a:cubicBezTo>
                    <a:cubicBezTo>
                      <a:pt x="4958" y="22905"/>
                      <a:pt x="5439" y="23069"/>
                      <a:pt x="5845" y="23365"/>
                    </a:cubicBezTo>
                    <a:lnTo>
                      <a:pt x="20239" y="4428"/>
                    </a:lnTo>
                    <a:lnTo>
                      <a:pt x="143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" name="Google Shape;1270;p43"/>
              <p:cNvSpPr/>
              <p:nvPr/>
            </p:nvSpPr>
            <p:spPr>
              <a:xfrm>
                <a:off x="9504519" y="3762348"/>
                <a:ext cx="114338" cy="121864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400" extrusionOk="0">
                    <a:moveTo>
                      <a:pt x="855" y="1"/>
                    </a:moveTo>
                    <a:lnTo>
                      <a:pt x="51" y="2999"/>
                    </a:lnTo>
                    <a:cubicBezTo>
                      <a:pt x="0" y="3211"/>
                      <a:pt x="173" y="3399"/>
                      <a:pt x="368" y="3399"/>
                    </a:cubicBezTo>
                    <a:cubicBezTo>
                      <a:pt x="419" y="3399"/>
                      <a:pt x="472" y="3386"/>
                      <a:pt x="523" y="3357"/>
                    </a:cubicBezTo>
                    <a:lnTo>
                      <a:pt x="3190" y="1774"/>
                    </a:ln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" name="Google Shape;1271;p43"/>
              <p:cNvSpPr/>
              <p:nvPr/>
            </p:nvSpPr>
            <p:spPr>
              <a:xfrm>
                <a:off x="9648570" y="2916214"/>
                <a:ext cx="516849" cy="679681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18963" fill="none" extrusionOk="0">
                    <a:moveTo>
                      <a:pt x="0" y="18963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" name="Google Shape;1272;p43"/>
              <p:cNvSpPr/>
              <p:nvPr/>
            </p:nvSpPr>
            <p:spPr>
              <a:xfrm>
                <a:off x="9748714" y="2992128"/>
                <a:ext cx="516885" cy="680147"/>
              </a:xfrm>
              <a:custGeom>
                <a:avLst/>
                <a:gdLst/>
                <a:ahLst/>
                <a:cxnLst/>
                <a:rect l="l" t="t" r="r" b="b"/>
                <a:pathLst>
                  <a:path w="14421" h="18976" fill="none" extrusionOk="0">
                    <a:moveTo>
                      <a:pt x="1" y="18976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3" name="Google Shape;1273;p43"/>
              <p:cNvSpPr/>
              <p:nvPr/>
            </p:nvSpPr>
            <p:spPr>
              <a:xfrm>
                <a:off x="10105490" y="2667288"/>
                <a:ext cx="375056" cy="373371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0417" extrusionOk="0">
                    <a:moveTo>
                      <a:pt x="5614" y="0"/>
                    </a:moveTo>
                    <a:cubicBezTo>
                      <a:pt x="4966" y="0"/>
                      <a:pt x="4325" y="291"/>
                      <a:pt x="3905" y="846"/>
                    </a:cubicBezTo>
                    <a:lnTo>
                      <a:pt x="0" y="5976"/>
                    </a:lnTo>
                    <a:lnTo>
                      <a:pt x="5845" y="10416"/>
                    </a:lnTo>
                    <a:lnTo>
                      <a:pt x="9749" y="5287"/>
                    </a:lnTo>
                    <a:cubicBezTo>
                      <a:pt x="10464" y="4342"/>
                      <a:pt x="10285" y="2990"/>
                      <a:pt x="9341" y="2275"/>
                    </a:cubicBezTo>
                    <a:lnTo>
                      <a:pt x="6917" y="438"/>
                    </a:lnTo>
                    <a:cubicBezTo>
                      <a:pt x="6527" y="143"/>
                      <a:pt x="6069" y="0"/>
                      <a:pt x="5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4" name="Google Shape;1274;p43"/>
              <p:cNvSpPr/>
              <p:nvPr/>
            </p:nvSpPr>
            <p:spPr>
              <a:xfrm>
                <a:off x="10189649" y="2809654"/>
                <a:ext cx="156918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66" extrusionOk="0">
                    <a:moveTo>
                      <a:pt x="1621" y="0"/>
                    </a:moveTo>
                    <a:cubicBezTo>
                      <a:pt x="1621" y="0"/>
                      <a:pt x="0" y="2348"/>
                      <a:pt x="1276" y="3318"/>
                    </a:cubicBezTo>
                    <a:cubicBezTo>
                      <a:pt x="1505" y="3494"/>
                      <a:pt x="1752" y="3565"/>
                      <a:pt x="2004" y="3565"/>
                    </a:cubicBezTo>
                    <a:cubicBezTo>
                      <a:pt x="3144" y="3565"/>
                      <a:pt x="4377" y="2093"/>
                      <a:pt x="4377" y="2093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5" name="Google Shape;1275;p43"/>
              <p:cNvSpPr/>
              <p:nvPr/>
            </p:nvSpPr>
            <p:spPr>
              <a:xfrm>
                <a:off x="10267857" y="2765711"/>
                <a:ext cx="41183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63" extrusionOk="0">
                    <a:moveTo>
                      <a:pt x="806" y="0"/>
                    </a:moveTo>
                    <a:cubicBezTo>
                      <a:pt x="618" y="0"/>
                      <a:pt x="370" y="149"/>
                      <a:pt x="179" y="397"/>
                    </a:cubicBezTo>
                    <a:cubicBezTo>
                      <a:pt x="102" y="499"/>
                      <a:pt x="39" y="614"/>
                      <a:pt x="0" y="741"/>
                    </a:cubicBezTo>
                    <a:cubicBezTo>
                      <a:pt x="115" y="780"/>
                      <a:pt x="217" y="831"/>
                      <a:pt x="319" y="907"/>
                    </a:cubicBezTo>
                    <a:cubicBezTo>
                      <a:pt x="409" y="984"/>
                      <a:pt x="485" y="1061"/>
                      <a:pt x="562" y="1163"/>
                    </a:cubicBezTo>
                    <a:cubicBezTo>
                      <a:pt x="664" y="1086"/>
                      <a:pt x="753" y="997"/>
                      <a:pt x="830" y="895"/>
                    </a:cubicBezTo>
                    <a:cubicBezTo>
                      <a:pt x="1085" y="563"/>
                      <a:pt x="1149" y="193"/>
                      <a:pt x="970" y="52"/>
                    </a:cubicBezTo>
                    <a:cubicBezTo>
                      <a:pt x="925" y="17"/>
                      <a:pt x="869" y="0"/>
                      <a:pt x="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6" name="Google Shape;1276;p43"/>
              <p:cNvSpPr/>
              <p:nvPr/>
            </p:nvSpPr>
            <p:spPr>
              <a:xfrm>
                <a:off x="10337355" y="2818758"/>
                <a:ext cx="41219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63" extrusionOk="0">
                    <a:moveTo>
                      <a:pt x="809" y="1"/>
                    </a:moveTo>
                    <a:cubicBezTo>
                      <a:pt x="624" y="1"/>
                      <a:pt x="383" y="149"/>
                      <a:pt x="192" y="397"/>
                    </a:cubicBezTo>
                    <a:cubicBezTo>
                      <a:pt x="116" y="499"/>
                      <a:pt x="52" y="614"/>
                      <a:pt x="1" y="742"/>
                    </a:cubicBezTo>
                    <a:cubicBezTo>
                      <a:pt x="116" y="780"/>
                      <a:pt x="231" y="831"/>
                      <a:pt x="320" y="908"/>
                    </a:cubicBezTo>
                    <a:cubicBezTo>
                      <a:pt x="409" y="984"/>
                      <a:pt x="499" y="1061"/>
                      <a:pt x="562" y="1163"/>
                    </a:cubicBezTo>
                    <a:cubicBezTo>
                      <a:pt x="664" y="1086"/>
                      <a:pt x="767" y="997"/>
                      <a:pt x="843" y="895"/>
                    </a:cubicBezTo>
                    <a:cubicBezTo>
                      <a:pt x="1098" y="563"/>
                      <a:pt x="1149" y="193"/>
                      <a:pt x="971" y="53"/>
                    </a:cubicBezTo>
                    <a:cubicBezTo>
                      <a:pt x="926" y="17"/>
                      <a:pt x="870" y="1"/>
                      <a:pt x="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7" name="Google Shape;1277;p43"/>
              <p:cNvSpPr/>
              <p:nvPr/>
            </p:nvSpPr>
            <p:spPr>
              <a:xfrm>
                <a:off x="10219362" y="27788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82" y="0"/>
                    </a:moveTo>
                    <a:cubicBezTo>
                      <a:pt x="346" y="0"/>
                      <a:pt x="227" y="48"/>
                      <a:pt x="154" y="146"/>
                    </a:cubicBezTo>
                    <a:cubicBezTo>
                      <a:pt x="1" y="350"/>
                      <a:pt x="103" y="695"/>
                      <a:pt x="383" y="911"/>
                    </a:cubicBezTo>
                    <a:cubicBezTo>
                      <a:pt x="526" y="1022"/>
                      <a:pt x="688" y="1076"/>
                      <a:pt x="835" y="1076"/>
                    </a:cubicBezTo>
                    <a:cubicBezTo>
                      <a:pt x="978" y="1076"/>
                      <a:pt x="1106" y="1025"/>
                      <a:pt x="1187" y="924"/>
                    </a:cubicBezTo>
                    <a:cubicBezTo>
                      <a:pt x="1341" y="720"/>
                      <a:pt x="1238" y="375"/>
                      <a:pt x="945" y="171"/>
                    </a:cubicBezTo>
                    <a:cubicBezTo>
                      <a:pt x="798" y="58"/>
                      <a:pt x="631" y="0"/>
                      <a:pt x="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8" name="Google Shape;1278;p43"/>
              <p:cNvSpPr/>
              <p:nvPr/>
            </p:nvSpPr>
            <p:spPr>
              <a:xfrm>
                <a:off x="10334631" y="28664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95" y="0"/>
                    </a:moveTo>
                    <a:cubicBezTo>
                      <a:pt x="354" y="0"/>
                      <a:pt x="229" y="51"/>
                      <a:pt x="153" y="152"/>
                    </a:cubicBezTo>
                    <a:cubicBezTo>
                      <a:pt x="0" y="356"/>
                      <a:pt x="102" y="688"/>
                      <a:pt x="383" y="905"/>
                    </a:cubicBezTo>
                    <a:cubicBezTo>
                      <a:pt x="530" y="1018"/>
                      <a:pt x="698" y="1076"/>
                      <a:pt x="848" y="1076"/>
                    </a:cubicBezTo>
                    <a:cubicBezTo>
                      <a:pt x="985" y="1076"/>
                      <a:pt x="1108" y="1028"/>
                      <a:pt x="1187" y="930"/>
                    </a:cubicBezTo>
                    <a:cubicBezTo>
                      <a:pt x="1340" y="726"/>
                      <a:pt x="1238" y="382"/>
                      <a:pt x="945" y="165"/>
                    </a:cubicBezTo>
                    <a:cubicBezTo>
                      <a:pt x="802" y="54"/>
                      <a:pt x="640" y="0"/>
                      <a:pt x="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9" name="Google Shape;1279;p43"/>
              <p:cNvSpPr/>
              <p:nvPr/>
            </p:nvSpPr>
            <p:spPr>
              <a:xfrm>
                <a:off x="10097247" y="2881447"/>
                <a:ext cx="217743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748" extrusionOk="0">
                    <a:moveTo>
                      <a:pt x="230" y="1"/>
                    </a:moveTo>
                    <a:lnTo>
                      <a:pt x="1" y="307"/>
                    </a:lnTo>
                    <a:lnTo>
                      <a:pt x="5845" y="4748"/>
                    </a:lnTo>
                    <a:lnTo>
                      <a:pt x="6075" y="444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1280" name="Google Shape;1280;p43"/>
            <p:cNvCxnSpPr/>
            <p:nvPr/>
          </p:nvCxnSpPr>
          <p:spPr>
            <a:xfrm>
              <a:off x="8916925" y="1244225"/>
              <a:ext cx="525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xmlns="" id="{C77AA14F-9D2F-4AC1-A79B-3BE711DFC7B0}"/>
              </a:ext>
            </a:extLst>
          </p:cNvPr>
          <p:cNvCxnSpPr/>
          <p:nvPr/>
        </p:nvCxnSpPr>
        <p:spPr>
          <a:xfrm rot="16200000" flipH="1">
            <a:off x="2535933" y="1390298"/>
            <a:ext cx="1844137" cy="1791250"/>
          </a:xfrm>
          <a:prstGeom prst="bentConnector3">
            <a:avLst>
              <a:gd name="adj1" fmla="val 987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xmlns="" id="{AF0D7AFD-FADF-49F9-A0D1-2048544A82A5}"/>
              </a:ext>
            </a:extLst>
          </p:cNvPr>
          <p:cNvCxnSpPr/>
          <p:nvPr/>
        </p:nvCxnSpPr>
        <p:spPr>
          <a:xfrm rot="16200000" flipH="1">
            <a:off x="5872021" y="1390299"/>
            <a:ext cx="1844137" cy="1791250"/>
          </a:xfrm>
          <a:prstGeom prst="bentConnector3">
            <a:avLst>
              <a:gd name="adj1" fmla="val 987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xmlns="" id="{69D5B4FE-37F3-4E43-A3FE-D59D7EDEE9D8}"/>
              </a:ext>
            </a:extLst>
          </p:cNvPr>
          <p:cNvCxnSpPr/>
          <p:nvPr/>
        </p:nvCxnSpPr>
        <p:spPr>
          <a:xfrm rot="16200000" flipH="1">
            <a:off x="9208108" y="1397967"/>
            <a:ext cx="1844137" cy="1791250"/>
          </a:xfrm>
          <a:prstGeom prst="bentConnector3">
            <a:avLst>
              <a:gd name="adj1" fmla="val 987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14B4C287-FA4F-4C58-8B88-48C164891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264">
            <a:off x="2814325" y="2022453"/>
            <a:ext cx="1074673" cy="14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FB4F1FD5-EFF7-46F6-A4BF-9D8DD073E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7930" y="1923853"/>
            <a:ext cx="1074673" cy="14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FFE8E16-E1F2-4197-A4CA-2ED95B0F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89787" y="1923852"/>
            <a:ext cx="1074673" cy="14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Google Shape;1232;p42">
            <a:extLst>
              <a:ext uri="{FF2B5EF4-FFF2-40B4-BE49-F238E27FC236}">
                <a16:creationId xmlns:a16="http://schemas.microsoft.com/office/drawing/2014/main" xmlns="" id="{5D056AB2-276A-481D-845E-D73F6C6193B8}"/>
              </a:ext>
            </a:extLst>
          </p:cNvPr>
          <p:cNvSpPr txBox="1">
            <a:spLocks/>
          </p:cNvSpPr>
          <p:nvPr/>
        </p:nvSpPr>
        <p:spPr>
          <a:xfrm>
            <a:off x="4626001" y="3492306"/>
            <a:ext cx="4192537" cy="60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3500" b="0" i="0" u="none" strike="noStrike" cap="none">
                <a:solidFill>
                  <a:srgbClr val="FBF8F8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ctr"/>
            <a:r>
              <a:rPr lang="en-US" dirty="0" err="1"/>
              <a:t>Đặt</a:t>
            </a:r>
            <a:r>
              <a:rPr lang="en-US" dirty="0"/>
              <a:t> ê-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0CBF0906-A3E1-4ADA-9B62-7035AB09F2C6}"/>
              </a:ext>
            </a:extLst>
          </p:cNvPr>
          <p:cNvCxnSpPr/>
          <p:nvPr/>
        </p:nvCxnSpPr>
        <p:spPr>
          <a:xfrm rot="16200000" flipH="1">
            <a:off x="5907681" y="4407264"/>
            <a:ext cx="1844137" cy="1791250"/>
          </a:xfrm>
          <a:prstGeom prst="bentConnector3">
            <a:avLst>
              <a:gd name="adj1" fmla="val 987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3" name="Picture 2">
            <a:extLst>
              <a:ext uri="{FF2B5EF4-FFF2-40B4-BE49-F238E27FC236}">
                <a16:creationId xmlns:a16="http://schemas.microsoft.com/office/drawing/2014/main" xmlns="" id="{7822B8CA-ACB8-4150-9390-C6CE2485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24" y="4731352"/>
            <a:ext cx="1074673" cy="14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1232;p42">
            <a:extLst>
              <a:ext uri="{FF2B5EF4-FFF2-40B4-BE49-F238E27FC236}">
                <a16:creationId xmlns:a16="http://schemas.microsoft.com/office/drawing/2014/main" xmlns="" id="{BA0153C8-821F-466B-8AC8-A03CB897F03A}"/>
              </a:ext>
            </a:extLst>
          </p:cNvPr>
          <p:cNvSpPr txBox="1">
            <a:spLocks/>
          </p:cNvSpPr>
          <p:nvPr/>
        </p:nvSpPr>
        <p:spPr>
          <a:xfrm>
            <a:off x="5296424" y="6509270"/>
            <a:ext cx="2851688" cy="604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3500" b="0" i="0" u="none" strike="noStrike" cap="none">
                <a:solidFill>
                  <a:srgbClr val="FBF8F8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Patrick Hand"/>
              <a:buNone/>
              <a:defRPr sz="44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ctr"/>
            <a:r>
              <a:rPr lang="en-US" dirty="0" err="1"/>
              <a:t>Đặt</a:t>
            </a:r>
            <a:r>
              <a:rPr lang="en-US" dirty="0"/>
              <a:t> ê-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41"/>
          <p:cNvSpPr txBox="1">
            <a:spLocks noGrp="1"/>
          </p:cNvSpPr>
          <p:nvPr>
            <p:ph type="title"/>
          </p:nvPr>
        </p:nvSpPr>
        <p:spPr>
          <a:xfrm>
            <a:off x="2587149" y="1918073"/>
            <a:ext cx="8993400" cy="3613457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LUYỆN TẬP</a:t>
            </a:r>
            <a:endParaRPr dirty="0"/>
          </a:p>
        </p:txBody>
      </p:sp>
      <p:grpSp>
        <p:nvGrpSpPr>
          <p:cNvPr id="1201" name="Google Shape;1201;p41"/>
          <p:cNvGrpSpPr/>
          <p:nvPr/>
        </p:nvGrpSpPr>
        <p:grpSpPr>
          <a:xfrm>
            <a:off x="2739097" y="1024302"/>
            <a:ext cx="855483" cy="857174"/>
            <a:chOff x="6306544" y="1972983"/>
            <a:chExt cx="689072" cy="690434"/>
          </a:xfrm>
        </p:grpSpPr>
        <p:sp>
          <p:nvSpPr>
            <p:cNvPr id="1202" name="Google Shape;1202;p41"/>
            <p:cNvSpPr/>
            <p:nvPr/>
          </p:nvSpPr>
          <p:spPr>
            <a:xfrm>
              <a:off x="6306544" y="1985527"/>
              <a:ext cx="689072" cy="677602"/>
            </a:xfrm>
            <a:custGeom>
              <a:avLst/>
              <a:gdLst/>
              <a:ahLst/>
              <a:cxnLst/>
              <a:rect l="l" t="t" r="r" b="b"/>
              <a:pathLst>
                <a:path w="19225" h="18905" extrusionOk="0">
                  <a:moveTo>
                    <a:pt x="8422" y="0"/>
                  </a:moveTo>
                  <a:cubicBezTo>
                    <a:pt x="8023" y="0"/>
                    <a:pt x="7632" y="248"/>
                    <a:pt x="7503" y="701"/>
                  </a:cubicBezTo>
                  <a:lnTo>
                    <a:pt x="6253" y="5192"/>
                  </a:lnTo>
                  <a:cubicBezTo>
                    <a:pt x="6125" y="5690"/>
                    <a:pt x="5755" y="6086"/>
                    <a:pt x="5270" y="6252"/>
                  </a:cubicBezTo>
                  <a:lnTo>
                    <a:pt x="855" y="7783"/>
                  </a:lnTo>
                  <a:cubicBezTo>
                    <a:pt x="115" y="8051"/>
                    <a:pt x="0" y="9033"/>
                    <a:pt x="638" y="9480"/>
                  </a:cubicBezTo>
                  <a:lnTo>
                    <a:pt x="4543" y="12045"/>
                  </a:lnTo>
                  <a:cubicBezTo>
                    <a:pt x="4964" y="12326"/>
                    <a:pt x="5232" y="12810"/>
                    <a:pt x="5245" y="13321"/>
                  </a:cubicBezTo>
                  <a:lnTo>
                    <a:pt x="5321" y="17978"/>
                  </a:lnTo>
                  <a:cubicBezTo>
                    <a:pt x="5339" y="18532"/>
                    <a:pt x="5802" y="18904"/>
                    <a:pt x="6288" y="18904"/>
                  </a:cubicBezTo>
                  <a:cubicBezTo>
                    <a:pt x="6486" y="18904"/>
                    <a:pt x="6688" y="18842"/>
                    <a:pt x="6865" y="18706"/>
                  </a:cubicBezTo>
                  <a:lnTo>
                    <a:pt x="10528" y="15796"/>
                  </a:lnTo>
                  <a:cubicBezTo>
                    <a:pt x="10803" y="15566"/>
                    <a:pt x="11146" y="15446"/>
                    <a:pt x="11492" y="15446"/>
                  </a:cubicBezTo>
                  <a:cubicBezTo>
                    <a:pt x="11644" y="15446"/>
                    <a:pt x="11796" y="15469"/>
                    <a:pt x="11944" y="15516"/>
                  </a:cubicBezTo>
                  <a:lnTo>
                    <a:pt x="16410" y="16881"/>
                  </a:lnTo>
                  <a:cubicBezTo>
                    <a:pt x="16502" y="16908"/>
                    <a:pt x="16593" y="16920"/>
                    <a:pt x="16682" y="16920"/>
                  </a:cubicBezTo>
                  <a:cubicBezTo>
                    <a:pt x="17317" y="16920"/>
                    <a:pt x="17819" y="16280"/>
                    <a:pt x="17584" y="15631"/>
                  </a:cubicBezTo>
                  <a:lnTo>
                    <a:pt x="15938" y="11266"/>
                  </a:lnTo>
                  <a:cubicBezTo>
                    <a:pt x="15759" y="10782"/>
                    <a:pt x="15823" y="10246"/>
                    <a:pt x="16117" y="9825"/>
                  </a:cubicBezTo>
                  <a:lnTo>
                    <a:pt x="18796" y="5996"/>
                  </a:lnTo>
                  <a:cubicBezTo>
                    <a:pt x="19224" y="5355"/>
                    <a:pt x="18759" y="4503"/>
                    <a:pt x="18001" y="4503"/>
                  </a:cubicBezTo>
                  <a:cubicBezTo>
                    <a:pt x="17989" y="4503"/>
                    <a:pt x="17978" y="4503"/>
                    <a:pt x="17967" y="4503"/>
                  </a:cubicBezTo>
                  <a:lnTo>
                    <a:pt x="13309" y="4708"/>
                  </a:lnTo>
                  <a:cubicBezTo>
                    <a:pt x="13283" y="4709"/>
                    <a:pt x="13257" y="4709"/>
                    <a:pt x="13231" y="4709"/>
                  </a:cubicBezTo>
                  <a:cubicBezTo>
                    <a:pt x="12738" y="4709"/>
                    <a:pt x="12286" y="4483"/>
                    <a:pt x="11995" y="4095"/>
                  </a:cubicBezTo>
                  <a:lnTo>
                    <a:pt x="9175" y="369"/>
                  </a:lnTo>
                  <a:cubicBezTo>
                    <a:pt x="8977" y="119"/>
                    <a:pt x="8698" y="0"/>
                    <a:pt x="8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6769844" y="1972983"/>
              <a:ext cx="133585" cy="127169"/>
            </a:xfrm>
            <a:custGeom>
              <a:avLst/>
              <a:gdLst/>
              <a:ahLst/>
              <a:cxnLst/>
              <a:rect l="l" t="t" r="r" b="b"/>
              <a:pathLst>
                <a:path w="3727" h="3548" extrusionOk="0">
                  <a:moveTo>
                    <a:pt x="1970" y="0"/>
                  </a:moveTo>
                  <a:cubicBezTo>
                    <a:pt x="1909" y="0"/>
                    <a:pt x="1847" y="30"/>
                    <a:pt x="1813" y="94"/>
                  </a:cubicBezTo>
                  <a:lnTo>
                    <a:pt x="1353" y="847"/>
                  </a:lnTo>
                  <a:cubicBezTo>
                    <a:pt x="1302" y="936"/>
                    <a:pt x="1213" y="987"/>
                    <a:pt x="1111" y="1000"/>
                  </a:cubicBezTo>
                  <a:lnTo>
                    <a:pt x="230" y="1038"/>
                  </a:lnTo>
                  <a:cubicBezTo>
                    <a:pt x="77" y="1051"/>
                    <a:pt x="1" y="1229"/>
                    <a:pt x="103" y="1344"/>
                  </a:cubicBezTo>
                  <a:lnTo>
                    <a:pt x="677" y="2021"/>
                  </a:lnTo>
                  <a:cubicBezTo>
                    <a:pt x="741" y="2084"/>
                    <a:pt x="766" y="2186"/>
                    <a:pt x="741" y="2288"/>
                  </a:cubicBezTo>
                  <a:lnTo>
                    <a:pt x="511" y="3143"/>
                  </a:lnTo>
                  <a:cubicBezTo>
                    <a:pt x="490" y="3271"/>
                    <a:pt x="584" y="3373"/>
                    <a:pt x="698" y="3373"/>
                  </a:cubicBezTo>
                  <a:cubicBezTo>
                    <a:pt x="720" y="3373"/>
                    <a:pt x="743" y="3369"/>
                    <a:pt x="766" y="3360"/>
                  </a:cubicBezTo>
                  <a:lnTo>
                    <a:pt x="1583" y="3016"/>
                  </a:lnTo>
                  <a:cubicBezTo>
                    <a:pt x="1618" y="3001"/>
                    <a:pt x="1655" y="2994"/>
                    <a:pt x="1693" y="2994"/>
                  </a:cubicBezTo>
                  <a:cubicBezTo>
                    <a:pt x="1751" y="2994"/>
                    <a:pt x="1810" y="3010"/>
                    <a:pt x="1864" y="3041"/>
                  </a:cubicBezTo>
                  <a:lnTo>
                    <a:pt x="2604" y="3513"/>
                  </a:lnTo>
                  <a:cubicBezTo>
                    <a:pt x="2637" y="3537"/>
                    <a:pt x="2672" y="3547"/>
                    <a:pt x="2706" y="3547"/>
                  </a:cubicBezTo>
                  <a:cubicBezTo>
                    <a:pt x="2801" y="3547"/>
                    <a:pt x="2884" y="3464"/>
                    <a:pt x="2884" y="3360"/>
                  </a:cubicBezTo>
                  <a:lnTo>
                    <a:pt x="2808" y="2467"/>
                  </a:lnTo>
                  <a:cubicBezTo>
                    <a:pt x="2808" y="2378"/>
                    <a:pt x="2846" y="2276"/>
                    <a:pt x="2923" y="2225"/>
                  </a:cubicBezTo>
                  <a:lnTo>
                    <a:pt x="3612" y="1650"/>
                  </a:lnTo>
                  <a:cubicBezTo>
                    <a:pt x="3727" y="1561"/>
                    <a:pt x="3688" y="1370"/>
                    <a:pt x="3535" y="1331"/>
                  </a:cubicBezTo>
                  <a:lnTo>
                    <a:pt x="2668" y="1127"/>
                  </a:lnTo>
                  <a:cubicBezTo>
                    <a:pt x="2578" y="1115"/>
                    <a:pt x="2502" y="1038"/>
                    <a:pt x="2463" y="949"/>
                  </a:cubicBezTo>
                  <a:lnTo>
                    <a:pt x="2144" y="119"/>
                  </a:lnTo>
                  <a:cubicBezTo>
                    <a:pt x="2117" y="43"/>
                    <a:pt x="2043" y="0"/>
                    <a:pt x="1970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6365541" y="2466175"/>
              <a:ext cx="72760" cy="69176"/>
            </a:xfrm>
            <a:custGeom>
              <a:avLst/>
              <a:gdLst/>
              <a:ahLst/>
              <a:cxnLst/>
              <a:rect l="l" t="t" r="r" b="b"/>
              <a:pathLst>
                <a:path w="2030" h="1930" extrusionOk="0">
                  <a:moveTo>
                    <a:pt x="559" y="0"/>
                  </a:moveTo>
                  <a:cubicBezTo>
                    <a:pt x="500" y="0"/>
                    <a:pt x="450" y="46"/>
                    <a:pt x="460" y="115"/>
                  </a:cubicBezTo>
                  <a:lnTo>
                    <a:pt x="498" y="587"/>
                  </a:lnTo>
                  <a:cubicBezTo>
                    <a:pt x="511" y="638"/>
                    <a:pt x="485" y="689"/>
                    <a:pt x="447" y="728"/>
                  </a:cubicBezTo>
                  <a:lnTo>
                    <a:pt x="64" y="1034"/>
                  </a:lnTo>
                  <a:cubicBezTo>
                    <a:pt x="0" y="1085"/>
                    <a:pt x="26" y="1187"/>
                    <a:pt x="102" y="1212"/>
                  </a:cubicBezTo>
                  <a:lnTo>
                    <a:pt x="587" y="1315"/>
                  </a:lnTo>
                  <a:cubicBezTo>
                    <a:pt x="638" y="1327"/>
                    <a:pt x="676" y="1366"/>
                    <a:pt x="702" y="1417"/>
                  </a:cubicBezTo>
                  <a:lnTo>
                    <a:pt x="881" y="1863"/>
                  </a:lnTo>
                  <a:cubicBezTo>
                    <a:pt x="895" y="1907"/>
                    <a:pt x="934" y="1930"/>
                    <a:pt x="975" y="1930"/>
                  </a:cubicBezTo>
                  <a:cubicBezTo>
                    <a:pt x="1006" y="1930"/>
                    <a:pt x="1037" y="1916"/>
                    <a:pt x="1059" y="1889"/>
                  </a:cubicBezTo>
                  <a:lnTo>
                    <a:pt x="1302" y="1468"/>
                  </a:lnTo>
                  <a:cubicBezTo>
                    <a:pt x="1327" y="1429"/>
                    <a:pt x="1378" y="1391"/>
                    <a:pt x="1429" y="1391"/>
                  </a:cubicBezTo>
                  <a:lnTo>
                    <a:pt x="1914" y="1366"/>
                  </a:lnTo>
                  <a:cubicBezTo>
                    <a:pt x="1991" y="1353"/>
                    <a:pt x="2029" y="1264"/>
                    <a:pt x="1978" y="1200"/>
                  </a:cubicBezTo>
                  <a:lnTo>
                    <a:pt x="1659" y="830"/>
                  </a:lnTo>
                  <a:cubicBezTo>
                    <a:pt x="1634" y="791"/>
                    <a:pt x="1621" y="740"/>
                    <a:pt x="1634" y="689"/>
                  </a:cubicBezTo>
                  <a:lnTo>
                    <a:pt x="1748" y="217"/>
                  </a:lnTo>
                  <a:cubicBezTo>
                    <a:pt x="1770" y="152"/>
                    <a:pt x="1718" y="97"/>
                    <a:pt x="1655" y="97"/>
                  </a:cubicBezTo>
                  <a:cubicBezTo>
                    <a:pt x="1644" y="97"/>
                    <a:pt x="1632" y="98"/>
                    <a:pt x="1621" y="102"/>
                  </a:cubicBezTo>
                  <a:lnTo>
                    <a:pt x="1174" y="294"/>
                  </a:lnTo>
                  <a:cubicBezTo>
                    <a:pt x="1153" y="299"/>
                    <a:pt x="1130" y="302"/>
                    <a:pt x="1107" y="302"/>
                  </a:cubicBezTo>
                  <a:cubicBezTo>
                    <a:pt x="1075" y="302"/>
                    <a:pt x="1043" y="296"/>
                    <a:pt x="1021" y="281"/>
                  </a:cubicBezTo>
                  <a:lnTo>
                    <a:pt x="613" y="13"/>
                  </a:lnTo>
                  <a:cubicBezTo>
                    <a:pt x="595" y="4"/>
                    <a:pt x="577" y="0"/>
                    <a:pt x="559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6497262" y="2501624"/>
              <a:ext cx="447995" cy="161793"/>
            </a:xfrm>
            <a:custGeom>
              <a:avLst/>
              <a:gdLst/>
              <a:ahLst/>
              <a:cxnLst/>
              <a:rect l="l" t="t" r="r" b="b"/>
              <a:pathLst>
                <a:path w="12499" h="4514" extrusionOk="0">
                  <a:moveTo>
                    <a:pt x="5963" y="0"/>
                  </a:moveTo>
                  <a:cubicBezTo>
                    <a:pt x="5618" y="0"/>
                    <a:pt x="5277" y="117"/>
                    <a:pt x="5002" y="338"/>
                  </a:cubicBezTo>
                  <a:lnTo>
                    <a:pt x="1353" y="3248"/>
                  </a:lnTo>
                  <a:cubicBezTo>
                    <a:pt x="1176" y="3387"/>
                    <a:pt x="965" y="3454"/>
                    <a:pt x="757" y="3454"/>
                  </a:cubicBezTo>
                  <a:cubicBezTo>
                    <a:pt x="469" y="3454"/>
                    <a:pt x="185" y="3326"/>
                    <a:pt x="0" y="3082"/>
                  </a:cubicBezTo>
                  <a:lnTo>
                    <a:pt x="0" y="3082"/>
                  </a:lnTo>
                  <a:lnTo>
                    <a:pt x="13" y="3579"/>
                  </a:lnTo>
                  <a:cubicBezTo>
                    <a:pt x="31" y="4139"/>
                    <a:pt x="483" y="4513"/>
                    <a:pt x="967" y="4513"/>
                  </a:cubicBezTo>
                  <a:cubicBezTo>
                    <a:pt x="1168" y="4513"/>
                    <a:pt x="1374" y="4449"/>
                    <a:pt x="1557" y="4307"/>
                  </a:cubicBezTo>
                  <a:lnTo>
                    <a:pt x="5207" y="1397"/>
                  </a:lnTo>
                  <a:cubicBezTo>
                    <a:pt x="5481" y="1176"/>
                    <a:pt x="5822" y="1059"/>
                    <a:pt x="6167" y="1059"/>
                  </a:cubicBezTo>
                  <a:cubicBezTo>
                    <a:pt x="6320" y="1059"/>
                    <a:pt x="6474" y="1082"/>
                    <a:pt x="6623" y="1129"/>
                  </a:cubicBezTo>
                  <a:lnTo>
                    <a:pt x="11089" y="2482"/>
                  </a:lnTo>
                  <a:cubicBezTo>
                    <a:pt x="11181" y="2509"/>
                    <a:pt x="11272" y="2521"/>
                    <a:pt x="11361" y="2521"/>
                  </a:cubicBezTo>
                  <a:cubicBezTo>
                    <a:pt x="11996" y="2521"/>
                    <a:pt x="12498" y="1881"/>
                    <a:pt x="12263" y="1232"/>
                  </a:cubicBezTo>
                  <a:lnTo>
                    <a:pt x="12085" y="759"/>
                  </a:lnTo>
                  <a:cubicBezTo>
                    <a:pt x="11969" y="1189"/>
                    <a:pt x="11579" y="1464"/>
                    <a:pt x="11161" y="1464"/>
                  </a:cubicBezTo>
                  <a:cubicBezTo>
                    <a:pt x="11069" y="1464"/>
                    <a:pt x="10977" y="1450"/>
                    <a:pt x="10885" y="1423"/>
                  </a:cubicBezTo>
                  <a:lnTo>
                    <a:pt x="6419" y="70"/>
                  </a:lnTo>
                  <a:cubicBezTo>
                    <a:pt x="6270" y="23"/>
                    <a:pt x="6116" y="0"/>
                    <a:pt x="5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6310630" y="2282769"/>
              <a:ext cx="177062" cy="154159"/>
            </a:xfrm>
            <a:custGeom>
              <a:avLst/>
              <a:gdLst/>
              <a:ahLst/>
              <a:cxnLst/>
              <a:rect l="l" t="t" r="r" b="b"/>
              <a:pathLst>
                <a:path w="4940" h="4301" extrusionOk="0">
                  <a:moveTo>
                    <a:pt x="192" y="0"/>
                  </a:moveTo>
                  <a:cubicBezTo>
                    <a:pt x="1" y="421"/>
                    <a:pt x="154" y="919"/>
                    <a:pt x="537" y="1174"/>
                  </a:cubicBezTo>
                  <a:lnTo>
                    <a:pt x="4429" y="3752"/>
                  </a:lnTo>
                  <a:cubicBezTo>
                    <a:pt x="4633" y="3892"/>
                    <a:pt x="4812" y="4071"/>
                    <a:pt x="4939" y="4301"/>
                  </a:cubicBezTo>
                  <a:lnTo>
                    <a:pt x="4939" y="3969"/>
                  </a:lnTo>
                  <a:cubicBezTo>
                    <a:pt x="4926" y="3446"/>
                    <a:pt x="4659" y="2973"/>
                    <a:pt x="4225" y="2693"/>
                  </a:cubicBezTo>
                  <a:lnTo>
                    <a:pt x="333" y="115"/>
                  </a:lnTo>
                  <a:cubicBezTo>
                    <a:pt x="282" y="77"/>
                    <a:pt x="231" y="39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6864074" y="2156998"/>
              <a:ext cx="125807" cy="205378"/>
            </a:xfrm>
            <a:custGeom>
              <a:avLst/>
              <a:gdLst/>
              <a:ahLst/>
              <a:cxnLst/>
              <a:rect l="l" t="t" r="r" b="b"/>
              <a:pathLst>
                <a:path w="3510" h="5730" extrusionOk="0">
                  <a:moveTo>
                    <a:pt x="3127" y="0"/>
                  </a:moveTo>
                  <a:cubicBezTo>
                    <a:pt x="3101" y="51"/>
                    <a:pt x="3063" y="102"/>
                    <a:pt x="3037" y="153"/>
                  </a:cubicBezTo>
                  <a:lnTo>
                    <a:pt x="370" y="3981"/>
                  </a:lnTo>
                  <a:cubicBezTo>
                    <a:pt x="77" y="4402"/>
                    <a:pt x="0" y="4938"/>
                    <a:pt x="179" y="5411"/>
                  </a:cubicBezTo>
                  <a:lnTo>
                    <a:pt x="307" y="5730"/>
                  </a:lnTo>
                  <a:cubicBezTo>
                    <a:pt x="332" y="5487"/>
                    <a:pt x="421" y="5245"/>
                    <a:pt x="562" y="5041"/>
                  </a:cubicBezTo>
                  <a:lnTo>
                    <a:pt x="3241" y="1212"/>
                  </a:lnTo>
                  <a:cubicBezTo>
                    <a:pt x="3509" y="830"/>
                    <a:pt x="3458" y="319"/>
                    <a:pt x="3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6547119" y="2306318"/>
              <a:ext cx="60861" cy="40251"/>
            </a:xfrm>
            <a:custGeom>
              <a:avLst/>
              <a:gdLst/>
              <a:ahLst/>
              <a:cxnLst/>
              <a:rect l="l" t="t" r="r" b="b"/>
              <a:pathLst>
                <a:path w="1698" h="1123" extrusionOk="0">
                  <a:moveTo>
                    <a:pt x="962" y="1"/>
                  </a:moveTo>
                  <a:cubicBezTo>
                    <a:pt x="894" y="1"/>
                    <a:pt x="824" y="7"/>
                    <a:pt x="753" y="20"/>
                  </a:cubicBezTo>
                  <a:cubicBezTo>
                    <a:pt x="319" y="109"/>
                    <a:pt x="0" y="415"/>
                    <a:pt x="64" y="709"/>
                  </a:cubicBezTo>
                  <a:cubicBezTo>
                    <a:pt x="107" y="965"/>
                    <a:pt x="399" y="1123"/>
                    <a:pt x="748" y="1123"/>
                  </a:cubicBezTo>
                  <a:cubicBezTo>
                    <a:pt x="816" y="1123"/>
                    <a:pt x="886" y="1117"/>
                    <a:pt x="957" y="1104"/>
                  </a:cubicBezTo>
                  <a:cubicBezTo>
                    <a:pt x="1391" y="1015"/>
                    <a:pt x="1697" y="709"/>
                    <a:pt x="1646" y="415"/>
                  </a:cubicBezTo>
                  <a:cubicBezTo>
                    <a:pt x="1604" y="159"/>
                    <a:pt x="1311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6719521" y="2273414"/>
              <a:ext cx="60896" cy="40215"/>
            </a:xfrm>
            <a:custGeom>
              <a:avLst/>
              <a:gdLst/>
              <a:ahLst/>
              <a:cxnLst/>
              <a:rect l="l" t="t" r="r" b="b"/>
              <a:pathLst>
                <a:path w="1699" h="1122" extrusionOk="0">
                  <a:moveTo>
                    <a:pt x="956" y="0"/>
                  </a:moveTo>
                  <a:cubicBezTo>
                    <a:pt x="886" y="0"/>
                    <a:pt x="814" y="6"/>
                    <a:pt x="741" y="19"/>
                  </a:cubicBezTo>
                  <a:cubicBezTo>
                    <a:pt x="307" y="108"/>
                    <a:pt x="1" y="414"/>
                    <a:pt x="52" y="708"/>
                  </a:cubicBezTo>
                  <a:cubicBezTo>
                    <a:pt x="105" y="964"/>
                    <a:pt x="391" y="1122"/>
                    <a:pt x="744" y="1122"/>
                  </a:cubicBezTo>
                  <a:cubicBezTo>
                    <a:pt x="813" y="1122"/>
                    <a:pt x="885" y="1116"/>
                    <a:pt x="958" y="1103"/>
                  </a:cubicBezTo>
                  <a:cubicBezTo>
                    <a:pt x="1392" y="1014"/>
                    <a:pt x="1698" y="708"/>
                    <a:pt x="1647" y="402"/>
                  </a:cubicBezTo>
                  <a:cubicBezTo>
                    <a:pt x="1594" y="156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6561742" y="2225135"/>
              <a:ext cx="61327" cy="52617"/>
            </a:xfrm>
            <a:custGeom>
              <a:avLst/>
              <a:gdLst/>
              <a:ahLst/>
              <a:cxnLst/>
              <a:rect l="l" t="t" r="r" b="b"/>
              <a:pathLst>
                <a:path w="1711" h="1468" fill="none" extrusionOk="0">
                  <a:moveTo>
                    <a:pt x="141" y="1468"/>
                  </a:moveTo>
                  <a:cubicBezTo>
                    <a:pt x="0" y="792"/>
                    <a:pt x="256" y="166"/>
                    <a:pt x="690" y="90"/>
                  </a:cubicBezTo>
                  <a:cubicBezTo>
                    <a:pt x="1123" y="0"/>
                    <a:pt x="1583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6681134" y="2202267"/>
              <a:ext cx="61291" cy="52617"/>
            </a:xfrm>
            <a:custGeom>
              <a:avLst/>
              <a:gdLst/>
              <a:ahLst/>
              <a:cxnLst/>
              <a:rect l="l" t="t" r="r" b="b"/>
              <a:pathLst>
                <a:path w="1710" h="1468" fill="none" extrusionOk="0">
                  <a:moveTo>
                    <a:pt x="128" y="1468"/>
                  </a:moveTo>
                  <a:cubicBezTo>
                    <a:pt x="0" y="792"/>
                    <a:pt x="255" y="166"/>
                    <a:pt x="689" y="90"/>
                  </a:cubicBezTo>
                  <a:cubicBezTo>
                    <a:pt x="1123" y="0"/>
                    <a:pt x="1582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6578660" y="2299579"/>
              <a:ext cx="174302" cy="141184"/>
            </a:xfrm>
            <a:custGeom>
              <a:avLst/>
              <a:gdLst/>
              <a:ahLst/>
              <a:cxnLst/>
              <a:rect l="l" t="t" r="r" b="b"/>
              <a:pathLst>
                <a:path w="4863" h="3939" extrusionOk="0">
                  <a:moveTo>
                    <a:pt x="4669" y="0"/>
                  </a:moveTo>
                  <a:cubicBezTo>
                    <a:pt x="4644" y="0"/>
                    <a:pt x="4619" y="5"/>
                    <a:pt x="4594" y="16"/>
                  </a:cubicBezTo>
                  <a:cubicBezTo>
                    <a:pt x="3918" y="361"/>
                    <a:pt x="3204" y="590"/>
                    <a:pt x="2463" y="731"/>
                  </a:cubicBezTo>
                  <a:cubicBezTo>
                    <a:pt x="1950" y="837"/>
                    <a:pt x="1431" y="888"/>
                    <a:pt x="910" y="888"/>
                  </a:cubicBezTo>
                  <a:cubicBezTo>
                    <a:pt x="679" y="888"/>
                    <a:pt x="448" y="878"/>
                    <a:pt x="218" y="858"/>
                  </a:cubicBezTo>
                  <a:cubicBezTo>
                    <a:pt x="90" y="858"/>
                    <a:pt x="1" y="973"/>
                    <a:pt x="39" y="1088"/>
                  </a:cubicBezTo>
                  <a:cubicBezTo>
                    <a:pt x="349" y="1900"/>
                    <a:pt x="1273" y="3939"/>
                    <a:pt x="2759" y="3939"/>
                  </a:cubicBezTo>
                  <a:cubicBezTo>
                    <a:pt x="2862" y="3939"/>
                    <a:pt x="2968" y="3929"/>
                    <a:pt x="3076" y="3908"/>
                  </a:cubicBezTo>
                  <a:cubicBezTo>
                    <a:pt x="4735" y="3589"/>
                    <a:pt x="4862" y="1088"/>
                    <a:pt x="4850" y="169"/>
                  </a:cubicBezTo>
                  <a:cubicBezTo>
                    <a:pt x="4840" y="69"/>
                    <a:pt x="4759" y="0"/>
                    <a:pt x="4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6645435" y="2441982"/>
              <a:ext cx="91972" cy="40215"/>
            </a:xfrm>
            <a:custGeom>
              <a:avLst/>
              <a:gdLst/>
              <a:ahLst/>
              <a:cxnLst/>
              <a:rect l="l" t="t" r="r" b="b"/>
              <a:pathLst>
                <a:path w="2566" h="1122" extrusionOk="0">
                  <a:moveTo>
                    <a:pt x="2388" y="1"/>
                  </a:moveTo>
                  <a:cubicBezTo>
                    <a:pt x="2232" y="1"/>
                    <a:pt x="1865" y="416"/>
                    <a:pt x="1315" y="509"/>
                  </a:cubicBezTo>
                  <a:cubicBezTo>
                    <a:pt x="1210" y="532"/>
                    <a:pt x="1106" y="541"/>
                    <a:pt x="1007" y="541"/>
                  </a:cubicBezTo>
                  <a:cubicBezTo>
                    <a:pt x="650" y="541"/>
                    <a:pt x="343" y="426"/>
                    <a:pt x="191" y="426"/>
                  </a:cubicBezTo>
                  <a:cubicBezTo>
                    <a:pt x="149" y="426"/>
                    <a:pt x="119" y="435"/>
                    <a:pt x="103" y="458"/>
                  </a:cubicBezTo>
                  <a:cubicBezTo>
                    <a:pt x="0" y="561"/>
                    <a:pt x="478" y="1122"/>
                    <a:pt x="1173" y="1122"/>
                  </a:cubicBezTo>
                  <a:cubicBezTo>
                    <a:pt x="1256" y="1122"/>
                    <a:pt x="1342" y="1114"/>
                    <a:pt x="1430" y="1096"/>
                  </a:cubicBezTo>
                  <a:cubicBezTo>
                    <a:pt x="2259" y="943"/>
                    <a:pt x="2566" y="75"/>
                    <a:pt x="2425" y="12"/>
                  </a:cubicBezTo>
                  <a:cubicBezTo>
                    <a:pt x="2415" y="4"/>
                    <a:pt x="2402" y="1"/>
                    <a:pt x="2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14" name="Google Shape;1214;p41"/>
          <p:cNvGrpSpPr/>
          <p:nvPr/>
        </p:nvGrpSpPr>
        <p:grpSpPr>
          <a:xfrm flipH="1">
            <a:off x="9989422" y="5262284"/>
            <a:ext cx="1241915" cy="1244369"/>
            <a:chOff x="6306544" y="1972983"/>
            <a:chExt cx="689072" cy="690434"/>
          </a:xfrm>
        </p:grpSpPr>
        <p:sp>
          <p:nvSpPr>
            <p:cNvPr id="1215" name="Google Shape;1215;p41"/>
            <p:cNvSpPr/>
            <p:nvPr/>
          </p:nvSpPr>
          <p:spPr>
            <a:xfrm>
              <a:off x="6306544" y="1985527"/>
              <a:ext cx="689072" cy="677602"/>
            </a:xfrm>
            <a:custGeom>
              <a:avLst/>
              <a:gdLst/>
              <a:ahLst/>
              <a:cxnLst/>
              <a:rect l="l" t="t" r="r" b="b"/>
              <a:pathLst>
                <a:path w="19225" h="18905" extrusionOk="0">
                  <a:moveTo>
                    <a:pt x="8422" y="0"/>
                  </a:moveTo>
                  <a:cubicBezTo>
                    <a:pt x="8023" y="0"/>
                    <a:pt x="7632" y="248"/>
                    <a:pt x="7503" y="701"/>
                  </a:cubicBezTo>
                  <a:lnTo>
                    <a:pt x="6253" y="5192"/>
                  </a:lnTo>
                  <a:cubicBezTo>
                    <a:pt x="6125" y="5690"/>
                    <a:pt x="5755" y="6086"/>
                    <a:pt x="5270" y="6252"/>
                  </a:cubicBezTo>
                  <a:lnTo>
                    <a:pt x="855" y="7783"/>
                  </a:lnTo>
                  <a:cubicBezTo>
                    <a:pt x="115" y="8051"/>
                    <a:pt x="0" y="9033"/>
                    <a:pt x="638" y="9480"/>
                  </a:cubicBezTo>
                  <a:lnTo>
                    <a:pt x="4543" y="12045"/>
                  </a:lnTo>
                  <a:cubicBezTo>
                    <a:pt x="4964" y="12326"/>
                    <a:pt x="5232" y="12810"/>
                    <a:pt x="5245" y="13321"/>
                  </a:cubicBezTo>
                  <a:lnTo>
                    <a:pt x="5321" y="17978"/>
                  </a:lnTo>
                  <a:cubicBezTo>
                    <a:pt x="5339" y="18532"/>
                    <a:pt x="5802" y="18904"/>
                    <a:pt x="6288" y="18904"/>
                  </a:cubicBezTo>
                  <a:cubicBezTo>
                    <a:pt x="6486" y="18904"/>
                    <a:pt x="6688" y="18842"/>
                    <a:pt x="6865" y="18706"/>
                  </a:cubicBezTo>
                  <a:lnTo>
                    <a:pt x="10528" y="15796"/>
                  </a:lnTo>
                  <a:cubicBezTo>
                    <a:pt x="10803" y="15566"/>
                    <a:pt x="11146" y="15446"/>
                    <a:pt x="11492" y="15446"/>
                  </a:cubicBezTo>
                  <a:cubicBezTo>
                    <a:pt x="11644" y="15446"/>
                    <a:pt x="11796" y="15469"/>
                    <a:pt x="11944" y="15516"/>
                  </a:cubicBezTo>
                  <a:lnTo>
                    <a:pt x="16410" y="16881"/>
                  </a:lnTo>
                  <a:cubicBezTo>
                    <a:pt x="16502" y="16908"/>
                    <a:pt x="16593" y="16920"/>
                    <a:pt x="16682" y="16920"/>
                  </a:cubicBezTo>
                  <a:cubicBezTo>
                    <a:pt x="17317" y="16920"/>
                    <a:pt x="17819" y="16280"/>
                    <a:pt x="17584" y="15631"/>
                  </a:cubicBezTo>
                  <a:lnTo>
                    <a:pt x="15938" y="11266"/>
                  </a:lnTo>
                  <a:cubicBezTo>
                    <a:pt x="15759" y="10782"/>
                    <a:pt x="15823" y="10246"/>
                    <a:pt x="16117" y="9825"/>
                  </a:cubicBezTo>
                  <a:lnTo>
                    <a:pt x="18796" y="5996"/>
                  </a:lnTo>
                  <a:cubicBezTo>
                    <a:pt x="19224" y="5355"/>
                    <a:pt x="18759" y="4503"/>
                    <a:pt x="18001" y="4503"/>
                  </a:cubicBezTo>
                  <a:cubicBezTo>
                    <a:pt x="17989" y="4503"/>
                    <a:pt x="17978" y="4503"/>
                    <a:pt x="17967" y="4503"/>
                  </a:cubicBezTo>
                  <a:lnTo>
                    <a:pt x="13309" y="4708"/>
                  </a:lnTo>
                  <a:cubicBezTo>
                    <a:pt x="13283" y="4709"/>
                    <a:pt x="13257" y="4709"/>
                    <a:pt x="13231" y="4709"/>
                  </a:cubicBezTo>
                  <a:cubicBezTo>
                    <a:pt x="12738" y="4709"/>
                    <a:pt x="12286" y="4483"/>
                    <a:pt x="11995" y="4095"/>
                  </a:cubicBezTo>
                  <a:lnTo>
                    <a:pt x="9175" y="369"/>
                  </a:lnTo>
                  <a:cubicBezTo>
                    <a:pt x="8977" y="119"/>
                    <a:pt x="8698" y="0"/>
                    <a:pt x="8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6769844" y="1972983"/>
              <a:ext cx="133585" cy="127169"/>
            </a:xfrm>
            <a:custGeom>
              <a:avLst/>
              <a:gdLst/>
              <a:ahLst/>
              <a:cxnLst/>
              <a:rect l="l" t="t" r="r" b="b"/>
              <a:pathLst>
                <a:path w="3727" h="3548" extrusionOk="0">
                  <a:moveTo>
                    <a:pt x="1970" y="0"/>
                  </a:moveTo>
                  <a:cubicBezTo>
                    <a:pt x="1909" y="0"/>
                    <a:pt x="1847" y="30"/>
                    <a:pt x="1813" y="94"/>
                  </a:cubicBezTo>
                  <a:lnTo>
                    <a:pt x="1353" y="847"/>
                  </a:lnTo>
                  <a:cubicBezTo>
                    <a:pt x="1302" y="936"/>
                    <a:pt x="1213" y="987"/>
                    <a:pt x="1111" y="1000"/>
                  </a:cubicBezTo>
                  <a:lnTo>
                    <a:pt x="230" y="1038"/>
                  </a:lnTo>
                  <a:cubicBezTo>
                    <a:pt x="77" y="1051"/>
                    <a:pt x="1" y="1229"/>
                    <a:pt x="103" y="1344"/>
                  </a:cubicBezTo>
                  <a:lnTo>
                    <a:pt x="677" y="2021"/>
                  </a:lnTo>
                  <a:cubicBezTo>
                    <a:pt x="741" y="2084"/>
                    <a:pt x="766" y="2186"/>
                    <a:pt x="741" y="2288"/>
                  </a:cubicBezTo>
                  <a:lnTo>
                    <a:pt x="511" y="3143"/>
                  </a:lnTo>
                  <a:cubicBezTo>
                    <a:pt x="490" y="3271"/>
                    <a:pt x="584" y="3373"/>
                    <a:pt x="698" y="3373"/>
                  </a:cubicBezTo>
                  <a:cubicBezTo>
                    <a:pt x="720" y="3373"/>
                    <a:pt x="743" y="3369"/>
                    <a:pt x="766" y="3360"/>
                  </a:cubicBezTo>
                  <a:lnTo>
                    <a:pt x="1583" y="3016"/>
                  </a:lnTo>
                  <a:cubicBezTo>
                    <a:pt x="1618" y="3001"/>
                    <a:pt x="1655" y="2994"/>
                    <a:pt x="1693" y="2994"/>
                  </a:cubicBezTo>
                  <a:cubicBezTo>
                    <a:pt x="1751" y="2994"/>
                    <a:pt x="1810" y="3010"/>
                    <a:pt x="1864" y="3041"/>
                  </a:cubicBezTo>
                  <a:lnTo>
                    <a:pt x="2604" y="3513"/>
                  </a:lnTo>
                  <a:cubicBezTo>
                    <a:pt x="2637" y="3537"/>
                    <a:pt x="2672" y="3547"/>
                    <a:pt x="2706" y="3547"/>
                  </a:cubicBezTo>
                  <a:cubicBezTo>
                    <a:pt x="2801" y="3547"/>
                    <a:pt x="2884" y="3464"/>
                    <a:pt x="2884" y="3360"/>
                  </a:cubicBezTo>
                  <a:lnTo>
                    <a:pt x="2808" y="2467"/>
                  </a:lnTo>
                  <a:cubicBezTo>
                    <a:pt x="2808" y="2378"/>
                    <a:pt x="2846" y="2276"/>
                    <a:pt x="2923" y="2225"/>
                  </a:cubicBezTo>
                  <a:lnTo>
                    <a:pt x="3612" y="1650"/>
                  </a:lnTo>
                  <a:cubicBezTo>
                    <a:pt x="3727" y="1561"/>
                    <a:pt x="3688" y="1370"/>
                    <a:pt x="3535" y="1331"/>
                  </a:cubicBezTo>
                  <a:lnTo>
                    <a:pt x="2668" y="1127"/>
                  </a:lnTo>
                  <a:cubicBezTo>
                    <a:pt x="2578" y="1115"/>
                    <a:pt x="2502" y="1038"/>
                    <a:pt x="2463" y="949"/>
                  </a:cubicBezTo>
                  <a:lnTo>
                    <a:pt x="2144" y="119"/>
                  </a:lnTo>
                  <a:cubicBezTo>
                    <a:pt x="2117" y="43"/>
                    <a:pt x="2043" y="0"/>
                    <a:pt x="1970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365541" y="2466175"/>
              <a:ext cx="72760" cy="69176"/>
            </a:xfrm>
            <a:custGeom>
              <a:avLst/>
              <a:gdLst/>
              <a:ahLst/>
              <a:cxnLst/>
              <a:rect l="l" t="t" r="r" b="b"/>
              <a:pathLst>
                <a:path w="2030" h="1930" extrusionOk="0">
                  <a:moveTo>
                    <a:pt x="559" y="0"/>
                  </a:moveTo>
                  <a:cubicBezTo>
                    <a:pt x="500" y="0"/>
                    <a:pt x="450" y="46"/>
                    <a:pt x="460" y="115"/>
                  </a:cubicBezTo>
                  <a:lnTo>
                    <a:pt x="498" y="587"/>
                  </a:lnTo>
                  <a:cubicBezTo>
                    <a:pt x="511" y="638"/>
                    <a:pt x="485" y="689"/>
                    <a:pt x="447" y="728"/>
                  </a:cubicBezTo>
                  <a:lnTo>
                    <a:pt x="64" y="1034"/>
                  </a:lnTo>
                  <a:cubicBezTo>
                    <a:pt x="0" y="1085"/>
                    <a:pt x="26" y="1187"/>
                    <a:pt x="102" y="1212"/>
                  </a:cubicBezTo>
                  <a:lnTo>
                    <a:pt x="587" y="1315"/>
                  </a:lnTo>
                  <a:cubicBezTo>
                    <a:pt x="638" y="1327"/>
                    <a:pt x="676" y="1366"/>
                    <a:pt x="702" y="1417"/>
                  </a:cubicBezTo>
                  <a:lnTo>
                    <a:pt x="881" y="1863"/>
                  </a:lnTo>
                  <a:cubicBezTo>
                    <a:pt x="895" y="1907"/>
                    <a:pt x="934" y="1930"/>
                    <a:pt x="975" y="1930"/>
                  </a:cubicBezTo>
                  <a:cubicBezTo>
                    <a:pt x="1006" y="1930"/>
                    <a:pt x="1037" y="1916"/>
                    <a:pt x="1059" y="1889"/>
                  </a:cubicBezTo>
                  <a:lnTo>
                    <a:pt x="1302" y="1468"/>
                  </a:lnTo>
                  <a:cubicBezTo>
                    <a:pt x="1327" y="1429"/>
                    <a:pt x="1378" y="1391"/>
                    <a:pt x="1429" y="1391"/>
                  </a:cubicBezTo>
                  <a:lnTo>
                    <a:pt x="1914" y="1366"/>
                  </a:lnTo>
                  <a:cubicBezTo>
                    <a:pt x="1991" y="1353"/>
                    <a:pt x="2029" y="1264"/>
                    <a:pt x="1978" y="1200"/>
                  </a:cubicBezTo>
                  <a:lnTo>
                    <a:pt x="1659" y="830"/>
                  </a:lnTo>
                  <a:cubicBezTo>
                    <a:pt x="1634" y="791"/>
                    <a:pt x="1621" y="740"/>
                    <a:pt x="1634" y="689"/>
                  </a:cubicBezTo>
                  <a:lnTo>
                    <a:pt x="1748" y="217"/>
                  </a:lnTo>
                  <a:cubicBezTo>
                    <a:pt x="1770" y="152"/>
                    <a:pt x="1718" y="97"/>
                    <a:pt x="1655" y="97"/>
                  </a:cubicBezTo>
                  <a:cubicBezTo>
                    <a:pt x="1644" y="97"/>
                    <a:pt x="1632" y="98"/>
                    <a:pt x="1621" y="102"/>
                  </a:cubicBezTo>
                  <a:lnTo>
                    <a:pt x="1174" y="294"/>
                  </a:lnTo>
                  <a:cubicBezTo>
                    <a:pt x="1153" y="299"/>
                    <a:pt x="1130" y="302"/>
                    <a:pt x="1107" y="302"/>
                  </a:cubicBezTo>
                  <a:cubicBezTo>
                    <a:pt x="1075" y="302"/>
                    <a:pt x="1043" y="296"/>
                    <a:pt x="1021" y="281"/>
                  </a:cubicBezTo>
                  <a:lnTo>
                    <a:pt x="613" y="13"/>
                  </a:lnTo>
                  <a:cubicBezTo>
                    <a:pt x="595" y="4"/>
                    <a:pt x="577" y="0"/>
                    <a:pt x="559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6497262" y="2501624"/>
              <a:ext cx="447995" cy="161793"/>
            </a:xfrm>
            <a:custGeom>
              <a:avLst/>
              <a:gdLst/>
              <a:ahLst/>
              <a:cxnLst/>
              <a:rect l="l" t="t" r="r" b="b"/>
              <a:pathLst>
                <a:path w="12499" h="4514" extrusionOk="0">
                  <a:moveTo>
                    <a:pt x="5963" y="0"/>
                  </a:moveTo>
                  <a:cubicBezTo>
                    <a:pt x="5618" y="0"/>
                    <a:pt x="5277" y="117"/>
                    <a:pt x="5002" y="338"/>
                  </a:cubicBezTo>
                  <a:lnTo>
                    <a:pt x="1353" y="3248"/>
                  </a:lnTo>
                  <a:cubicBezTo>
                    <a:pt x="1176" y="3387"/>
                    <a:pt x="965" y="3454"/>
                    <a:pt x="757" y="3454"/>
                  </a:cubicBezTo>
                  <a:cubicBezTo>
                    <a:pt x="469" y="3454"/>
                    <a:pt x="185" y="3326"/>
                    <a:pt x="0" y="3082"/>
                  </a:cubicBezTo>
                  <a:lnTo>
                    <a:pt x="0" y="3082"/>
                  </a:lnTo>
                  <a:lnTo>
                    <a:pt x="13" y="3579"/>
                  </a:lnTo>
                  <a:cubicBezTo>
                    <a:pt x="31" y="4139"/>
                    <a:pt x="483" y="4513"/>
                    <a:pt x="967" y="4513"/>
                  </a:cubicBezTo>
                  <a:cubicBezTo>
                    <a:pt x="1168" y="4513"/>
                    <a:pt x="1374" y="4449"/>
                    <a:pt x="1557" y="4307"/>
                  </a:cubicBezTo>
                  <a:lnTo>
                    <a:pt x="5207" y="1397"/>
                  </a:lnTo>
                  <a:cubicBezTo>
                    <a:pt x="5481" y="1176"/>
                    <a:pt x="5822" y="1059"/>
                    <a:pt x="6167" y="1059"/>
                  </a:cubicBezTo>
                  <a:cubicBezTo>
                    <a:pt x="6320" y="1059"/>
                    <a:pt x="6474" y="1082"/>
                    <a:pt x="6623" y="1129"/>
                  </a:cubicBezTo>
                  <a:lnTo>
                    <a:pt x="11089" y="2482"/>
                  </a:lnTo>
                  <a:cubicBezTo>
                    <a:pt x="11181" y="2509"/>
                    <a:pt x="11272" y="2521"/>
                    <a:pt x="11361" y="2521"/>
                  </a:cubicBezTo>
                  <a:cubicBezTo>
                    <a:pt x="11996" y="2521"/>
                    <a:pt x="12498" y="1881"/>
                    <a:pt x="12263" y="1232"/>
                  </a:cubicBezTo>
                  <a:lnTo>
                    <a:pt x="12085" y="759"/>
                  </a:lnTo>
                  <a:cubicBezTo>
                    <a:pt x="11969" y="1189"/>
                    <a:pt x="11579" y="1464"/>
                    <a:pt x="11161" y="1464"/>
                  </a:cubicBezTo>
                  <a:cubicBezTo>
                    <a:pt x="11069" y="1464"/>
                    <a:pt x="10977" y="1450"/>
                    <a:pt x="10885" y="1423"/>
                  </a:cubicBezTo>
                  <a:lnTo>
                    <a:pt x="6419" y="70"/>
                  </a:lnTo>
                  <a:cubicBezTo>
                    <a:pt x="6270" y="23"/>
                    <a:pt x="6116" y="0"/>
                    <a:pt x="5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6310630" y="2282769"/>
              <a:ext cx="177062" cy="154159"/>
            </a:xfrm>
            <a:custGeom>
              <a:avLst/>
              <a:gdLst/>
              <a:ahLst/>
              <a:cxnLst/>
              <a:rect l="l" t="t" r="r" b="b"/>
              <a:pathLst>
                <a:path w="4940" h="4301" extrusionOk="0">
                  <a:moveTo>
                    <a:pt x="192" y="0"/>
                  </a:moveTo>
                  <a:cubicBezTo>
                    <a:pt x="1" y="421"/>
                    <a:pt x="154" y="919"/>
                    <a:pt x="537" y="1174"/>
                  </a:cubicBezTo>
                  <a:lnTo>
                    <a:pt x="4429" y="3752"/>
                  </a:lnTo>
                  <a:cubicBezTo>
                    <a:pt x="4633" y="3892"/>
                    <a:pt x="4812" y="4071"/>
                    <a:pt x="4939" y="4301"/>
                  </a:cubicBezTo>
                  <a:lnTo>
                    <a:pt x="4939" y="3969"/>
                  </a:lnTo>
                  <a:cubicBezTo>
                    <a:pt x="4926" y="3446"/>
                    <a:pt x="4659" y="2973"/>
                    <a:pt x="4225" y="2693"/>
                  </a:cubicBezTo>
                  <a:lnTo>
                    <a:pt x="333" y="115"/>
                  </a:lnTo>
                  <a:cubicBezTo>
                    <a:pt x="282" y="77"/>
                    <a:pt x="231" y="39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6864074" y="2156998"/>
              <a:ext cx="125807" cy="205378"/>
            </a:xfrm>
            <a:custGeom>
              <a:avLst/>
              <a:gdLst/>
              <a:ahLst/>
              <a:cxnLst/>
              <a:rect l="l" t="t" r="r" b="b"/>
              <a:pathLst>
                <a:path w="3510" h="5730" extrusionOk="0">
                  <a:moveTo>
                    <a:pt x="3127" y="0"/>
                  </a:moveTo>
                  <a:cubicBezTo>
                    <a:pt x="3101" y="51"/>
                    <a:pt x="3063" y="102"/>
                    <a:pt x="3037" y="153"/>
                  </a:cubicBezTo>
                  <a:lnTo>
                    <a:pt x="370" y="3981"/>
                  </a:lnTo>
                  <a:cubicBezTo>
                    <a:pt x="77" y="4402"/>
                    <a:pt x="0" y="4938"/>
                    <a:pt x="179" y="5411"/>
                  </a:cubicBezTo>
                  <a:lnTo>
                    <a:pt x="307" y="5730"/>
                  </a:lnTo>
                  <a:cubicBezTo>
                    <a:pt x="332" y="5487"/>
                    <a:pt x="421" y="5245"/>
                    <a:pt x="562" y="5041"/>
                  </a:cubicBezTo>
                  <a:lnTo>
                    <a:pt x="3241" y="1212"/>
                  </a:lnTo>
                  <a:cubicBezTo>
                    <a:pt x="3509" y="830"/>
                    <a:pt x="3458" y="319"/>
                    <a:pt x="3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6547119" y="2306318"/>
              <a:ext cx="60861" cy="40251"/>
            </a:xfrm>
            <a:custGeom>
              <a:avLst/>
              <a:gdLst/>
              <a:ahLst/>
              <a:cxnLst/>
              <a:rect l="l" t="t" r="r" b="b"/>
              <a:pathLst>
                <a:path w="1698" h="1123" extrusionOk="0">
                  <a:moveTo>
                    <a:pt x="962" y="1"/>
                  </a:moveTo>
                  <a:cubicBezTo>
                    <a:pt x="894" y="1"/>
                    <a:pt x="824" y="7"/>
                    <a:pt x="753" y="20"/>
                  </a:cubicBezTo>
                  <a:cubicBezTo>
                    <a:pt x="319" y="109"/>
                    <a:pt x="0" y="415"/>
                    <a:pt x="64" y="709"/>
                  </a:cubicBezTo>
                  <a:cubicBezTo>
                    <a:pt x="107" y="965"/>
                    <a:pt x="399" y="1123"/>
                    <a:pt x="748" y="1123"/>
                  </a:cubicBezTo>
                  <a:cubicBezTo>
                    <a:pt x="816" y="1123"/>
                    <a:pt x="886" y="1117"/>
                    <a:pt x="957" y="1104"/>
                  </a:cubicBezTo>
                  <a:cubicBezTo>
                    <a:pt x="1391" y="1015"/>
                    <a:pt x="1697" y="709"/>
                    <a:pt x="1646" y="415"/>
                  </a:cubicBezTo>
                  <a:cubicBezTo>
                    <a:pt x="1604" y="159"/>
                    <a:pt x="1311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6719521" y="2273414"/>
              <a:ext cx="60896" cy="40215"/>
            </a:xfrm>
            <a:custGeom>
              <a:avLst/>
              <a:gdLst/>
              <a:ahLst/>
              <a:cxnLst/>
              <a:rect l="l" t="t" r="r" b="b"/>
              <a:pathLst>
                <a:path w="1699" h="1122" extrusionOk="0">
                  <a:moveTo>
                    <a:pt x="956" y="0"/>
                  </a:moveTo>
                  <a:cubicBezTo>
                    <a:pt x="886" y="0"/>
                    <a:pt x="814" y="6"/>
                    <a:pt x="741" y="19"/>
                  </a:cubicBezTo>
                  <a:cubicBezTo>
                    <a:pt x="307" y="108"/>
                    <a:pt x="1" y="414"/>
                    <a:pt x="52" y="708"/>
                  </a:cubicBezTo>
                  <a:cubicBezTo>
                    <a:pt x="105" y="964"/>
                    <a:pt x="391" y="1122"/>
                    <a:pt x="744" y="1122"/>
                  </a:cubicBezTo>
                  <a:cubicBezTo>
                    <a:pt x="813" y="1122"/>
                    <a:pt x="885" y="1116"/>
                    <a:pt x="958" y="1103"/>
                  </a:cubicBezTo>
                  <a:cubicBezTo>
                    <a:pt x="1392" y="1014"/>
                    <a:pt x="1698" y="708"/>
                    <a:pt x="1647" y="402"/>
                  </a:cubicBezTo>
                  <a:cubicBezTo>
                    <a:pt x="1594" y="156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6561742" y="2225135"/>
              <a:ext cx="61327" cy="52617"/>
            </a:xfrm>
            <a:custGeom>
              <a:avLst/>
              <a:gdLst/>
              <a:ahLst/>
              <a:cxnLst/>
              <a:rect l="l" t="t" r="r" b="b"/>
              <a:pathLst>
                <a:path w="1711" h="1468" fill="none" extrusionOk="0">
                  <a:moveTo>
                    <a:pt x="141" y="1468"/>
                  </a:moveTo>
                  <a:cubicBezTo>
                    <a:pt x="0" y="792"/>
                    <a:pt x="256" y="166"/>
                    <a:pt x="690" y="90"/>
                  </a:cubicBezTo>
                  <a:cubicBezTo>
                    <a:pt x="1123" y="0"/>
                    <a:pt x="1583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6681134" y="2202267"/>
              <a:ext cx="61291" cy="52617"/>
            </a:xfrm>
            <a:custGeom>
              <a:avLst/>
              <a:gdLst/>
              <a:ahLst/>
              <a:cxnLst/>
              <a:rect l="l" t="t" r="r" b="b"/>
              <a:pathLst>
                <a:path w="1710" h="1468" fill="none" extrusionOk="0">
                  <a:moveTo>
                    <a:pt x="128" y="1468"/>
                  </a:moveTo>
                  <a:cubicBezTo>
                    <a:pt x="0" y="792"/>
                    <a:pt x="255" y="166"/>
                    <a:pt x="689" y="90"/>
                  </a:cubicBezTo>
                  <a:cubicBezTo>
                    <a:pt x="1123" y="0"/>
                    <a:pt x="1582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6578660" y="2299579"/>
              <a:ext cx="174302" cy="141184"/>
            </a:xfrm>
            <a:custGeom>
              <a:avLst/>
              <a:gdLst/>
              <a:ahLst/>
              <a:cxnLst/>
              <a:rect l="l" t="t" r="r" b="b"/>
              <a:pathLst>
                <a:path w="4863" h="3939" extrusionOk="0">
                  <a:moveTo>
                    <a:pt x="4669" y="0"/>
                  </a:moveTo>
                  <a:cubicBezTo>
                    <a:pt x="4644" y="0"/>
                    <a:pt x="4619" y="5"/>
                    <a:pt x="4594" y="16"/>
                  </a:cubicBezTo>
                  <a:cubicBezTo>
                    <a:pt x="3918" y="361"/>
                    <a:pt x="3204" y="590"/>
                    <a:pt x="2463" y="731"/>
                  </a:cubicBezTo>
                  <a:cubicBezTo>
                    <a:pt x="1950" y="837"/>
                    <a:pt x="1431" y="888"/>
                    <a:pt x="910" y="888"/>
                  </a:cubicBezTo>
                  <a:cubicBezTo>
                    <a:pt x="679" y="888"/>
                    <a:pt x="448" y="878"/>
                    <a:pt x="218" y="858"/>
                  </a:cubicBezTo>
                  <a:cubicBezTo>
                    <a:pt x="90" y="858"/>
                    <a:pt x="1" y="973"/>
                    <a:pt x="39" y="1088"/>
                  </a:cubicBezTo>
                  <a:cubicBezTo>
                    <a:pt x="349" y="1900"/>
                    <a:pt x="1273" y="3939"/>
                    <a:pt x="2759" y="3939"/>
                  </a:cubicBezTo>
                  <a:cubicBezTo>
                    <a:pt x="2862" y="3939"/>
                    <a:pt x="2968" y="3929"/>
                    <a:pt x="3076" y="3908"/>
                  </a:cubicBezTo>
                  <a:cubicBezTo>
                    <a:pt x="4735" y="3589"/>
                    <a:pt x="4862" y="1088"/>
                    <a:pt x="4850" y="169"/>
                  </a:cubicBezTo>
                  <a:cubicBezTo>
                    <a:pt x="4840" y="69"/>
                    <a:pt x="4759" y="0"/>
                    <a:pt x="4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6645435" y="2441982"/>
              <a:ext cx="91972" cy="40215"/>
            </a:xfrm>
            <a:custGeom>
              <a:avLst/>
              <a:gdLst/>
              <a:ahLst/>
              <a:cxnLst/>
              <a:rect l="l" t="t" r="r" b="b"/>
              <a:pathLst>
                <a:path w="2566" h="1122" extrusionOk="0">
                  <a:moveTo>
                    <a:pt x="2388" y="1"/>
                  </a:moveTo>
                  <a:cubicBezTo>
                    <a:pt x="2232" y="1"/>
                    <a:pt x="1865" y="416"/>
                    <a:pt x="1315" y="509"/>
                  </a:cubicBezTo>
                  <a:cubicBezTo>
                    <a:pt x="1210" y="532"/>
                    <a:pt x="1106" y="541"/>
                    <a:pt x="1007" y="541"/>
                  </a:cubicBezTo>
                  <a:cubicBezTo>
                    <a:pt x="650" y="541"/>
                    <a:pt x="343" y="426"/>
                    <a:pt x="191" y="426"/>
                  </a:cubicBezTo>
                  <a:cubicBezTo>
                    <a:pt x="149" y="426"/>
                    <a:pt x="119" y="435"/>
                    <a:pt x="103" y="458"/>
                  </a:cubicBezTo>
                  <a:cubicBezTo>
                    <a:pt x="0" y="561"/>
                    <a:pt x="478" y="1122"/>
                    <a:pt x="1173" y="1122"/>
                  </a:cubicBezTo>
                  <a:cubicBezTo>
                    <a:pt x="1256" y="1122"/>
                    <a:pt x="1342" y="1114"/>
                    <a:pt x="1430" y="1096"/>
                  </a:cubicBezTo>
                  <a:cubicBezTo>
                    <a:pt x="2259" y="943"/>
                    <a:pt x="2566" y="75"/>
                    <a:pt x="2425" y="12"/>
                  </a:cubicBezTo>
                  <a:cubicBezTo>
                    <a:pt x="2415" y="4"/>
                    <a:pt x="2402" y="1"/>
                    <a:pt x="2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F8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45"/>
          <p:cNvSpPr/>
          <p:nvPr/>
        </p:nvSpPr>
        <p:spPr>
          <a:xfrm>
            <a:off x="3685383" y="1327708"/>
            <a:ext cx="7547044" cy="12183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5" name="Google Shape;1335;p45"/>
          <p:cNvSpPr/>
          <p:nvPr/>
        </p:nvSpPr>
        <p:spPr>
          <a:xfrm>
            <a:off x="3249812" y="3172275"/>
            <a:ext cx="3379871" cy="1218300"/>
          </a:xfrm>
          <a:prstGeom prst="rect">
            <a:avLst/>
          </a:prstGeom>
          <a:noFill/>
          <a:ln w="508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6" name="Google Shape;1336;p45"/>
          <p:cNvSpPr/>
          <p:nvPr/>
        </p:nvSpPr>
        <p:spPr>
          <a:xfrm>
            <a:off x="3732555" y="4978329"/>
            <a:ext cx="7493700" cy="1809929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7" name="Google Shape;1337;p45"/>
          <p:cNvSpPr/>
          <p:nvPr/>
        </p:nvSpPr>
        <p:spPr>
          <a:xfrm>
            <a:off x="2291987" y="1345183"/>
            <a:ext cx="1192800" cy="121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8" name="Google Shape;1338;p45"/>
          <p:cNvSpPr txBox="1">
            <a:spLocks noGrp="1"/>
          </p:cNvSpPr>
          <p:nvPr>
            <p:ph type="title"/>
          </p:nvPr>
        </p:nvSpPr>
        <p:spPr>
          <a:xfrm>
            <a:off x="2266993" y="320183"/>
            <a:ext cx="1282103" cy="604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Bài 1: </a:t>
            </a:r>
            <a:endParaRPr dirty="0"/>
          </a:p>
        </p:txBody>
      </p:sp>
      <p:sp>
        <p:nvSpPr>
          <p:cNvPr id="1340" name="Google Shape;1340;p45"/>
          <p:cNvSpPr/>
          <p:nvPr/>
        </p:nvSpPr>
        <p:spPr>
          <a:xfrm>
            <a:off x="2260058" y="4974679"/>
            <a:ext cx="1192800" cy="1218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41" name="Google Shape;1341;p45"/>
          <p:cNvSpPr txBox="1"/>
          <p:nvPr/>
        </p:nvSpPr>
        <p:spPr>
          <a:xfrm>
            <a:off x="3799775" y="1419108"/>
            <a:ext cx="7410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a) Dùng ê-ke để nhận biết góc vuông của</a:t>
            </a:r>
            <a:endParaRPr sz="28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347" name="Google Shape;1347;p45"/>
          <p:cNvGrpSpPr/>
          <p:nvPr/>
        </p:nvGrpSpPr>
        <p:grpSpPr>
          <a:xfrm rot="1715601">
            <a:off x="2363925" y="1602916"/>
            <a:ext cx="984606" cy="662830"/>
            <a:chOff x="8294727" y="1794128"/>
            <a:chExt cx="1187856" cy="732979"/>
          </a:xfrm>
        </p:grpSpPr>
        <p:sp>
          <p:nvSpPr>
            <p:cNvPr id="1348" name="Google Shape;1348;p45"/>
            <p:cNvSpPr/>
            <p:nvPr/>
          </p:nvSpPr>
          <p:spPr>
            <a:xfrm>
              <a:off x="9026990" y="2199973"/>
              <a:ext cx="455594" cy="314769"/>
            </a:xfrm>
            <a:custGeom>
              <a:avLst/>
              <a:gdLst/>
              <a:ahLst/>
              <a:cxnLst/>
              <a:rect l="l" t="t" r="r" b="b"/>
              <a:pathLst>
                <a:path w="12711" h="8782" extrusionOk="0">
                  <a:moveTo>
                    <a:pt x="1774" y="1"/>
                  </a:moveTo>
                  <a:lnTo>
                    <a:pt x="1" y="3255"/>
                  </a:lnTo>
                  <a:lnTo>
                    <a:pt x="9711" y="8550"/>
                  </a:lnTo>
                  <a:cubicBezTo>
                    <a:pt x="9998" y="8707"/>
                    <a:pt x="10306" y="8782"/>
                    <a:pt x="10609" y="8782"/>
                  </a:cubicBezTo>
                  <a:cubicBezTo>
                    <a:pt x="11264" y="8782"/>
                    <a:pt x="11894" y="8434"/>
                    <a:pt x="12225" y="7823"/>
                  </a:cubicBezTo>
                  <a:cubicBezTo>
                    <a:pt x="12710" y="6917"/>
                    <a:pt x="12378" y="5794"/>
                    <a:pt x="11485" y="5309"/>
                  </a:cubicBezTo>
                  <a:lnTo>
                    <a:pt x="17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9043441" y="2209113"/>
              <a:ext cx="179356" cy="156022"/>
            </a:xfrm>
            <a:custGeom>
              <a:avLst/>
              <a:gdLst/>
              <a:ahLst/>
              <a:cxnLst/>
              <a:rect l="l" t="t" r="r" b="b"/>
              <a:pathLst>
                <a:path w="5004" h="4353" extrusionOk="0">
                  <a:moveTo>
                    <a:pt x="1775" y="1"/>
                  </a:moveTo>
                  <a:lnTo>
                    <a:pt x="1" y="3255"/>
                  </a:lnTo>
                  <a:lnTo>
                    <a:pt x="2017" y="4352"/>
                  </a:lnTo>
                  <a:lnTo>
                    <a:pt x="5003" y="1762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191919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8301609" y="1818967"/>
              <a:ext cx="955919" cy="708140"/>
            </a:xfrm>
            <a:custGeom>
              <a:avLst/>
              <a:gdLst/>
              <a:ahLst/>
              <a:cxnLst/>
              <a:rect l="l" t="t" r="r" b="b"/>
              <a:pathLst>
                <a:path w="26670" h="19757" extrusionOk="0">
                  <a:moveTo>
                    <a:pt x="9140" y="0"/>
                  </a:moveTo>
                  <a:cubicBezTo>
                    <a:pt x="6746" y="0"/>
                    <a:pt x="4744" y="741"/>
                    <a:pt x="3662" y="2719"/>
                  </a:cubicBezTo>
                  <a:cubicBezTo>
                    <a:pt x="0" y="9418"/>
                    <a:pt x="13986" y="17355"/>
                    <a:pt x="18299" y="19588"/>
                  </a:cubicBezTo>
                  <a:cubicBezTo>
                    <a:pt x="18510" y="19702"/>
                    <a:pt x="18737" y="19757"/>
                    <a:pt x="18961" y="19757"/>
                  </a:cubicBezTo>
                  <a:cubicBezTo>
                    <a:pt x="19438" y="19757"/>
                    <a:pt x="19897" y="19509"/>
                    <a:pt x="20149" y="19065"/>
                  </a:cubicBezTo>
                  <a:lnTo>
                    <a:pt x="26325" y="7759"/>
                  </a:lnTo>
                  <a:cubicBezTo>
                    <a:pt x="26670" y="7096"/>
                    <a:pt x="26427" y="6279"/>
                    <a:pt x="25764" y="5922"/>
                  </a:cubicBezTo>
                  <a:cubicBezTo>
                    <a:pt x="22796" y="4222"/>
                    <a:pt x="14853" y="0"/>
                    <a:pt x="9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8294727" y="1800759"/>
              <a:ext cx="920722" cy="673445"/>
            </a:xfrm>
            <a:custGeom>
              <a:avLst/>
              <a:gdLst/>
              <a:ahLst/>
              <a:cxnLst/>
              <a:rect l="l" t="t" r="r" b="b"/>
              <a:pathLst>
                <a:path w="25688" h="18789" extrusionOk="0">
                  <a:moveTo>
                    <a:pt x="8806" y="0"/>
                  </a:moveTo>
                  <a:cubicBezTo>
                    <a:pt x="6318" y="0"/>
                    <a:pt x="4236" y="771"/>
                    <a:pt x="3114" y="2831"/>
                  </a:cubicBezTo>
                  <a:cubicBezTo>
                    <a:pt x="1" y="8523"/>
                    <a:pt x="9176" y="15082"/>
                    <a:pt x="15058" y="18540"/>
                  </a:cubicBezTo>
                  <a:cubicBezTo>
                    <a:pt x="15344" y="18708"/>
                    <a:pt x="15657" y="18788"/>
                    <a:pt x="15966" y="18788"/>
                  </a:cubicBezTo>
                  <a:cubicBezTo>
                    <a:pt x="16527" y="18788"/>
                    <a:pt x="17074" y="18523"/>
                    <a:pt x="17419" y="18029"/>
                  </a:cubicBezTo>
                  <a:lnTo>
                    <a:pt x="17432" y="18004"/>
                  </a:lnTo>
                  <a:cubicBezTo>
                    <a:pt x="18338" y="16626"/>
                    <a:pt x="17189" y="15464"/>
                    <a:pt x="17700" y="14265"/>
                  </a:cubicBezTo>
                  <a:cubicBezTo>
                    <a:pt x="18210" y="13065"/>
                    <a:pt x="19678" y="14099"/>
                    <a:pt x="21196" y="12287"/>
                  </a:cubicBezTo>
                  <a:cubicBezTo>
                    <a:pt x="22306" y="10960"/>
                    <a:pt x="21834" y="9135"/>
                    <a:pt x="22842" y="8114"/>
                  </a:cubicBezTo>
                  <a:cubicBezTo>
                    <a:pt x="23455" y="7476"/>
                    <a:pt x="24374" y="7387"/>
                    <a:pt x="25190" y="6915"/>
                  </a:cubicBezTo>
                  <a:cubicBezTo>
                    <a:pt x="25688" y="6634"/>
                    <a:pt x="25688" y="5920"/>
                    <a:pt x="25178" y="5639"/>
                  </a:cubicBezTo>
                  <a:cubicBezTo>
                    <a:pt x="21615" y="3678"/>
                    <a:pt x="14240" y="0"/>
                    <a:pt x="8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8671611" y="1966710"/>
              <a:ext cx="170646" cy="233765"/>
            </a:xfrm>
            <a:custGeom>
              <a:avLst/>
              <a:gdLst/>
              <a:ahLst/>
              <a:cxnLst/>
              <a:rect l="l" t="t" r="r" b="b"/>
              <a:pathLst>
                <a:path w="4761" h="6522" fill="none" extrusionOk="0">
                  <a:moveTo>
                    <a:pt x="3484" y="1"/>
                  </a:moveTo>
                  <a:cubicBezTo>
                    <a:pt x="3484" y="1"/>
                    <a:pt x="4760" y="1711"/>
                    <a:pt x="3446" y="4122"/>
                  </a:cubicBezTo>
                  <a:cubicBezTo>
                    <a:pt x="2132" y="6521"/>
                    <a:pt x="1" y="6381"/>
                    <a:pt x="1" y="6381"/>
                  </a:cubicBezTo>
                </a:path>
              </a:pathLst>
            </a:custGeom>
            <a:noFill/>
            <a:ln w="79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8631754" y="2079901"/>
              <a:ext cx="47671" cy="38065"/>
            </a:xfrm>
            <a:custGeom>
              <a:avLst/>
              <a:gdLst/>
              <a:ahLst/>
              <a:cxnLst/>
              <a:rect l="l" t="t" r="r" b="b"/>
              <a:pathLst>
                <a:path w="1330" h="1062" extrusionOk="0">
                  <a:moveTo>
                    <a:pt x="674" y="1"/>
                  </a:moveTo>
                  <a:cubicBezTo>
                    <a:pt x="481" y="1"/>
                    <a:pt x="291" y="98"/>
                    <a:pt x="194" y="275"/>
                  </a:cubicBezTo>
                  <a:cubicBezTo>
                    <a:pt x="1" y="638"/>
                    <a:pt x="282" y="1062"/>
                    <a:pt x="660" y="1062"/>
                  </a:cubicBezTo>
                  <a:cubicBezTo>
                    <a:pt x="708" y="1062"/>
                    <a:pt x="757" y="1055"/>
                    <a:pt x="806" y="1041"/>
                  </a:cubicBezTo>
                  <a:cubicBezTo>
                    <a:pt x="1266" y="901"/>
                    <a:pt x="1329" y="288"/>
                    <a:pt x="921" y="58"/>
                  </a:cubicBezTo>
                  <a:cubicBezTo>
                    <a:pt x="843" y="19"/>
                    <a:pt x="758" y="1"/>
                    <a:pt x="6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8682579" y="1986280"/>
              <a:ext cx="48065" cy="37921"/>
            </a:xfrm>
            <a:custGeom>
              <a:avLst/>
              <a:gdLst/>
              <a:ahLst/>
              <a:cxnLst/>
              <a:rect l="l" t="t" r="r" b="b"/>
              <a:pathLst>
                <a:path w="1341" h="1058" extrusionOk="0">
                  <a:moveTo>
                    <a:pt x="663" y="1"/>
                  </a:moveTo>
                  <a:cubicBezTo>
                    <a:pt x="479" y="1"/>
                    <a:pt x="300" y="98"/>
                    <a:pt x="205" y="271"/>
                  </a:cubicBezTo>
                  <a:cubicBezTo>
                    <a:pt x="1" y="634"/>
                    <a:pt x="291" y="1058"/>
                    <a:pt x="671" y="1058"/>
                  </a:cubicBezTo>
                  <a:cubicBezTo>
                    <a:pt x="719" y="1058"/>
                    <a:pt x="768" y="1051"/>
                    <a:pt x="817" y="1037"/>
                  </a:cubicBezTo>
                  <a:cubicBezTo>
                    <a:pt x="1277" y="897"/>
                    <a:pt x="1341" y="284"/>
                    <a:pt x="920" y="67"/>
                  </a:cubicBezTo>
                  <a:cubicBezTo>
                    <a:pt x="838" y="22"/>
                    <a:pt x="750" y="1"/>
                    <a:pt x="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45"/>
            <p:cNvSpPr/>
            <p:nvPr/>
          </p:nvSpPr>
          <p:spPr>
            <a:xfrm>
              <a:off x="8629532" y="2158647"/>
              <a:ext cx="63620" cy="71685"/>
            </a:xfrm>
            <a:custGeom>
              <a:avLst/>
              <a:gdLst/>
              <a:ahLst/>
              <a:cxnLst/>
              <a:rect l="l" t="t" r="r" b="b"/>
              <a:pathLst>
                <a:path w="1775" h="2000" extrusionOk="0">
                  <a:moveTo>
                    <a:pt x="1177" y="1"/>
                  </a:moveTo>
                  <a:cubicBezTo>
                    <a:pt x="873" y="1"/>
                    <a:pt x="513" y="255"/>
                    <a:pt x="281" y="669"/>
                  </a:cubicBezTo>
                  <a:cubicBezTo>
                    <a:pt x="1" y="1192"/>
                    <a:pt x="52" y="1753"/>
                    <a:pt x="383" y="1945"/>
                  </a:cubicBezTo>
                  <a:cubicBezTo>
                    <a:pt x="453" y="1982"/>
                    <a:pt x="530" y="2000"/>
                    <a:pt x="610" y="2000"/>
                  </a:cubicBezTo>
                  <a:cubicBezTo>
                    <a:pt x="914" y="2000"/>
                    <a:pt x="1272" y="1746"/>
                    <a:pt x="1494" y="1332"/>
                  </a:cubicBezTo>
                  <a:cubicBezTo>
                    <a:pt x="1774" y="809"/>
                    <a:pt x="1736" y="235"/>
                    <a:pt x="1404" y="56"/>
                  </a:cubicBezTo>
                  <a:cubicBezTo>
                    <a:pt x="1335" y="19"/>
                    <a:pt x="1258" y="1"/>
                    <a:pt x="1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8758529" y="1922946"/>
              <a:ext cx="63585" cy="71864"/>
            </a:xfrm>
            <a:custGeom>
              <a:avLst/>
              <a:gdLst/>
              <a:ahLst/>
              <a:cxnLst/>
              <a:rect l="l" t="t" r="r" b="b"/>
              <a:pathLst>
                <a:path w="1774" h="2005" extrusionOk="0">
                  <a:moveTo>
                    <a:pt x="1165" y="0"/>
                  </a:moveTo>
                  <a:cubicBezTo>
                    <a:pt x="856" y="0"/>
                    <a:pt x="501" y="262"/>
                    <a:pt x="281" y="673"/>
                  </a:cubicBezTo>
                  <a:cubicBezTo>
                    <a:pt x="0" y="1196"/>
                    <a:pt x="38" y="1758"/>
                    <a:pt x="370" y="1949"/>
                  </a:cubicBezTo>
                  <a:cubicBezTo>
                    <a:pt x="440" y="1986"/>
                    <a:pt x="517" y="2004"/>
                    <a:pt x="598" y="2004"/>
                  </a:cubicBezTo>
                  <a:cubicBezTo>
                    <a:pt x="906" y="2004"/>
                    <a:pt x="1271" y="1750"/>
                    <a:pt x="1493" y="1337"/>
                  </a:cubicBezTo>
                  <a:cubicBezTo>
                    <a:pt x="1774" y="813"/>
                    <a:pt x="1735" y="239"/>
                    <a:pt x="1404" y="60"/>
                  </a:cubicBezTo>
                  <a:cubicBezTo>
                    <a:pt x="1330" y="20"/>
                    <a:pt x="1249" y="0"/>
                    <a:pt x="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45"/>
            <p:cNvSpPr/>
            <p:nvPr/>
          </p:nvSpPr>
          <p:spPr>
            <a:xfrm>
              <a:off x="8344118" y="1794128"/>
              <a:ext cx="343084" cy="388461"/>
            </a:xfrm>
            <a:custGeom>
              <a:avLst/>
              <a:gdLst/>
              <a:ahLst/>
              <a:cxnLst/>
              <a:rect l="l" t="t" r="r" b="b"/>
              <a:pathLst>
                <a:path w="9572" h="10838" extrusionOk="0">
                  <a:moveTo>
                    <a:pt x="7077" y="0"/>
                  </a:moveTo>
                  <a:cubicBezTo>
                    <a:pt x="4589" y="0"/>
                    <a:pt x="2509" y="770"/>
                    <a:pt x="1392" y="2838"/>
                  </a:cubicBezTo>
                  <a:cubicBezTo>
                    <a:pt x="1" y="5377"/>
                    <a:pt x="1060" y="8070"/>
                    <a:pt x="3166" y="10596"/>
                  </a:cubicBezTo>
                  <a:cubicBezTo>
                    <a:pt x="3294" y="10757"/>
                    <a:pt x="3479" y="10837"/>
                    <a:pt x="3662" y="10837"/>
                  </a:cubicBezTo>
                  <a:cubicBezTo>
                    <a:pt x="3842" y="10837"/>
                    <a:pt x="4022" y="10761"/>
                    <a:pt x="4148" y="10609"/>
                  </a:cubicBezTo>
                  <a:cubicBezTo>
                    <a:pt x="4174" y="10571"/>
                    <a:pt x="4199" y="10532"/>
                    <a:pt x="4225" y="10494"/>
                  </a:cubicBezTo>
                  <a:cubicBezTo>
                    <a:pt x="4403" y="10175"/>
                    <a:pt x="4365" y="9780"/>
                    <a:pt x="4161" y="9333"/>
                  </a:cubicBezTo>
                  <a:cubicBezTo>
                    <a:pt x="4033" y="9065"/>
                    <a:pt x="4199" y="8733"/>
                    <a:pt x="4505" y="8695"/>
                  </a:cubicBezTo>
                  <a:cubicBezTo>
                    <a:pt x="4990" y="8631"/>
                    <a:pt x="5348" y="8440"/>
                    <a:pt x="5513" y="8121"/>
                  </a:cubicBezTo>
                  <a:cubicBezTo>
                    <a:pt x="5692" y="7814"/>
                    <a:pt x="5654" y="7406"/>
                    <a:pt x="5450" y="6972"/>
                  </a:cubicBezTo>
                  <a:cubicBezTo>
                    <a:pt x="5322" y="6692"/>
                    <a:pt x="5501" y="6372"/>
                    <a:pt x="5794" y="6334"/>
                  </a:cubicBezTo>
                  <a:cubicBezTo>
                    <a:pt x="6279" y="6258"/>
                    <a:pt x="6636" y="6079"/>
                    <a:pt x="6802" y="5760"/>
                  </a:cubicBezTo>
                  <a:cubicBezTo>
                    <a:pt x="6981" y="5441"/>
                    <a:pt x="6943" y="5045"/>
                    <a:pt x="6738" y="4599"/>
                  </a:cubicBezTo>
                  <a:cubicBezTo>
                    <a:pt x="6611" y="4331"/>
                    <a:pt x="6790" y="4012"/>
                    <a:pt x="7083" y="3961"/>
                  </a:cubicBezTo>
                  <a:cubicBezTo>
                    <a:pt x="7568" y="3897"/>
                    <a:pt x="7925" y="3706"/>
                    <a:pt x="8091" y="3399"/>
                  </a:cubicBezTo>
                  <a:cubicBezTo>
                    <a:pt x="8270" y="3080"/>
                    <a:pt x="8231" y="2672"/>
                    <a:pt x="8027" y="2238"/>
                  </a:cubicBezTo>
                  <a:cubicBezTo>
                    <a:pt x="7900" y="1957"/>
                    <a:pt x="8078" y="1638"/>
                    <a:pt x="8385" y="1600"/>
                  </a:cubicBezTo>
                  <a:cubicBezTo>
                    <a:pt x="8857" y="1536"/>
                    <a:pt x="9214" y="1358"/>
                    <a:pt x="9393" y="1039"/>
                  </a:cubicBezTo>
                  <a:lnTo>
                    <a:pt x="9393" y="1026"/>
                  </a:lnTo>
                  <a:cubicBezTo>
                    <a:pt x="9571" y="630"/>
                    <a:pt x="9316" y="171"/>
                    <a:pt x="8882" y="120"/>
                  </a:cubicBezTo>
                  <a:cubicBezTo>
                    <a:pt x="8263" y="42"/>
                    <a:pt x="7659" y="0"/>
                    <a:pt x="7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82" name="Google Shape;1382;p45"/>
          <p:cNvGrpSpPr/>
          <p:nvPr/>
        </p:nvGrpSpPr>
        <p:grpSpPr>
          <a:xfrm>
            <a:off x="2495884" y="5186083"/>
            <a:ext cx="744678" cy="811787"/>
            <a:chOff x="8444764" y="3904929"/>
            <a:chExt cx="869037" cy="947353"/>
          </a:xfrm>
        </p:grpSpPr>
        <p:sp>
          <p:nvSpPr>
            <p:cNvPr id="1383" name="Google Shape;1383;p45"/>
            <p:cNvSpPr/>
            <p:nvPr/>
          </p:nvSpPr>
          <p:spPr>
            <a:xfrm>
              <a:off x="8445194" y="3904929"/>
              <a:ext cx="868607" cy="946923"/>
            </a:xfrm>
            <a:custGeom>
              <a:avLst/>
              <a:gdLst/>
              <a:ahLst/>
              <a:cxnLst/>
              <a:rect l="l" t="t" r="r" b="b"/>
              <a:pathLst>
                <a:path w="24234" h="26419" extrusionOk="0">
                  <a:moveTo>
                    <a:pt x="12111" y="1"/>
                  </a:moveTo>
                  <a:cubicBezTo>
                    <a:pt x="11821" y="1"/>
                    <a:pt x="11530" y="151"/>
                    <a:pt x="11371" y="451"/>
                  </a:cubicBezTo>
                  <a:lnTo>
                    <a:pt x="205" y="21544"/>
                  </a:lnTo>
                  <a:cubicBezTo>
                    <a:pt x="1" y="21927"/>
                    <a:pt x="116" y="22399"/>
                    <a:pt x="460" y="22654"/>
                  </a:cubicBezTo>
                  <a:cubicBezTo>
                    <a:pt x="1979" y="23764"/>
                    <a:pt x="6266" y="26418"/>
                    <a:pt x="12124" y="26418"/>
                  </a:cubicBezTo>
                  <a:cubicBezTo>
                    <a:pt x="17981" y="26418"/>
                    <a:pt x="22256" y="23764"/>
                    <a:pt x="23774" y="22654"/>
                  </a:cubicBezTo>
                  <a:cubicBezTo>
                    <a:pt x="24131" y="22399"/>
                    <a:pt x="24234" y="21927"/>
                    <a:pt x="24029" y="21544"/>
                  </a:cubicBezTo>
                  <a:lnTo>
                    <a:pt x="12851" y="451"/>
                  </a:lnTo>
                  <a:cubicBezTo>
                    <a:pt x="12691" y="151"/>
                    <a:pt x="12401" y="1"/>
                    <a:pt x="12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8445194" y="4597980"/>
              <a:ext cx="868607" cy="254303"/>
            </a:xfrm>
            <a:custGeom>
              <a:avLst/>
              <a:gdLst/>
              <a:ahLst/>
              <a:cxnLst/>
              <a:rect l="l" t="t" r="r" b="b"/>
              <a:pathLst>
                <a:path w="24234" h="7095" extrusionOk="0">
                  <a:moveTo>
                    <a:pt x="22855" y="0"/>
                  </a:moveTo>
                  <a:cubicBezTo>
                    <a:pt x="22447" y="523"/>
                    <a:pt x="21898" y="1149"/>
                    <a:pt x="21503" y="1314"/>
                  </a:cubicBezTo>
                  <a:cubicBezTo>
                    <a:pt x="21221" y="1425"/>
                    <a:pt x="21022" y="1441"/>
                    <a:pt x="20818" y="1441"/>
                  </a:cubicBezTo>
                  <a:cubicBezTo>
                    <a:pt x="20740" y="1441"/>
                    <a:pt x="20661" y="1438"/>
                    <a:pt x="20576" y="1438"/>
                  </a:cubicBezTo>
                  <a:cubicBezTo>
                    <a:pt x="20322" y="1438"/>
                    <a:pt x="20017" y="1459"/>
                    <a:pt x="19525" y="1621"/>
                  </a:cubicBezTo>
                  <a:cubicBezTo>
                    <a:pt x="18453" y="1978"/>
                    <a:pt x="18223" y="2756"/>
                    <a:pt x="17317" y="3037"/>
                  </a:cubicBezTo>
                  <a:cubicBezTo>
                    <a:pt x="16911" y="3165"/>
                    <a:pt x="16631" y="3198"/>
                    <a:pt x="16347" y="3198"/>
                  </a:cubicBezTo>
                  <a:cubicBezTo>
                    <a:pt x="16051" y="3198"/>
                    <a:pt x="15751" y="3162"/>
                    <a:pt x="15297" y="3162"/>
                  </a:cubicBezTo>
                  <a:cubicBezTo>
                    <a:pt x="15230" y="3162"/>
                    <a:pt x="15159" y="3163"/>
                    <a:pt x="15084" y="3165"/>
                  </a:cubicBezTo>
                  <a:cubicBezTo>
                    <a:pt x="14052" y="3190"/>
                    <a:pt x="13381" y="3624"/>
                    <a:pt x="12163" y="3624"/>
                  </a:cubicBezTo>
                  <a:cubicBezTo>
                    <a:pt x="12146" y="3624"/>
                    <a:pt x="12128" y="3624"/>
                    <a:pt x="12111" y="3624"/>
                  </a:cubicBezTo>
                  <a:cubicBezTo>
                    <a:pt x="10860" y="3611"/>
                    <a:pt x="11154" y="3420"/>
                    <a:pt x="10337" y="3343"/>
                  </a:cubicBezTo>
                  <a:cubicBezTo>
                    <a:pt x="10242" y="3335"/>
                    <a:pt x="10153" y="3331"/>
                    <a:pt x="10067" y="3331"/>
                  </a:cubicBezTo>
                  <a:cubicBezTo>
                    <a:pt x="9624" y="3331"/>
                    <a:pt x="9282" y="3430"/>
                    <a:pt x="8833" y="3430"/>
                  </a:cubicBezTo>
                  <a:cubicBezTo>
                    <a:pt x="8621" y="3430"/>
                    <a:pt x="8386" y="3408"/>
                    <a:pt x="8104" y="3343"/>
                  </a:cubicBezTo>
                  <a:cubicBezTo>
                    <a:pt x="7096" y="3114"/>
                    <a:pt x="6828" y="2744"/>
                    <a:pt x="6432" y="2514"/>
                  </a:cubicBezTo>
                  <a:cubicBezTo>
                    <a:pt x="6037" y="2284"/>
                    <a:pt x="5718" y="2157"/>
                    <a:pt x="4825" y="2080"/>
                  </a:cubicBezTo>
                  <a:cubicBezTo>
                    <a:pt x="3918" y="2004"/>
                    <a:pt x="3536" y="1876"/>
                    <a:pt x="2898" y="983"/>
                  </a:cubicBezTo>
                  <a:cubicBezTo>
                    <a:pt x="2489" y="408"/>
                    <a:pt x="1736" y="268"/>
                    <a:pt x="1252" y="230"/>
                  </a:cubicBezTo>
                  <a:lnTo>
                    <a:pt x="192" y="2208"/>
                  </a:lnTo>
                  <a:cubicBezTo>
                    <a:pt x="1" y="2603"/>
                    <a:pt x="103" y="3075"/>
                    <a:pt x="460" y="3331"/>
                  </a:cubicBezTo>
                  <a:cubicBezTo>
                    <a:pt x="1979" y="4428"/>
                    <a:pt x="6254" y="7095"/>
                    <a:pt x="12111" y="7095"/>
                  </a:cubicBezTo>
                  <a:cubicBezTo>
                    <a:pt x="17968" y="7095"/>
                    <a:pt x="22256" y="4428"/>
                    <a:pt x="23774" y="3331"/>
                  </a:cubicBezTo>
                  <a:cubicBezTo>
                    <a:pt x="24119" y="3075"/>
                    <a:pt x="24234" y="2603"/>
                    <a:pt x="24029" y="2208"/>
                  </a:cubicBezTo>
                  <a:lnTo>
                    <a:pt x="22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45"/>
            <p:cNvSpPr/>
            <p:nvPr/>
          </p:nvSpPr>
          <p:spPr>
            <a:xfrm>
              <a:off x="8444764" y="4625865"/>
              <a:ext cx="868571" cy="225987"/>
            </a:xfrm>
            <a:custGeom>
              <a:avLst/>
              <a:gdLst/>
              <a:ahLst/>
              <a:cxnLst/>
              <a:rect l="l" t="t" r="r" b="b"/>
              <a:pathLst>
                <a:path w="24233" h="6305" extrusionOk="0">
                  <a:moveTo>
                    <a:pt x="957" y="1"/>
                  </a:moveTo>
                  <a:lnTo>
                    <a:pt x="204" y="1430"/>
                  </a:lnTo>
                  <a:cubicBezTo>
                    <a:pt x="0" y="1813"/>
                    <a:pt x="115" y="2285"/>
                    <a:pt x="460" y="2540"/>
                  </a:cubicBezTo>
                  <a:cubicBezTo>
                    <a:pt x="1978" y="3650"/>
                    <a:pt x="6253" y="6304"/>
                    <a:pt x="12123" y="6304"/>
                  </a:cubicBezTo>
                  <a:cubicBezTo>
                    <a:pt x="17980" y="6304"/>
                    <a:pt x="22255" y="3650"/>
                    <a:pt x="23773" y="2540"/>
                  </a:cubicBezTo>
                  <a:cubicBezTo>
                    <a:pt x="24118" y="2285"/>
                    <a:pt x="24233" y="1813"/>
                    <a:pt x="24029" y="1430"/>
                  </a:cubicBezTo>
                  <a:lnTo>
                    <a:pt x="23276" y="1"/>
                  </a:lnTo>
                  <a:cubicBezTo>
                    <a:pt x="21451" y="1226"/>
                    <a:pt x="17444" y="3420"/>
                    <a:pt x="12123" y="3420"/>
                  </a:cubicBezTo>
                  <a:cubicBezTo>
                    <a:pt x="6814" y="3420"/>
                    <a:pt x="2795" y="1238"/>
                    <a:pt x="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45"/>
            <p:cNvSpPr/>
            <p:nvPr/>
          </p:nvSpPr>
          <p:spPr>
            <a:xfrm>
              <a:off x="8445194" y="4644611"/>
              <a:ext cx="868141" cy="207241"/>
            </a:xfrm>
            <a:custGeom>
              <a:avLst/>
              <a:gdLst/>
              <a:ahLst/>
              <a:cxnLst/>
              <a:rect l="l" t="t" r="r" b="b"/>
              <a:pathLst>
                <a:path w="24221" h="5782" extrusionOk="0">
                  <a:moveTo>
                    <a:pt x="677" y="1"/>
                  </a:moveTo>
                  <a:lnTo>
                    <a:pt x="192" y="907"/>
                  </a:lnTo>
                  <a:cubicBezTo>
                    <a:pt x="1" y="1290"/>
                    <a:pt x="103" y="1762"/>
                    <a:pt x="460" y="2017"/>
                  </a:cubicBezTo>
                  <a:cubicBezTo>
                    <a:pt x="1979" y="3127"/>
                    <a:pt x="6254" y="5781"/>
                    <a:pt x="12111" y="5781"/>
                  </a:cubicBezTo>
                  <a:cubicBezTo>
                    <a:pt x="17968" y="5781"/>
                    <a:pt x="22243" y="3127"/>
                    <a:pt x="23761" y="2017"/>
                  </a:cubicBezTo>
                  <a:cubicBezTo>
                    <a:pt x="24119" y="1762"/>
                    <a:pt x="24221" y="1290"/>
                    <a:pt x="24029" y="907"/>
                  </a:cubicBezTo>
                  <a:lnTo>
                    <a:pt x="23544" y="1"/>
                  </a:lnTo>
                  <a:cubicBezTo>
                    <a:pt x="21873" y="1187"/>
                    <a:pt x="17713" y="3612"/>
                    <a:pt x="12111" y="3612"/>
                  </a:cubicBezTo>
                  <a:cubicBezTo>
                    <a:pt x="6509" y="3612"/>
                    <a:pt x="2362" y="1175"/>
                    <a:pt x="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45"/>
            <p:cNvSpPr/>
            <p:nvPr/>
          </p:nvSpPr>
          <p:spPr>
            <a:xfrm>
              <a:off x="8789605" y="4274143"/>
              <a:ext cx="30681" cy="46703"/>
            </a:xfrm>
            <a:custGeom>
              <a:avLst/>
              <a:gdLst/>
              <a:ahLst/>
              <a:cxnLst/>
              <a:rect l="l" t="t" r="r" b="b"/>
              <a:pathLst>
                <a:path w="856" h="1303" extrusionOk="0">
                  <a:moveTo>
                    <a:pt x="435" y="1"/>
                  </a:moveTo>
                  <a:cubicBezTo>
                    <a:pt x="192" y="1"/>
                    <a:pt x="1" y="294"/>
                    <a:pt x="1" y="651"/>
                  </a:cubicBezTo>
                  <a:cubicBezTo>
                    <a:pt x="1" y="1022"/>
                    <a:pt x="192" y="1302"/>
                    <a:pt x="435" y="1302"/>
                  </a:cubicBezTo>
                  <a:cubicBezTo>
                    <a:pt x="664" y="1302"/>
                    <a:pt x="856" y="1022"/>
                    <a:pt x="856" y="651"/>
                  </a:cubicBezTo>
                  <a:cubicBezTo>
                    <a:pt x="856" y="294"/>
                    <a:pt x="664" y="1"/>
                    <a:pt x="4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45"/>
            <p:cNvSpPr/>
            <p:nvPr/>
          </p:nvSpPr>
          <p:spPr>
            <a:xfrm>
              <a:off x="8938709" y="4274143"/>
              <a:ext cx="30215" cy="46703"/>
            </a:xfrm>
            <a:custGeom>
              <a:avLst/>
              <a:gdLst/>
              <a:ahLst/>
              <a:cxnLst/>
              <a:rect l="l" t="t" r="r" b="b"/>
              <a:pathLst>
                <a:path w="843" h="1303" extrusionOk="0">
                  <a:moveTo>
                    <a:pt x="422" y="1"/>
                  </a:moveTo>
                  <a:cubicBezTo>
                    <a:pt x="192" y="1"/>
                    <a:pt x="1" y="294"/>
                    <a:pt x="1" y="651"/>
                  </a:cubicBezTo>
                  <a:cubicBezTo>
                    <a:pt x="1" y="1022"/>
                    <a:pt x="192" y="1302"/>
                    <a:pt x="422" y="1302"/>
                  </a:cubicBezTo>
                  <a:cubicBezTo>
                    <a:pt x="652" y="1302"/>
                    <a:pt x="843" y="1022"/>
                    <a:pt x="843" y="651"/>
                  </a:cubicBezTo>
                  <a:cubicBezTo>
                    <a:pt x="843" y="294"/>
                    <a:pt x="652" y="1"/>
                    <a:pt x="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8782759" y="4365613"/>
              <a:ext cx="193048" cy="116201"/>
            </a:xfrm>
            <a:custGeom>
              <a:avLst/>
              <a:gdLst/>
              <a:ahLst/>
              <a:cxnLst/>
              <a:rect l="l" t="t" r="r" b="b"/>
              <a:pathLst>
                <a:path w="5386" h="3242" extrusionOk="0">
                  <a:moveTo>
                    <a:pt x="0" y="1"/>
                  </a:moveTo>
                  <a:cubicBezTo>
                    <a:pt x="0" y="1"/>
                    <a:pt x="205" y="3242"/>
                    <a:pt x="2693" y="3242"/>
                  </a:cubicBezTo>
                  <a:cubicBezTo>
                    <a:pt x="5181" y="3242"/>
                    <a:pt x="5385" y="1"/>
                    <a:pt x="5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8583331" y="4529449"/>
              <a:ext cx="53083" cy="57312"/>
            </a:xfrm>
            <a:custGeom>
              <a:avLst/>
              <a:gdLst/>
              <a:ahLst/>
              <a:cxnLst/>
              <a:rect l="l" t="t" r="r" b="b"/>
              <a:pathLst>
                <a:path w="1481" h="1599" extrusionOk="0">
                  <a:moveTo>
                    <a:pt x="1095" y="1"/>
                  </a:moveTo>
                  <a:cubicBezTo>
                    <a:pt x="1064" y="1"/>
                    <a:pt x="1033" y="12"/>
                    <a:pt x="1009" y="36"/>
                  </a:cubicBezTo>
                  <a:cubicBezTo>
                    <a:pt x="690" y="432"/>
                    <a:pt x="1" y="1402"/>
                    <a:pt x="754" y="1580"/>
                  </a:cubicBezTo>
                  <a:cubicBezTo>
                    <a:pt x="806" y="1593"/>
                    <a:pt x="854" y="1599"/>
                    <a:pt x="898" y="1599"/>
                  </a:cubicBezTo>
                  <a:cubicBezTo>
                    <a:pt x="1480" y="1599"/>
                    <a:pt x="1307" y="550"/>
                    <a:pt x="1200" y="87"/>
                  </a:cubicBezTo>
                  <a:cubicBezTo>
                    <a:pt x="1192" y="32"/>
                    <a:pt x="1145" y="1"/>
                    <a:pt x="10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9108925" y="4521098"/>
              <a:ext cx="53477" cy="57276"/>
            </a:xfrm>
            <a:custGeom>
              <a:avLst/>
              <a:gdLst/>
              <a:ahLst/>
              <a:cxnLst/>
              <a:rect l="l" t="t" r="r" b="b"/>
              <a:pathLst>
                <a:path w="1492" h="1598" extrusionOk="0">
                  <a:moveTo>
                    <a:pt x="430" y="1"/>
                  </a:moveTo>
                  <a:cubicBezTo>
                    <a:pt x="382" y="1"/>
                    <a:pt x="338" y="30"/>
                    <a:pt x="330" y="91"/>
                  </a:cubicBezTo>
                  <a:cubicBezTo>
                    <a:pt x="211" y="546"/>
                    <a:pt x="1" y="1597"/>
                    <a:pt x="599" y="1597"/>
                  </a:cubicBezTo>
                  <a:cubicBezTo>
                    <a:pt x="638" y="1597"/>
                    <a:pt x="680" y="1593"/>
                    <a:pt x="726" y="1584"/>
                  </a:cubicBezTo>
                  <a:cubicBezTo>
                    <a:pt x="1492" y="1431"/>
                    <a:pt x="828" y="448"/>
                    <a:pt x="522" y="40"/>
                  </a:cubicBezTo>
                  <a:cubicBezTo>
                    <a:pt x="496" y="14"/>
                    <a:pt x="462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45"/>
            <p:cNvSpPr/>
            <p:nvPr/>
          </p:nvSpPr>
          <p:spPr>
            <a:xfrm>
              <a:off x="8705016" y="4557729"/>
              <a:ext cx="53477" cy="57527"/>
            </a:xfrm>
            <a:custGeom>
              <a:avLst/>
              <a:gdLst/>
              <a:ahLst/>
              <a:cxnLst/>
              <a:rect l="l" t="t" r="r" b="b"/>
              <a:pathLst>
                <a:path w="1492" h="1605" extrusionOk="0">
                  <a:moveTo>
                    <a:pt x="999" y="1"/>
                  </a:moveTo>
                  <a:cubicBezTo>
                    <a:pt x="964" y="1"/>
                    <a:pt x="929" y="17"/>
                    <a:pt x="906" y="51"/>
                  </a:cubicBezTo>
                  <a:cubicBezTo>
                    <a:pt x="625" y="460"/>
                    <a:pt x="0" y="1480"/>
                    <a:pt x="766" y="1595"/>
                  </a:cubicBezTo>
                  <a:cubicBezTo>
                    <a:pt x="804" y="1602"/>
                    <a:pt x="841" y="1605"/>
                    <a:pt x="874" y="1605"/>
                  </a:cubicBezTo>
                  <a:cubicBezTo>
                    <a:pt x="1491" y="1605"/>
                    <a:pt x="1243" y="537"/>
                    <a:pt x="1110" y="77"/>
                  </a:cubicBezTo>
                  <a:cubicBezTo>
                    <a:pt x="1089" y="27"/>
                    <a:pt x="1044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45"/>
            <p:cNvSpPr/>
            <p:nvPr/>
          </p:nvSpPr>
          <p:spPr>
            <a:xfrm>
              <a:off x="8679389" y="4378444"/>
              <a:ext cx="53441" cy="57527"/>
            </a:xfrm>
            <a:custGeom>
              <a:avLst/>
              <a:gdLst/>
              <a:ahLst/>
              <a:cxnLst/>
              <a:rect l="l" t="t" r="r" b="b"/>
              <a:pathLst>
                <a:path w="1491" h="1605" extrusionOk="0">
                  <a:moveTo>
                    <a:pt x="998" y="1"/>
                  </a:moveTo>
                  <a:cubicBezTo>
                    <a:pt x="964" y="1"/>
                    <a:pt x="929" y="17"/>
                    <a:pt x="906" y="51"/>
                  </a:cubicBezTo>
                  <a:cubicBezTo>
                    <a:pt x="613" y="459"/>
                    <a:pt x="0" y="1480"/>
                    <a:pt x="753" y="1595"/>
                  </a:cubicBezTo>
                  <a:cubicBezTo>
                    <a:pt x="793" y="1602"/>
                    <a:pt x="829" y="1605"/>
                    <a:pt x="863" y="1605"/>
                  </a:cubicBezTo>
                  <a:cubicBezTo>
                    <a:pt x="1490" y="1605"/>
                    <a:pt x="1231" y="537"/>
                    <a:pt x="1098" y="77"/>
                  </a:cubicBezTo>
                  <a:cubicBezTo>
                    <a:pt x="1084" y="27"/>
                    <a:pt x="1042" y="1"/>
                    <a:pt x="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8997814" y="4570309"/>
              <a:ext cx="51613" cy="55735"/>
            </a:xfrm>
            <a:custGeom>
              <a:avLst/>
              <a:gdLst/>
              <a:ahLst/>
              <a:cxnLst/>
              <a:rect l="l" t="t" r="r" b="b"/>
              <a:pathLst>
                <a:path w="1440" h="1555" extrusionOk="0">
                  <a:moveTo>
                    <a:pt x="157" y="0"/>
                  </a:moveTo>
                  <a:cubicBezTo>
                    <a:pt x="104" y="0"/>
                    <a:pt x="57" y="37"/>
                    <a:pt x="49" y="96"/>
                  </a:cubicBezTo>
                  <a:cubicBezTo>
                    <a:pt x="15" y="553"/>
                    <a:pt x="1" y="1555"/>
                    <a:pt x="513" y="1555"/>
                  </a:cubicBezTo>
                  <a:cubicBezTo>
                    <a:pt x="572" y="1555"/>
                    <a:pt x="639" y="1541"/>
                    <a:pt x="712" y="1512"/>
                  </a:cubicBezTo>
                  <a:cubicBezTo>
                    <a:pt x="1440" y="1219"/>
                    <a:pt x="610" y="377"/>
                    <a:pt x="240" y="32"/>
                  </a:cubicBezTo>
                  <a:cubicBezTo>
                    <a:pt x="214" y="10"/>
                    <a:pt x="185" y="0"/>
                    <a:pt x="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9025699" y="4378014"/>
              <a:ext cx="53943" cy="57527"/>
            </a:xfrm>
            <a:custGeom>
              <a:avLst/>
              <a:gdLst/>
              <a:ahLst/>
              <a:cxnLst/>
              <a:rect l="l" t="t" r="r" b="b"/>
              <a:pathLst>
                <a:path w="1505" h="1605" extrusionOk="0">
                  <a:moveTo>
                    <a:pt x="483" y="0"/>
                  </a:moveTo>
                  <a:cubicBezTo>
                    <a:pt x="437" y="0"/>
                    <a:pt x="395" y="26"/>
                    <a:pt x="381" y="76"/>
                  </a:cubicBezTo>
                  <a:cubicBezTo>
                    <a:pt x="248" y="536"/>
                    <a:pt x="0" y="1604"/>
                    <a:pt x="628" y="1604"/>
                  </a:cubicBezTo>
                  <a:cubicBezTo>
                    <a:pt x="662" y="1604"/>
                    <a:pt x="699" y="1601"/>
                    <a:pt x="738" y="1594"/>
                  </a:cubicBezTo>
                  <a:cubicBezTo>
                    <a:pt x="1504" y="1467"/>
                    <a:pt x="866" y="459"/>
                    <a:pt x="585" y="50"/>
                  </a:cubicBezTo>
                  <a:cubicBezTo>
                    <a:pt x="557" y="16"/>
                    <a:pt x="51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8847705" y="4578517"/>
              <a:ext cx="55377" cy="57921"/>
            </a:xfrm>
            <a:custGeom>
              <a:avLst/>
              <a:gdLst/>
              <a:ahLst/>
              <a:cxnLst/>
              <a:rect l="l" t="t" r="r" b="b"/>
              <a:pathLst>
                <a:path w="1545" h="1616" extrusionOk="0">
                  <a:moveTo>
                    <a:pt x="772" y="1"/>
                  </a:moveTo>
                  <a:cubicBezTo>
                    <a:pt x="734" y="1"/>
                    <a:pt x="696" y="20"/>
                    <a:pt x="677" y="58"/>
                  </a:cubicBezTo>
                  <a:cubicBezTo>
                    <a:pt x="447" y="518"/>
                    <a:pt x="0" y="1615"/>
                    <a:pt x="779" y="1615"/>
                  </a:cubicBezTo>
                  <a:cubicBezTo>
                    <a:pt x="1544" y="1615"/>
                    <a:pt x="1098" y="518"/>
                    <a:pt x="868" y="58"/>
                  </a:cubicBezTo>
                  <a:cubicBezTo>
                    <a:pt x="849" y="20"/>
                    <a:pt x="811" y="1"/>
                    <a:pt x="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8847705" y="4065826"/>
              <a:ext cx="55377" cy="57886"/>
            </a:xfrm>
            <a:custGeom>
              <a:avLst/>
              <a:gdLst/>
              <a:ahLst/>
              <a:cxnLst/>
              <a:rect l="l" t="t" r="r" b="b"/>
              <a:pathLst>
                <a:path w="1545" h="1615" extrusionOk="0">
                  <a:moveTo>
                    <a:pt x="772" y="0"/>
                  </a:moveTo>
                  <a:cubicBezTo>
                    <a:pt x="734" y="0"/>
                    <a:pt x="696" y="19"/>
                    <a:pt x="677" y="58"/>
                  </a:cubicBezTo>
                  <a:cubicBezTo>
                    <a:pt x="447" y="517"/>
                    <a:pt x="0" y="1614"/>
                    <a:pt x="779" y="1614"/>
                  </a:cubicBezTo>
                  <a:cubicBezTo>
                    <a:pt x="1544" y="1614"/>
                    <a:pt x="1098" y="517"/>
                    <a:pt x="868" y="58"/>
                  </a:cubicBezTo>
                  <a:cubicBezTo>
                    <a:pt x="849" y="19"/>
                    <a:pt x="811" y="0"/>
                    <a:pt x="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98" name="Google Shape;1398;p45"/>
          <p:cNvGrpSpPr/>
          <p:nvPr/>
        </p:nvGrpSpPr>
        <p:grpSpPr>
          <a:xfrm>
            <a:off x="10616010" y="384889"/>
            <a:ext cx="1323596" cy="965386"/>
            <a:chOff x="8916925" y="303881"/>
            <a:chExt cx="1323596" cy="965386"/>
          </a:xfrm>
        </p:grpSpPr>
        <p:grpSp>
          <p:nvGrpSpPr>
            <p:cNvPr id="1399" name="Google Shape;1399;p45"/>
            <p:cNvGrpSpPr/>
            <p:nvPr/>
          </p:nvGrpSpPr>
          <p:grpSpPr>
            <a:xfrm>
              <a:off x="9466238" y="303881"/>
              <a:ext cx="774282" cy="965386"/>
              <a:chOff x="9504519" y="2667288"/>
              <a:chExt cx="976027" cy="1216925"/>
            </a:xfrm>
          </p:grpSpPr>
          <p:sp>
            <p:nvSpPr>
              <p:cNvPr id="1400" name="Google Shape;1400;p45"/>
              <p:cNvSpPr/>
              <p:nvPr/>
            </p:nvSpPr>
            <p:spPr>
              <a:xfrm>
                <a:off x="9504519" y="3561092"/>
                <a:ext cx="294088" cy="32312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015" extrusionOk="0">
                    <a:moveTo>
                      <a:pt x="2360" y="1"/>
                    </a:moveTo>
                    <a:lnTo>
                      <a:pt x="51" y="8614"/>
                    </a:lnTo>
                    <a:cubicBezTo>
                      <a:pt x="0" y="8826"/>
                      <a:pt x="173" y="9014"/>
                      <a:pt x="368" y="9014"/>
                    </a:cubicBezTo>
                    <a:cubicBezTo>
                      <a:pt x="419" y="9014"/>
                      <a:pt x="472" y="9001"/>
                      <a:pt x="523" y="8972"/>
                    </a:cubicBezTo>
                    <a:lnTo>
                      <a:pt x="8205" y="4442"/>
                    </a:lnTo>
                    <a:lnTo>
                      <a:pt x="23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>
                <a:off x="9589107" y="2882378"/>
                <a:ext cx="725416" cy="837460"/>
              </a:xfrm>
              <a:custGeom>
                <a:avLst/>
                <a:gdLst/>
                <a:ahLst/>
                <a:cxnLst/>
                <a:rect l="l" t="t" r="r" b="b"/>
                <a:pathLst>
                  <a:path w="20239" h="23365" extrusionOk="0">
                    <a:moveTo>
                      <a:pt x="14394" y="0"/>
                    </a:moveTo>
                    <a:lnTo>
                      <a:pt x="0" y="18937"/>
                    </a:lnTo>
                    <a:cubicBezTo>
                      <a:pt x="524" y="19333"/>
                      <a:pt x="753" y="19983"/>
                      <a:pt x="843" y="20392"/>
                    </a:cubicBezTo>
                    <a:cubicBezTo>
                      <a:pt x="890" y="20568"/>
                      <a:pt x="1045" y="20701"/>
                      <a:pt x="1229" y="20701"/>
                    </a:cubicBezTo>
                    <a:cubicBezTo>
                      <a:pt x="1244" y="20701"/>
                      <a:pt x="1260" y="20700"/>
                      <a:pt x="1277" y="20698"/>
                    </a:cubicBezTo>
                    <a:cubicBezTo>
                      <a:pt x="1365" y="20688"/>
                      <a:pt x="1454" y="20682"/>
                      <a:pt x="1541" y="20682"/>
                    </a:cubicBezTo>
                    <a:cubicBezTo>
                      <a:pt x="2635" y="20682"/>
                      <a:pt x="3601" y="21477"/>
                      <a:pt x="3790" y="22599"/>
                    </a:cubicBezTo>
                    <a:cubicBezTo>
                      <a:pt x="3827" y="22783"/>
                      <a:pt x="4004" y="22919"/>
                      <a:pt x="4198" y="22919"/>
                    </a:cubicBezTo>
                    <a:cubicBezTo>
                      <a:pt x="4207" y="22919"/>
                      <a:pt x="4216" y="22919"/>
                      <a:pt x="4224" y="22918"/>
                    </a:cubicBezTo>
                    <a:cubicBezTo>
                      <a:pt x="4305" y="22909"/>
                      <a:pt x="4386" y="22905"/>
                      <a:pt x="4467" y="22905"/>
                    </a:cubicBezTo>
                    <a:cubicBezTo>
                      <a:pt x="4958" y="22905"/>
                      <a:pt x="5439" y="23069"/>
                      <a:pt x="5845" y="23365"/>
                    </a:cubicBezTo>
                    <a:lnTo>
                      <a:pt x="20239" y="4428"/>
                    </a:lnTo>
                    <a:lnTo>
                      <a:pt x="143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>
                <a:off x="9504519" y="3762348"/>
                <a:ext cx="114338" cy="121864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400" extrusionOk="0">
                    <a:moveTo>
                      <a:pt x="855" y="1"/>
                    </a:moveTo>
                    <a:lnTo>
                      <a:pt x="51" y="2999"/>
                    </a:lnTo>
                    <a:cubicBezTo>
                      <a:pt x="0" y="3211"/>
                      <a:pt x="173" y="3399"/>
                      <a:pt x="368" y="3399"/>
                    </a:cubicBezTo>
                    <a:cubicBezTo>
                      <a:pt x="419" y="3399"/>
                      <a:pt x="472" y="3386"/>
                      <a:pt x="523" y="3357"/>
                    </a:cubicBezTo>
                    <a:lnTo>
                      <a:pt x="3190" y="1774"/>
                    </a:ln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>
                <a:off x="9648570" y="2916214"/>
                <a:ext cx="516849" cy="679681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18963" fill="none" extrusionOk="0">
                    <a:moveTo>
                      <a:pt x="0" y="18963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>
                <a:off x="9748714" y="2992128"/>
                <a:ext cx="516885" cy="680147"/>
              </a:xfrm>
              <a:custGeom>
                <a:avLst/>
                <a:gdLst/>
                <a:ahLst/>
                <a:cxnLst/>
                <a:rect l="l" t="t" r="r" b="b"/>
                <a:pathLst>
                  <a:path w="14421" h="18976" fill="none" extrusionOk="0">
                    <a:moveTo>
                      <a:pt x="1" y="18976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>
                <a:off x="10105490" y="2667288"/>
                <a:ext cx="375056" cy="373371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0417" extrusionOk="0">
                    <a:moveTo>
                      <a:pt x="5614" y="0"/>
                    </a:moveTo>
                    <a:cubicBezTo>
                      <a:pt x="4966" y="0"/>
                      <a:pt x="4325" y="291"/>
                      <a:pt x="3905" y="846"/>
                    </a:cubicBezTo>
                    <a:lnTo>
                      <a:pt x="0" y="5976"/>
                    </a:lnTo>
                    <a:lnTo>
                      <a:pt x="5845" y="10416"/>
                    </a:lnTo>
                    <a:lnTo>
                      <a:pt x="9749" y="5287"/>
                    </a:lnTo>
                    <a:cubicBezTo>
                      <a:pt x="10464" y="4342"/>
                      <a:pt x="10285" y="2990"/>
                      <a:pt x="9341" y="2275"/>
                    </a:cubicBezTo>
                    <a:lnTo>
                      <a:pt x="6917" y="438"/>
                    </a:lnTo>
                    <a:cubicBezTo>
                      <a:pt x="6527" y="143"/>
                      <a:pt x="6069" y="0"/>
                      <a:pt x="5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>
                <a:off x="10189649" y="2809654"/>
                <a:ext cx="156918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66" extrusionOk="0">
                    <a:moveTo>
                      <a:pt x="1621" y="0"/>
                    </a:moveTo>
                    <a:cubicBezTo>
                      <a:pt x="1621" y="0"/>
                      <a:pt x="0" y="2348"/>
                      <a:pt x="1276" y="3318"/>
                    </a:cubicBezTo>
                    <a:cubicBezTo>
                      <a:pt x="1505" y="3494"/>
                      <a:pt x="1752" y="3565"/>
                      <a:pt x="2004" y="3565"/>
                    </a:cubicBezTo>
                    <a:cubicBezTo>
                      <a:pt x="3144" y="3565"/>
                      <a:pt x="4377" y="2093"/>
                      <a:pt x="4377" y="2093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>
                <a:off x="10267857" y="2765711"/>
                <a:ext cx="41183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63" extrusionOk="0">
                    <a:moveTo>
                      <a:pt x="806" y="0"/>
                    </a:moveTo>
                    <a:cubicBezTo>
                      <a:pt x="618" y="0"/>
                      <a:pt x="370" y="149"/>
                      <a:pt x="179" y="397"/>
                    </a:cubicBezTo>
                    <a:cubicBezTo>
                      <a:pt x="102" y="499"/>
                      <a:pt x="39" y="614"/>
                      <a:pt x="0" y="741"/>
                    </a:cubicBezTo>
                    <a:cubicBezTo>
                      <a:pt x="115" y="780"/>
                      <a:pt x="217" y="831"/>
                      <a:pt x="319" y="907"/>
                    </a:cubicBezTo>
                    <a:cubicBezTo>
                      <a:pt x="409" y="984"/>
                      <a:pt x="485" y="1061"/>
                      <a:pt x="562" y="1163"/>
                    </a:cubicBezTo>
                    <a:cubicBezTo>
                      <a:pt x="664" y="1086"/>
                      <a:pt x="753" y="997"/>
                      <a:pt x="830" y="895"/>
                    </a:cubicBezTo>
                    <a:cubicBezTo>
                      <a:pt x="1085" y="563"/>
                      <a:pt x="1149" y="193"/>
                      <a:pt x="970" y="52"/>
                    </a:cubicBezTo>
                    <a:cubicBezTo>
                      <a:pt x="925" y="17"/>
                      <a:pt x="869" y="0"/>
                      <a:pt x="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>
                <a:off x="10337355" y="2818758"/>
                <a:ext cx="41219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63" extrusionOk="0">
                    <a:moveTo>
                      <a:pt x="809" y="1"/>
                    </a:moveTo>
                    <a:cubicBezTo>
                      <a:pt x="624" y="1"/>
                      <a:pt x="383" y="149"/>
                      <a:pt x="192" y="397"/>
                    </a:cubicBezTo>
                    <a:cubicBezTo>
                      <a:pt x="116" y="499"/>
                      <a:pt x="52" y="614"/>
                      <a:pt x="1" y="742"/>
                    </a:cubicBezTo>
                    <a:cubicBezTo>
                      <a:pt x="116" y="780"/>
                      <a:pt x="231" y="831"/>
                      <a:pt x="320" y="908"/>
                    </a:cubicBezTo>
                    <a:cubicBezTo>
                      <a:pt x="409" y="984"/>
                      <a:pt x="499" y="1061"/>
                      <a:pt x="562" y="1163"/>
                    </a:cubicBezTo>
                    <a:cubicBezTo>
                      <a:pt x="664" y="1086"/>
                      <a:pt x="767" y="997"/>
                      <a:pt x="843" y="895"/>
                    </a:cubicBezTo>
                    <a:cubicBezTo>
                      <a:pt x="1098" y="563"/>
                      <a:pt x="1149" y="193"/>
                      <a:pt x="971" y="53"/>
                    </a:cubicBezTo>
                    <a:cubicBezTo>
                      <a:pt x="926" y="17"/>
                      <a:pt x="870" y="1"/>
                      <a:pt x="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>
                <a:off x="10219362" y="27788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82" y="0"/>
                    </a:moveTo>
                    <a:cubicBezTo>
                      <a:pt x="346" y="0"/>
                      <a:pt x="227" y="48"/>
                      <a:pt x="154" y="146"/>
                    </a:cubicBezTo>
                    <a:cubicBezTo>
                      <a:pt x="1" y="350"/>
                      <a:pt x="103" y="695"/>
                      <a:pt x="383" y="911"/>
                    </a:cubicBezTo>
                    <a:cubicBezTo>
                      <a:pt x="526" y="1022"/>
                      <a:pt x="688" y="1076"/>
                      <a:pt x="835" y="1076"/>
                    </a:cubicBezTo>
                    <a:cubicBezTo>
                      <a:pt x="978" y="1076"/>
                      <a:pt x="1106" y="1025"/>
                      <a:pt x="1187" y="924"/>
                    </a:cubicBezTo>
                    <a:cubicBezTo>
                      <a:pt x="1341" y="720"/>
                      <a:pt x="1238" y="375"/>
                      <a:pt x="945" y="171"/>
                    </a:cubicBezTo>
                    <a:cubicBezTo>
                      <a:pt x="798" y="58"/>
                      <a:pt x="631" y="0"/>
                      <a:pt x="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>
                <a:off x="10334631" y="28664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95" y="0"/>
                    </a:moveTo>
                    <a:cubicBezTo>
                      <a:pt x="354" y="0"/>
                      <a:pt x="229" y="51"/>
                      <a:pt x="153" y="152"/>
                    </a:cubicBezTo>
                    <a:cubicBezTo>
                      <a:pt x="0" y="356"/>
                      <a:pt x="102" y="688"/>
                      <a:pt x="383" y="905"/>
                    </a:cubicBezTo>
                    <a:cubicBezTo>
                      <a:pt x="530" y="1018"/>
                      <a:pt x="698" y="1076"/>
                      <a:pt x="848" y="1076"/>
                    </a:cubicBezTo>
                    <a:cubicBezTo>
                      <a:pt x="985" y="1076"/>
                      <a:pt x="1108" y="1028"/>
                      <a:pt x="1187" y="930"/>
                    </a:cubicBezTo>
                    <a:cubicBezTo>
                      <a:pt x="1340" y="726"/>
                      <a:pt x="1238" y="382"/>
                      <a:pt x="945" y="165"/>
                    </a:cubicBezTo>
                    <a:cubicBezTo>
                      <a:pt x="802" y="54"/>
                      <a:pt x="640" y="0"/>
                      <a:pt x="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>
                <a:off x="10097247" y="2881447"/>
                <a:ext cx="217743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748" extrusionOk="0">
                    <a:moveTo>
                      <a:pt x="230" y="1"/>
                    </a:moveTo>
                    <a:lnTo>
                      <a:pt x="1" y="307"/>
                    </a:lnTo>
                    <a:lnTo>
                      <a:pt x="5845" y="4748"/>
                    </a:lnTo>
                    <a:lnTo>
                      <a:pt x="6075" y="444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1412" name="Google Shape;1412;p45"/>
            <p:cNvCxnSpPr/>
            <p:nvPr/>
          </p:nvCxnSpPr>
          <p:spPr>
            <a:xfrm>
              <a:off x="8916925" y="1244225"/>
              <a:ext cx="525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1" name="Google Shape;1335;p45">
            <a:extLst>
              <a:ext uri="{FF2B5EF4-FFF2-40B4-BE49-F238E27FC236}">
                <a16:creationId xmlns:a16="http://schemas.microsoft.com/office/drawing/2014/main" xmlns="" id="{654E212E-C24B-4AB1-A85C-1AC9B44AD47E}"/>
              </a:ext>
            </a:extLst>
          </p:cNvPr>
          <p:cNvSpPr/>
          <p:nvPr/>
        </p:nvSpPr>
        <p:spPr>
          <a:xfrm>
            <a:off x="3262728" y="4220092"/>
            <a:ext cx="153207" cy="152400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" name="Google Shape;1341;p45">
            <a:extLst>
              <a:ext uri="{FF2B5EF4-FFF2-40B4-BE49-F238E27FC236}">
                <a16:creationId xmlns:a16="http://schemas.microsoft.com/office/drawing/2014/main" xmlns="" id="{5E5A77BB-68ED-4246-AD6D-DBC716AF60DE}"/>
              </a:ext>
            </a:extLst>
          </p:cNvPr>
          <p:cNvSpPr txBox="1"/>
          <p:nvPr/>
        </p:nvSpPr>
        <p:spPr>
          <a:xfrm>
            <a:off x="3868699" y="5092905"/>
            <a:ext cx="7410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b) Dùng ê-ke để vẽ:</a:t>
            </a:r>
            <a:endParaRPr sz="28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" name="Google Shape;1341;p45">
            <a:extLst>
              <a:ext uri="{FF2B5EF4-FFF2-40B4-BE49-F238E27FC236}">
                <a16:creationId xmlns:a16="http://schemas.microsoft.com/office/drawing/2014/main" xmlns="" id="{8FB4DCC4-0885-4D9E-9A8B-8DB943084A78}"/>
              </a:ext>
            </a:extLst>
          </p:cNvPr>
          <p:cNvSpPr txBox="1"/>
          <p:nvPr/>
        </p:nvSpPr>
        <p:spPr>
          <a:xfrm>
            <a:off x="3845127" y="5661718"/>
            <a:ext cx="7410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vuông đỉnh O; cạnh OA, OB (theo mẫu)</a:t>
            </a:r>
            <a:endParaRPr sz="28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" name="Google Shape;1341;p45">
            <a:extLst>
              <a:ext uri="{FF2B5EF4-FFF2-40B4-BE49-F238E27FC236}">
                <a16:creationId xmlns:a16="http://schemas.microsoft.com/office/drawing/2014/main" xmlns="" id="{1A0FC897-A559-4FFF-A9F1-8EC02D07E379}"/>
              </a:ext>
            </a:extLst>
          </p:cNvPr>
          <p:cNvSpPr txBox="1"/>
          <p:nvPr/>
        </p:nvSpPr>
        <p:spPr>
          <a:xfrm>
            <a:off x="3886151" y="6203146"/>
            <a:ext cx="7410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vuông đỉnh M; cạnh MC, MD</a:t>
            </a:r>
            <a:endParaRPr sz="28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5" name="Picture 2">
            <a:extLst>
              <a:ext uri="{FF2B5EF4-FFF2-40B4-BE49-F238E27FC236}">
                <a16:creationId xmlns:a16="http://schemas.microsoft.com/office/drawing/2014/main" xmlns="" id="{63E6C0E8-14DC-49A2-9B1B-058C5EF1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263" y="2917370"/>
            <a:ext cx="1069712" cy="148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3FE375D-81F0-4009-953D-090DE1D5F8AA}"/>
              </a:ext>
            </a:extLst>
          </p:cNvPr>
          <p:cNvSpPr txBox="1"/>
          <p:nvPr/>
        </p:nvSpPr>
        <p:spPr>
          <a:xfrm>
            <a:off x="3845128" y="1993215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hình bên rồi đánh dấu góc vuông (theo mẫu)</a:t>
            </a:r>
            <a:endParaRPr lang="en-US" sz="28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2B283CCD-A4BB-4DFF-AE2F-71BA9737D0E9}"/>
              </a:ext>
            </a:extLst>
          </p:cNvPr>
          <p:cNvSpPr txBox="1"/>
          <p:nvPr/>
        </p:nvSpPr>
        <p:spPr>
          <a:xfrm>
            <a:off x="8931651" y="4235781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F296C4F1-DD92-47DB-8F75-2E40FCCEBEF7}"/>
              </a:ext>
            </a:extLst>
          </p:cNvPr>
          <p:cNvSpPr txBox="1"/>
          <p:nvPr/>
        </p:nvSpPr>
        <p:spPr>
          <a:xfrm>
            <a:off x="8904316" y="2681442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41E8470-003F-425E-9BD1-8A4FB6390628}"/>
              </a:ext>
            </a:extLst>
          </p:cNvPr>
          <p:cNvSpPr txBox="1"/>
          <p:nvPr/>
        </p:nvSpPr>
        <p:spPr>
          <a:xfrm>
            <a:off x="10177430" y="4245711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91" name="Picture 2">
            <a:extLst>
              <a:ext uri="{FF2B5EF4-FFF2-40B4-BE49-F238E27FC236}">
                <a16:creationId xmlns:a16="http://schemas.microsoft.com/office/drawing/2014/main" xmlns="" id="{54324B84-2FB5-47CD-9B0A-63506801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24" y="2968105"/>
            <a:ext cx="1040855" cy="14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F8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45"/>
          <p:cNvSpPr/>
          <p:nvPr/>
        </p:nvSpPr>
        <p:spPr>
          <a:xfrm>
            <a:off x="3685383" y="1327708"/>
            <a:ext cx="7547044" cy="12183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5" name="Google Shape;1335;p45"/>
          <p:cNvSpPr/>
          <p:nvPr/>
        </p:nvSpPr>
        <p:spPr>
          <a:xfrm>
            <a:off x="4613663" y="3159376"/>
            <a:ext cx="4823407" cy="2422613"/>
          </a:xfrm>
          <a:prstGeom prst="rect">
            <a:avLst/>
          </a:prstGeom>
          <a:noFill/>
          <a:ln w="508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7" name="Google Shape;1337;p45"/>
          <p:cNvSpPr/>
          <p:nvPr/>
        </p:nvSpPr>
        <p:spPr>
          <a:xfrm>
            <a:off x="2291987" y="1345183"/>
            <a:ext cx="1192800" cy="121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8" name="Google Shape;1338;p45"/>
          <p:cNvSpPr txBox="1">
            <a:spLocks noGrp="1"/>
          </p:cNvSpPr>
          <p:nvPr>
            <p:ph type="title"/>
          </p:nvPr>
        </p:nvSpPr>
        <p:spPr>
          <a:xfrm>
            <a:off x="2266993" y="320183"/>
            <a:ext cx="1282103" cy="604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Bài 1: </a:t>
            </a:r>
            <a:endParaRPr dirty="0"/>
          </a:p>
        </p:txBody>
      </p:sp>
      <p:sp>
        <p:nvSpPr>
          <p:cNvPr id="1341" name="Google Shape;1341;p45"/>
          <p:cNvSpPr txBox="1"/>
          <p:nvPr/>
        </p:nvSpPr>
        <p:spPr>
          <a:xfrm>
            <a:off x="3799775" y="1419108"/>
            <a:ext cx="7410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a) Dùng ê-ke để nhận biết góc vuông của</a:t>
            </a:r>
            <a:endParaRPr sz="28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347" name="Google Shape;1347;p45"/>
          <p:cNvGrpSpPr/>
          <p:nvPr/>
        </p:nvGrpSpPr>
        <p:grpSpPr>
          <a:xfrm rot="1715601">
            <a:off x="2363925" y="1602916"/>
            <a:ext cx="984606" cy="662830"/>
            <a:chOff x="8294727" y="1794128"/>
            <a:chExt cx="1187856" cy="732979"/>
          </a:xfrm>
        </p:grpSpPr>
        <p:sp>
          <p:nvSpPr>
            <p:cNvPr id="1348" name="Google Shape;1348;p45"/>
            <p:cNvSpPr/>
            <p:nvPr/>
          </p:nvSpPr>
          <p:spPr>
            <a:xfrm>
              <a:off x="9026990" y="2199973"/>
              <a:ext cx="455594" cy="314769"/>
            </a:xfrm>
            <a:custGeom>
              <a:avLst/>
              <a:gdLst/>
              <a:ahLst/>
              <a:cxnLst/>
              <a:rect l="l" t="t" r="r" b="b"/>
              <a:pathLst>
                <a:path w="12711" h="8782" extrusionOk="0">
                  <a:moveTo>
                    <a:pt x="1774" y="1"/>
                  </a:moveTo>
                  <a:lnTo>
                    <a:pt x="1" y="3255"/>
                  </a:lnTo>
                  <a:lnTo>
                    <a:pt x="9711" y="8550"/>
                  </a:lnTo>
                  <a:cubicBezTo>
                    <a:pt x="9998" y="8707"/>
                    <a:pt x="10306" y="8782"/>
                    <a:pt x="10609" y="8782"/>
                  </a:cubicBezTo>
                  <a:cubicBezTo>
                    <a:pt x="11264" y="8782"/>
                    <a:pt x="11894" y="8434"/>
                    <a:pt x="12225" y="7823"/>
                  </a:cubicBezTo>
                  <a:cubicBezTo>
                    <a:pt x="12710" y="6917"/>
                    <a:pt x="12378" y="5794"/>
                    <a:pt x="11485" y="5309"/>
                  </a:cubicBezTo>
                  <a:lnTo>
                    <a:pt x="17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9043441" y="2209113"/>
              <a:ext cx="179356" cy="156022"/>
            </a:xfrm>
            <a:custGeom>
              <a:avLst/>
              <a:gdLst/>
              <a:ahLst/>
              <a:cxnLst/>
              <a:rect l="l" t="t" r="r" b="b"/>
              <a:pathLst>
                <a:path w="5004" h="4353" extrusionOk="0">
                  <a:moveTo>
                    <a:pt x="1775" y="1"/>
                  </a:moveTo>
                  <a:lnTo>
                    <a:pt x="1" y="3255"/>
                  </a:lnTo>
                  <a:lnTo>
                    <a:pt x="2017" y="4352"/>
                  </a:lnTo>
                  <a:lnTo>
                    <a:pt x="5003" y="1762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191919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8301609" y="1818967"/>
              <a:ext cx="955919" cy="708140"/>
            </a:xfrm>
            <a:custGeom>
              <a:avLst/>
              <a:gdLst/>
              <a:ahLst/>
              <a:cxnLst/>
              <a:rect l="l" t="t" r="r" b="b"/>
              <a:pathLst>
                <a:path w="26670" h="19757" extrusionOk="0">
                  <a:moveTo>
                    <a:pt x="9140" y="0"/>
                  </a:moveTo>
                  <a:cubicBezTo>
                    <a:pt x="6746" y="0"/>
                    <a:pt x="4744" y="741"/>
                    <a:pt x="3662" y="2719"/>
                  </a:cubicBezTo>
                  <a:cubicBezTo>
                    <a:pt x="0" y="9418"/>
                    <a:pt x="13986" y="17355"/>
                    <a:pt x="18299" y="19588"/>
                  </a:cubicBezTo>
                  <a:cubicBezTo>
                    <a:pt x="18510" y="19702"/>
                    <a:pt x="18737" y="19757"/>
                    <a:pt x="18961" y="19757"/>
                  </a:cubicBezTo>
                  <a:cubicBezTo>
                    <a:pt x="19438" y="19757"/>
                    <a:pt x="19897" y="19509"/>
                    <a:pt x="20149" y="19065"/>
                  </a:cubicBezTo>
                  <a:lnTo>
                    <a:pt x="26325" y="7759"/>
                  </a:lnTo>
                  <a:cubicBezTo>
                    <a:pt x="26670" y="7096"/>
                    <a:pt x="26427" y="6279"/>
                    <a:pt x="25764" y="5922"/>
                  </a:cubicBezTo>
                  <a:cubicBezTo>
                    <a:pt x="22796" y="4222"/>
                    <a:pt x="14853" y="0"/>
                    <a:pt x="9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8294727" y="1800759"/>
              <a:ext cx="920722" cy="673445"/>
            </a:xfrm>
            <a:custGeom>
              <a:avLst/>
              <a:gdLst/>
              <a:ahLst/>
              <a:cxnLst/>
              <a:rect l="l" t="t" r="r" b="b"/>
              <a:pathLst>
                <a:path w="25688" h="18789" extrusionOk="0">
                  <a:moveTo>
                    <a:pt x="8806" y="0"/>
                  </a:moveTo>
                  <a:cubicBezTo>
                    <a:pt x="6318" y="0"/>
                    <a:pt x="4236" y="771"/>
                    <a:pt x="3114" y="2831"/>
                  </a:cubicBezTo>
                  <a:cubicBezTo>
                    <a:pt x="1" y="8523"/>
                    <a:pt x="9176" y="15082"/>
                    <a:pt x="15058" y="18540"/>
                  </a:cubicBezTo>
                  <a:cubicBezTo>
                    <a:pt x="15344" y="18708"/>
                    <a:pt x="15657" y="18788"/>
                    <a:pt x="15966" y="18788"/>
                  </a:cubicBezTo>
                  <a:cubicBezTo>
                    <a:pt x="16527" y="18788"/>
                    <a:pt x="17074" y="18523"/>
                    <a:pt x="17419" y="18029"/>
                  </a:cubicBezTo>
                  <a:lnTo>
                    <a:pt x="17432" y="18004"/>
                  </a:lnTo>
                  <a:cubicBezTo>
                    <a:pt x="18338" y="16626"/>
                    <a:pt x="17189" y="15464"/>
                    <a:pt x="17700" y="14265"/>
                  </a:cubicBezTo>
                  <a:cubicBezTo>
                    <a:pt x="18210" y="13065"/>
                    <a:pt x="19678" y="14099"/>
                    <a:pt x="21196" y="12287"/>
                  </a:cubicBezTo>
                  <a:cubicBezTo>
                    <a:pt x="22306" y="10960"/>
                    <a:pt x="21834" y="9135"/>
                    <a:pt x="22842" y="8114"/>
                  </a:cubicBezTo>
                  <a:cubicBezTo>
                    <a:pt x="23455" y="7476"/>
                    <a:pt x="24374" y="7387"/>
                    <a:pt x="25190" y="6915"/>
                  </a:cubicBezTo>
                  <a:cubicBezTo>
                    <a:pt x="25688" y="6634"/>
                    <a:pt x="25688" y="5920"/>
                    <a:pt x="25178" y="5639"/>
                  </a:cubicBezTo>
                  <a:cubicBezTo>
                    <a:pt x="21615" y="3678"/>
                    <a:pt x="14240" y="0"/>
                    <a:pt x="8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8671611" y="1966710"/>
              <a:ext cx="170646" cy="233765"/>
            </a:xfrm>
            <a:custGeom>
              <a:avLst/>
              <a:gdLst/>
              <a:ahLst/>
              <a:cxnLst/>
              <a:rect l="l" t="t" r="r" b="b"/>
              <a:pathLst>
                <a:path w="4761" h="6522" fill="none" extrusionOk="0">
                  <a:moveTo>
                    <a:pt x="3484" y="1"/>
                  </a:moveTo>
                  <a:cubicBezTo>
                    <a:pt x="3484" y="1"/>
                    <a:pt x="4760" y="1711"/>
                    <a:pt x="3446" y="4122"/>
                  </a:cubicBezTo>
                  <a:cubicBezTo>
                    <a:pt x="2132" y="6521"/>
                    <a:pt x="1" y="6381"/>
                    <a:pt x="1" y="6381"/>
                  </a:cubicBezTo>
                </a:path>
              </a:pathLst>
            </a:custGeom>
            <a:noFill/>
            <a:ln w="79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8631754" y="2079901"/>
              <a:ext cx="47671" cy="38065"/>
            </a:xfrm>
            <a:custGeom>
              <a:avLst/>
              <a:gdLst/>
              <a:ahLst/>
              <a:cxnLst/>
              <a:rect l="l" t="t" r="r" b="b"/>
              <a:pathLst>
                <a:path w="1330" h="1062" extrusionOk="0">
                  <a:moveTo>
                    <a:pt x="674" y="1"/>
                  </a:moveTo>
                  <a:cubicBezTo>
                    <a:pt x="481" y="1"/>
                    <a:pt x="291" y="98"/>
                    <a:pt x="194" y="275"/>
                  </a:cubicBezTo>
                  <a:cubicBezTo>
                    <a:pt x="1" y="638"/>
                    <a:pt x="282" y="1062"/>
                    <a:pt x="660" y="1062"/>
                  </a:cubicBezTo>
                  <a:cubicBezTo>
                    <a:pt x="708" y="1062"/>
                    <a:pt x="757" y="1055"/>
                    <a:pt x="806" y="1041"/>
                  </a:cubicBezTo>
                  <a:cubicBezTo>
                    <a:pt x="1266" y="901"/>
                    <a:pt x="1329" y="288"/>
                    <a:pt x="921" y="58"/>
                  </a:cubicBezTo>
                  <a:cubicBezTo>
                    <a:pt x="843" y="19"/>
                    <a:pt x="758" y="1"/>
                    <a:pt x="6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8682579" y="1986280"/>
              <a:ext cx="48065" cy="37921"/>
            </a:xfrm>
            <a:custGeom>
              <a:avLst/>
              <a:gdLst/>
              <a:ahLst/>
              <a:cxnLst/>
              <a:rect l="l" t="t" r="r" b="b"/>
              <a:pathLst>
                <a:path w="1341" h="1058" extrusionOk="0">
                  <a:moveTo>
                    <a:pt x="663" y="1"/>
                  </a:moveTo>
                  <a:cubicBezTo>
                    <a:pt x="479" y="1"/>
                    <a:pt x="300" y="98"/>
                    <a:pt x="205" y="271"/>
                  </a:cubicBezTo>
                  <a:cubicBezTo>
                    <a:pt x="1" y="634"/>
                    <a:pt x="291" y="1058"/>
                    <a:pt x="671" y="1058"/>
                  </a:cubicBezTo>
                  <a:cubicBezTo>
                    <a:pt x="719" y="1058"/>
                    <a:pt x="768" y="1051"/>
                    <a:pt x="817" y="1037"/>
                  </a:cubicBezTo>
                  <a:cubicBezTo>
                    <a:pt x="1277" y="897"/>
                    <a:pt x="1341" y="284"/>
                    <a:pt x="920" y="67"/>
                  </a:cubicBezTo>
                  <a:cubicBezTo>
                    <a:pt x="838" y="22"/>
                    <a:pt x="750" y="1"/>
                    <a:pt x="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5" name="Google Shape;1355;p45"/>
            <p:cNvSpPr/>
            <p:nvPr/>
          </p:nvSpPr>
          <p:spPr>
            <a:xfrm>
              <a:off x="8629532" y="2158647"/>
              <a:ext cx="63620" cy="71685"/>
            </a:xfrm>
            <a:custGeom>
              <a:avLst/>
              <a:gdLst/>
              <a:ahLst/>
              <a:cxnLst/>
              <a:rect l="l" t="t" r="r" b="b"/>
              <a:pathLst>
                <a:path w="1775" h="2000" extrusionOk="0">
                  <a:moveTo>
                    <a:pt x="1177" y="1"/>
                  </a:moveTo>
                  <a:cubicBezTo>
                    <a:pt x="873" y="1"/>
                    <a:pt x="513" y="255"/>
                    <a:pt x="281" y="669"/>
                  </a:cubicBezTo>
                  <a:cubicBezTo>
                    <a:pt x="1" y="1192"/>
                    <a:pt x="52" y="1753"/>
                    <a:pt x="383" y="1945"/>
                  </a:cubicBezTo>
                  <a:cubicBezTo>
                    <a:pt x="453" y="1982"/>
                    <a:pt x="530" y="2000"/>
                    <a:pt x="610" y="2000"/>
                  </a:cubicBezTo>
                  <a:cubicBezTo>
                    <a:pt x="914" y="2000"/>
                    <a:pt x="1272" y="1746"/>
                    <a:pt x="1494" y="1332"/>
                  </a:cubicBezTo>
                  <a:cubicBezTo>
                    <a:pt x="1774" y="809"/>
                    <a:pt x="1736" y="235"/>
                    <a:pt x="1404" y="56"/>
                  </a:cubicBezTo>
                  <a:cubicBezTo>
                    <a:pt x="1335" y="19"/>
                    <a:pt x="1258" y="1"/>
                    <a:pt x="1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8758529" y="1922946"/>
              <a:ext cx="63585" cy="71864"/>
            </a:xfrm>
            <a:custGeom>
              <a:avLst/>
              <a:gdLst/>
              <a:ahLst/>
              <a:cxnLst/>
              <a:rect l="l" t="t" r="r" b="b"/>
              <a:pathLst>
                <a:path w="1774" h="2005" extrusionOk="0">
                  <a:moveTo>
                    <a:pt x="1165" y="0"/>
                  </a:moveTo>
                  <a:cubicBezTo>
                    <a:pt x="856" y="0"/>
                    <a:pt x="501" y="262"/>
                    <a:pt x="281" y="673"/>
                  </a:cubicBezTo>
                  <a:cubicBezTo>
                    <a:pt x="0" y="1196"/>
                    <a:pt x="38" y="1758"/>
                    <a:pt x="370" y="1949"/>
                  </a:cubicBezTo>
                  <a:cubicBezTo>
                    <a:pt x="440" y="1986"/>
                    <a:pt x="517" y="2004"/>
                    <a:pt x="598" y="2004"/>
                  </a:cubicBezTo>
                  <a:cubicBezTo>
                    <a:pt x="906" y="2004"/>
                    <a:pt x="1271" y="1750"/>
                    <a:pt x="1493" y="1337"/>
                  </a:cubicBezTo>
                  <a:cubicBezTo>
                    <a:pt x="1774" y="813"/>
                    <a:pt x="1735" y="239"/>
                    <a:pt x="1404" y="60"/>
                  </a:cubicBezTo>
                  <a:cubicBezTo>
                    <a:pt x="1330" y="20"/>
                    <a:pt x="1249" y="0"/>
                    <a:pt x="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7" name="Google Shape;1357;p45"/>
            <p:cNvSpPr/>
            <p:nvPr/>
          </p:nvSpPr>
          <p:spPr>
            <a:xfrm>
              <a:off x="8344118" y="1794128"/>
              <a:ext cx="343084" cy="388461"/>
            </a:xfrm>
            <a:custGeom>
              <a:avLst/>
              <a:gdLst/>
              <a:ahLst/>
              <a:cxnLst/>
              <a:rect l="l" t="t" r="r" b="b"/>
              <a:pathLst>
                <a:path w="9572" h="10838" extrusionOk="0">
                  <a:moveTo>
                    <a:pt x="7077" y="0"/>
                  </a:moveTo>
                  <a:cubicBezTo>
                    <a:pt x="4589" y="0"/>
                    <a:pt x="2509" y="770"/>
                    <a:pt x="1392" y="2838"/>
                  </a:cubicBezTo>
                  <a:cubicBezTo>
                    <a:pt x="1" y="5377"/>
                    <a:pt x="1060" y="8070"/>
                    <a:pt x="3166" y="10596"/>
                  </a:cubicBezTo>
                  <a:cubicBezTo>
                    <a:pt x="3294" y="10757"/>
                    <a:pt x="3479" y="10837"/>
                    <a:pt x="3662" y="10837"/>
                  </a:cubicBezTo>
                  <a:cubicBezTo>
                    <a:pt x="3842" y="10837"/>
                    <a:pt x="4022" y="10761"/>
                    <a:pt x="4148" y="10609"/>
                  </a:cubicBezTo>
                  <a:cubicBezTo>
                    <a:pt x="4174" y="10571"/>
                    <a:pt x="4199" y="10532"/>
                    <a:pt x="4225" y="10494"/>
                  </a:cubicBezTo>
                  <a:cubicBezTo>
                    <a:pt x="4403" y="10175"/>
                    <a:pt x="4365" y="9780"/>
                    <a:pt x="4161" y="9333"/>
                  </a:cubicBezTo>
                  <a:cubicBezTo>
                    <a:pt x="4033" y="9065"/>
                    <a:pt x="4199" y="8733"/>
                    <a:pt x="4505" y="8695"/>
                  </a:cubicBezTo>
                  <a:cubicBezTo>
                    <a:pt x="4990" y="8631"/>
                    <a:pt x="5348" y="8440"/>
                    <a:pt x="5513" y="8121"/>
                  </a:cubicBezTo>
                  <a:cubicBezTo>
                    <a:pt x="5692" y="7814"/>
                    <a:pt x="5654" y="7406"/>
                    <a:pt x="5450" y="6972"/>
                  </a:cubicBezTo>
                  <a:cubicBezTo>
                    <a:pt x="5322" y="6692"/>
                    <a:pt x="5501" y="6372"/>
                    <a:pt x="5794" y="6334"/>
                  </a:cubicBezTo>
                  <a:cubicBezTo>
                    <a:pt x="6279" y="6258"/>
                    <a:pt x="6636" y="6079"/>
                    <a:pt x="6802" y="5760"/>
                  </a:cubicBezTo>
                  <a:cubicBezTo>
                    <a:pt x="6981" y="5441"/>
                    <a:pt x="6943" y="5045"/>
                    <a:pt x="6738" y="4599"/>
                  </a:cubicBezTo>
                  <a:cubicBezTo>
                    <a:pt x="6611" y="4331"/>
                    <a:pt x="6790" y="4012"/>
                    <a:pt x="7083" y="3961"/>
                  </a:cubicBezTo>
                  <a:cubicBezTo>
                    <a:pt x="7568" y="3897"/>
                    <a:pt x="7925" y="3706"/>
                    <a:pt x="8091" y="3399"/>
                  </a:cubicBezTo>
                  <a:cubicBezTo>
                    <a:pt x="8270" y="3080"/>
                    <a:pt x="8231" y="2672"/>
                    <a:pt x="8027" y="2238"/>
                  </a:cubicBezTo>
                  <a:cubicBezTo>
                    <a:pt x="7900" y="1957"/>
                    <a:pt x="8078" y="1638"/>
                    <a:pt x="8385" y="1600"/>
                  </a:cubicBezTo>
                  <a:cubicBezTo>
                    <a:pt x="8857" y="1536"/>
                    <a:pt x="9214" y="1358"/>
                    <a:pt x="9393" y="1039"/>
                  </a:cubicBezTo>
                  <a:lnTo>
                    <a:pt x="9393" y="1026"/>
                  </a:lnTo>
                  <a:cubicBezTo>
                    <a:pt x="9571" y="630"/>
                    <a:pt x="9316" y="171"/>
                    <a:pt x="8882" y="120"/>
                  </a:cubicBezTo>
                  <a:cubicBezTo>
                    <a:pt x="8263" y="42"/>
                    <a:pt x="7659" y="0"/>
                    <a:pt x="7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98" name="Google Shape;1398;p45"/>
          <p:cNvGrpSpPr/>
          <p:nvPr/>
        </p:nvGrpSpPr>
        <p:grpSpPr>
          <a:xfrm>
            <a:off x="10616010" y="384889"/>
            <a:ext cx="1323596" cy="965386"/>
            <a:chOff x="8916925" y="303881"/>
            <a:chExt cx="1323596" cy="965386"/>
          </a:xfrm>
        </p:grpSpPr>
        <p:grpSp>
          <p:nvGrpSpPr>
            <p:cNvPr id="1399" name="Google Shape;1399;p45"/>
            <p:cNvGrpSpPr/>
            <p:nvPr/>
          </p:nvGrpSpPr>
          <p:grpSpPr>
            <a:xfrm>
              <a:off x="9466238" y="303881"/>
              <a:ext cx="774282" cy="965386"/>
              <a:chOff x="9504519" y="2667288"/>
              <a:chExt cx="976027" cy="1216925"/>
            </a:xfrm>
          </p:grpSpPr>
          <p:sp>
            <p:nvSpPr>
              <p:cNvPr id="1400" name="Google Shape;1400;p45"/>
              <p:cNvSpPr/>
              <p:nvPr/>
            </p:nvSpPr>
            <p:spPr>
              <a:xfrm>
                <a:off x="9504519" y="3561092"/>
                <a:ext cx="294088" cy="32312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015" extrusionOk="0">
                    <a:moveTo>
                      <a:pt x="2360" y="1"/>
                    </a:moveTo>
                    <a:lnTo>
                      <a:pt x="51" y="8614"/>
                    </a:lnTo>
                    <a:cubicBezTo>
                      <a:pt x="0" y="8826"/>
                      <a:pt x="173" y="9014"/>
                      <a:pt x="368" y="9014"/>
                    </a:cubicBezTo>
                    <a:cubicBezTo>
                      <a:pt x="419" y="9014"/>
                      <a:pt x="472" y="9001"/>
                      <a:pt x="523" y="8972"/>
                    </a:cubicBezTo>
                    <a:lnTo>
                      <a:pt x="8205" y="4442"/>
                    </a:lnTo>
                    <a:lnTo>
                      <a:pt x="23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>
                <a:off x="9589107" y="2882378"/>
                <a:ext cx="725416" cy="837460"/>
              </a:xfrm>
              <a:custGeom>
                <a:avLst/>
                <a:gdLst/>
                <a:ahLst/>
                <a:cxnLst/>
                <a:rect l="l" t="t" r="r" b="b"/>
                <a:pathLst>
                  <a:path w="20239" h="23365" extrusionOk="0">
                    <a:moveTo>
                      <a:pt x="14394" y="0"/>
                    </a:moveTo>
                    <a:lnTo>
                      <a:pt x="0" y="18937"/>
                    </a:lnTo>
                    <a:cubicBezTo>
                      <a:pt x="524" y="19333"/>
                      <a:pt x="753" y="19983"/>
                      <a:pt x="843" y="20392"/>
                    </a:cubicBezTo>
                    <a:cubicBezTo>
                      <a:pt x="890" y="20568"/>
                      <a:pt x="1045" y="20701"/>
                      <a:pt x="1229" y="20701"/>
                    </a:cubicBezTo>
                    <a:cubicBezTo>
                      <a:pt x="1244" y="20701"/>
                      <a:pt x="1260" y="20700"/>
                      <a:pt x="1277" y="20698"/>
                    </a:cubicBezTo>
                    <a:cubicBezTo>
                      <a:pt x="1365" y="20688"/>
                      <a:pt x="1454" y="20682"/>
                      <a:pt x="1541" y="20682"/>
                    </a:cubicBezTo>
                    <a:cubicBezTo>
                      <a:pt x="2635" y="20682"/>
                      <a:pt x="3601" y="21477"/>
                      <a:pt x="3790" y="22599"/>
                    </a:cubicBezTo>
                    <a:cubicBezTo>
                      <a:pt x="3827" y="22783"/>
                      <a:pt x="4004" y="22919"/>
                      <a:pt x="4198" y="22919"/>
                    </a:cubicBezTo>
                    <a:cubicBezTo>
                      <a:pt x="4207" y="22919"/>
                      <a:pt x="4216" y="22919"/>
                      <a:pt x="4224" y="22918"/>
                    </a:cubicBezTo>
                    <a:cubicBezTo>
                      <a:pt x="4305" y="22909"/>
                      <a:pt x="4386" y="22905"/>
                      <a:pt x="4467" y="22905"/>
                    </a:cubicBezTo>
                    <a:cubicBezTo>
                      <a:pt x="4958" y="22905"/>
                      <a:pt x="5439" y="23069"/>
                      <a:pt x="5845" y="23365"/>
                    </a:cubicBezTo>
                    <a:lnTo>
                      <a:pt x="20239" y="4428"/>
                    </a:lnTo>
                    <a:lnTo>
                      <a:pt x="143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>
                <a:off x="9504519" y="3762348"/>
                <a:ext cx="114338" cy="121864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400" extrusionOk="0">
                    <a:moveTo>
                      <a:pt x="855" y="1"/>
                    </a:moveTo>
                    <a:lnTo>
                      <a:pt x="51" y="2999"/>
                    </a:lnTo>
                    <a:cubicBezTo>
                      <a:pt x="0" y="3211"/>
                      <a:pt x="173" y="3399"/>
                      <a:pt x="368" y="3399"/>
                    </a:cubicBezTo>
                    <a:cubicBezTo>
                      <a:pt x="419" y="3399"/>
                      <a:pt x="472" y="3386"/>
                      <a:pt x="523" y="3357"/>
                    </a:cubicBezTo>
                    <a:lnTo>
                      <a:pt x="3190" y="1774"/>
                    </a:ln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>
                <a:off x="9648570" y="2916214"/>
                <a:ext cx="516849" cy="679681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18963" fill="none" extrusionOk="0">
                    <a:moveTo>
                      <a:pt x="0" y="18963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>
                <a:off x="9748714" y="2992128"/>
                <a:ext cx="516885" cy="680147"/>
              </a:xfrm>
              <a:custGeom>
                <a:avLst/>
                <a:gdLst/>
                <a:ahLst/>
                <a:cxnLst/>
                <a:rect l="l" t="t" r="r" b="b"/>
                <a:pathLst>
                  <a:path w="14421" h="18976" fill="none" extrusionOk="0">
                    <a:moveTo>
                      <a:pt x="1" y="18976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>
                <a:off x="10105490" y="2667288"/>
                <a:ext cx="375056" cy="373371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0417" extrusionOk="0">
                    <a:moveTo>
                      <a:pt x="5614" y="0"/>
                    </a:moveTo>
                    <a:cubicBezTo>
                      <a:pt x="4966" y="0"/>
                      <a:pt x="4325" y="291"/>
                      <a:pt x="3905" y="846"/>
                    </a:cubicBezTo>
                    <a:lnTo>
                      <a:pt x="0" y="5976"/>
                    </a:lnTo>
                    <a:lnTo>
                      <a:pt x="5845" y="10416"/>
                    </a:lnTo>
                    <a:lnTo>
                      <a:pt x="9749" y="5287"/>
                    </a:lnTo>
                    <a:cubicBezTo>
                      <a:pt x="10464" y="4342"/>
                      <a:pt x="10285" y="2990"/>
                      <a:pt x="9341" y="2275"/>
                    </a:cubicBezTo>
                    <a:lnTo>
                      <a:pt x="6917" y="438"/>
                    </a:lnTo>
                    <a:cubicBezTo>
                      <a:pt x="6527" y="143"/>
                      <a:pt x="6069" y="0"/>
                      <a:pt x="5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>
                <a:off x="10189649" y="2809654"/>
                <a:ext cx="156918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66" extrusionOk="0">
                    <a:moveTo>
                      <a:pt x="1621" y="0"/>
                    </a:moveTo>
                    <a:cubicBezTo>
                      <a:pt x="1621" y="0"/>
                      <a:pt x="0" y="2348"/>
                      <a:pt x="1276" y="3318"/>
                    </a:cubicBezTo>
                    <a:cubicBezTo>
                      <a:pt x="1505" y="3494"/>
                      <a:pt x="1752" y="3565"/>
                      <a:pt x="2004" y="3565"/>
                    </a:cubicBezTo>
                    <a:cubicBezTo>
                      <a:pt x="3144" y="3565"/>
                      <a:pt x="4377" y="2093"/>
                      <a:pt x="4377" y="2093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>
                <a:off x="10267857" y="2765711"/>
                <a:ext cx="41183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63" extrusionOk="0">
                    <a:moveTo>
                      <a:pt x="806" y="0"/>
                    </a:moveTo>
                    <a:cubicBezTo>
                      <a:pt x="618" y="0"/>
                      <a:pt x="370" y="149"/>
                      <a:pt x="179" y="397"/>
                    </a:cubicBezTo>
                    <a:cubicBezTo>
                      <a:pt x="102" y="499"/>
                      <a:pt x="39" y="614"/>
                      <a:pt x="0" y="741"/>
                    </a:cubicBezTo>
                    <a:cubicBezTo>
                      <a:pt x="115" y="780"/>
                      <a:pt x="217" y="831"/>
                      <a:pt x="319" y="907"/>
                    </a:cubicBezTo>
                    <a:cubicBezTo>
                      <a:pt x="409" y="984"/>
                      <a:pt x="485" y="1061"/>
                      <a:pt x="562" y="1163"/>
                    </a:cubicBezTo>
                    <a:cubicBezTo>
                      <a:pt x="664" y="1086"/>
                      <a:pt x="753" y="997"/>
                      <a:pt x="830" y="895"/>
                    </a:cubicBezTo>
                    <a:cubicBezTo>
                      <a:pt x="1085" y="563"/>
                      <a:pt x="1149" y="193"/>
                      <a:pt x="970" y="52"/>
                    </a:cubicBezTo>
                    <a:cubicBezTo>
                      <a:pt x="925" y="17"/>
                      <a:pt x="869" y="0"/>
                      <a:pt x="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>
                <a:off x="10337355" y="2818758"/>
                <a:ext cx="41219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63" extrusionOk="0">
                    <a:moveTo>
                      <a:pt x="809" y="1"/>
                    </a:moveTo>
                    <a:cubicBezTo>
                      <a:pt x="624" y="1"/>
                      <a:pt x="383" y="149"/>
                      <a:pt x="192" y="397"/>
                    </a:cubicBezTo>
                    <a:cubicBezTo>
                      <a:pt x="116" y="499"/>
                      <a:pt x="52" y="614"/>
                      <a:pt x="1" y="742"/>
                    </a:cubicBezTo>
                    <a:cubicBezTo>
                      <a:pt x="116" y="780"/>
                      <a:pt x="231" y="831"/>
                      <a:pt x="320" y="908"/>
                    </a:cubicBezTo>
                    <a:cubicBezTo>
                      <a:pt x="409" y="984"/>
                      <a:pt x="499" y="1061"/>
                      <a:pt x="562" y="1163"/>
                    </a:cubicBezTo>
                    <a:cubicBezTo>
                      <a:pt x="664" y="1086"/>
                      <a:pt x="767" y="997"/>
                      <a:pt x="843" y="895"/>
                    </a:cubicBezTo>
                    <a:cubicBezTo>
                      <a:pt x="1098" y="563"/>
                      <a:pt x="1149" y="193"/>
                      <a:pt x="971" y="53"/>
                    </a:cubicBezTo>
                    <a:cubicBezTo>
                      <a:pt x="926" y="17"/>
                      <a:pt x="870" y="1"/>
                      <a:pt x="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>
                <a:off x="10219362" y="27788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82" y="0"/>
                    </a:moveTo>
                    <a:cubicBezTo>
                      <a:pt x="346" y="0"/>
                      <a:pt x="227" y="48"/>
                      <a:pt x="154" y="146"/>
                    </a:cubicBezTo>
                    <a:cubicBezTo>
                      <a:pt x="1" y="350"/>
                      <a:pt x="103" y="695"/>
                      <a:pt x="383" y="911"/>
                    </a:cubicBezTo>
                    <a:cubicBezTo>
                      <a:pt x="526" y="1022"/>
                      <a:pt x="688" y="1076"/>
                      <a:pt x="835" y="1076"/>
                    </a:cubicBezTo>
                    <a:cubicBezTo>
                      <a:pt x="978" y="1076"/>
                      <a:pt x="1106" y="1025"/>
                      <a:pt x="1187" y="924"/>
                    </a:cubicBezTo>
                    <a:cubicBezTo>
                      <a:pt x="1341" y="720"/>
                      <a:pt x="1238" y="375"/>
                      <a:pt x="945" y="171"/>
                    </a:cubicBezTo>
                    <a:cubicBezTo>
                      <a:pt x="798" y="58"/>
                      <a:pt x="631" y="0"/>
                      <a:pt x="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>
                <a:off x="10334631" y="28664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95" y="0"/>
                    </a:moveTo>
                    <a:cubicBezTo>
                      <a:pt x="354" y="0"/>
                      <a:pt x="229" y="51"/>
                      <a:pt x="153" y="152"/>
                    </a:cubicBezTo>
                    <a:cubicBezTo>
                      <a:pt x="0" y="356"/>
                      <a:pt x="102" y="688"/>
                      <a:pt x="383" y="905"/>
                    </a:cubicBezTo>
                    <a:cubicBezTo>
                      <a:pt x="530" y="1018"/>
                      <a:pt x="698" y="1076"/>
                      <a:pt x="848" y="1076"/>
                    </a:cubicBezTo>
                    <a:cubicBezTo>
                      <a:pt x="985" y="1076"/>
                      <a:pt x="1108" y="1028"/>
                      <a:pt x="1187" y="930"/>
                    </a:cubicBezTo>
                    <a:cubicBezTo>
                      <a:pt x="1340" y="726"/>
                      <a:pt x="1238" y="382"/>
                      <a:pt x="945" y="165"/>
                    </a:cubicBezTo>
                    <a:cubicBezTo>
                      <a:pt x="802" y="54"/>
                      <a:pt x="640" y="0"/>
                      <a:pt x="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>
                <a:off x="10097247" y="2881447"/>
                <a:ext cx="217743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748" extrusionOk="0">
                    <a:moveTo>
                      <a:pt x="230" y="1"/>
                    </a:moveTo>
                    <a:lnTo>
                      <a:pt x="1" y="307"/>
                    </a:lnTo>
                    <a:lnTo>
                      <a:pt x="5845" y="4748"/>
                    </a:lnTo>
                    <a:lnTo>
                      <a:pt x="6075" y="444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1412" name="Google Shape;1412;p45"/>
            <p:cNvCxnSpPr/>
            <p:nvPr/>
          </p:nvCxnSpPr>
          <p:spPr>
            <a:xfrm>
              <a:off x="8916925" y="1244225"/>
              <a:ext cx="525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1" name="Google Shape;1335;p45">
            <a:extLst>
              <a:ext uri="{FF2B5EF4-FFF2-40B4-BE49-F238E27FC236}">
                <a16:creationId xmlns:a16="http://schemas.microsoft.com/office/drawing/2014/main" xmlns="" id="{654E212E-C24B-4AB1-A85C-1AC9B44AD47E}"/>
              </a:ext>
            </a:extLst>
          </p:cNvPr>
          <p:cNvSpPr/>
          <p:nvPr/>
        </p:nvSpPr>
        <p:spPr>
          <a:xfrm>
            <a:off x="4637754" y="5191194"/>
            <a:ext cx="320304" cy="390795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3FE375D-81F0-4009-953D-090DE1D5F8AA}"/>
              </a:ext>
            </a:extLst>
          </p:cNvPr>
          <p:cNvSpPr txBox="1"/>
          <p:nvPr/>
        </p:nvSpPr>
        <p:spPr>
          <a:xfrm>
            <a:off x="3845128" y="1993215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hình bên rồi đánh dấu góc vuông (theo mẫu)</a:t>
            </a:r>
            <a:endParaRPr lang="en-US" sz="2800" dirty="0"/>
          </a:p>
        </p:txBody>
      </p:sp>
      <p:pic>
        <p:nvPicPr>
          <p:cNvPr id="91" name="Picture 2">
            <a:extLst>
              <a:ext uri="{FF2B5EF4-FFF2-40B4-BE49-F238E27FC236}">
                <a16:creationId xmlns:a16="http://schemas.microsoft.com/office/drawing/2014/main" xmlns="" id="{54324B84-2FB5-47CD-9B0A-63506801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27389" y="2816076"/>
            <a:ext cx="1689093" cy="234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Google Shape;1335;p45">
            <a:extLst>
              <a:ext uri="{FF2B5EF4-FFF2-40B4-BE49-F238E27FC236}">
                <a16:creationId xmlns:a16="http://schemas.microsoft.com/office/drawing/2014/main" xmlns="" id="{3A32102B-2569-4F18-8BC6-9008C05718FD}"/>
              </a:ext>
            </a:extLst>
          </p:cNvPr>
          <p:cNvSpPr/>
          <p:nvPr/>
        </p:nvSpPr>
        <p:spPr>
          <a:xfrm>
            <a:off x="4637754" y="3159376"/>
            <a:ext cx="320304" cy="390795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xmlns="" id="{D5AFAB8F-242D-4E80-AE3C-225DF08F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5901" y="3145300"/>
            <a:ext cx="1689093" cy="234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Google Shape;1335;p45">
            <a:extLst>
              <a:ext uri="{FF2B5EF4-FFF2-40B4-BE49-F238E27FC236}">
                <a16:creationId xmlns:a16="http://schemas.microsoft.com/office/drawing/2014/main" xmlns="" id="{44A45A6F-1661-4E67-A290-8410472FECF2}"/>
              </a:ext>
            </a:extLst>
          </p:cNvPr>
          <p:cNvSpPr/>
          <p:nvPr/>
        </p:nvSpPr>
        <p:spPr>
          <a:xfrm>
            <a:off x="9104991" y="3183665"/>
            <a:ext cx="332078" cy="390795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xmlns="" id="{01C554EA-7441-4E5A-9550-61E8E5D8A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42845" y="3587959"/>
            <a:ext cx="1689093" cy="234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Google Shape;1335;p45">
            <a:extLst>
              <a:ext uri="{FF2B5EF4-FFF2-40B4-BE49-F238E27FC236}">
                <a16:creationId xmlns:a16="http://schemas.microsoft.com/office/drawing/2014/main" xmlns="" id="{3B8DDDE4-39DF-49E4-9E1C-FE7C7393EB1F}"/>
              </a:ext>
            </a:extLst>
          </p:cNvPr>
          <p:cNvSpPr/>
          <p:nvPr/>
        </p:nvSpPr>
        <p:spPr>
          <a:xfrm>
            <a:off x="9101732" y="5176194"/>
            <a:ext cx="332078" cy="390795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7F31A5C-AFC4-420A-B654-34AD94EEFBAD}"/>
              </a:ext>
            </a:extLst>
          </p:cNvPr>
          <p:cNvSpPr txBox="1"/>
          <p:nvPr/>
        </p:nvSpPr>
        <p:spPr>
          <a:xfrm>
            <a:off x="3094592" y="6235143"/>
            <a:ext cx="78615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Hình chữ nhật có 4 góc vuông</a:t>
            </a:r>
            <a:endParaRPr lang="en-US" sz="3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67" grpId="0" animBg="1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F8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45"/>
          <p:cNvSpPr/>
          <p:nvPr/>
        </p:nvSpPr>
        <p:spPr>
          <a:xfrm>
            <a:off x="3715103" y="1350275"/>
            <a:ext cx="7493700" cy="1809929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8" name="Google Shape;1338;p45"/>
          <p:cNvSpPr txBox="1">
            <a:spLocks noGrp="1"/>
          </p:cNvSpPr>
          <p:nvPr>
            <p:ph type="title"/>
          </p:nvPr>
        </p:nvSpPr>
        <p:spPr>
          <a:xfrm>
            <a:off x="2266993" y="320183"/>
            <a:ext cx="1282103" cy="604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Bài 1: </a:t>
            </a:r>
            <a:endParaRPr dirty="0"/>
          </a:p>
        </p:txBody>
      </p:sp>
      <p:sp>
        <p:nvSpPr>
          <p:cNvPr id="1340" name="Google Shape;1340;p45"/>
          <p:cNvSpPr/>
          <p:nvPr/>
        </p:nvSpPr>
        <p:spPr>
          <a:xfrm>
            <a:off x="2242606" y="1346625"/>
            <a:ext cx="1192800" cy="1218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82" name="Google Shape;1382;p45"/>
          <p:cNvGrpSpPr/>
          <p:nvPr/>
        </p:nvGrpSpPr>
        <p:grpSpPr>
          <a:xfrm>
            <a:off x="2478432" y="1558029"/>
            <a:ext cx="744678" cy="811787"/>
            <a:chOff x="8444764" y="3904929"/>
            <a:chExt cx="869037" cy="947353"/>
          </a:xfrm>
        </p:grpSpPr>
        <p:sp>
          <p:nvSpPr>
            <p:cNvPr id="1383" name="Google Shape;1383;p45"/>
            <p:cNvSpPr/>
            <p:nvPr/>
          </p:nvSpPr>
          <p:spPr>
            <a:xfrm>
              <a:off x="8445194" y="3904929"/>
              <a:ext cx="868607" cy="946923"/>
            </a:xfrm>
            <a:custGeom>
              <a:avLst/>
              <a:gdLst/>
              <a:ahLst/>
              <a:cxnLst/>
              <a:rect l="l" t="t" r="r" b="b"/>
              <a:pathLst>
                <a:path w="24234" h="26419" extrusionOk="0">
                  <a:moveTo>
                    <a:pt x="12111" y="1"/>
                  </a:moveTo>
                  <a:cubicBezTo>
                    <a:pt x="11821" y="1"/>
                    <a:pt x="11530" y="151"/>
                    <a:pt x="11371" y="451"/>
                  </a:cubicBezTo>
                  <a:lnTo>
                    <a:pt x="205" y="21544"/>
                  </a:lnTo>
                  <a:cubicBezTo>
                    <a:pt x="1" y="21927"/>
                    <a:pt x="116" y="22399"/>
                    <a:pt x="460" y="22654"/>
                  </a:cubicBezTo>
                  <a:cubicBezTo>
                    <a:pt x="1979" y="23764"/>
                    <a:pt x="6266" y="26418"/>
                    <a:pt x="12124" y="26418"/>
                  </a:cubicBezTo>
                  <a:cubicBezTo>
                    <a:pt x="17981" y="26418"/>
                    <a:pt x="22256" y="23764"/>
                    <a:pt x="23774" y="22654"/>
                  </a:cubicBezTo>
                  <a:cubicBezTo>
                    <a:pt x="24131" y="22399"/>
                    <a:pt x="24234" y="21927"/>
                    <a:pt x="24029" y="21544"/>
                  </a:cubicBezTo>
                  <a:lnTo>
                    <a:pt x="12851" y="451"/>
                  </a:lnTo>
                  <a:cubicBezTo>
                    <a:pt x="12691" y="151"/>
                    <a:pt x="12401" y="1"/>
                    <a:pt x="12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8445194" y="4597980"/>
              <a:ext cx="868607" cy="254303"/>
            </a:xfrm>
            <a:custGeom>
              <a:avLst/>
              <a:gdLst/>
              <a:ahLst/>
              <a:cxnLst/>
              <a:rect l="l" t="t" r="r" b="b"/>
              <a:pathLst>
                <a:path w="24234" h="7095" extrusionOk="0">
                  <a:moveTo>
                    <a:pt x="22855" y="0"/>
                  </a:moveTo>
                  <a:cubicBezTo>
                    <a:pt x="22447" y="523"/>
                    <a:pt x="21898" y="1149"/>
                    <a:pt x="21503" y="1314"/>
                  </a:cubicBezTo>
                  <a:cubicBezTo>
                    <a:pt x="21221" y="1425"/>
                    <a:pt x="21022" y="1441"/>
                    <a:pt x="20818" y="1441"/>
                  </a:cubicBezTo>
                  <a:cubicBezTo>
                    <a:pt x="20740" y="1441"/>
                    <a:pt x="20661" y="1438"/>
                    <a:pt x="20576" y="1438"/>
                  </a:cubicBezTo>
                  <a:cubicBezTo>
                    <a:pt x="20322" y="1438"/>
                    <a:pt x="20017" y="1459"/>
                    <a:pt x="19525" y="1621"/>
                  </a:cubicBezTo>
                  <a:cubicBezTo>
                    <a:pt x="18453" y="1978"/>
                    <a:pt x="18223" y="2756"/>
                    <a:pt x="17317" y="3037"/>
                  </a:cubicBezTo>
                  <a:cubicBezTo>
                    <a:pt x="16911" y="3165"/>
                    <a:pt x="16631" y="3198"/>
                    <a:pt x="16347" y="3198"/>
                  </a:cubicBezTo>
                  <a:cubicBezTo>
                    <a:pt x="16051" y="3198"/>
                    <a:pt x="15751" y="3162"/>
                    <a:pt x="15297" y="3162"/>
                  </a:cubicBezTo>
                  <a:cubicBezTo>
                    <a:pt x="15230" y="3162"/>
                    <a:pt x="15159" y="3163"/>
                    <a:pt x="15084" y="3165"/>
                  </a:cubicBezTo>
                  <a:cubicBezTo>
                    <a:pt x="14052" y="3190"/>
                    <a:pt x="13381" y="3624"/>
                    <a:pt x="12163" y="3624"/>
                  </a:cubicBezTo>
                  <a:cubicBezTo>
                    <a:pt x="12146" y="3624"/>
                    <a:pt x="12128" y="3624"/>
                    <a:pt x="12111" y="3624"/>
                  </a:cubicBezTo>
                  <a:cubicBezTo>
                    <a:pt x="10860" y="3611"/>
                    <a:pt x="11154" y="3420"/>
                    <a:pt x="10337" y="3343"/>
                  </a:cubicBezTo>
                  <a:cubicBezTo>
                    <a:pt x="10242" y="3335"/>
                    <a:pt x="10153" y="3331"/>
                    <a:pt x="10067" y="3331"/>
                  </a:cubicBezTo>
                  <a:cubicBezTo>
                    <a:pt x="9624" y="3331"/>
                    <a:pt x="9282" y="3430"/>
                    <a:pt x="8833" y="3430"/>
                  </a:cubicBezTo>
                  <a:cubicBezTo>
                    <a:pt x="8621" y="3430"/>
                    <a:pt x="8386" y="3408"/>
                    <a:pt x="8104" y="3343"/>
                  </a:cubicBezTo>
                  <a:cubicBezTo>
                    <a:pt x="7096" y="3114"/>
                    <a:pt x="6828" y="2744"/>
                    <a:pt x="6432" y="2514"/>
                  </a:cubicBezTo>
                  <a:cubicBezTo>
                    <a:pt x="6037" y="2284"/>
                    <a:pt x="5718" y="2157"/>
                    <a:pt x="4825" y="2080"/>
                  </a:cubicBezTo>
                  <a:cubicBezTo>
                    <a:pt x="3918" y="2004"/>
                    <a:pt x="3536" y="1876"/>
                    <a:pt x="2898" y="983"/>
                  </a:cubicBezTo>
                  <a:cubicBezTo>
                    <a:pt x="2489" y="408"/>
                    <a:pt x="1736" y="268"/>
                    <a:pt x="1252" y="230"/>
                  </a:cubicBezTo>
                  <a:lnTo>
                    <a:pt x="192" y="2208"/>
                  </a:lnTo>
                  <a:cubicBezTo>
                    <a:pt x="1" y="2603"/>
                    <a:pt x="103" y="3075"/>
                    <a:pt x="460" y="3331"/>
                  </a:cubicBezTo>
                  <a:cubicBezTo>
                    <a:pt x="1979" y="4428"/>
                    <a:pt x="6254" y="7095"/>
                    <a:pt x="12111" y="7095"/>
                  </a:cubicBezTo>
                  <a:cubicBezTo>
                    <a:pt x="17968" y="7095"/>
                    <a:pt x="22256" y="4428"/>
                    <a:pt x="23774" y="3331"/>
                  </a:cubicBezTo>
                  <a:cubicBezTo>
                    <a:pt x="24119" y="3075"/>
                    <a:pt x="24234" y="2603"/>
                    <a:pt x="24029" y="2208"/>
                  </a:cubicBezTo>
                  <a:lnTo>
                    <a:pt x="22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45"/>
            <p:cNvSpPr/>
            <p:nvPr/>
          </p:nvSpPr>
          <p:spPr>
            <a:xfrm>
              <a:off x="8444764" y="4625865"/>
              <a:ext cx="868571" cy="225987"/>
            </a:xfrm>
            <a:custGeom>
              <a:avLst/>
              <a:gdLst/>
              <a:ahLst/>
              <a:cxnLst/>
              <a:rect l="l" t="t" r="r" b="b"/>
              <a:pathLst>
                <a:path w="24233" h="6305" extrusionOk="0">
                  <a:moveTo>
                    <a:pt x="957" y="1"/>
                  </a:moveTo>
                  <a:lnTo>
                    <a:pt x="204" y="1430"/>
                  </a:lnTo>
                  <a:cubicBezTo>
                    <a:pt x="0" y="1813"/>
                    <a:pt x="115" y="2285"/>
                    <a:pt x="460" y="2540"/>
                  </a:cubicBezTo>
                  <a:cubicBezTo>
                    <a:pt x="1978" y="3650"/>
                    <a:pt x="6253" y="6304"/>
                    <a:pt x="12123" y="6304"/>
                  </a:cubicBezTo>
                  <a:cubicBezTo>
                    <a:pt x="17980" y="6304"/>
                    <a:pt x="22255" y="3650"/>
                    <a:pt x="23773" y="2540"/>
                  </a:cubicBezTo>
                  <a:cubicBezTo>
                    <a:pt x="24118" y="2285"/>
                    <a:pt x="24233" y="1813"/>
                    <a:pt x="24029" y="1430"/>
                  </a:cubicBezTo>
                  <a:lnTo>
                    <a:pt x="23276" y="1"/>
                  </a:lnTo>
                  <a:cubicBezTo>
                    <a:pt x="21451" y="1226"/>
                    <a:pt x="17444" y="3420"/>
                    <a:pt x="12123" y="3420"/>
                  </a:cubicBezTo>
                  <a:cubicBezTo>
                    <a:pt x="6814" y="3420"/>
                    <a:pt x="2795" y="1238"/>
                    <a:pt x="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45"/>
            <p:cNvSpPr/>
            <p:nvPr/>
          </p:nvSpPr>
          <p:spPr>
            <a:xfrm>
              <a:off x="8445194" y="4644611"/>
              <a:ext cx="868141" cy="207241"/>
            </a:xfrm>
            <a:custGeom>
              <a:avLst/>
              <a:gdLst/>
              <a:ahLst/>
              <a:cxnLst/>
              <a:rect l="l" t="t" r="r" b="b"/>
              <a:pathLst>
                <a:path w="24221" h="5782" extrusionOk="0">
                  <a:moveTo>
                    <a:pt x="677" y="1"/>
                  </a:moveTo>
                  <a:lnTo>
                    <a:pt x="192" y="907"/>
                  </a:lnTo>
                  <a:cubicBezTo>
                    <a:pt x="1" y="1290"/>
                    <a:pt x="103" y="1762"/>
                    <a:pt x="460" y="2017"/>
                  </a:cubicBezTo>
                  <a:cubicBezTo>
                    <a:pt x="1979" y="3127"/>
                    <a:pt x="6254" y="5781"/>
                    <a:pt x="12111" y="5781"/>
                  </a:cubicBezTo>
                  <a:cubicBezTo>
                    <a:pt x="17968" y="5781"/>
                    <a:pt x="22243" y="3127"/>
                    <a:pt x="23761" y="2017"/>
                  </a:cubicBezTo>
                  <a:cubicBezTo>
                    <a:pt x="24119" y="1762"/>
                    <a:pt x="24221" y="1290"/>
                    <a:pt x="24029" y="907"/>
                  </a:cubicBezTo>
                  <a:lnTo>
                    <a:pt x="23544" y="1"/>
                  </a:lnTo>
                  <a:cubicBezTo>
                    <a:pt x="21873" y="1187"/>
                    <a:pt x="17713" y="3612"/>
                    <a:pt x="12111" y="3612"/>
                  </a:cubicBezTo>
                  <a:cubicBezTo>
                    <a:pt x="6509" y="3612"/>
                    <a:pt x="2362" y="1175"/>
                    <a:pt x="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45"/>
            <p:cNvSpPr/>
            <p:nvPr/>
          </p:nvSpPr>
          <p:spPr>
            <a:xfrm>
              <a:off x="8789605" y="4274143"/>
              <a:ext cx="30681" cy="46703"/>
            </a:xfrm>
            <a:custGeom>
              <a:avLst/>
              <a:gdLst/>
              <a:ahLst/>
              <a:cxnLst/>
              <a:rect l="l" t="t" r="r" b="b"/>
              <a:pathLst>
                <a:path w="856" h="1303" extrusionOk="0">
                  <a:moveTo>
                    <a:pt x="435" y="1"/>
                  </a:moveTo>
                  <a:cubicBezTo>
                    <a:pt x="192" y="1"/>
                    <a:pt x="1" y="294"/>
                    <a:pt x="1" y="651"/>
                  </a:cubicBezTo>
                  <a:cubicBezTo>
                    <a:pt x="1" y="1022"/>
                    <a:pt x="192" y="1302"/>
                    <a:pt x="435" y="1302"/>
                  </a:cubicBezTo>
                  <a:cubicBezTo>
                    <a:pt x="664" y="1302"/>
                    <a:pt x="856" y="1022"/>
                    <a:pt x="856" y="651"/>
                  </a:cubicBezTo>
                  <a:cubicBezTo>
                    <a:pt x="856" y="294"/>
                    <a:pt x="664" y="1"/>
                    <a:pt x="4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45"/>
            <p:cNvSpPr/>
            <p:nvPr/>
          </p:nvSpPr>
          <p:spPr>
            <a:xfrm>
              <a:off x="8938709" y="4274143"/>
              <a:ext cx="30215" cy="46703"/>
            </a:xfrm>
            <a:custGeom>
              <a:avLst/>
              <a:gdLst/>
              <a:ahLst/>
              <a:cxnLst/>
              <a:rect l="l" t="t" r="r" b="b"/>
              <a:pathLst>
                <a:path w="843" h="1303" extrusionOk="0">
                  <a:moveTo>
                    <a:pt x="422" y="1"/>
                  </a:moveTo>
                  <a:cubicBezTo>
                    <a:pt x="192" y="1"/>
                    <a:pt x="1" y="294"/>
                    <a:pt x="1" y="651"/>
                  </a:cubicBezTo>
                  <a:cubicBezTo>
                    <a:pt x="1" y="1022"/>
                    <a:pt x="192" y="1302"/>
                    <a:pt x="422" y="1302"/>
                  </a:cubicBezTo>
                  <a:cubicBezTo>
                    <a:pt x="652" y="1302"/>
                    <a:pt x="843" y="1022"/>
                    <a:pt x="843" y="651"/>
                  </a:cubicBezTo>
                  <a:cubicBezTo>
                    <a:pt x="843" y="294"/>
                    <a:pt x="652" y="1"/>
                    <a:pt x="4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8782759" y="4365613"/>
              <a:ext cx="193048" cy="116201"/>
            </a:xfrm>
            <a:custGeom>
              <a:avLst/>
              <a:gdLst/>
              <a:ahLst/>
              <a:cxnLst/>
              <a:rect l="l" t="t" r="r" b="b"/>
              <a:pathLst>
                <a:path w="5386" h="3242" extrusionOk="0">
                  <a:moveTo>
                    <a:pt x="0" y="1"/>
                  </a:moveTo>
                  <a:cubicBezTo>
                    <a:pt x="0" y="1"/>
                    <a:pt x="205" y="3242"/>
                    <a:pt x="2693" y="3242"/>
                  </a:cubicBezTo>
                  <a:cubicBezTo>
                    <a:pt x="5181" y="3242"/>
                    <a:pt x="5385" y="1"/>
                    <a:pt x="5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8583331" y="4529449"/>
              <a:ext cx="53083" cy="57312"/>
            </a:xfrm>
            <a:custGeom>
              <a:avLst/>
              <a:gdLst/>
              <a:ahLst/>
              <a:cxnLst/>
              <a:rect l="l" t="t" r="r" b="b"/>
              <a:pathLst>
                <a:path w="1481" h="1599" extrusionOk="0">
                  <a:moveTo>
                    <a:pt x="1095" y="1"/>
                  </a:moveTo>
                  <a:cubicBezTo>
                    <a:pt x="1064" y="1"/>
                    <a:pt x="1033" y="12"/>
                    <a:pt x="1009" y="36"/>
                  </a:cubicBezTo>
                  <a:cubicBezTo>
                    <a:pt x="690" y="432"/>
                    <a:pt x="1" y="1402"/>
                    <a:pt x="754" y="1580"/>
                  </a:cubicBezTo>
                  <a:cubicBezTo>
                    <a:pt x="806" y="1593"/>
                    <a:pt x="854" y="1599"/>
                    <a:pt x="898" y="1599"/>
                  </a:cubicBezTo>
                  <a:cubicBezTo>
                    <a:pt x="1480" y="1599"/>
                    <a:pt x="1307" y="550"/>
                    <a:pt x="1200" y="87"/>
                  </a:cubicBezTo>
                  <a:cubicBezTo>
                    <a:pt x="1192" y="32"/>
                    <a:pt x="1145" y="1"/>
                    <a:pt x="10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9108925" y="4521098"/>
              <a:ext cx="53477" cy="57276"/>
            </a:xfrm>
            <a:custGeom>
              <a:avLst/>
              <a:gdLst/>
              <a:ahLst/>
              <a:cxnLst/>
              <a:rect l="l" t="t" r="r" b="b"/>
              <a:pathLst>
                <a:path w="1492" h="1598" extrusionOk="0">
                  <a:moveTo>
                    <a:pt x="430" y="1"/>
                  </a:moveTo>
                  <a:cubicBezTo>
                    <a:pt x="382" y="1"/>
                    <a:pt x="338" y="30"/>
                    <a:pt x="330" y="91"/>
                  </a:cubicBezTo>
                  <a:cubicBezTo>
                    <a:pt x="211" y="546"/>
                    <a:pt x="1" y="1597"/>
                    <a:pt x="599" y="1597"/>
                  </a:cubicBezTo>
                  <a:cubicBezTo>
                    <a:pt x="638" y="1597"/>
                    <a:pt x="680" y="1593"/>
                    <a:pt x="726" y="1584"/>
                  </a:cubicBezTo>
                  <a:cubicBezTo>
                    <a:pt x="1492" y="1431"/>
                    <a:pt x="828" y="448"/>
                    <a:pt x="522" y="40"/>
                  </a:cubicBezTo>
                  <a:cubicBezTo>
                    <a:pt x="496" y="14"/>
                    <a:pt x="462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45"/>
            <p:cNvSpPr/>
            <p:nvPr/>
          </p:nvSpPr>
          <p:spPr>
            <a:xfrm>
              <a:off x="8705016" y="4557729"/>
              <a:ext cx="53477" cy="57527"/>
            </a:xfrm>
            <a:custGeom>
              <a:avLst/>
              <a:gdLst/>
              <a:ahLst/>
              <a:cxnLst/>
              <a:rect l="l" t="t" r="r" b="b"/>
              <a:pathLst>
                <a:path w="1492" h="1605" extrusionOk="0">
                  <a:moveTo>
                    <a:pt x="999" y="1"/>
                  </a:moveTo>
                  <a:cubicBezTo>
                    <a:pt x="964" y="1"/>
                    <a:pt x="929" y="17"/>
                    <a:pt x="906" y="51"/>
                  </a:cubicBezTo>
                  <a:cubicBezTo>
                    <a:pt x="625" y="460"/>
                    <a:pt x="0" y="1480"/>
                    <a:pt x="766" y="1595"/>
                  </a:cubicBezTo>
                  <a:cubicBezTo>
                    <a:pt x="804" y="1602"/>
                    <a:pt x="841" y="1605"/>
                    <a:pt x="874" y="1605"/>
                  </a:cubicBezTo>
                  <a:cubicBezTo>
                    <a:pt x="1491" y="1605"/>
                    <a:pt x="1243" y="537"/>
                    <a:pt x="1110" y="77"/>
                  </a:cubicBezTo>
                  <a:cubicBezTo>
                    <a:pt x="1089" y="27"/>
                    <a:pt x="1044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45"/>
            <p:cNvSpPr/>
            <p:nvPr/>
          </p:nvSpPr>
          <p:spPr>
            <a:xfrm>
              <a:off x="8679389" y="4378444"/>
              <a:ext cx="53441" cy="57527"/>
            </a:xfrm>
            <a:custGeom>
              <a:avLst/>
              <a:gdLst/>
              <a:ahLst/>
              <a:cxnLst/>
              <a:rect l="l" t="t" r="r" b="b"/>
              <a:pathLst>
                <a:path w="1491" h="1605" extrusionOk="0">
                  <a:moveTo>
                    <a:pt x="998" y="1"/>
                  </a:moveTo>
                  <a:cubicBezTo>
                    <a:pt x="964" y="1"/>
                    <a:pt x="929" y="17"/>
                    <a:pt x="906" y="51"/>
                  </a:cubicBezTo>
                  <a:cubicBezTo>
                    <a:pt x="613" y="459"/>
                    <a:pt x="0" y="1480"/>
                    <a:pt x="753" y="1595"/>
                  </a:cubicBezTo>
                  <a:cubicBezTo>
                    <a:pt x="793" y="1602"/>
                    <a:pt x="829" y="1605"/>
                    <a:pt x="863" y="1605"/>
                  </a:cubicBezTo>
                  <a:cubicBezTo>
                    <a:pt x="1490" y="1605"/>
                    <a:pt x="1231" y="537"/>
                    <a:pt x="1098" y="77"/>
                  </a:cubicBezTo>
                  <a:cubicBezTo>
                    <a:pt x="1084" y="27"/>
                    <a:pt x="1042" y="1"/>
                    <a:pt x="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8997814" y="4570309"/>
              <a:ext cx="51613" cy="55735"/>
            </a:xfrm>
            <a:custGeom>
              <a:avLst/>
              <a:gdLst/>
              <a:ahLst/>
              <a:cxnLst/>
              <a:rect l="l" t="t" r="r" b="b"/>
              <a:pathLst>
                <a:path w="1440" h="1555" extrusionOk="0">
                  <a:moveTo>
                    <a:pt x="157" y="0"/>
                  </a:moveTo>
                  <a:cubicBezTo>
                    <a:pt x="104" y="0"/>
                    <a:pt x="57" y="37"/>
                    <a:pt x="49" y="96"/>
                  </a:cubicBezTo>
                  <a:cubicBezTo>
                    <a:pt x="15" y="553"/>
                    <a:pt x="1" y="1555"/>
                    <a:pt x="513" y="1555"/>
                  </a:cubicBezTo>
                  <a:cubicBezTo>
                    <a:pt x="572" y="1555"/>
                    <a:pt x="639" y="1541"/>
                    <a:pt x="712" y="1512"/>
                  </a:cubicBezTo>
                  <a:cubicBezTo>
                    <a:pt x="1440" y="1219"/>
                    <a:pt x="610" y="377"/>
                    <a:pt x="240" y="32"/>
                  </a:cubicBezTo>
                  <a:cubicBezTo>
                    <a:pt x="214" y="10"/>
                    <a:pt x="185" y="0"/>
                    <a:pt x="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9025699" y="4378014"/>
              <a:ext cx="53943" cy="57527"/>
            </a:xfrm>
            <a:custGeom>
              <a:avLst/>
              <a:gdLst/>
              <a:ahLst/>
              <a:cxnLst/>
              <a:rect l="l" t="t" r="r" b="b"/>
              <a:pathLst>
                <a:path w="1505" h="1605" extrusionOk="0">
                  <a:moveTo>
                    <a:pt x="483" y="0"/>
                  </a:moveTo>
                  <a:cubicBezTo>
                    <a:pt x="437" y="0"/>
                    <a:pt x="395" y="26"/>
                    <a:pt x="381" y="76"/>
                  </a:cubicBezTo>
                  <a:cubicBezTo>
                    <a:pt x="248" y="536"/>
                    <a:pt x="0" y="1604"/>
                    <a:pt x="628" y="1604"/>
                  </a:cubicBezTo>
                  <a:cubicBezTo>
                    <a:pt x="662" y="1604"/>
                    <a:pt x="699" y="1601"/>
                    <a:pt x="738" y="1594"/>
                  </a:cubicBezTo>
                  <a:cubicBezTo>
                    <a:pt x="1504" y="1467"/>
                    <a:pt x="866" y="459"/>
                    <a:pt x="585" y="50"/>
                  </a:cubicBezTo>
                  <a:cubicBezTo>
                    <a:pt x="557" y="16"/>
                    <a:pt x="519" y="0"/>
                    <a:pt x="4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8847705" y="4578517"/>
              <a:ext cx="55377" cy="57921"/>
            </a:xfrm>
            <a:custGeom>
              <a:avLst/>
              <a:gdLst/>
              <a:ahLst/>
              <a:cxnLst/>
              <a:rect l="l" t="t" r="r" b="b"/>
              <a:pathLst>
                <a:path w="1545" h="1616" extrusionOk="0">
                  <a:moveTo>
                    <a:pt x="772" y="1"/>
                  </a:moveTo>
                  <a:cubicBezTo>
                    <a:pt x="734" y="1"/>
                    <a:pt x="696" y="20"/>
                    <a:pt x="677" y="58"/>
                  </a:cubicBezTo>
                  <a:cubicBezTo>
                    <a:pt x="447" y="518"/>
                    <a:pt x="0" y="1615"/>
                    <a:pt x="779" y="1615"/>
                  </a:cubicBezTo>
                  <a:cubicBezTo>
                    <a:pt x="1544" y="1615"/>
                    <a:pt x="1098" y="518"/>
                    <a:pt x="868" y="58"/>
                  </a:cubicBezTo>
                  <a:cubicBezTo>
                    <a:pt x="849" y="20"/>
                    <a:pt x="811" y="1"/>
                    <a:pt x="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8847705" y="4065826"/>
              <a:ext cx="55377" cy="57886"/>
            </a:xfrm>
            <a:custGeom>
              <a:avLst/>
              <a:gdLst/>
              <a:ahLst/>
              <a:cxnLst/>
              <a:rect l="l" t="t" r="r" b="b"/>
              <a:pathLst>
                <a:path w="1545" h="1615" extrusionOk="0">
                  <a:moveTo>
                    <a:pt x="772" y="0"/>
                  </a:moveTo>
                  <a:cubicBezTo>
                    <a:pt x="734" y="0"/>
                    <a:pt x="696" y="19"/>
                    <a:pt x="677" y="58"/>
                  </a:cubicBezTo>
                  <a:cubicBezTo>
                    <a:pt x="447" y="517"/>
                    <a:pt x="0" y="1614"/>
                    <a:pt x="779" y="1614"/>
                  </a:cubicBezTo>
                  <a:cubicBezTo>
                    <a:pt x="1544" y="1614"/>
                    <a:pt x="1098" y="517"/>
                    <a:pt x="868" y="58"/>
                  </a:cubicBezTo>
                  <a:cubicBezTo>
                    <a:pt x="849" y="19"/>
                    <a:pt x="811" y="0"/>
                    <a:pt x="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98" name="Google Shape;1398;p45"/>
          <p:cNvGrpSpPr/>
          <p:nvPr/>
        </p:nvGrpSpPr>
        <p:grpSpPr>
          <a:xfrm>
            <a:off x="10616010" y="384889"/>
            <a:ext cx="1323596" cy="965386"/>
            <a:chOff x="8916925" y="303881"/>
            <a:chExt cx="1323596" cy="965386"/>
          </a:xfrm>
        </p:grpSpPr>
        <p:grpSp>
          <p:nvGrpSpPr>
            <p:cNvPr id="1399" name="Google Shape;1399;p45"/>
            <p:cNvGrpSpPr/>
            <p:nvPr/>
          </p:nvGrpSpPr>
          <p:grpSpPr>
            <a:xfrm>
              <a:off x="9466238" y="303881"/>
              <a:ext cx="774282" cy="965386"/>
              <a:chOff x="9504519" y="2667288"/>
              <a:chExt cx="976027" cy="1216925"/>
            </a:xfrm>
          </p:grpSpPr>
          <p:sp>
            <p:nvSpPr>
              <p:cNvPr id="1400" name="Google Shape;1400;p45"/>
              <p:cNvSpPr/>
              <p:nvPr/>
            </p:nvSpPr>
            <p:spPr>
              <a:xfrm>
                <a:off x="9504519" y="3561092"/>
                <a:ext cx="294088" cy="32312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015" extrusionOk="0">
                    <a:moveTo>
                      <a:pt x="2360" y="1"/>
                    </a:moveTo>
                    <a:lnTo>
                      <a:pt x="51" y="8614"/>
                    </a:lnTo>
                    <a:cubicBezTo>
                      <a:pt x="0" y="8826"/>
                      <a:pt x="173" y="9014"/>
                      <a:pt x="368" y="9014"/>
                    </a:cubicBezTo>
                    <a:cubicBezTo>
                      <a:pt x="419" y="9014"/>
                      <a:pt x="472" y="9001"/>
                      <a:pt x="523" y="8972"/>
                    </a:cubicBezTo>
                    <a:lnTo>
                      <a:pt x="8205" y="4442"/>
                    </a:lnTo>
                    <a:lnTo>
                      <a:pt x="23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>
                <a:off x="9589107" y="2882378"/>
                <a:ext cx="725416" cy="837460"/>
              </a:xfrm>
              <a:custGeom>
                <a:avLst/>
                <a:gdLst/>
                <a:ahLst/>
                <a:cxnLst/>
                <a:rect l="l" t="t" r="r" b="b"/>
                <a:pathLst>
                  <a:path w="20239" h="23365" extrusionOk="0">
                    <a:moveTo>
                      <a:pt x="14394" y="0"/>
                    </a:moveTo>
                    <a:lnTo>
                      <a:pt x="0" y="18937"/>
                    </a:lnTo>
                    <a:cubicBezTo>
                      <a:pt x="524" y="19333"/>
                      <a:pt x="753" y="19983"/>
                      <a:pt x="843" y="20392"/>
                    </a:cubicBezTo>
                    <a:cubicBezTo>
                      <a:pt x="890" y="20568"/>
                      <a:pt x="1045" y="20701"/>
                      <a:pt x="1229" y="20701"/>
                    </a:cubicBezTo>
                    <a:cubicBezTo>
                      <a:pt x="1244" y="20701"/>
                      <a:pt x="1260" y="20700"/>
                      <a:pt x="1277" y="20698"/>
                    </a:cubicBezTo>
                    <a:cubicBezTo>
                      <a:pt x="1365" y="20688"/>
                      <a:pt x="1454" y="20682"/>
                      <a:pt x="1541" y="20682"/>
                    </a:cubicBezTo>
                    <a:cubicBezTo>
                      <a:pt x="2635" y="20682"/>
                      <a:pt x="3601" y="21477"/>
                      <a:pt x="3790" y="22599"/>
                    </a:cubicBezTo>
                    <a:cubicBezTo>
                      <a:pt x="3827" y="22783"/>
                      <a:pt x="4004" y="22919"/>
                      <a:pt x="4198" y="22919"/>
                    </a:cubicBezTo>
                    <a:cubicBezTo>
                      <a:pt x="4207" y="22919"/>
                      <a:pt x="4216" y="22919"/>
                      <a:pt x="4224" y="22918"/>
                    </a:cubicBezTo>
                    <a:cubicBezTo>
                      <a:pt x="4305" y="22909"/>
                      <a:pt x="4386" y="22905"/>
                      <a:pt x="4467" y="22905"/>
                    </a:cubicBezTo>
                    <a:cubicBezTo>
                      <a:pt x="4958" y="22905"/>
                      <a:pt x="5439" y="23069"/>
                      <a:pt x="5845" y="23365"/>
                    </a:cubicBezTo>
                    <a:lnTo>
                      <a:pt x="20239" y="4428"/>
                    </a:lnTo>
                    <a:lnTo>
                      <a:pt x="143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>
                <a:off x="9504519" y="3762348"/>
                <a:ext cx="114338" cy="121864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400" extrusionOk="0">
                    <a:moveTo>
                      <a:pt x="855" y="1"/>
                    </a:moveTo>
                    <a:lnTo>
                      <a:pt x="51" y="2999"/>
                    </a:lnTo>
                    <a:cubicBezTo>
                      <a:pt x="0" y="3211"/>
                      <a:pt x="173" y="3399"/>
                      <a:pt x="368" y="3399"/>
                    </a:cubicBezTo>
                    <a:cubicBezTo>
                      <a:pt x="419" y="3399"/>
                      <a:pt x="472" y="3386"/>
                      <a:pt x="523" y="3357"/>
                    </a:cubicBezTo>
                    <a:lnTo>
                      <a:pt x="3190" y="1774"/>
                    </a:ln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>
                <a:off x="9648570" y="2916214"/>
                <a:ext cx="516849" cy="679681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18963" fill="none" extrusionOk="0">
                    <a:moveTo>
                      <a:pt x="0" y="18963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>
                <a:off x="9748714" y="2992128"/>
                <a:ext cx="516885" cy="680147"/>
              </a:xfrm>
              <a:custGeom>
                <a:avLst/>
                <a:gdLst/>
                <a:ahLst/>
                <a:cxnLst/>
                <a:rect l="l" t="t" r="r" b="b"/>
                <a:pathLst>
                  <a:path w="14421" h="18976" fill="none" extrusionOk="0">
                    <a:moveTo>
                      <a:pt x="1" y="18976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>
                <a:off x="10105490" y="2667288"/>
                <a:ext cx="375056" cy="373371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0417" extrusionOk="0">
                    <a:moveTo>
                      <a:pt x="5614" y="0"/>
                    </a:moveTo>
                    <a:cubicBezTo>
                      <a:pt x="4966" y="0"/>
                      <a:pt x="4325" y="291"/>
                      <a:pt x="3905" y="846"/>
                    </a:cubicBezTo>
                    <a:lnTo>
                      <a:pt x="0" y="5976"/>
                    </a:lnTo>
                    <a:lnTo>
                      <a:pt x="5845" y="10416"/>
                    </a:lnTo>
                    <a:lnTo>
                      <a:pt x="9749" y="5287"/>
                    </a:lnTo>
                    <a:cubicBezTo>
                      <a:pt x="10464" y="4342"/>
                      <a:pt x="10285" y="2990"/>
                      <a:pt x="9341" y="2275"/>
                    </a:cubicBezTo>
                    <a:lnTo>
                      <a:pt x="6917" y="438"/>
                    </a:lnTo>
                    <a:cubicBezTo>
                      <a:pt x="6527" y="143"/>
                      <a:pt x="6069" y="0"/>
                      <a:pt x="5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>
                <a:off x="10189649" y="2809654"/>
                <a:ext cx="156918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66" extrusionOk="0">
                    <a:moveTo>
                      <a:pt x="1621" y="0"/>
                    </a:moveTo>
                    <a:cubicBezTo>
                      <a:pt x="1621" y="0"/>
                      <a:pt x="0" y="2348"/>
                      <a:pt x="1276" y="3318"/>
                    </a:cubicBezTo>
                    <a:cubicBezTo>
                      <a:pt x="1505" y="3494"/>
                      <a:pt x="1752" y="3565"/>
                      <a:pt x="2004" y="3565"/>
                    </a:cubicBezTo>
                    <a:cubicBezTo>
                      <a:pt x="3144" y="3565"/>
                      <a:pt x="4377" y="2093"/>
                      <a:pt x="4377" y="2093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>
                <a:off x="10267857" y="2765711"/>
                <a:ext cx="41183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63" extrusionOk="0">
                    <a:moveTo>
                      <a:pt x="806" y="0"/>
                    </a:moveTo>
                    <a:cubicBezTo>
                      <a:pt x="618" y="0"/>
                      <a:pt x="370" y="149"/>
                      <a:pt x="179" y="397"/>
                    </a:cubicBezTo>
                    <a:cubicBezTo>
                      <a:pt x="102" y="499"/>
                      <a:pt x="39" y="614"/>
                      <a:pt x="0" y="741"/>
                    </a:cubicBezTo>
                    <a:cubicBezTo>
                      <a:pt x="115" y="780"/>
                      <a:pt x="217" y="831"/>
                      <a:pt x="319" y="907"/>
                    </a:cubicBezTo>
                    <a:cubicBezTo>
                      <a:pt x="409" y="984"/>
                      <a:pt x="485" y="1061"/>
                      <a:pt x="562" y="1163"/>
                    </a:cubicBezTo>
                    <a:cubicBezTo>
                      <a:pt x="664" y="1086"/>
                      <a:pt x="753" y="997"/>
                      <a:pt x="830" y="895"/>
                    </a:cubicBezTo>
                    <a:cubicBezTo>
                      <a:pt x="1085" y="563"/>
                      <a:pt x="1149" y="193"/>
                      <a:pt x="970" y="52"/>
                    </a:cubicBezTo>
                    <a:cubicBezTo>
                      <a:pt x="925" y="17"/>
                      <a:pt x="869" y="0"/>
                      <a:pt x="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>
                <a:off x="10337355" y="2818758"/>
                <a:ext cx="41219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63" extrusionOk="0">
                    <a:moveTo>
                      <a:pt x="809" y="1"/>
                    </a:moveTo>
                    <a:cubicBezTo>
                      <a:pt x="624" y="1"/>
                      <a:pt x="383" y="149"/>
                      <a:pt x="192" y="397"/>
                    </a:cubicBezTo>
                    <a:cubicBezTo>
                      <a:pt x="116" y="499"/>
                      <a:pt x="52" y="614"/>
                      <a:pt x="1" y="742"/>
                    </a:cubicBezTo>
                    <a:cubicBezTo>
                      <a:pt x="116" y="780"/>
                      <a:pt x="231" y="831"/>
                      <a:pt x="320" y="908"/>
                    </a:cubicBezTo>
                    <a:cubicBezTo>
                      <a:pt x="409" y="984"/>
                      <a:pt x="499" y="1061"/>
                      <a:pt x="562" y="1163"/>
                    </a:cubicBezTo>
                    <a:cubicBezTo>
                      <a:pt x="664" y="1086"/>
                      <a:pt x="767" y="997"/>
                      <a:pt x="843" y="895"/>
                    </a:cubicBezTo>
                    <a:cubicBezTo>
                      <a:pt x="1098" y="563"/>
                      <a:pt x="1149" y="193"/>
                      <a:pt x="971" y="53"/>
                    </a:cubicBezTo>
                    <a:cubicBezTo>
                      <a:pt x="926" y="17"/>
                      <a:pt x="870" y="1"/>
                      <a:pt x="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>
                <a:off x="10219362" y="27788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82" y="0"/>
                    </a:moveTo>
                    <a:cubicBezTo>
                      <a:pt x="346" y="0"/>
                      <a:pt x="227" y="48"/>
                      <a:pt x="154" y="146"/>
                    </a:cubicBezTo>
                    <a:cubicBezTo>
                      <a:pt x="1" y="350"/>
                      <a:pt x="103" y="695"/>
                      <a:pt x="383" y="911"/>
                    </a:cubicBezTo>
                    <a:cubicBezTo>
                      <a:pt x="526" y="1022"/>
                      <a:pt x="688" y="1076"/>
                      <a:pt x="835" y="1076"/>
                    </a:cubicBezTo>
                    <a:cubicBezTo>
                      <a:pt x="978" y="1076"/>
                      <a:pt x="1106" y="1025"/>
                      <a:pt x="1187" y="924"/>
                    </a:cubicBezTo>
                    <a:cubicBezTo>
                      <a:pt x="1341" y="720"/>
                      <a:pt x="1238" y="375"/>
                      <a:pt x="945" y="171"/>
                    </a:cubicBezTo>
                    <a:cubicBezTo>
                      <a:pt x="798" y="58"/>
                      <a:pt x="631" y="0"/>
                      <a:pt x="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>
                <a:off x="10334631" y="28664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95" y="0"/>
                    </a:moveTo>
                    <a:cubicBezTo>
                      <a:pt x="354" y="0"/>
                      <a:pt x="229" y="51"/>
                      <a:pt x="153" y="152"/>
                    </a:cubicBezTo>
                    <a:cubicBezTo>
                      <a:pt x="0" y="356"/>
                      <a:pt x="102" y="688"/>
                      <a:pt x="383" y="905"/>
                    </a:cubicBezTo>
                    <a:cubicBezTo>
                      <a:pt x="530" y="1018"/>
                      <a:pt x="698" y="1076"/>
                      <a:pt x="848" y="1076"/>
                    </a:cubicBezTo>
                    <a:cubicBezTo>
                      <a:pt x="985" y="1076"/>
                      <a:pt x="1108" y="1028"/>
                      <a:pt x="1187" y="930"/>
                    </a:cubicBezTo>
                    <a:cubicBezTo>
                      <a:pt x="1340" y="726"/>
                      <a:pt x="1238" y="382"/>
                      <a:pt x="945" y="165"/>
                    </a:cubicBezTo>
                    <a:cubicBezTo>
                      <a:pt x="802" y="54"/>
                      <a:pt x="640" y="0"/>
                      <a:pt x="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>
                <a:off x="10097247" y="2881447"/>
                <a:ext cx="217743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748" extrusionOk="0">
                    <a:moveTo>
                      <a:pt x="230" y="1"/>
                    </a:moveTo>
                    <a:lnTo>
                      <a:pt x="1" y="307"/>
                    </a:lnTo>
                    <a:lnTo>
                      <a:pt x="5845" y="4748"/>
                    </a:lnTo>
                    <a:lnTo>
                      <a:pt x="6075" y="444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1412" name="Google Shape;1412;p45"/>
            <p:cNvCxnSpPr/>
            <p:nvPr/>
          </p:nvCxnSpPr>
          <p:spPr>
            <a:xfrm>
              <a:off x="8916925" y="1244225"/>
              <a:ext cx="525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1341;p45">
            <a:extLst>
              <a:ext uri="{FF2B5EF4-FFF2-40B4-BE49-F238E27FC236}">
                <a16:creationId xmlns:a16="http://schemas.microsoft.com/office/drawing/2014/main" xmlns="" id="{5E5A77BB-68ED-4246-AD6D-DBC716AF60DE}"/>
              </a:ext>
            </a:extLst>
          </p:cNvPr>
          <p:cNvSpPr txBox="1"/>
          <p:nvPr/>
        </p:nvSpPr>
        <p:spPr>
          <a:xfrm>
            <a:off x="3851247" y="1464851"/>
            <a:ext cx="7410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b) Dùng ê-ke để vẽ:</a:t>
            </a:r>
            <a:endParaRPr sz="28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" name="Google Shape;1341;p45">
            <a:extLst>
              <a:ext uri="{FF2B5EF4-FFF2-40B4-BE49-F238E27FC236}">
                <a16:creationId xmlns:a16="http://schemas.microsoft.com/office/drawing/2014/main" xmlns="" id="{8FB4DCC4-0885-4D9E-9A8B-8DB943084A78}"/>
              </a:ext>
            </a:extLst>
          </p:cNvPr>
          <p:cNvSpPr txBox="1"/>
          <p:nvPr/>
        </p:nvSpPr>
        <p:spPr>
          <a:xfrm>
            <a:off x="3827675" y="2033664"/>
            <a:ext cx="7410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vuông đỉnh O; cạnh OA, OB (theo mẫu)</a:t>
            </a:r>
            <a:endParaRPr sz="28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" name="Google Shape;1341;p45">
            <a:extLst>
              <a:ext uri="{FF2B5EF4-FFF2-40B4-BE49-F238E27FC236}">
                <a16:creationId xmlns:a16="http://schemas.microsoft.com/office/drawing/2014/main" xmlns="" id="{1A0FC897-A559-4FFF-A9F1-8EC02D07E379}"/>
              </a:ext>
            </a:extLst>
          </p:cNvPr>
          <p:cNvSpPr txBox="1"/>
          <p:nvPr/>
        </p:nvSpPr>
        <p:spPr>
          <a:xfrm>
            <a:off x="3868699" y="2575092"/>
            <a:ext cx="7410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vuông đỉnh M; cạnh MC, MD</a:t>
            </a:r>
            <a:endParaRPr sz="28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xmlns="" id="{7E0B95DE-F16D-4478-98C7-48EFB9DD2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00" y="3865034"/>
            <a:ext cx="1689093" cy="234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90A015-E90C-4425-8502-FC86ACEDB301}"/>
              </a:ext>
            </a:extLst>
          </p:cNvPr>
          <p:cNvSpPr txBox="1"/>
          <p:nvPr/>
        </p:nvSpPr>
        <p:spPr>
          <a:xfrm>
            <a:off x="3730601" y="5496852"/>
            <a:ext cx="45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2E1FE72-41B4-47CD-8FD6-E08ECF22D668}"/>
              </a:ext>
            </a:extLst>
          </p:cNvPr>
          <p:cNvSpPr txBox="1"/>
          <p:nvPr/>
        </p:nvSpPr>
        <p:spPr>
          <a:xfrm>
            <a:off x="3453357" y="5890066"/>
            <a:ext cx="45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BDB547B-F206-43AC-8735-7F9707477454}"/>
              </a:ext>
            </a:extLst>
          </p:cNvPr>
          <p:cNvCxnSpPr>
            <a:cxnSpLocks/>
          </p:cNvCxnSpPr>
          <p:nvPr/>
        </p:nvCxnSpPr>
        <p:spPr>
          <a:xfrm>
            <a:off x="3896722" y="3980679"/>
            <a:ext cx="0" cy="217824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0A65693E-6131-4E7D-A9A2-C0DEEB090833}"/>
              </a:ext>
            </a:extLst>
          </p:cNvPr>
          <p:cNvCxnSpPr>
            <a:cxnSpLocks/>
          </p:cNvCxnSpPr>
          <p:nvPr/>
        </p:nvCxnSpPr>
        <p:spPr>
          <a:xfrm flipH="1">
            <a:off x="3925878" y="6181580"/>
            <a:ext cx="1631914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BC13E18-B58F-4BF9-88B5-1E70AE0BA5D8}"/>
              </a:ext>
            </a:extLst>
          </p:cNvPr>
          <p:cNvSpPr txBox="1"/>
          <p:nvPr/>
        </p:nvSpPr>
        <p:spPr>
          <a:xfrm>
            <a:off x="3361120" y="3416534"/>
            <a:ext cx="452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1BDB50B-8FF1-46FF-B8A1-A21A80F72876}"/>
              </a:ext>
            </a:extLst>
          </p:cNvPr>
          <p:cNvSpPr txBox="1"/>
          <p:nvPr/>
        </p:nvSpPr>
        <p:spPr>
          <a:xfrm>
            <a:off x="5585674" y="6074732"/>
            <a:ext cx="45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xmlns="" id="{9BFBCE50-8D9E-4B13-95A7-929657B94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270" y="3842377"/>
            <a:ext cx="1689093" cy="234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3BFEF1FE-BE12-4F7C-BBD3-0FAF47C0B3D5}"/>
              </a:ext>
            </a:extLst>
          </p:cNvPr>
          <p:cNvSpPr txBox="1"/>
          <p:nvPr/>
        </p:nvSpPr>
        <p:spPr>
          <a:xfrm>
            <a:off x="8565171" y="5474195"/>
            <a:ext cx="452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88556F3-FA10-4960-B13A-5B4A5EFD15FD}"/>
              </a:ext>
            </a:extLst>
          </p:cNvPr>
          <p:cNvSpPr txBox="1"/>
          <p:nvPr/>
        </p:nvSpPr>
        <p:spPr>
          <a:xfrm>
            <a:off x="8117934" y="5993965"/>
            <a:ext cx="45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8CE1C2B5-D772-42BE-A27B-ADD88BEB56FE}"/>
              </a:ext>
            </a:extLst>
          </p:cNvPr>
          <p:cNvCxnSpPr>
            <a:cxnSpLocks/>
          </p:cNvCxnSpPr>
          <p:nvPr/>
        </p:nvCxnSpPr>
        <p:spPr>
          <a:xfrm>
            <a:off x="8731292" y="3958022"/>
            <a:ext cx="0" cy="217824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35F4AD5B-192C-4877-967A-20F242E627BA}"/>
              </a:ext>
            </a:extLst>
          </p:cNvPr>
          <p:cNvCxnSpPr>
            <a:cxnSpLocks/>
          </p:cNvCxnSpPr>
          <p:nvPr/>
        </p:nvCxnSpPr>
        <p:spPr>
          <a:xfrm flipH="1">
            <a:off x="8760448" y="6158923"/>
            <a:ext cx="1631914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8006E7D-E76E-44D1-9E15-EFBE8D945564}"/>
              </a:ext>
            </a:extLst>
          </p:cNvPr>
          <p:cNvSpPr txBox="1"/>
          <p:nvPr/>
        </p:nvSpPr>
        <p:spPr>
          <a:xfrm>
            <a:off x="10420244" y="6052075"/>
            <a:ext cx="45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80B8E6E7-CAC8-4CA4-8789-6152A96B3F61}"/>
              </a:ext>
            </a:extLst>
          </p:cNvPr>
          <p:cNvSpPr txBox="1"/>
          <p:nvPr/>
        </p:nvSpPr>
        <p:spPr>
          <a:xfrm>
            <a:off x="8135814" y="3670868"/>
            <a:ext cx="45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370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  <p:bldP spid="73" grpId="0"/>
      <p:bldP spid="74" grpId="0"/>
      <p:bldP spid="76" grpId="0"/>
      <p:bldP spid="77" grpId="0"/>
      <p:bldP spid="80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F8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45"/>
          <p:cNvSpPr/>
          <p:nvPr/>
        </p:nvSpPr>
        <p:spPr>
          <a:xfrm>
            <a:off x="3685013" y="740598"/>
            <a:ext cx="7547044" cy="1818443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7" name="Google Shape;1337;p45"/>
          <p:cNvSpPr/>
          <p:nvPr/>
        </p:nvSpPr>
        <p:spPr>
          <a:xfrm>
            <a:off x="2291987" y="1345183"/>
            <a:ext cx="1192800" cy="121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8" name="Google Shape;1338;p45"/>
          <p:cNvSpPr txBox="1">
            <a:spLocks noGrp="1"/>
          </p:cNvSpPr>
          <p:nvPr>
            <p:ph type="title"/>
          </p:nvPr>
        </p:nvSpPr>
        <p:spPr>
          <a:xfrm>
            <a:off x="2296625" y="522857"/>
            <a:ext cx="1188163" cy="604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Bài 2: </a:t>
            </a:r>
            <a:endParaRPr dirty="0"/>
          </a:p>
        </p:txBody>
      </p:sp>
      <p:sp>
        <p:nvSpPr>
          <p:cNvPr id="1341" name="Google Shape;1341;p45"/>
          <p:cNvSpPr txBox="1"/>
          <p:nvPr/>
        </p:nvSpPr>
        <p:spPr>
          <a:xfrm>
            <a:off x="3799405" y="831998"/>
            <a:ext cx="7410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Trong các hình dưới đây:</a:t>
            </a:r>
            <a:endParaRPr sz="28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398" name="Google Shape;1398;p45"/>
          <p:cNvGrpSpPr/>
          <p:nvPr/>
        </p:nvGrpSpPr>
        <p:grpSpPr>
          <a:xfrm>
            <a:off x="10068205" y="848911"/>
            <a:ext cx="1323596" cy="965386"/>
            <a:chOff x="8916925" y="303881"/>
            <a:chExt cx="1323596" cy="965386"/>
          </a:xfrm>
        </p:grpSpPr>
        <p:grpSp>
          <p:nvGrpSpPr>
            <p:cNvPr id="1399" name="Google Shape;1399;p45"/>
            <p:cNvGrpSpPr/>
            <p:nvPr/>
          </p:nvGrpSpPr>
          <p:grpSpPr>
            <a:xfrm>
              <a:off x="9466238" y="303881"/>
              <a:ext cx="774282" cy="965386"/>
              <a:chOff x="9504519" y="2667288"/>
              <a:chExt cx="976027" cy="1216925"/>
            </a:xfrm>
          </p:grpSpPr>
          <p:sp>
            <p:nvSpPr>
              <p:cNvPr id="1400" name="Google Shape;1400;p45"/>
              <p:cNvSpPr/>
              <p:nvPr/>
            </p:nvSpPr>
            <p:spPr>
              <a:xfrm>
                <a:off x="9504519" y="3561092"/>
                <a:ext cx="294088" cy="32312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015" extrusionOk="0">
                    <a:moveTo>
                      <a:pt x="2360" y="1"/>
                    </a:moveTo>
                    <a:lnTo>
                      <a:pt x="51" y="8614"/>
                    </a:lnTo>
                    <a:cubicBezTo>
                      <a:pt x="0" y="8826"/>
                      <a:pt x="173" y="9014"/>
                      <a:pt x="368" y="9014"/>
                    </a:cubicBezTo>
                    <a:cubicBezTo>
                      <a:pt x="419" y="9014"/>
                      <a:pt x="472" y="9001"/>
                      <a:pt x="523" y="8972"/>
                    </a:cubicBezTo>
                    <a:lnTo>
                      <a:pt x="8205" y="4442"/>
                    </a:lnTo>
                    <a:lnTo>
                      <a:pt x="23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>
                <a:off x="9589107" y="2882378"/>
                <a:ext cx="725416" cy="837460"/>
              </a:xfrm>
              <a:custGeom>
                <a:avLst/>
                <a:gdLst/>
                <a:ahLst/>
                <a:cxnLst/>
                <a:rect l="l" t="t" r="r" b="b"/>
                <a:pathLst>
                  <a:path w="20239" h="23365" extrusionOk="0">
                    <a:moveTo>
                      <a:pt x="14394" y="0"/>
                    </a:moveTo>
                    <a:lnTo>
                      <a:pt x="0" y="18937"/>
                    </a:lnTo>
                    <a:cubicBezTo>
                      <a:pt x="524" y="19333"/>
                      <a:pt x="753" y="19983"/>
                      <a:pt x="843" y="20392"/>
                    </a:cubicBezTo>
                    <a:cubicBezTo>
                      <a:pt x="890" y="20568"/>
                      <a:pt x="1045" y="20701"/>
                      <a:pt x="1229" y="20701"/>
                    </a:cubicBezTo>
                    <a:cubicBezTo>
                      <a:pt x="1244" y="20701"/>
                      <a:pt x="1260" y="20700"/>
                      <a:pt x="1277" y="20698"/>
                    </a:cubicBezTo>
                    <a:cubicBezTo>
                      <a:pt x="1365" y="20688"/>
                      <a:pt x="1454" y="20682"/>
                      <a:pt x="1541" y="20682"/>
                    </a:cubicBezTo>
                    <a:cubicBezTo>
                      <a:pt x="2635" y="20682"/>
                      <a:pt x="3601" y="21477"/>
                      <a:pt x="3790" y="22599"/>
                    </a:cubicBezTo>
                    <a:cubicBezTo>
                      <a:pt x="3827" y="22783"/>
                      <a:pt x="4004" y="22919"/>
                      <a:pt x="4198" y="22919"/>
                    </a:cubicBezTo>
                    <a:cubicBezTo>
                      <a:pt x="4207" y="22919"/>
                      <a:pt x="4216" y="22919"/>
                      <a:pt x="4224" y="22918"/>
                    </a:cubicBezTo>
                    <a:cubicBezTo>
                      <a:pt x="4305" y="22909"/>
                      <a:pt x="4386" y="22905"/>
                      <a:pt x="4467" y="22905"/>
                    </a:cubicBezTo>
                    <a:cubicBezTo>
                      <a:pt x="4958" y="22905"/>
                      <a:pt x="5439" y="23069"/>
                      <a:pt x="5845" y="23365"/>
                    </a:cubicBezTo>
                    <a:lnTo>
                      <a:pt x="20239" y="4428"/>
                    </a:lnTo>
                    <a:lnTo>
                      <a:pt x="143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>
                <a:off x="9504519" y="3762348"/>
                <a:ext cx="114338" cy="121864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400" extrusionOk="0">
                    <a:moveTo>
                      <a:pt x="855" y="1"/>
                    </a:moveTo>
                    <a:lnTo>
                      <a:pt x="51" y="2999"/>
                    </a:lnTo>
                    <a:cubicBezTo>
                      <a:pt x="0" y="3211"/>
                      <a:pt x="173" y="3399"/>
                      <a:pt x="368" y="3399"/>
                    </a:cubicBezTo>
                    <a:cubicBezTo>
                      <a:pt x="419" y="3399"/>
                      <a:pt x="472" y="3386"/>
                      <a:pt x="523" y="3357"/>
                    </a:cubicBezTo>
                    <a:lnTo>
                      <a:pt x="3190" y="1774"/>
                    </a:ln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>
                <a:off x="9648570" y="2916214"/>
                <a:ext cx="516849" cy="679681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18963" fill="none" extrusionOk="0">
                    <a:moveTo>
                      <a:pt x="0" y="18963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>
                <a:off x="9748714" y="2992128"/>
                <a:ext cx="516885" cy="680147"/>
              </a:xfrm>
              <a:custGeom>
                <a:avLst/>
                <a:gdLst/>
                <a:ahLst/>
                <a:cxnLst/>
                <a:rect l="l" t="t" r="r" b="b"/>
                <a:pathLst>
                  <a:path w="14421" h="18976" fill="none" extrusionOk="0">
                    <a:moveTo>
                      <a:pt x="1" y="18976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>
                <a:off x="10105490" y="2667288"/>
                <a:ext cx="375056" cy="373371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0417" extrusionOk="0">
                    <a:moveTo>
                      <a:pt x="5614" y="0"/>
                    </a:moveTo>
                    <a:cubicBezTo>
                      <a:pt x="4966" y="0"/>
                      <a:pt x="4325" y="291"/>
                      <a:pt x="3905" y="846"/>
                    </a:cubicBezTo>
                    <a:lnTo>
                      <a:pt x="0" y="5976"/>
                    </a:lnTo>
                    <a:lnTo>
                      <a:pt x="5845" y="10416"/>
                    </a:lnTo>
                    <a:lnTo>
                      <a:pt x="9749" y="5287"/>
                    </a:lnTo>
                    <a:cubicBezTo>
                      <a:pt x="10464" y="4342"/>
                      <a:pt x="10285" y="2990"/>
                      <a:pt x="9341" y="2275"/>
                    </a:cubicBezTo>
                    <a:lnTo>
                      <a:pt x="6917" y="438"/>
                    </a:lnTo>
                    <a:cubicBezTo>
                      <a:pt x="6527" y="143"/>
                      <a:pt x="6069" y="0"/>
                      <a:pt x="5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>
                <a:off x="10189649" y="2809654"/>
                <a:ext cx="156918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66" extrusionOk="0">
                    <a:moveTo>
                      <a:pt x="1621" y="0"/>
                    </a:moveTo>
                    <a:cubicBezTo>
                      <a:pt x="1621" y="0"/>
                      <a:pt x="0" y="2348"/>
                      <a:pt x="1276" y="3318"/>
                    </a:cubicBezTo>
                    <a:cubicBezTo>
                      <a:pt x="1505" y="3494"/>
                      <a:pt x="1752" y="3565"/>
                      <a:pt x="2004" y="3565"/>
                    </a:cubicBezTo>
                    <a:cubicBezTo>
                      <a:pt x="3144" y="3565"/>
                      <a:pt x="4377" y="2093"/>
                      <a:pt x="4377" y="2093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>
                <a:off x="10267857" y="2765711"/>
                <a:ext cx="41183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63" extrusionOk="0">
                    <a:moveTo>
                      <a:pt x="806" y="0"/>
                    </a:moveTo>
                    <a:cubicBezTo>
                      <a:pt x="618" y="0"/>
                      <a:pt x="370" y="149"/>
                      <a:pt x="179" y="397"/>
                    </a:cubicBezTo>
                    <a:cubicBezTo>
                      <a:pt x="102" y="499"/>
                      <a:pt x="39" y="614"/>
                      <a:pt x="0" y="741"/>
                    </a:cubicBezTo>
                    <a:cubicBezTo>
                      <a:pt x="115" y="780"/>
                      <a:pt x="217" y="831"/>
                      <a:pt x="319" y="907"/>
                    </a:cubicBezTo>
                    <a:cubicBezTo>
                      <a:pt x="409" y="984"/>
                      <a:pt x="485" y="1061"/>
                      <a:pt x="562" y="1163"/>
                    </a:cubicBezTo>
                    <a:cubicBezTo>
                      <a:pt x="664" y="1086"/>
                      <a:pt x="753" y="997"/>
                      <a:pt x="830" y="895"/>
                    </a:cubicBezTo>
                    <a:cubicBezTo>
                      <a:pt x="1085" y="563"/>
                      <a:pt x="1149" y="193"/>
                      <a:pt x="970" y="52"/>
                    </a:cubicBezTo>
                    <a:cubicBezTo>
                      <a:pt x="925" y="17"/>
                      <a:pt x="869" y="0"/>
                      <a:pt x="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>
                <a:off x="10337355" y="2818758"/>
                <a:ext cx="41219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63" extrusionOk="0">
                    <a:moveTo>
                      <a:pt x="809" y="1"/>
                    </a:moveTo>
                    <a:cubicBezTo>
                      <a:pt x="624" y="1"/>
                      <a:pt x="383" y="149"/>
                      <a:pt x="192" y="397"/>
                    </a:cubicBezTo>
                    <a:cubicBezTo>
                      <a:pt x="116" y="499"/>
                      <a:pt x="52" y="614"/>
                      <a:pt x="1" y="742"/>
                    </a:cubicBezTo>
                    <a:cubicBezTo>
                      <a:pt x="116" y="780"/>
                      <a:pt x="231" y="831"/>
                      <a:pt x="320" y="908"/>
                    </a:cubicBezTo>
                    <a:cubicBezTo>
                      <a:pt x="409" y="984"/>
                      <a:pt x="499" y="1061"/>
                      <a:pt x="562" y="1163"/>
                    </a:cubicBezTo>
                    <a:cubicBezTo>
                      <a:pt x="664" y="1086"/>
                      <a:pt x="767" y="997"/>
                      <a:pt x="843" y="895"/>
                    </a:cubicBezTo>
                    <a:cubicBezTo>
                      <a:pt x="1098" y="563"/>
                      <a:pt x="1149" y="193"/>
                      <a:pt x="971" y="53"/>
                    </a:cubicBezTo>
                    <a:cubicBezTo>
                      <a:pt x="926" y="17"/>
                      <a:pt x="870" y="1"/>
                      <a:pt x="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>
                <a:off x="10219362" y="27788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82" y="0"/>
                    </a:moveTo>
                    <a:cubicBezTo>
                      <a:pt x="346" y="0"/>
                      <a:pt x="227" y="48"/>
                      <a:pt x="154" y="146"/>
                    </a:cubicBezTo>
                    <a:cubicBezTo>
                      <a:pt x="1" y="350"/>
                      <a:pt x="103" y="695"/>
                      <a:pt x="383" y="911"/>
                    </a:cubicBezTo>
                    <a:cubicBezTo>
                      <a:pt x="526" y="1022"/>
                      <a:pt x="688" y="1076"/>
                      <a:pt x="835" y="1076"/>
                    </a:cubicBezTo>
                    <a:cubicBezTo>
                      <a:pt x="978" y="1076"/>
                      <a:pt x="1106" y="1025"/>
                      <a:pt x="1187" y="924"/>
                    </a:cubicBezTo>
                    <a:cubicBezTo>
                      <a:pt x="1341" y="720"/>
                      <a:pt x="1238" y="375"/>
                      <a:pt x="945" y="171"/>
                    </a:cubicBezTo>
                    <a:cubicBezTo>
                      <a:pt x="798" y="58"/>
                      <a:pt x="631" y="0"/>
                      <a:pt x="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>
                <a:off x="10334631" y="28664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95" y="0"/>
                    </a:moveTo>
                    <a:cubicBezTo>
                      <a:pt x="354" y="0"/>
                      <a:pt x="229" y="51"/>
                      <a:pt x="153" y="152"/>
                    </a:cubicBezTo>
                    <a:cubicBezTo>
                      <a:pt x="0" y="356"/>
                      <a:pt x="102" y="688"/>
                      <a:pt x="383" y="905"/>
                    </a:cubicBezTo>
                    <a:cubicBezTo>
                      <a:pt x="530" y="1018"/>
                      <a:pt x="698" y="1076"/>
                      <a:pt x="848" y="1076"/>
                    </a:cubicBezTo>
                    <a:cubicBezTo>
                      <a:pt x="985" y="1076"/>
                      <a:pt x="1108" y="1028"/>
                      <a:pt x="1187" y="930"/>
                    </a:cubicBezTo>
                    <a:cubicBezTo>
                      <a:pt x="1340" y="726"/>
                      <a:pt x="1238" y="382"/>
                      <a:pt x="945" y="165"/>
                    </a:cubicBezTo>
                    <a:cubicBezTo>
                      <a:pt x="802" y="54"/>
                      <a:pt x="640" y="0"/>
                      <a:pt x="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>
                <a:off x="10097247" y="2881447"/>
                <a:ext cx="217743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748" extrusionOk="0">
                    <a:moveTo>
                      <a:pt x="230" y="1"/>
                    </a:moveTo>
                    <a:lnTo>
                      <a:pt x="1" y="307"/>
                    </a:lnTo>
                    <a:lnTo>
                      <a:pt x="5845" y="4748"/>
                    </a:lnTo>
                    <a:lnTo>
                      <a:pt x="6075" y="444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1412" name="Google Shape;1412;p45"/>
            <p:cNvCxnSpPr/>
            <p:nvPr/>
          </p:nvCxnSpPr>
          <p:spPr>
            <a:xfrm>
              <a:off x="8916925" y="1244225"/>
              <a:ext cx="525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3FE375D-81F0-4009-953D-090DE1D5F8AA}"/>
              </a:ext>
            </a:extLst>
          </p:cNvPr>
          <p:cNvSpPr txBox="1"/>
          <p:nvPr/>
        </p:nvSpPr>
        <p:spPr>
          <a:xfrm>
            <a:off x="3844758" y="1406105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a) Nêu tên đỉnh và cạnh các góc vuông</a:t>
            </a:r>
            <a:endParaRPr lang="en-US" sz="2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060B33C-0EE5-4888-AC07-E47E0D90B2F3}"/>
              </a:ext>
            </a:extLst>
          </p:cNvPr>
          <p:cNvSpPr txBox="1"/>
          <p:nvPr/>
        </p:nvSpPr>
        <p:spPr>
          <a:xfrm>
            <a:off x="3827699" y="2011968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b) Nêu tên đỉnh và cạnh các góc không vuông</a:t>
            </a:r>
            <a:endParaRPr lang="en-US" sz="2800" dirty="0"/>
          </a:p>
        </p:txBody>
      </p:sp>
      <p:grpSp>
        <p:nvGrpSpPr>
          <p:cNvPr id="43" name="Google Shape;1580;p48">
            <a:extLst>
              <a:ext uri="{FF2B5EF4-FFF2-40B4-BE49-F238E27FC236}">
                <a16:creationId xmlns:a16="http://schemas.microsoft.com/office/drawing/2014/main" xmlns="" id="{8563E525-5440-42C8-85E5-805413CFC102}"/>
              </a:ext>
            </a:extLst>
          </p:cNvPr>
          <p:cNvGrpSpPr/>
          <p:nvPr/>
        </p:nvGrpSpPr>
        <p:grpSpPr>
          <a:xfrm>
            <a:off x="2368910" y="1450982"/>
            <a:ext cx="1038955" cy="1006702"/>
            <a:chOff x="9535595" y="3936614"/>
            <a:chExt cx="970579" cy="923697"/>
          </a:xfrm>
        </p:grpSpPr>
        <p:sp>
          <p:nvSpPr>
            <p:cNvPr id="44" name="Google Shape;1581;p48">
              <a:extLst>
                <a:ext uri="{FF2B5EF4-FFF2-40B4-BE49-F238E27FC236}">
                  <a16:creationId xmlns:a16="http://schemas.microsoft.com/office/drawing/2014/main" xmlns="" id="{583DA775-E3EA-434C-AF85-1BAEAADCBAD9}"/>
                </a:ext>
              </a:extLst>
            </p:cNvPr>
            <p:cNvSpPr/>
            <p:nvPr/>
          </p:nvSpPr>
          <p:spPr>
            <a:xfrm>
              <a:off x="9535595" y="4074500"/>
              <a:ext cx="970579" cy="785811"/>
            </a:xfrm>
            <a:custGeom>
              <a:avLst/>
              <a:gdLst/>
              <a:ahLst/>
              <a:cxnLst/>
              <a:rect l="l" t="t" r="r" b="b"/>
              <a:pathLst>
                <a:path w="27079" h="21924" extrusionOk="0">
                  <a:moveTo>
                    <a:pt x="14322" y="0"/>
                  </a:moveTo>
                  <a:cubicBezTo>
                    <a:pt x="13242" y="0"/>
                    <a:pt x="12136" y="126"/>
                    <a:pt x="11026" y="390"/>
                  </a:cubicBezTo>
                  <a:cubicBezTo>
                    <a:pt x="4314" y="1985"/>
                    <a:pt x="0" y="8008"/>
                    <a:pt x="1379" y="13840"/>
                  </a:cubicBezTo>
                  <a:cubicBezTo>
                    <a:pt x="2539" y="18717"/>
                    <a:pt x="7300" y="21924"/>
                    <a:pt x="12745" y="21924"/>
                  </a:cubicBezTo>
                  <a:cubicBezTo>
                    <a:pt x="13824" y="21924"/>
                    <a:pt x="14930" y="21798"/>
                    <a:pt x="16041" y="21534"/>
                  </a:cubicBezTo>
                  <a:cubicBezTo>
                    <a:pt x="22753" y="19939"/>
                    <a:pt x="27079" y="13916"/>
                    <a:pt x="25688" y="8085"/>
                  </a:cubicBezTo>
                  <a:cubicBezTo>
                    <a:pt x="24537" y="3207"/>
                    <a:pt x="19770" y="0"/>
                    <a:pt x="14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582;p48">
              <a:extLst>
                <a:ext uri="{FF2B5EF4-FFF2-40B4-BE49-F238E27FC236}">
                  <a16:creationId xmlns:a16="http://schemas.microsoft.com/office/drawing/2014/main" xmlns="" id="{8805717A-8551-45B6-A7B8-E7D070A41064}"/>
                </a:ext>
              </a:extLst>
            </p:cNvPr>
            <p:cNvSpPr/>
            <p:nvPr/>
          </p:nvSpPr>
          <p:spPr>
            <a:xfrm>
              <a:off x="9535595" y="4084787"/>
              <a:ext cx="970579" cy="775524"/>
            </a:xfrm>
            <a:custGeom>
              <a:avLst/>
              <a:gdLst/>
              <a:ahLst/>
              <a:cxnLst/>
              <a:rect l="l" t="t" r="r" b="b"/>
              <a:pathLst>
                <a:path w="27079" h="21637" extrusionOk="0">
                  <a:moveTo>
                    <a:pt x="11523" y="1"/>
                  </a:moveTo>
                  <a:cubicBezTo>
                    <a:pt x="11357" y="39"/>
                    <a:pt x="11192" y="65"/>
                    <a:pt x="11026" y="103"/>
                  </a:cubicBezTo>
                  <a:cubicBezTo>
                    <a:pt x="4314" y="1698"/>
                    <a:pt x="0" y="7721"/>
                    <a:pt x="1379" y="13565"/>
                  </a:cubicBezTo>
                  <a:cubicBezTo>
                    <a:pt x="2539" y="18432"/>
                    <a:pt x="7300" y="21637"/>
                    <a:pt x="12745" y="21637"/>
                  </a:cubicBezTo>
                  <a:cubicBezTo>
                    <a:pt x="13824" y="21637"/>
                    <a:pt x="14930" y="21511"/>
                    <a:pt x="16041" y="21247"/>
                  </a:cubicBezTo>
                  <a:cubicBezTo>
                    <a:pt x="22753" y="19665"/>
                    <a:pt x="27079" y="13642"/>
                    <a:pt x="25688" y="7798"/>
                  </a:cubicBezTo>
                  <a:cubicBezTo>
                    <a:pt x="25662" y="7657"/>
                    <a:pt x="25624" y="7517"/>
                    <a:pt x="25573" y="7376"/>
                  </a:cubicBezTo>
                  <a:lnTo>
                    <a:pt x="25573" y="7376"/>
                  </a:lnTo>
                  <a:cubicBezTo>
                    <a:pt x="26555" y="12608"/>
                    <a:pt x="22625" y="17904"/>
                    <a:pt x="16615" y="19320"/>
                  </a:cubicBezTo>
                  <a:cubicBezTo>
                    <a:pt x="15592" y="19563"/>
                    <a:pt x="14573" y="19679"/>
                    <a:pt x="13579" y="19679"/>
                  </a:cubicBezTo>
                  <a:cubicBezTo>
                    <a:pt x="8570" y="19679"/>
                    <a:pt x="4192" y="16734"/>
                    <a:pt x="3127" y="12251"/>
                  </a:cubicBezTo>
                  <a:cubicBezTo>
                    <a:pt x="1889" y="7019"/>
                    <a:pt x="5628" y="1634"/>
                    <a:pt x="11523" y="1"/>
                  </a:cubicBezTo>
                  <a:close/>
                </a:path>
              </a:pathLst>
            </a:custGeom>
            <a:solidFill>
              <a:srgbClr val="191919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583;p48">
              <a:extLst>
                <a:ext uri="{FF2B5EF4-FFF2-40B4-BE49-F238E27FC236}">
                  <a16:creationId xmlns:a16="http://schemas.microsoft.com/office/drawing/2014/main" xmlns="" id="{6C3D5BFB-5132-49E9-9B34-EC728BE331EF}"/>
                </a:ext>
              </a:extLst>
            </p:cNvPr>
            <p:cNvSpPr/>
            <p:nvPr/>
          </p:nvSpPr>
          <p:spPr>
            <a:xfrm>
              <a:off x="9765811" y="4038729"/>
              <a:ext cx="343837" cy="210324"/>
            </a:xfrm>
            <a:custGeom>
              <a:avLst/>
              <a:gdLst/>
              <a:ahLst/>
              <a:cxnLst/>
              <a:rect l="l" t="t" r="r" b="b"/>
              <a:pathLst>
                <a:path w="9593" h="5868" extrusionOk="0">
                  <a:moveTo>
                    <a:pt x="6937" y="1"/>
                  </a:moveTo>
                  <a:cubicBezTo>
                    <a:pt x="6900" y="1"/>
                    <a:pt x="6860" y="11"/>
                    <a:pt x="6823" y="35"/>
                  </a:cubicBezTo>
                  <a:lnTo>
                    <a:pt x="4603" y="1401"/>
                  </a:lnTo>
                  <a:lnTo>
                    <a:pt x="1872" y="1005"/>
                  </a:lnTo>
                  <a:cubicBezTo>
                    <a:pt x="1861" y="1004"/>
                    <a:pt x="1851" y="1003"/>
                    <a:pt x="1841" y="1003"/>
                  </a:cubicBezTo>
                  <a:cubicBezTo>
                    <a:pt x="1656" y="1003"/>
                    <a:pt x="1559" y="1217"/>
                    <a:pt x="1668" y="1362"/>
                  </a:cubicBezTo>
                  <a:lnTo>
                    <a:pt x="2306" y="2115"/>
                  </a:lnTo>
                  <a:lnTo>
                    <a:pt x="200" y="3021"/>
                  </a:lnTo>
                  <a:cubicBezTo>
                    <a:pt x="0" y="3121"/>
                    <a:pt x="57" y="3430"/>
                    <a:pt x="276" y="3430"/>
                  </a:cubicBezTo>
                  <a:cubicBezTo>
                    <a:pt x="281" y="3430"/>
                    <a:pt x="285" y="3430"/>
                    <a:pt x="290" y="3430"/>
                  </a:cubicBezTo>
                  <a:lnTo>
                    <a:pt x="2752" y="3353"/>
                  </a:lnTo>
                  <a:lnTo>
                    <a:pt x="2038" y="5586"/>
                  </a:lnTo>
                  <a:cubicBezTo>
                    <a:pt x="1990" y="5738"/>
                    <a:pt x="2112" y="5868"/>
                    <a:pt x="2245" y="5868"/>
                  </a:cubicBezTo>
                  <a:cubicBezTo>
                    <a:pt x="2291" y="5868"/>
                    <a:pt x="2339" y="5852"/>
                    <a:pt x="2382" y="5816"/>
                  </a:cubicBezTo>
                  <a:lnTo>
                    <a:pt x="5202" y="3417"/>
                  </a:lnTo>
                  <a:lnTo>
                    <a:pt x="8852" y="4425"/>
                  </a:lnTo>
                  <a:cubicBezTo>
                    <a:pt x="8874" y="4431"/>
                    <a:pt x="8894" y="4434"/>
                    <a:pt x="8914" y="4434"/>
                  </a:cubicBezTo>
                  <a:cubicBezTo>
                    <a:pt x="9094" y="4434"/>
                    <a:pt x="9193" y="4193"/>
                    <a:pt x="9043" y="4055"/>
                  </a:cubicBezTo>
                  <a:lnTo>
                    <a:pt x="7129" y="2294"/>
                  </a:lnTo>
                  <a:lnTo>
                    <a:pt x="9401" y="1158"/>
                  </a:lnTo>
                  <a:cubicBezTo>
                    <a:pt x="9592" y="1043"/>
                    <a:pt x="9516" y="763"/>
                    <a:pt x="9299" y="763"/>
                  </a:cubicBezTo>
                  <a:lnTo>
                    <a:pt x="6823" y="1018"/>
                  </a:lnTo>
                  <a:lnTo>
                    <a:pt x="7142" y="303"/>
                  </a:lnTo>
                  <a:cubicBezTo>
                    <a:pt x="7203" y="152"/>
                    <a:pt x="7080" y="1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584;p48">
              <a:extLst>
                <a:ext uri="{FF2B5EF4-FFF2-40B4-BE49-F238E27FC236}">
                  <a16:creationId xmlns:a16="http://schemas.microsoft.com/office/drawing/2014/main" xmlns="" id="{1536816D-80F4-4C2C-8961-F96525B9ED9C}"/>
                </a:ext>
              </a:extLst>
            </p:cNvPr>
            <p:cNvSpPr/>
            <p:nvPr/>
          </p:nvSpPr>
          <p:spPr>
            <a:xfrm>
              <a:off x="9841116" y="3936614"/>
              <a:ext cx="119857" cy="195019"/>
            </a:xfrm>
            <a:custGeom>
              <a:avLst/>
              <a:gdLst/>
              <a:ahLst/>
              <a:cxnLst/>
              <a:rect l="l" t="t" r="r" b="b"/>
              <a:pathLst>
                <a:path w="3344" h="5441" extrusionOk="0">
                  <a:moveTo>
                    <a:pt x="2144" y="0"/>
                  </a:moveTo>
                  <a:lnTo>
                    <a:pt x="1" y="843"/>
                  </a:lnTo>
                  <a:lnTo>
                    <a:pt x="2438" y="5283"/>
                  </a:lnTo>
                  <a:cubicBezTo>
                    <a:pt x="2502" y="5395"/>
                    <a:pt x="2629" y="5440"/>
                    <a:pt x="2766" y="5440"/>
                  </a:cubicBezTo>
                  <a:cubicBezTo>
                    <a:pt x="3035" y="5440"/>
                    <a:pt x="3344" y="5265"/>
                    <a:pt x="3293" y="5079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585;p48">
              <a:extLst>
                <a:ext uri="{FF2B5EF4-FFF2-40B4-BE49-F238E27FC236}">
                  <a16:creationId xmlns:a16="http://schemas.microsoft.com/office/drawing/2014/main" xmlns="" id="{E49CFD58-BA3E-4CD8-A712-C1262BFE8224}"/>
                </a:ext>
              </a:extLst>
            </p:cNvPr>
            <p:cNvSpPr/>
            <p:nvPr/>
          </p:nvSpPr>
          <p:spPr>
            <a:xfrm>
              <a:off x="9772979" y="4638446"/>
              <a:ext cx="43119" cy="35807"/>
            </a:xfrm>
            <a:custGeom>
              <a:avLst/>
              <a:gdLst/>
              <a:ahLst/>
              <a:cxnLst/>
              <a:rect l="l" t="t" r="r" b="b"/>
              <a:pathLst>
                <a:path w="1203" h="999" extrusionOk="0">
                  <a:moveTo>
                    <a:pt x="656" y="1"/>
                  </a:moveTo>
                  <a:cubicBezTo>
                    <a:pt x="612" y="1"/>
                    <a:pt x="568" y="7"/>
                    <a:pt x="523" y="20"/>
                  </a:cubicBezTo>
                  <a:cubicBezTo>
                    <a:pt x="90" y="122"/>
                    <a:pt x="0" y="696"/>
                    <a:pt x="383" y="926"/>
                  </a:cubicBezTo>
                  <a:cubicBezTo>
                    <a:pt x="465" y="976"/>
                    <a:pt x="551" y="999"/>
                    <a:pt x="636" y="999"/>
                  </a:cubicBezTo>
                  <a:cubicBezTo>
                    <a:pt x="933" y="999"/>
                    <a:pt x="1203" y="715"/>
                    <a:pt x="1123" y="377"/>
                  </a:cubicBezTo>
                  <a:cubicBezTo>
                    <a:pt x="1070" y="153"/>
                    <a:pt x="875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586;p48">
              <a:extLst>
                <a:ext uri="{FF2B5EF4-FFF2-40B4-BE49-F238E27FC236}">
                  <a16:creationId xmlns:a16="http://schemas.microsoft.com/office/drawing/2014/main" xmlns="" id="{24703089-37E8-47B1-8646-57F79C56F17E}"/>
                </a:ext>
              </a:extLst>
            </p:cNvPr>
            <p:cNvSpPr/>
            <p:nvPr/>
          </p:nvSpPr>
          <p:spPr>
            <a:xfrm>
              <a:off x="9858500" y="4680382"/>
              <a:ext cx="21111" cy="17312"/>
            </a:xfrm>
            <a:custGeom>
              <a:avLst/>
              <a:gdLst/>
              <a:ahLst/>
              <a:cxnLst/>
              <a:rect l="l" t="t" r="r" b="b"/>
              <a:pathLst>
                <a:path w="589" h="483" extrusionOk="0">
                  <a:moveTo>
                    <a:pt x="322" y="1"/>
                  </a:moveTo>
                  <a:cubicBezTo>
                    <a:pt x="300" y="1"/>
                    <a:pt x="278" y="4"/>
                    <a:pt x="256" y="11"/>
                  </a:cubicBezTo>
                  <a:cubicBezTo>
                    <a:pt x="52" y="49"/>
                    <a:pt x="0" y="330"/>
                    <a:pt x="179" y="445"/>
                  </a:cubicBezTo>
                  <a:cubicBezTo>
                    <a:pt x="223" y="471"/>
                    <a:pt x="268" y="482"/>
                    <a:pt x="312" y="482"/>
                  </a:cubicBezTo>
                  <a:cubicBezTo>
                    <a:pt x="460" y="482"/>
                    <a:pt x="589" y="347"/>
                    <a:pt x="549" y="189"/>
                  </a:cubicBezTo>
                  <a:cubicBezTo>
                    <a:pt x="518" y="73"/>
                    <a:pt x="425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587;p48">
              <a:extLst>
                <a:ext uri="{FF2B5EF4-FFF2-40B4-BE49-F238E27FC236}">
                  <a16:creationId xmlns:a16="http://schemas.microsoft.com/office/drawing/2014/main" xmlns="" id="{59F607FA-4D34-4D7D-84ED-90A0429F1F4C}"/>
                </a:ext>
              </a:extLst>
            </p:cNvPr>
            <p:cNvSpPr/>
            <p:nvPr/>
          </p:nvSpPr>
          <p:spPr>
            <a:xfrm>
              <a:off x="9744628" y="4557442"/>
              <a:ext cx="29606" cy="24480"/>
            </a:xfrm>
            <a:custGeom>
              <a:avLst/>
              <a:gdLst/>
              <a:ahLst/>
              <a:cxnLst/>
              <a:rect l="l" t="t" r="r" b="b"/>
              <a:pathLst>
                <a:path w="826" h="683" extrusionOk="0">
                  <a:moveTo>
                    <a:pt x="431" y="1"/>
                  </a:moveTo>
                  <a:cubicBezTo>
                    <a:pt x="407" y="1"/>
                    <a:pt x="382" y="3"/>
                    <a:pt x="357" y="8"/>
                  </a:cubicBezTo>
                  <a:cubicBezTo>
                    <a:pt x="64" y="85"/>
                    <a:pt x="0" y="468"/>
                    <a:pt x="255" y="633"/>
                  </a:cubicBezTo>
                  <a:cubicBezTo>
                    <a:pt x="314" y="667"/>
                    <a:pt x="376" y="682"/>
                    <a:pt x="435" y="682"/>
                  </a:cubicBezTo>
                  <a:cubicBezTo>
                    <a:pt x="645" y="682"/>
                    <a:pt x="825" y="492"/>
                    <a:pt x="766" y="263"/>
                  </a:cubicBezTo>
                  <a:cubicBezTo>
                    <a:pt x="732" y="108"/>
                    <a:pt x="593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588;p48">
              <a:extLst>
                <a:ext uri="{FF2B5EF4-FFF2-40B4-BE49-F238E27FC236}">
                  <a16:creationId xmlns:a16="http://schemas.microsoft.com/office/drawing/2014/main" xmlns="" id="{20CAF712-F267-40E9-8109-DFBD3B2FCCE0}"/>
                </a:ext>
              </a:extLst>
            </p:cNvPr>
            <p:cNvSpPr/>
            <p:nvPr/>
          </p:nvSpPr>
          <p:spPr>
            <a:xfrm>
              <a:off x="9843876" y="4617836"/>
              <a:ext cx="30144" cy="25090"/>
            </a:xfrm>
            <a:custGeom>
              <a:avLst/>
              <a:gdLst/>
              <a:ahLst/>
              <a:cxnLst/>
              <a:rect l="l" t="t" r="r" b="b"/>
              <a:pathLst>
                <a:path w="841" h="700" extrusionOk="0">
                  <a:moveTo>
                    <a:pt x="440" y="0"/>
                  </a:moveTo>
                  <a:cubicBezTo>
                    <a:pt x="417" y="0"/>
                    <a:pt x="393" y="3"/>
                    <a:pt x="370" y="8"/>
                  </a:cubicBezTo>
                  <a:cubicBezTo>
                    <a:pt x="64" y="84"/>
                    <a:pt x="0" y="480"/>
                    <a:pt x="268" y="646"/>
                  </a:cubicBezTo>
                  <a:cubicBezTo>
                    <a:pt x="326" y="683"/>
                    <a:pt x="387" y="700"/>
                    <a:pt x="447" y="700"/>
                  </a:cubicBezTo>
                  <a:cubicBezTo>
                    <a:pt x="653" y="700"/>
                    <a:pt x="841" y="503"/>
                    <a:pt x="791" y="276"/>
                  </a:cubicBezTo>
                  <a:cubicBezTo>
                    <a:pt x="747" y="109"/>
                    <a:pt x="596" y="0"/>
                    <a:pt x="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589;p48">
              <a:extLst>
                <a:ext uri="{FF2B5EF4-FFF2-40B4-BE49-F238E27FC236}">
                  <a16:creationId xmlns:a16="http://schemas.microsoft.com/office/drawing/2014/main" xmlns="" id="{CDC75DEB-F320-48FC-A266-06E46D8EE17D}"/>
                </a:ext>
              </a:extLst>
            </p:cNvPr>
            <p:cNvSpPr/>
            <p:nvPr/>
          </p:nvSpPr>
          <p:spPr>
            <a:xfrm>
              <a:off x="9696599" y="4665830"/>
              <a:ext cx="27420" cy="22939"/>
            </a:xfrm>
            <a:custGeom>
              <a:avLst/>
              <a:gdLst/>
              <a:ahLst/>
              <a:cxnLst/>
              <a:rect l="l" t="t" r="r" b="b"/>
              <a:pathLst>
                <a:path w="765" h="640" extrusionOk="0">
                  <a:moveTo>
                    <a:pt x="406" y="0"/>
                  </a:moveTo>
                  <a:cubicBezTo>
                    <a:pt x="382" y="0"/>
                    <a:pt x="357" y="3"/>
                    <a:pt x="332" y="8"/>
                  </a:cubicBezTo>
                  <a:cubicBezTo>
                    <a:pt x="64" y="72"/>
                    <a:pt x="0" y="442"/>
                    <a:pt x="243" y="595"/>
                  </a:cubicBezTo>
                  <a:cubicBezTo>
                    <a:pt x="295" y="626"/>
                    <a:pt x="350" y="639"/>
                    <a:pt x="403" y="639"/>
                  </a:cubicBezTo>
                  <a:cubicBezTo>
                    <a:pt x="595" y="639"/>
                    <a:pt x="765" y="461"/>
                    <a:pt x="715" y="251"/>
                  </a:cubicBezTo>
                  <a:cubicBezTo>
                    <a:pt x="682" y="97"/>
                    <a:pt x="555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590;p48">
              <a:extLst>
                <a:ext uri="{FF2B5EF4-FFF2-40B4-BE49-F238E27FC236}">
                  <a16:creationId xmlns:a16="http://schemas.microsoft.com/office/drawing/2014/main" xmlns="" id="{0E4E39B6-2356-4AB4-A71F-17A0D9F55E1C}"/>
                </a:ext>
              </a:extLst>
            </p:cNvPr>
            <p:cNvSpPr/>
            <p:nvPr/>
          </p:nvSpPr>
          <p:spPr>
            <a:xfrm>
              <a:off x="9886851" y="4374753"/>
              <a:ext cx="45412" cy="37635"/>
            </a:xfrm>
            <a:custGeom>
              <a:avLst/>
              <a:gdLst/>
              <a:ahLst/>
              <a:cxnLst/>
              <a:rect l="l" t="t" r="r" b="b"/>
              <a:pathLst>
                <a:path w="1267" h="1050" extrusionOk="0">
                  <a:moveTo>
                    <a:pt x="670" y="0"/>
                  </a:moveTo>
                  <a:cubicBezTo>
                    <a:pt x="630" y="0"/>
                    <a:pt x="590" y="5"/>
                    <a:pt x="549" y="14"/>
                  </a:cubicBezTo>
                  <a:cubicBezTo>
                    <a:pt x="90" y="129"/>
                    <a:pt x="1" y="728"/>
                    <a:pt x="396" y="971"/>
                  </a:cubicBezTo>
                  <a:cubicBezTo>
                    <a:pt x="485" y="1025"/>
                    <a:pt x="578" y="1049"/>
                    <a:pt x="669" y="1049"/>
                  </a:cubicBezTo>
                  <a:cubicBezTo>
                    <a:pt x="984" y="1049"/>
                    <a:pt x="1267" y="756"/>
                    <a:pt x="1187" y="409"/>
                  </a:cubicBezTo>
                  <a:cubicBezTo>
                    <a:pt x="1122" y="158"/>
                    <a:pt x="906" y="0"/>
                    <a:pt x="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591;p48">
              <a:extLst>
                <a:ext uri="{FF2B5EF4-FFF2-40B4-BE49-F238E27FC236}">
                  <a16:creationId xmlns:a16="http://schemas.microsoft.com/office/drawing/2014/main" xmlns="" id="{242BC6A0-1CB5-42AB-B544-2E06F55CBE2C}"/>
                </a:ext>
              </a:extLst>
            </p:cNvPr>
            <p:cNvSpPr/>
            <p:nvPr/>
          </p:nvSpPr>
          <p:spPr>
            <a:xfrm>
              <a:off x="10062013" y="4333140"/>
              <a:ext cx="44982" cy="37599"/>
            </a:xfrm>
            <a:custGeom>
              <a:avLst/>
              <a:gdLst/>
              <a:ahLst/>
              <a:cxnLst/>
              <a:rect l="l" t="t" r="r" b="b"/>
              <a:pathLst>
                <a:path w="1255" h="1049" extrusionOk="0">
                  <a:moveTo>
                    <a:pt x="652" y="1"/>
                  </a:moveTo>
                  <a:cubicBezTo>
                    <a:pt x="614" y="1"/>
                    <a:pt x="575" y="5"/>
                    <a:pt x="537" y="14"/>
                  </a:cubicBezTo>
                  <a:cubicBezTo>
                    <a:pt x="90" y="128"/>
                    <a:pt x="1" y="728"/>
                    <a:pt x="397" y="971"/>
                  </a:cubicBezTo>
                  <a:cubicBezTo>
                    <a:pt x="485" y="1025"/>
                    <a:pt x="578" y="1049"/>
                    <a:pt x="667" y="1049"/>
                  </a:cubicBezTo>
                  <a:cubicBezTo>
                    <a:pt x="979" y="1049"/>
                    <a:pt x="1254" y="756"/>
                    <a:pt x="1175" y="409"/>
                  </a:cubicBezTo>
                  <a:cubicBezTo>
                    <a:pt x="1120" y="167"/>
                    <a:pt x="894" y="1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592;p48">
              <a:extLst>
                <a:ext uri="{FF2B5EF4-FFF2-40B4-BE49-F238E27FC236}">
                  <a16:creationId xmlns:a16="http://schemas.microsoft.com/office/drawing/2014/main" xmlns="" id="{428D8240-A50B-4489-98F9-552DCD0BA07E}"/>
                </a:ext>
              </a:extLst>
            </p:cNvPr>
            <p:cNvSpPr/>
            <p:nvPr/>
          </p:nvSpPr>
          <p:spPr>
            <a:xfrm>
              <a:off x="9905167" y="4407226"/>
              <a:ext cx="234661" cy="168460"/>
            </a:xfrm>
            <a:custGeom>
              <a:avLst/>
              <a:gdLst/>
              <a:ahLst/>
              <a:cxnLst/>
              <a:rect l="l" t="t" r="r" b="b"/>
              <a:pathLst>
                <a:path w="6547" h="4700" extrusionOk="0">
                  <a:moveTo>
                    <a:pt x="5998" y="1"/>
                  </a:moveTo>
                  <a:lnTo>
                    <a:pt x="0" y="1430"/>
                  </a:lnTo>
                  <a:cubicBezTo>
                    <a:pt x="0" y="1430"/>
                    <a:pt x="1115" y="4700"/>
                    <a:pt x="3366" y="4700"/>
                  </a:cubicBezTo>
                  <a:cubicBezTo>
                    <a:pt x="3547" y="4700"/>
                    <a:pt x="3735" y="4679"/>
                    <a:pt x="3930" y="4633"/>
                  </a:cubicBezTo>
                  <a:cubicBezTo>
                    <a:pt x="6546" y="4008"/>
                    <a:pt x="5998" y="1"/>
                    <a:pt x="59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593;p48">
              <a:extLst>
                <a:ext uri="{FF2B5EF4-FFF2-40B4-BE49-F238E27FC236}">
                  <a16:creationId xmlns:a16="http://schemas.microsoft.com/office/drawing/2014/main" xmlns="" id="{CF010251-88E5-4986-B076-950ADA457106}"/>
                </a:ext>
              </a:extLst>
            </p:cNvPr>
            <p:cNvSpPr/>
            <p:nvPr/>
          </p:nvSpPr>
          <p:spPr>
            <a:xfrm>
              <a:off x="9848428" y="4416402"/>
              <a:ext cx="95628" cy="64051"/>
            </a:xfrm>
            <a:custGeom>
              <a:avLst/>
              <a:gdLst/>
              <a:ahLst/>
              <a:cxnLst/>
              <a:rect l="l" t="t" r="r" b="b"/>
              <a:pathLst>
                <a:path w="2668" h="1787" extrusionOk="0">
                  <a:moveTo>
                    <a:pt x="1549" y="0"/>
                  </a:moveTo>
                  <a:cubicBezTo>
                    <a:pt x="1416" y="0"/>
                    <a:pt x="1277" y="17"/>
                    <a:pt x="1136" y="51"/>
                  </a:cubicBezTo>
                  <a:cubicBezTo>
                    <a:pt x="460" y="204"/>
                    <a:pt x="1" y="715"/>
                    <a:pt x="116" y="1187"/>
                  </a:cubicBezTo>
                  <a:cubicBezTo>
                    <a:pt x="207" y="1551"/>
                    <a:pt x="626" y="1786"/>
                    <a:pt x="1132" y="1786"/>
                  </a:cubicBezTo>
                  <a:cubicBezTo>
                    <a:pt x="1265" y="1786"/>
                    <a:pt x="1404" y="1770"/>
                    <a:pt x="1545" y="1736"/>
                  </a:cubicBezTo>
                  <a:cubicBezTo>
                    <a:pt x="2221" y="1583"/>
                    <a:pt x="2668" y="1072"/>
                    <a:pt x="2566" y="600"/>
                  </a:cubicBezTo>
                  <a:cubicBezTo>
                    <a:pt x="2475" y="236"/>
                    <a:pt x="2056" y="0"/>
                    <a:pt x="1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594;p48">
              <a:extLst>
                <a:ext uri="{FF2B5EF4-FFF2-40B4-BE49-F238E27FC236}">
                  <a16:creationId xmlns:a16="http://schemas.microsoft.com/office/drawing/2014/main" xmlns="" id="{FBA39638-555C-4067-8781-90E03DB26244}"/>
                </a:ext>
              </a:extLst>
            </p:cNvPr>
            <p:cNvSpPr/>
            <p:nvPr/>
          </p:nvSpPr>
          <p:spPr>
            <a:xfrm>
              <a:off x="10075311" y="4362423"/>
              <a:ext cx="96058" cy="64051"/>
            </a:xfrm>
            <a:custGeom>
              <a:avLst/>
              <a:gdLst/>
              <a:ahLst/>
              <a:cxnLst/>
              <a:rect l="l" t="t" r="r" b="b"/>
              <a:pathLst>
                <a:path w="2680" h="1787" extrusionOk="0">
                  <a:moveTo>
                    <a:pt x="1549" y="1"/>
                  </a:moveTo>
                  <a:cubicBezTo>
                    <a:pt x="1416" y="1"/>
                    <a:pt x="1277" y="17"/>
                    <a:pt x="1136" y="52"/>
                  </a:cubicBezTo>
                  <a:cubicBezTo>
                    <a:pt x="459" y="205"/>
                    <a:pt x="0" y="715"/>
                    <a:pt x="115" y="1187"/>
                  </a:cubicBezTo>
                  <a:cubicBezTo>
                    <a:pt x="206" y="1551"/>
                    <a:pt x="625" y="1787"/>
                    <a:pt x="1131" y="1787"/>
                  </a:cubicBezTo>
                  <a:cubicBezTo>
                    <a:pt x="1264" y="1787"/>
                    <a:pt x="1403" y="1770"/>
                    <a:pt x="1544" y="1736"/>
                  </a:cubicBezTo>
                  <a:cubicBezTo>
                    <a:pt x="2220" y="1583"/>
                    <a:pt x="2680" y="1072"/>
                    <a:pt x="2565" y="600"/>
                  </a:cubicBezTo>
                  <a:cubicBezTo>
                    <a:pt x="2474" y="236"/>
                    <a:pt x="2055" y="1"/>
                    <a:pt x="1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11EC82E-C931-4280-A2F9-5B236BC4CE06}"/>
              </a:ext>
            </a:extLst>
          </p:cNvPr>
          <p:cNvCxnSpPr>
            <a:cxnSpLocks/>
          </p:cNvCxnSpPr>
          <p:nvPr/>
        </p:nvCxnSpPr>
        <p:spPr>
          <a:xfrm>
            <a:off x="3049473" y="3099662"/>
            <a:ext cx="0" cy="1286359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99F61785-98ED-40E8-95A7-5CC4A3108B28}"/>
              </a:ext>
            </a:extLst>
          </p:cNvPr>
          <p:cNvCxnSpPr>
            <a:cxnSpLocks/>
          </p:cNvCxnSpPr>
          <p:nvPr/>
        </p:nvCxnSpPr>
        <p:spPr>
          <a:xfrm flipH="1">
            <a:off x="3045300" y="4370522"/>
            <a:ext cx="1446219" cy="0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BE15BA3-8629-41D9-9670-281421C24119}"/>
              </a:ext>
            </a:extLst>
          </p:cNvPr>
          <p:cNvSpPr txBox="1"/>
          <p:nvPr/>
        </p:nvSpPr>
        <p:spPr>
          <a:xfrm>
            <a:off x="2586106" y="4078134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170543C-967F-4993-B0B8-A43EA727DC4D}"/>
              </a:ext>
            </a:extLst>
          </p:cNvPr>
          <p:cNvSpPr txBox="1"/>
          <p:nvPr/>
        </p:nvSpPr>
        <p:spPr>
          <a:xfrm>
            <a:off x="2551805" y="2780573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0885CC1-1705-46A6-B776-D202DABF0E96}"/>
              </a:ext>
            </a:extLst>
          </p:cNvPr>
          <p:cNvSpPr txBox="1"/>
          <p:nvPr/>
        </p:nvSpPr>
        <p:spPr>
          <a:xfrm>
            <a:off x="4491518" y="4124410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F1030722-8005-48D3-8B6B-DAD5240D4551}"/>
              </a:ext>
            </a:extLst>
          </p:cNvPr>
          <p:cNvCxnSpPr>
            <a:cxnSpLocks/>
          </p:cNvCxnSpPr>
          <p:nvPr/>
        </p:nvCxnSpPr>
        <p:spPr>
          <a:xfrm flipH="1">
            <a:off x="6239542" y="3193971"/>
            <a:ext cx="1123437" cy="1190406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27572BF8-05B1-46CC-BFC1-B7D77AF55562}"/>
              </a:ext>
            </a:extLst>
          </p:cNvPr>
          <p:cNvCxnSpPr>
            <a:cxnSpLocks/>
          </p:cNvCxnSpPr>
          <p:nvPr/>
        </p:nvCxnSpPr>
        <p:spPr>
          <a:xfrm flipH="1">
            <a:off x="6235368" y="4368879"/>
            <a:ext cx="1446219" cy="0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F7CB0CDB-8A8D-4C79-8B1F-A0A742C9DFD0}"/>
              </a:ext>
            </a:extLst>
          </p:cNvPr>
          <p:cNvSpPr txBox="1"/>
          <p:nvPr/>
        </p:nvSpPr>
        <p:spPr>
          <a:xfrm>
            <a:off x="5776174" y="4076491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222512F-CAE9-4793-A71D-BDE00BD79F06}"/>
              </a:ext>
            </a:extLst>
          </p:cNvPr>
          <p:cNvSpPr txBox="1"/>
          <p:nvPr/>
        </p:nvSpPr>
        <p:spPr>
          <a:xfrm>
            <a:off x="6909745" y="2776059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93D545D-10F7-4C5D-BBC0-99FADA40E147}"/>
              </a:ext>
            </a:extLst>
          </p:cNvPr>
          <p:cNvSpPr txBox="1"/>
          <p:nvPr/>
        </p:nvSpPr>
        <p:spPr>
          <a:xfrm>
            <a:off x="7681586" y="4122767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A98195D6-000E-436F-8CA7-EF9D91B88103}"/>
              </a:ext>
            </a:extLst>
          </p:cNvPr>
          <p:cNvCxnSpPr>
            <a:cxnSpLocks/>
          </p:cNvCxnSpPr>
          <p:nvPr/>
        </p:nvCxnSpPr>
        <p:spPr>
          <a:xfrm>
            <a:off x="8966243" y="3193971"/>
            <a:ext cx="776317" cy="1165650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71D6CDFF-5086-444D-A3D9-49334E8AAA5C}"/>
              </a:ext>
            </a:extLst>
          </p:cNvPr>
          <p:cNvCxnSpPr>
            <a:cxnSpLocks/>
          </p:cNvCxnSpPr>
          <p:nvPr/>
        </p:nvCxnSpPr>
        <p:spPr>
          <a:xfrm flipH="1">
            <a:off x="9738385" y="4344123"/>
            <a:ext cx="1446219" cy="0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372141B-CA6D-40E8-829B-C31A7C2DDDCE}"/>
              </a:ext>
            </a:extLst>
          </p:cNvPr>
          <p:cNvSpPr txBox="1"/>
          <p:nvPr/>
        </p:nvSpPr>
        <p:spPr>
          <a:xfrm>
            <a:off x="9279191" y="4107269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0FDB149-D0A7-4A8F-8318-8B7D7E5D1F8D}"/>
              </a:ext>
            </a:extLst>
          </p:cNvPr>
          <p:cNvSpPr txBox="1"/>
          <p:nvPr/>
        </p:nvSpPr>
        <p:spPr>
          <a:xfrm>
            <a:off x="8739280" y="2791207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7400C0AF-0069-4529-8311-98F843AF08F4}"/>
              </a:ext>
            </a:extLst>
          </p:cNvPr>
          <p:cNvSpPr txBox="1"/>
          <p:nvPr/>
        </p:nvSpPr>
        <p:spPr>
          <a:xfrm>
            <a:off x="11184603" y="4098011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52178828-5DBA-49A2-A308-DA9D4B668A12}"/>
              </a:ext>
            </a:extLst>
          </p:cNvPr>
          <p:cNvCxnSpPr>
            <a:cxnSpLocks/>
          </p:cNvCxnSpPr>
          <p:nvPr/>
        </p:nvCxnSpPr>
        <p:spPr>
          <a:xfrm flipH="1">
            <a:off x="2663123" y="5198058"/>
            <a:ext cx="529524" cy="1449676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16683C30-C0DC-410A-B449-1A578B37E40B}"/>
              </a:ext>
            </a:extLst>
          </p:cNvPr>
          <p:cNvCxnSpPr>
            <a:cxnSpLocks/>
          </p:cNvCxnSpPr>
          <p:nvPr/>
        </p:nvCxnSpPr>
        <p:spPr>
          <a:xfrm flipH="1" flipV="1">
            <a:off x="3177181" y="5228327"/>
            <a:ext cx="1335153" cy="358322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2DD5950D-2439-47F2-96CD-CC3E7BAD4E4A}"/>
              </a:ext>
            </a:extLst>
          </p:cNvPr>
          <p:cNvSpPr txBox="1"/>
          <p:nvPr/>
        </p:nvSpPr>
        <p:spPr>
          <a:xfrm>
            <a:off x="2743582" y="4815875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B0BF11CA-C45E-471E-8EDF-8FE0FFB12731}"/>
              </a:ext>
            </a:extLst>
          </p:cNvPr>
          <p:cNvSpPr txBox="1"/>
          <p:nvPr/>
        </p:nvSpPr>
        <p:spPr>
          <a:xfrm>
            <a:off x="2141289" y="6386124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FAE9CBA-49D9-4C67-AAA0-7DB2CDD5E177}"/>
              </a:ext>
            </a:extLst>
          </p:cNvPr>
          <p:cNvSpPr txBox="1"/>
          <p:nvPr/>
        </p:nvSpPr>
        <p:spPr>
          <a:xfrm>
            <a:off x="4512333" y="5586649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DFC44E5C-C4D4-4A36-A004-C959BE87E49D}"/>
              </a:ext>
            </a:extLst>
          </p:cNvPr>
          <p:cNvCxnSpPr>
            <a:cxnSpLocks/>
          </p:cNvCxnSpPr>
          <p:nvPr/>
        </p:nvCxnSpPr>
        <p:spPr>
          <a:xfrm>
            <a:off x="6300029" y="5105485"/>
            <a:ext cx="796181" cy="1658488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F795E2AD-95F9-4892-A7D5-C119ECCA319C}"/>
              </a:ext>
            </a:extLst>
          </p:cNvPr>
          <p:cNvCxnSpPr>
            <a:cxnSpLocks/>
          </p:cNvCxnSpPr>
          <p:nvPr/>
        </p:nvCxnSpPr>
        <p:spPr>
          <a:xfrm flipH="1" flipV="1">
            <a:off x="6284564" y="5135755"/>
            <a:ext cx="1849565" cy="798975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9BB183A0-5C3A-4222-A759-F60ABE4863B3}"/>
              </a:ext>
            </a:extLst>
          </p:cNvPr>
          <p:cNvSpPr txBox="1"/>
          <p:nvPr/>
        </p:nvSpPr>
        <p:spPr>
          <a:xfrm>
            <a:off x="5850963" y="4723302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2245F131-5BF2-4109-B2E2-BC48C86A4D4A}"/>
              </a:ext>
            </a:extLst>
          </p:cNvPr>
          <p:cNvSpPr txBox="1"/>
          <p:nvPr/>
        </p:nvSpPr>
        <p:spPr>
          <a:xfrm>
            <a:off x="6801259" y="6622936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1D119B7A-F352-4CB0-A137-755213D74BC8}"/>
              </a:ext>
            </a:extLst>
          </p:cNvPr>
          <p:cNvSpPr txBox="1"/>
          <p:nvPr/>
        </p:nvSpPr>
        <p:spPr>
          <a:xfrm>
            <a:off x="8149593" y="5788506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E0129D23-F1D6-47AF-9A28-E86981A805E4}"/>
              </a:ext>
            </a:extLst>
          </p:cNvPr>
          <p:cNvCxnSpPr>
            <a:cxnSpLocks/>
          </p:cNvCxnSpPr>
          <p:nvPr/>
        </p:nvCxnSpPr>
        <p:spPr>
          <a:xfrm>
            <a:off x="11241509" y="5135755"/>
            <a:ext cx="0" cy="1286359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8CC0BED8-BED7-4CEC-A168-08C7B7E3D03E}"/>
              </a:ext>
            </a:extLst>
          </p:cNvPr>
          <p:cNvCxnSpPr>
            <a:cxnSpLocks/>
          </p:cNvCxnSpPr>
          <p:nvPr/>
        </p:nvCxnSpPr>
        <p:spPr>
          <a:xfrm flipH="1">
            <a:off x="9191822" y="5142103"/>
            <a:ext cx="2049688" cy="0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929FF1A-C547-4F76-98A5-CDC1291ADEDA}"/>
              </a:ext>
            </a:extLst>
          </p:cNvPr>
          <p:cNvSpPr txBox="1"/>
          <p:nvPr/>
        </p:nvSpPr>
        <p:spPr>
          <a:xfrm>
            <a:off x="8812625" y="4874144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325E8FC8-883F-40C9-958E-20B2E4F47E3B}"/>
              </a:ext>
            </a:extLst>
          </p:cNvPr>
          <p:cNvSpPr txBox="1"/>
          <p:nvPr/>
        </p:nvSpPr>
        <p:spPr>
          <a:xfrm>
            <a:off x="11161031" y="6339390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686AF1D8-F482-4AD9-B1AA-30D0EDE0B368}"/>
              </a:ext>
            </a:extLst>
          </p:cNvPr>
          <p:cNvSpPr txBox="1"/>
          <p:nvPr/>
        </p:nvSpPr>
        <p:spPr>
          <a:xfrm>
            <a:off x="11241509" y="4895991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2417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F8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45"/>
          <p:cNvSpPr/>
          <p:nvPr/>
        </p:nvSpPr>
        <p:spPr>
          <a:xfrm>
            <a:off x="3685013" y="740598"/>
            <a:ext cx="7547044" cy="1818443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7" name="Google Shape;1337;p45"/>
          <p:cNvSpPr/>
          <p:nvPr/>
        </p:nvSpPr>
        <p:spPr>
          <a:xfrm>
            <a:off x="2291987" y="1345183"/>
            <a:ext cx="1192800" cy="121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8" name="Google Shape;1338;p45"/>
          <p:cNvSpPr txBox="1">
            <a:spLocks noGrp="1"/>
          </p:cNvSpPr>
          <p:nvPr>
            <p:ph type="title"/>
          </p:nvPr>
        </p:nvSpPr>
        <p:spPr>
          <a:xfrm>
            <a:off x="2296625" y="522857"/>
            <a:ext cx="1188163" cy="604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Bài 2: </a:t>
            </a:r>
            <a:endParaRPr dirty="0"/>
          </a:p>
        </p:txBody>
      </p:sp>
      <p:sp>
        <p:nvSpPr>
          <p:cNvPr id="1341" name="Google Shape;1341;p45"/>
          <p:cNvSpPr txBox="1"/>
          <p:nvPr/>
        </p:nvSpPr>
        <p:spPr>
          <a:xfrm>
            <a:off x="3799405" y="831998"/>
            <a:ext cx="7410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Trong các hình dưới đây:</a:t>
            </a:r>
            <a:endParaRPr sz="28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398" name="Google Shape;1398;p45"/>
          <p:cNvGrpSpPr/>
          <p:nvPr/>
        </p:nvGrpSpPr>
        <p:grpSpPr>
          <a:xfrm>
            <a:off x="10068205" y="848911"/>
            <a:ext cx="1323596" cy="965386"/>
            <a:chOff x="8916925" y="303881"/>
            <a:chExt cx="1323596" cy="965386"/>
          </a:xfrm>
        </p:grpSpPr>
        <p:grpSp>
          <p:nvGrpSpPr>
            <p:cNvPr id="1399" name="Google Shape;1399;p45"/>
            <p:cNvGrpSpPr/>
            <p:nvPr/>
          </p:nvGrpSpPr>
          <p:grpSpPr>
            <a:xfrm>
              <a:off x="9466238" y="303881"/>
              <a:ext cx="774282" cy="965386"/>
              <a:chOff x="9504519" y="2667288"/>
              <a:chExt cx="976027" cy="1216925"/>
            </a:xfrm>
          </p:grpSpPr>
          <p:sp>
            <p:nvSpPr>
              <p:cNvPr id="1400" name="Google Shape;1400;p45"/>
              <p:cNvSpPr/>
              <p:nvPr/>
            </p:nvSpPr>
            <p:spPr>
              <a:xfrm>
                <a:off x="9504519" y="3561092"/>
                <a:ext cx="294088" cy="32312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015" extrusionOk="0">
                    <a:moveTo>
                      <a:pt x="2360" y="1"/>
                    </a:moveTo>
                    <a:lnTo>
                      <a:pt x="51" y="8614"/>
                    </a:lnTo>
                    <a:cubicBezTo>
                      <a:pt x="0" y="8826"/>
                      <a:pt x="173" y="9014"/>
                      <a:pt x="368" y="9014"/>
                    </a:cubicBezTo>
                    <a:cubicBezTo>
                      <a:pt x="419" y="9014"/>
                      <a:pt x="472" y="9001"/>
                      <a:pt x="523" y="8972"/>
                    </a:cubicBezTo>
                    <a:lnTo>
                      <a:pt x="8205" y="4442"/>
                    </a:lnTo>
                    <a:lnTo>
                      <a:pt x="23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>
                <a:off x="9589107" y="2882378"/>
                <a:ext cx="725416" cy="837460"/>
              </a:xfrm>
              <a:custGeom>
                <a:avLst/>
                <a:gdLst/>
                <a:ahLst/>
                <a:cxnLst/>
                <a:rect l="l" t="t" r="r" b="b"/>
                <a:pathLst>
                  <a:path w="20239" h="23365" extrusionOk="0">
                    <a:moveTo>
                      <a:pt x="14394" y="0"/>
                    </a:moveTo>
                    <a:lnTo>
                      <a:pt x="0" y="18937"/>
                    </a:lnTo>
                    <a:cubicBezTo>
                      <a:pt x="524" y="19333"/>
                      <a:pt x="753" y="19983"/>
                      <a:pt x="843" y="20392"/>
                    </a:cubicBezTo>
                    <a:cubicBezTo>
                      <a:pt x="890" y="20568"/>
                      <a:pt x="1045" y="20701"/>
                      <a:pt x="1229" y="20701"/>
                    </a:cubicBezTo>
                    <a:cubicBezTo>
                      <a:pt x="1244" y="20701"/>
                      <a:pt x="1260" y="20700"/>
                      <a:pt x="1277" y="20698"/>
                    </a:cubicBezTo>
                    <a:cubicBezTo>
                      <a:pt x="1365" y="20688"/>
                      <a:pt x="1454" y="20682"/>
                      <a:pt x="1541" y="20682"/>
                    </a:cubicBezTo>
                    <a:cubicBezTo>
                      <a:pt x="2635" y="20682"/>
                      <a:pt x="3601" y="21477"/>
                      <a:pt x="3790" y="22599"/>
                    </a:cubicBezTo>
                    <a:cubicBezTo>
                      <a:pt x="3827" y="22783"/>
                      <a:pt x="4004" y="22919"/>
                      <a:pt x="4198" y="22919"/>
                    </a:cubicBezTo>
                    <a:cubicBezTo>
                      <a:pt x="4207" y="22919"/>
                      <a:pt x="4216" y="22919"/>
                      <a:pt x="4224" y="22918"/>
                    </a:cubicBezTo>
                    <a:cubicBezTo>
                      <a:pt x="4305" y="22909"/>
                      <a:pt x="4386" y="22905"/>
                      <a:pt x="4467" y="22905"/>
                    </a:cubicBezTo>
                    <a:cubicBezTo>
                      <a:pt x="4958" y="22905"/>
                      <a:pt x="5439" y="23069"/>
                      <a:pt x="5845" y="23365"/>
                    </a:cubicBezTo>
                    <a:lnTo>
                      <a:pt x="20239" y="4428"/>
                    </a:lnTo>
                    <a:lnTo>
                      <a:pt x="143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>
                <a:off x="9504519" y="3762348"/>
                <a:ext cx="114338" cy="121864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400" extrusionOk="0">
                    <a:moveTo>
                      <a:pt x="855" y="1"/>
                    </a:moveTo>
                    <a:lnTo>
                      <a:pt x="51" y="2999"/>
                    </a:lnTo>
                    <a:cubicBezTo>
                      <a:pt x="0" y="3211"/>
                      <a:pt x="173" y="3399"/>
                      <a:pt x="368" y="3399"/>
                    </a:cubicBezTo>
                    <a:cubicBezTo>
                      <a:pt x="419" y="3399"/>
                      <a:pt x="472" y="3386"/>
                      <a:pt x="523" y="3357"/>
                    </a:cubicBezTo>
                    <a:lnTo>
                      <a:pt x="3190" y="1774"/>
                    </a:ln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>
                <a:off x="9648570" y="2916214"/>
                <a:ext cx="516849" cy="679681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18963" fill="none" extrusionOk="0">
                    <a:moveTo>
                      <a:pt x="0" y="18963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>
                <a:off x="9748714" y="2992128"/>
                <a:ext cx="516885" cy="680147"/>
              </a:xfrm>
              <a:custGeom>
                <a:avLst/>
                <a:gdLst/>
                <a:ahLst/>
                <a:cxnLst/>
                <a:rect l="l" t="t" r="r" b="b"/>
                <a:pathLst>
                  <a:path w="14421" h="18976" fill="none" extrusionOk="0">
                    <a:moveTo>
                      <a:pt x="1" y="18976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>
                <a:off x="10105490" y="2667288"/>
                <a:ext cx="375056" cy="373371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0417" extrusionOk="0">
                    <a:moveTo>
                      <a:pt x="5614" y="0"/>
                    </a:moveTo>
                    <a:cubicBezTo>
                      <a:pt x="4966" y="0"/>
                      <a:pt x="4325" y="291"/>
                      <a:pt x="3905" y="846"/>
                    </a:cubicBezTo>
                    <a:lnTo>
                      <a:pt x="0" y="5976"/>
                    </a:lnTo>
                    <a:lnTo>
                      <a:pt x="5845" y="10416"/>
                    </a:lnTo>
                    <a:lnTo>
                      <a:pt x="9749" y="5287"/>
                    </a:lnTo>
                    <a:cubicBezTo>
                      <a:pt x="10464" y="4342"/>
                      <a:pt x="10285" y="2990"/>
                      <a:pt x="9341" y="2275"/>
                    </a:cubicBezTo>
                    <a:lnTo>
                      <a:pt x="6917" y="438"/>
                    </a:lnTo>
                    <a:cubicBezTo>
                      <a:pt x="6527" y="143"/>
                      <a:pt x="6069" y="0"/>
                      <a:pt x="5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>
                <a:off x="10189649" y="2809654"/>
                <a:ext cx="156918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66" extrusionOk="0">
                    <a:moveTo>
                      <a:pt x="1621" y="0"/>
                    </a:moveTo>
                    <a:cubicBezTo>
                      <a:pt x="1621" y="0"/>
                      <a:pt x="0" y="2348"/>
                      <a:pt x="1276" y="3318"/>
                    </a:cubicBezTo>
                    <a:cubicBezTo>
                      <a:pt x="1505" y="3494"/>
                      <a:pt x="1752" y="3565"/>
                      <a:pt x="2004" y="3565"/>
                    </a:cubicBezTo>
                    <a:cubicBezTo>
                      <a:pt x="3144" y="3565"/>
                      <a:pt x="4377" y="2093"/>
                      <a:pt x="4377" y="2093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>
                <a:off x="10267857" y="2765711"/>
                <a:ext cx="41183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63" extrusionOk="0">
                    <a:moveTo>
                      <a:pt x="806" y="0"/>
                    </a:moveTo>
                    <a:cubicBezTo>
                      <a:pt x="618" y="0"/>
                      <a:pt x="370" y="149"/>
                      <a:pt x="179" y="397"/>
                    </a:cubicBezTo>
                    <a:cubicBezTo>
                      <a:pt x="102" y="499"/>
                      <a:pt x="39" y="614"/>
                      <a:pt x="0" y="741"/>
                    </a:cubicBezTo>
                    <a:cubicBezTo>
                      <a:pt x="115" y="780"/>
                      <a:pt x="217" y="831"/>
                      <a:pt x="319" y="907"/>
                    </a:cubicBezTo>
                    <a:cubicBezTo>
                      <a:pt x="409" y="984"/>
                      <a:pt x="485" y="1061"/>
                      <a:pt x="562" y="1163"/>
                    </a:cubicBezTo>
                    <a:cubicBezTo>
                      <a:pt x="664" y="1086"/>
                      <a:pt x="753" y="997"/>
                      <a:pt x="830" y="895"/>
                    </a:cubicBezTo>
                    <a:cubicBezTo>
                      <a:pt x="1085" y="563"/>
                      <a:pt x="1149" y="193"/>
                      <a:pt x="970" y="52"/>
                    </a:cubicBezTo>
                    <a:cubicBezTo>
                      <a:pt x="925" y="17"/>
                      <a:pt x="869" y="0"/>
                      <a:pt x="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>
                <a:off x="10337355" y="2818758"/>
                <a:ext cx="41219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63" extrusionOk="0">
                    <a:moveTo>
                      <a:pt x="809" y="1"/>
                    </a:moveTo>
                    <a:cubicBezTo>
                      <a:pt x="624" y="1"/>
                      <a:pt x="383" y="149"/>
                      <a:pt x="192" y="397"/>
                    </a:cubicBezTo>
                    <a:cubicBezTo>
                      <a:pt x="116" y="499"/>
                      <a:pt x="52" y="614"/>
                      <a:pt x="1" y="742"/>
                    </a:cubicBezTo>
                    <a:cubicBezTo>
                      <a:pt x="116" y="780"/>
                      <a:pt x="231" y="831"/>
                      <a:pt x="320" y="908"/>
                    </a:cubicBezTo>
                    <a:cubicBezTo>
                      <a:pt x="409" y="984"/>
                      <a:pt x="499" y="1061"/>
                      <a:pt x="562" y="1163"/>
                    </a:cubicBezTo>
                    <a:cubicBezTo>
                      <a:pt x="664" y="1086"/>
                      <a:pt x="767" y="997"/>
                      <a:pt x="843" y="895"/>
                    </a:cubicBezTo>
                    <a:cubicBezTo>
                      <a:pt x="1098" y="563"/>
                      <a:pt x="1149" y="193"/>
                      <a:pt x="971" y="53"/>
                    </a:cubicBezTo>
                    <a:cubicBezTo>
                      <a:pt x="926" y="17"/>
                      <a:pt x="870" y="1"/>
                      <a:pt x="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>
                <a:off x="10219362" y="27788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82" y="0"/>
                    </a:moveTo>
                    <a:cubicBezTo>
                      <a:pt x="346" y="0"/>
                      <a:pt x="227" y="48"/>
                      <a:pt x="154" y="146"/>
                    </a:cubicBezTo>
                    <a:cubicBezTo>
                      <a:pt x="1" y="350"/>
                      <a:pt x="103" y="695"/>
                      <a:pt x="383" y="911"/>
                    </a:cubicBezTo>
                    <a:cubicBezTo>
                      <a:pt x="526" y="1022"/>
                      <a:pt x="688" y="1076"/>
                      <a:pt x="835" y="1076"/>
                    </a:cubicBezTo>
                    <a:cubicBezTo>
                      <a:pt x="978" y="1076"/>
                      <a:pt x="1106" y="1025"/>
                      <a:pt x="1187" y="924"/>
                    </a:cubicBezTo>
                    <a:cubicBezTo>
                      <a:pt x="1341" y="720"/>
                      <a:pt x="1238" y="375"/>
                      <a:pt x="945" y="171"/>
                    </a:cubicBezTo>
                    <a:cubicBezTo>
                      <a:pt x="798" y="58"/>
                      <a:pt x="631" y="0"/>
                      <a:pt x="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>
                <a:off x="10334631" y="28664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95" y="0"/>
                    </a:moveTo>
                    <a:cubicBezTo>
                      <a:pt x="354" y="0"/>
                      <a:pt x="229" y="51"/>
                      <a:pt x="153" y="152"/>
                    </a:cubicBezTo>
                    <a:cubicBezTo>
                      <a:pt x="0" y="356"/>
                      <a:pt x="102" y="688"/>
                      <a:pt x="383" y="905"/>
                    </a:cubicBezTo>
                    <a:cubicBezTo>
                      <a:pt x="530" y="1018"/>
                      <a:pt x="698" y="1076"/>
                      <a:pt x="848" y="1076"/>
                    </a:cubicBezTo>
                    <a:cubicBezTo>
                      <a:pt x="985" y="1076"/>
                      <a:pt x="1108" y="1028"/>
                      <a:pt x="1187" y="930"/>
                    </a:cubicBezTo>
                    <a:cubicBezTo>
                      <a:pt x="1340" y="726"/>
                      <a:pt x="1238" y="382"/>
                      <a:pt x="945" y="165"/>
                    </a:cubicBezTo>
                    <a:cubicBezTo>
                      <a:pt x="802" y="54"/>
                      <a:pt x="640" y="0"/>
                      <a:pt x="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>
                <a:off x="10097247" y="2881447"/>
                <a:ext cx="217743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748" extrusionOk="0">
                    <a:moveTo>
                      <a:pt x="230" y="1"/>
                    </a:moveTo>
                    <a:lnTo>
                      <a:pt x="1" y="307"/>
                    </a:lnTo>
                    <a:lnTo>
                      <a:pt x="5845" y="4748"/>
                    </a:lnTo>
                    <a:lnTo>
                      <a:pt x="6075" y="444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1412" name="Google Shape;1412;p45"/>
            <p:cNvCxnSpPr/>
            <p:nvPr/>
          </p:nvCxnSpPr>
          <p:spPr>
            <a:xfrm>
              <a:off x="8916925" y="1244225"/>
              <a:ext cx="525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3FE375D-81F0-4009-953D-090DE1D5F8AA}"/>
              </a:ext>
            </a:extLst>
          </p:cNvPr>
          <p:cNvSpPr txBox="1"/>
          <p:nvPr/>
        </p:nvSpPr>
        <p:spPr>
          <a:xfrm>
            <a:off x="3844758" y="1406105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a) Nêu tên đỉnh và cạnh các góc vuông</a:t>
            </a:r>
            <a:endParaRPr lang="en-US" sz="2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060B33C-0EE5-4888-AC07-E47E0D90B2F3}"/>
              </a:ext>
            </a:extLst>
          </p:cNvPr>
          <p:cNvSpPr txBox="1"/>
          <p:nvPr/>
        </p:nvSpPr>
        <p:spPr>
          <a:xfrm>
            <a:off x="3827699" y="2011968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b) Nêu tên đỉnh và cạnh các góc không vuông</a:t>
            </a:r>
            <a:endParaRPr lang="en-US" sz="2800" dirty="0"/>
          </a:p>
        </p:txBody>
      </p:sp>
      <p:grpSp>
        <p:nvGrpSpPr>
          <p:cNvPr id="43" name="Google Shape;1580;p48">
            <a:extLst>
              <a:ext uri="{FF2B5EF4-FFF2-40B4-BE49-F238E27FC236}">
                <a16:creationId xmlns:a16="http://schemas.microsoft.com/office/drawing/2014/main" xmlns="" id="{8563E525-5440-42C8-85E5-805413CFC102}"/>
              </a:ext>
            </a:extLst>
          </p:cNvPr>
          <p:cNvGrpSpPr/>
          <p:nvPr/>
        </p:nvGrpSpPr>
        <p:grpSpPr>
          <a:xfrm>
            <a:off x="2368910" y="1450982"/>
            <a:ext cx="1038955" cy="1006702"/>
            <a:chOff x="9535595" y="3936614"/>
            <a:chExt cx="970579" cy="923697"/>
          </a:xfrm>
        </p:grpSpPr>
        <p:sp>
          <p:nvSpPr>
            <p:cNvPr id="44" name="Google Shape;1581;p48">
              <a:extLst>
                <a:ext uri="{FF2B5EF4-FFF2-40B4-BE49-F238E27FC236}">
                  <a16:creationId xmlns:a16="http://schemas.microsoft.com/office/drawing/2014/main" xmlns="" id="{583DA775-E3EA-434C-AF85-1BAEAADCBAD9}"/>
                </a:ext>
              </a:extLst>
            </p:cNvPr>
            <p:cNvSpPr/>
            <p:nvPr/>
          </p:nvSpPr>
          <p:spPr>
            <a:xfrm>
              <a:off x="9535595" y="4074500"/>
              <a:ext cx="970579" cy="785811"/>
            </a:xfrm>
            <a:custGeom>
              <a:avLst/>
              <a:gdLst/>
              <a:ahLst/>
              <a:cxnLst/>
              <a:rect l="l" t="t" r="r" b="b"/>
              <a:pathLst>
                <a:path w="27079" h="21924" extrusionOk="0">
                  <a:moveTo>
                    <a:pt x="14322" y="0"/>
                  </a:moveTo>
                  <a:cubicBezTo>
                    <a:pt x="13242" y="0"/>
                    <a:pt x="12136" y="126"/>
                    <a:pt x="11026" y="390"/>
                  </a:cubicBezTo>
                  <a:cubicBezTo>
                    <a:pt x="4314" y="1985"/>
                    <a:pt x="0" y="8008"/>
                    <a:pt x="1379" y="13840"/>
                  </a:cubicBezTo>
                  <a:cubicBezTo>
                    <a:pt x="2539" y="18717"/>
                    <a:pt x="7300" y="21924"/>
                    <a:pt x="12745" y="21924"/>
                  </a:cubicBezTo>
                  <a:cubicBezTo>
                    <a:pt x="13824" y="21924"/>
                    <a:pt x="14930" y="21798"/>
                    <a:pt x="16041" y="21534"/>
                  </a:cubicBezTo>
                  <a:cubicBezTo>
                    <a:pt x="22753" y="19939"/>
                    <a:pt x="27079" y="13916"/>
                    <a:pt x="25688" y="8085"/>
                  </a:cubicBezTo>
                  <a:cubicBezTo>
                    <a:pt x="24537" y="3207"/>
                    <a:pt x="19770" y="0"/>
                    <a:pt x="14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582;p48">
              <a:extLst>
                <a:ext uri="{FF2B5EF4-FFF2-40B4-BE49-F238E27FC236}">
                  <a16:creationId xmlns:a16="http://schemas.microsoft.com/office/drawing/2014/main" xmlns="" id="{8805717A-8551-45B6-A7B8-E7D070A41064}"/>
                </a:ext>
              </a:extLst>
            </p:cNvPr>
            <p:cNvSpPr/>
            <p:nvPr/>
          </p:nvSpPr>
          <p:spPr>
            <a:xfrm>
              <a:off x="9535595" y="4084787"/>
              <a:ext cx="970579" cy="775524"/>
            </a:xfrm>
            <a:custGeom>
              <a:avLst/>
              <a:gdLst/>
              <a:ahLst/>
              <a:cxnLst/>
              <a:rect l="l" t="t" r="r" b="b"/>
              <a:pathLst>
                <a:path w="27079" h="21637" extrusionOk="0">
                  <a:moveTo>
                    <a:pt x="11523" y="1"/>
                  </a:moveTo>
                  <a:cubicBezTo>
                    <a:pt x="11357" y="39"/>
                    <a:pt x="11192" y="65"/>
                    <a:pt x="11026" y="103"/>
                  </a:cubicBezTo>
                  <a:cubicBezTo>
                    <a:pt x="4314" y="1698"/>
                    <a:pt x="0" y="7721"/>
                    <a:pt x="1379" y="13565"/>
                  </a:cubicBezTo>
                  <a:cubicBezTo>
                    <a:pt x="2539" y="18432"/>
                    <a:pt x="7300" y="21637"/>
                    <a:pt x="12745" y="21637"/>
                  </a:cubicBezTo>
                  <a:cubicBezTo>
                    <a:pt x="13824" y="21637"/>
                    <a:pt x="14930" y="21511"/>
                    <a:pt x="16041" y="21247"/>
                  </a:cubicBezTo>
                  <a:cubicBezTo>
                    <a:pt x="22753" y="19665"/>
                    <a:pt x="27079" y="13642"/>
                    <a:pt x="25688" y="7798"/>
                  </a:cubicBezTo>
                  <a:cubicBezTo>
                    <a:pt x="25662" y="7657"/>
                    <a:pt x="25624" y="7517"/>
                    <a:pt x="25573" y="7376"/>
                  </a:cubicBezTo>
                  <a:lnTo>
                    <a:pt x="25573" y="7376"/>
                  </a:lnTo>
                  <a:cubicBezTo>
                    <a:pt x="26555" y="12608"/>
                    <a:pt x="22625" y="17904"/>
                    <a:pt x="16615" y="19320"/>
                  </a:cubicBezTo>
                  <a:cubicBezTo>
                    <a:pt x="15592" y="19563"/>
                    <a:pt x="14573" y="19679"/>
                    <a:pt x="13579" y="19679"/>
                  </a:cubicBezTo>
                  <a:cubicBezTo>
                    <a:pt x="8570" y="19679"/>
                    <a:pt x="4192" y="16734"/>
                    <a:pt x="3127" y="12251"/>
                  </a:cubicBezTo>
                  <a:cubicBezTo>
                    <a:pt x="1889" y="7019"/>
                    <a:pt x="5628" y="1634"/>
                    <a:pt x="11523" y="1"/>
                  </a:cubicBezTo>
                  <a:close/>
                </a:path>
              </a:pathLst>
            </a:custGeom>
            <a:solidFill>
              <a:srgbClr val="191919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583;p48">
              <a:extLst>
                <a:ext uri="{FF2B5EF4-FFF2-40B4-BE49-F238E27FC236}">
                  <a16:creationId xmlns:a16="http://schemas.microsoft.com/office/drawing/2014/main" xmlns="" id="{6C3D5BFB-5132-49E9-9B34-EC728BE331EF}"/>
                </a:ext>
              </a:extLst>
            </p:cNvPr>
            <p:cNvSpPr/>
            <p:nvPr/>
          </p:nvSpPr>
          <p:spPr>
            <a:xfrm>
              <a:off x="9765811" y="4038729"/>
              <a:ext cx="343837" cy="210324"/>
            </a:xfrm>
            <a:custGeom>
              <a:avLst/>
              <a:gdLst/>
              <a:ahLst/>
              <a:cxnLst/>
              <a:rect l="l" t="t" r="r" b="b"/>
              <a:pathLst>
                <a:path w="9593" h="5868" extrusionOk="0">
                  <a:moveTo>
                    <a:pt x="6937" y="1"/>
                  </a:moveTo>
                  <a:cubicBezTo>
                    <a:pt x="6900" y="1"/>
                    <a:pt x="6860" y="11"/>
                    <a:pt x="6823" y="35"/>
                  </a:cubicBezTo>
                  <a:lnTo>
                    <a:pt x="4603" y="1401"/>
                  </a:lnTo>
                  <a:lnTo>
                    <a:pt x="1872" y="1005"/>
                  </a:lnTo>
                  <a:cubicBezTo>
                    <a:pt x="1861" y="1004"/>
                    <a:pt x="1851" y="1003"/>
                    <a:pt x="1841" y="1003"/>
                  </a:cubicBezTo>
                  <a:cubicBezTo>
                    <a:pt x="1656" y="1003"/>
                    <a:pt x="1559" y="1217"/>
                    <a:pt x="1668" y="1362"/>
                  </a:cubicBezTo>
                  <a:lnTo>
                    <a:pt x="2306" y="2115"/>
                  </a:lnTo>
                  <a:lnTo>
                    <a:pt x="200" y="3021"/>
                  </a:lnTo>
                  <a:cubicBezTo>
                    <a:pt x="0" y="3121"/>
                    <a:pt x="57" y="3430"/>
                    <a:pt x="276" y="3430"/>
                  </a:cubicBezTo>
                  <a:cubicBezTo>
                    <a:pt x="281" y="3430"/>
                    <a:pt x="285" y="3430"/>
                    <a:pt x="290" y="3430"/>
                  </a:cubicBezTo>
                  <a:lnTo>
                    <a:pt x="2752" y="3353"/>
                  </a:lnTo>
                  <a:lnTo>
                    <a:pt x="2038" y="5586"/>
                  </a:lnTo>
                  <a:cubicBezTo>
                    <a:pt x="1990" y="5738"/>
                    <a:pt x="2112" y="5868"/>
                    <a:pt x="2245" y="5868"/>
                  </a:cubicBezTo>
                  <a:cubicBezTo>
                    <a:pt x="2291" y="5868"/>
                    <a:pt x="2339" y="5852"/>
                    <a:pt x="2382" y="5816"/>
                  </a:cubicBezTo>
                  <a:lnTo>
                    <a:pt x="5202" y="3417"/>
                  </a:lnTo>
                  <a:lnTo>
                    <a:pt x="8852" y="4425"/>
                  </a:lnTo>
                  <a:cubicBezTo>
                    <a:pt x="8874" y="4431"/>
                    <a:pt x="8894" y="4434"/>
                    <a:pt x="8914" y="4434"/>
                  </a:cubicBezTo>
                  <a:cubicBezTo>
                    <a:pt x="9094" y="4434"/>
                    <a:pt x="9193" y="4193"/>
                    <a:pt x="9043" y="4055"/>
                  </a:cubicBezTo>
                  <a:lnTo>
                    <a:pt x="7129" y="2294"/>
                  </a:lnTo>
                  <a:lnTo>
                    <a:pt x="9401" y="1158"/>
                  </a:lnTo>
                  <a:cubicBezTo>
                    <a:pt x="9592" y="1043"/>
                    <a:pt x="9516" y="763"/>
                    <a:pt x="9299" y="763"/>
                  </a:cubicBezTo>
                  <a:lnTo>
                    <a:pt x="6823" y="1018"/>
                  </a:lnTo>
                  <a:lnTo>
                    <a:pt x="7142" y="303"/>
                  </a:lnTo>
                  <a:cubicBezTo>
                    <a:pt x="7203" y="152"/>
                    <a:pt x="7080" y="1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584;p48">
              <a:extLst>
                <a:ext uri="{FF2B5EF4-FFF2-40B4-BE49-F238E27FC236}">
                  <a16:creationId xmlns:a16="http://schemas.microsoft.com/office/drawing/2014/main" xmlns="" id="{1536816D-80F4-4C2C-8961-F96525B9ED9C}"/>
                </a:ext>
              </a:extLst>
            </p:cNvPr>
            <p:cNvSpPr/>
            <p:nvPr/>
          </p:nvSpPr>
          <p:spPr>
            <a:xfrm>
              <a:off x="9841116" y="3936614"/>
              <a:ext cx="119857" cy="195019"/>
            </a:xfrm>
            <a:custGeom>
              <a:avLst/>
              <a:gdLst/>
              <a:ahLst/>
              <a:cxnLst/>
              <a:rect l="l" t="t" r="r" b="b"/>
              <a:pathLst>
                <a:path w="3344" h="5441" extrusionOk="0">
                  <a:moveTo>
                    <a:pt x="2144" y="0"/>
                  </a:moveTo>
                  <a:lnTo>
                    <a:pt x="1" y="843"/>
                  </a:lnTo>
                  <a:lnTo>
                    <a:pt x="2438" y="5283"/>
                  </a:lnTo>
                  <a:cubicBezTo>
                    <a:pt x="2502" y="5395"/>
                    <a:pt x="2629" y="5440"/>
                    <a:pt x="2766" y="5440"/>
                  </a:cubicBezTo>
                  <a:cubicBezTo>
                    <a:pt x="3035" y="5440"/>
                    <a:pt x="3344" y="5265"/>
                    <a:pt x="3293" y="5079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585;p48">
              <a:extLst>
                <a:ext uri="{FF2B5EF4-FFF2-40B4-BE49-F238E27FC236}">
                  <a16:creationId xmlns:a16="http://schemas.microsoft.com/office/drawing/2014/main" xmlns="" id="{E49CFD58-BA3E-4CD8-A712-C1262BFE8224}"/>
                </a:ext>
              </a:extLst>
            </p:cNvPr>
            <p:cNvSpPr/>
            <p:nvPr/>
          </p:nvSpPr>
          <p:spPr>
            <a:xfrm>
              <a:off x="9772979" y="4638446"/>
              <a:ext cx="43119" cy="35807"/>
            </a:xfrm>
            <a:custGeom>
              <a:avLst/>
              <a:gdLst/>
              <a:ahLst/>
              <a:cxnLst/>
              <a:rect l="l" t="t" r="r" b="b"/>
              <a:pathLst>
                <a:path w="1203" h="999" extrusionOk="0">
                  <a:moveTo>
                    <a:pt x="656" y="1"/>
                  </a:moveTo>
                  <a:cubicBezTo>
                    <a:pt x="612" y="1"/>
                    <a:pt x="568" y="7"/>
                    <a:pt x="523" y="20"/>
                  </a:cubicBezTo>
                  <a:cubicBezTo>
                    <a:pt x="90" y="122"/>
                    <a:pt x="0" y="696"/>
                    <a:pt x="383" y="926"/>
                  </a:cubicBezTo>
                  <a:cubicBezTo>
                    <a:pt x="465" y="976"/>
                    <a:pt x="551" y="999"/>
                    <a:pt x="636" y="999"/>
                  </a:cubicBezTo>
                  <a:cubicBezTo>
                    <a:pt x="933" y="999"/>
                    <a:pt x="1203" y="715"/>
                    <a:pt x="1123" y="377"/>
                  </a:cubicBezTo>
                  <a:cubicBezTo>
                    <a:pt x="1070" y="153"/>
                    <a:pt x="875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586;p48">
              <a:extLst>
                <a:ext uri="{FF2B5EF4-FFF2-40B4-BE49-F238E27FC236}">
                  <a16:creationId xmlns:a16="http://schemas.microsoft.com/office/drawing/2014/main" xmlns="" id="{24703089-37E8-47B1-8646-57F79C56F17E}"/>
                </a:ext>
              </a:extLst>
            </p:cNvPr>
            <p:cNvSpPr/>
            <p:nvPr/>
          </p:nvSpPr>
          <p:spPr>
            <a:xfrm>
              <a:off x="9858500" y="4680382"/>
              <a:ext cx="21111" cy="17312"/>
            </a:xfrm>
            <a:custGeom>
              <a:avLst/>
              <a:gdLst/>
              <a:ahLst/>
              <a:cxnLst/>
              <a:rect l="l" t="t" r="r" b="b"/>
              <a:pathLst>
                <a:path w="589" h="483" extrusionOk="0">
                  <a:moveTo>
                    <a:pt x="322" y="1"/>
                  </a:moveTo>
                  <a:cubicBezTo>
                    <a:pt x="300" y="1"/>
                    <a:pt x="278" y="4"/>
                    <a:pt x="256" y="11"/>
                  </a:cubicBezTo>
                  <a:cubicBezTo>
                    <a:pt x="52" y="49"/>
                    <a:pt x="0" y="330"/>
                    <a:pt x="179" y="445"/>
                  </a:cubicBezTo>
                  <a:cubicBezTo>
                    <a:pt x="223" y="471"/>
                    <a:pt x="268" y="482"/>
                    <a:pt x="312" y="482"/>
                  </a:cubicBezTo>
                  <a:cubicBezTo>
                    <a:pt x="460" y="482"/>
                    <a:pt x="589" y="347"/>
                    <a:pt x="549" y="189"/>
                  </a:cubicBezTo>
                  <a:cubicBezTo>
                    <a:pt x="518" y="73"/>
                    <a:pt x="425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587;p48">
              <a:extLst>
                <a:ext uri="{FF2B5EF4-FFF2-40B4-BE49-F238E27FC236}">
                  <a16:creationId xmlns:a16="http://schemas.microsoft.com/office/drawing/2014/main" xmlns="" id="{59F607FA-4D34-4D7D-84ED-90A0429F1F4C}"/>
                </a:ext>
              </a:extLst>
            </p:cNvPr>
            <p:cNvSpPr/>
            <p:nvPr/>
          </p:nvSpPr>
          <p:spPr>
            <a:xfrm>
              <a:off x="9744628" y="4557442"/>
              <a:ext cx="29606" cy="24480"/>
            </a:xfrm>
            <a:custGeom>
              <a:avLst/>
              <a:gdLst/>
              <a:ahLst/>
              <a:cxnLst/>
              <a:rect l="l" t="t" r="r" b="b"/>
              <a:pathLst>
                <a:path w="826" h="683" extrusionOk="0">
                  <a:moveTo>
                    <a:pt x="431" y="1"/>
                  </a:moveTo>
                  <a:cubicBezTo>
                    <a:pt x="407" y="1"/>
                    <a:pt x="382" y="3"/>
                    <a:pt x="357" y="8"/>
                  </a:cubicBezTo>
                  <a:cubicBezTo>
                    <a:pt x="64" y="85"/>
                    <a:pt x="0" y="468"/>
                    <a:pt x="255" y="633"/>
                  </a:cubicBezTo>
                  <a:cubicBezTo>
                    <a:pt x="314" y="667"/>
                    <a:pt x="376" y="682"/>
                    <a:pt x="435" y="682"/>
                  </a:cubicBezTo>
                  <a:cubicBezTo>
                    <a:pt x="645" y="682"/>
                    <a:pt x="825" y="492"/>
                    <a:pt x="766" y="263"/>
                  </a:cubicBezTo>
                  <a:cubicBezTo>
                    <a:pt x="732" y="108"/>
                    <a:pt x="593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588;p48">
              <a:extLst>
                <a:ext uri="{FF2B5EF4-FFF2-40B4-BE49-F238E27FC236}">
                  <a16:creationId xmlns:a16="http://schemas.microsoft.com/office/drawing/2014/main" xmlns="" id="{20CAF712-F267-40E9-8109-DFBD3B2FCCE0}"/>
                </a:ext>
              </a:extLst>
            </p:cNvPr>
            <p:cNvSpPr/>
            <p:nvPr/>
          </p:nvSpPr>
          <p:spPr>
            <a:xfrm>
              <a:off x="9843876" y="4617836"/>
              <a:ext cx="30144" cy="25090"/>
            </a:xfrm>
            <a:custGeom>
              <a:avLst/>
              <a:gdLst/>
              <a:ahLst/>
              <a:cxnLst/>
              <a:rect l="l" t="t" r="r" b="b"/>
              <a:pathLst>
                <a:path w="841" h="700" extrusionOk="0">
                  <a:moveTo>
                    <a:pt x="440" y="0"/>
                  </a:moveTo>
                  <a:cubicBezTo>
                    <a:pt x="417" y="0"/>
                    <a:pt x="393" y="3"/>
                    <a:pt x="370" y="8"/>
                  </a:cubicBezTo>
                  <a:cubicBezTo>
                    <a:pt x="64" y="84"/>
                    <a:pt x="0" y="480"/>
                    <a:pt x="268" y="646"/>
                  </a:cubicBezTo>
                  <a:cubicBezTo>
                    <a:pt x="326" y="683"/>
                    <a:pt x="387" y="700"/>
                    <a:pt x="447" y="700"/>
                  </a:cubicBezTo>
                  <a:cubicBezTo>
                    <a:pt x="653" y="700"/>
                    <a:pt x="841" y="503"/>
                    <a:pt x="791" y="276"/>
                  </a:cubicBezTo>
                  <a:cubicBezTo>
                    <a:pt x="747" y="109"/>
                    <a:pt x="596" y="0"/>
                    <a:pt x="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589;p48">
              <a:extLst>
                <a:ext uri="{FF2B5EF4-FFF2-40B4-BE49-F238E27FC236}">
                  <a16:creationId xmlns:a16="http://schemas.microsoft.com/office/drawing/2014/main" xmlns="" id="{CDC75DEB-F320-48FC-A266-06E46D8EE17D}"/>
                </a:ext>
              </a:extLst>
            </p:cNvPr>
            <p:cNvSpPr/>
            <p:nvPr/>
          </p:nvSpPr>
          <p:spPr>
            <a:xfrm>
              <a:off x="9696599" y="4665830"/>
              <a:ext cx="27420" cy="22939"/>
            </a:xfrm>
            <a:custGeom>
              <a:avLst/>
              <a:gdLst/>
              <a:ahLst/>
              <a:cxnLst/>
              <a:rect l="l" t="t" r="r" b="b"/>
              <a:pathLst>
                <a:path w="765" h="640" extrusionOk="0">
                  <a:moveTo>
                    <a:pt x="406" y="0"/>
                  </a:moveTo>
                  <a:cubicBezTo>
                    <a:pt x="382" y="0"/>
                    <a:pt x="357" y="3"/>
                    <a:pt x="332" y="8"/>
                  </a:cubicBezTo>
                  <a:cubicBezTo>
                    <a:pt x="64" y="72"/>
                    <a:pt x="0" y="442"/>
                    <a:pt x="243" y="595"/>
                  </a:cubicBezTo>
                  <a:cubicBezTo>
                    <a:pt x="295" y="626"/>
                    <a:pt x="350" y="639"/>
                    <a:pt x="403" y="639"/>
                  </a:cubicBezTo>
                  <a:cubicBezTo>
                    <a:pt x="595" y="639"/>
                    <a:pt x="765" y="461"/>
                    <a:pt x="715" y="251"/>
                  </a:cubicBezTo>
                  <a:cubicBezTo>
                    <a:pt x="682" y="97"/>
                    <a:pt x="555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590;p48">
              <a:extLst>
                <a:ext uri="{FF2B5EF4-FFF2-40B4-BE49-F238E27FC236}">
                  <a16:creationId xmlns:a16="http://schemas.microsoft.com/office/drawing/2014/main" xmlns="" id="{0E4E39B6-2356-4AB4-A71F-17A0D9F55E1C}"/>
                </a:ext>
              </a:extLst>
            </p:cNvPr>
            <p:cNvSpPr/>
            <p:nvPr/>
          </p:nvSpPr>
          <p:spPr>
            <a:xfrm>
              <a:off x="9886851" y="4374753"/>
              <a:ext cx="45412" cy="37635"/>
            </a:xfrm>
            <a:custGeom>
              <a:avLst/>
              <a:gdLst/>
              <a:ahLst/>
              <a:cxnLst/>
              <a:rect l="l" t="t" r="r" b="b"/>
              <a:pathLst>
                <a:path w="1267" h="1050" extrusionOk="0">
                  <a:moveTo>
                    <a:pt x="670" y="0"/>
                  </a:moveTo>
                  <a:cubicBezTo>
                    <a:pt x="630" y="0"/>
                    <a:pt x="590" y="5"/>
                    <a:pt x="549" y="14"/>
                  </a:cubicBezTo>
                  <a:cubicBezTo>
                    <a:pt x="90" y="129"/>
                    <a:pt x="1" y="728"/>
                    <a:pt x="396" y="971"/>
                  </a:cubicBezTo>
                  <a:cubicBezTo>
                    <a:pt x="485" y="1025"/>
                    <a:pt x="578" y="1049"/>
                    <a:pt x="669" y="1049"/>
                  </a:cubicBezTo>
                  <a:cubicBezTo>
                    <a:pt x="984" y="1049"/>
                    <a:pt x="1267" y="756"/>
                    <a:pt x="1187" y="409"/>
                  </a:cubicBezTo>
                  <a:cubicBezTo>
                    <a:pt x="1122" y="158"/>
                    <a:pt x="906" y="0"/>
                    <a:pt x="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591;p48">
              <a:extLst>
                <a:ext uri="{FF2B5EF4-FFF2-40B4-BE49-F238E27FC236}">
                  <a16:creationId xmlns:a16="http://schemas.microsoft.com/office/drawing/2014/main" xmlns="" id="{242BC6A0-1CB5-42AB-B544-2E06F55CBE2C}"/>
                </a:ext>
              </a:extLst>
            </p:cNvPr>
            <p:cNvSpPr/>
            <p:nvPr/>
          </p:nvSpPr>
          <p:spPr>
            <a:xfrm>
              <a:off x="10062013" y="4333140"/>
              <a:ext cx="44982" cy="37599"/>
            </a:xfrm>
            <a:custGeom>
              <a:avLst/>
              <a:gdLst/>
              <a:ahLst/>
              <a:cxnLst/>
              <a:rect l="l" t="t" r="r" b="b"/>
              <a:pathLst>
                <a:path w="1255" h="1049" extrusionOk="0">
                  <a:moveTo>
                    <a:pt x="652" y="1"/>
                  </a:moveTo>
                  <a:cubicBezTo>
                    <a:pt x="614" y="1"/>
                    <a:pt x="575" y="5"/>
                    <a:pt x="537" y="14"/>
                  </a:cubicBezTo>
                  <a:cubicBezTo>
                    <a:pt x="90" y="128"/>
                    <a:pt x="1" y="728"/>
                    <a:pt x="397" y="971"/>
                  </a:cubicBezTo>
                  <a:cubicBezTo>
                    <a:pt x="485" y="1025"/>
                    <a:pt x="578" y="1049"/>
                    <a:pt x="667" y="1049"/>
                  </a:cubicBezTo>
                  <a:cubicBezTo>
                    <a:pt x="979" y="1049"/>
                    <a:pt x="1254" y="756"/>
                    <a:pt x="1175" y="409"/>
                  </a:cubicBezTo>
                  <a:cubicBezTo>
                    <a:pt x="1120" y="167"/>
                    <a:pt x="894" y="1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592;p48">
              <a:extLst>
                <a:ext uri="{FF2B5EF4-FFF2-40B4-BE49-F238E27FC236}">
                  <a16:creationId xmlns:a16="http://schemas.microsoft.com/office/drawing/2014/main" xmlns="" id="{428D8240-A50B-4489-98F9-552DCD0BA07E}"/>
                </a:ext>
              </a:extLst>
            </p:cNvPr>
            <p:cNvSpPr/>
            <p:nvPr/>
          </p:nvSpPr>
          <p:spPr>
            <a:xfrm>
              <a:off x="9905167" y="4407226"/>
              <a:ext cx="234661" cy="168460"/>
            </a:xfrm>
            <a:custGeom>
              <a:avLst/>
              <a:gdLst/>
              <a:ahLst/>
              <a:cxnLst/>
              <a:rect l="l" t="t" r="r" b="b"/>
              <a:pathLst>
                <a:path w="6547" h="4700" extrusionOk="0">
                  <a:moveTo>
                    <a:pt x="5998" y="1"/>
                  </a:moveTo>
                  <a:lnTo>
                    <a:pt x="0" y="1430"/>
                  </a:lnTo>
                  <a:cubicBezTo>
                    <a:pt x="0" y="1430"/>
                    <a:pt x="1115" y="4700"/>
                    <a:pt x="3366" y="4700"/>
                  </a:cubicBezTo>
                  <a:cubicBezTo>
                    <a:pt x="3547" y="4700"/>
                    <a:pt x="3735" y="4679"/>
                    <a:pt x="3930" y="4633"/>
                  </a:cubicBezTo>
                  <a:cubicBezTo>
                    <a:pt x="6546" y="4008"/>
                    <a:pt x="5998" y="1"/>
                    <a:pt x="59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593;p48">
              <a:extLst>
                <a:ext uri="{FF2B5EF4-FFF2-40B4-BE49-F238E27FC236}">
                  <a16:creationId xmlns:a16="http://schemas.microsoft.com/office/drawing/2014/main" xmlns="" id="{CF010251-88E5-4986-B076-950ADA457106}"/>
                </a:ext>
              </a:extLst>
            </p:cNvPr>
            <p:cNvSpPr/>
            <p:nvPr/>
          </p:nvSpPr>
          <p:spPr>
            <a:xfrm>
              <a:off x="9848428" y="4416402"/>
              <a:ext cx="95628" cy="64051"/>
            </a:xfrm>
            <a:custGeom>
              <a:avLst/>
              <a:gdLst/>
              <a:ahLst/>
              <a:cxnLst/>
              <a:rect l="l" t="t" r="r" b="b"/>
              <a:pathLst>
                <a:path w="2668" h="1787" extrusionOk="0">
                  <a:moveTo>
                    <a:pt x="1549" y="0"/>
                  </a:moveTo>
                  <a:cubicBezTo>
                    <a:pt x="1416" y="0"/>
                    <a:pt x="1277" y="17"/>
                    <a:pt x="1136" y="51"/>
                  </a:cubicBezTo>
                  <a:cubicBezTo>
                    <a:pt x="460" y="204"/>
                    <a:pt x="1" y="715"/>
                    <a:pt x="116" y="1187"/>
                  </a:cubicBezTo>
                  <a:cubicBezTo>
                    <a:pt x="207" y="1551"/>
                    <a:pt x="626" y="1786"/>
                    <a:pt x="1132" y="1786"/>
                  </a:cubicBezTo>
                  <a:cubicBezTo>
                    <a:pt x="1265" y="1786"/>
                    <a:pt x="1404" y="1770"/>
                    <a:pt x="1545" y="1736"/>
                  </a:cubicBezTo>
                  <a:cubicBezTo>
                    <a:pt x="2221" y="1583"/>
                    <a:pt x="2668" y="1072"/>
                    <a:pt x="2566" y="600"/>
                  </a:cubicBezTo>
                  <a:cubicBezTo>
                    <a:pt x="2475" y="236"/>
                    <a:pt x="2056" y="0"/>
                    <a:pt x="1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594;p48">
              <a:extLst>
                <a:ext uri="{FF2B5EF4-FFF2-40B4-BE49-F238E27FC236}">
                  <a16:creationId xmlns:a16="http://schemas.microsoft.com/office/drawing/2014/main" xmlns="" id="{FBA39638-555C-4067-8781-90E03DB26244}"/>
                </a:ext>
              </a:extLst>
            </p:cNvPr>
            <p:cNvSpPr/>
            <p:nvPr/>
          </p:nvSpPr>
          <p:spPr>
            <a:xfrm>
              <a:off x="10075311" y="4362423"/>
              <a:ext cx="96058" cy="64051"/>
            </a:xfrm>
            <a:custGeom>
              <a:avLst/>
              <a:gdLst/>
              <a:ahLst/>
              <a:cxnLst/>
              <a:rect l="l" t="t" r="r" b="b"/>
              <a:pathLst>
                <a:path w="2680" h="1787" extrusionOk="0">
                  <a:moveTo>
                    <a:pt x="1549" y="1"/>
                  </a:moveTo>
                  <a:cubicBezTo>
                    <a:pt x="1416" y="1"/>
                    <a:pt x="1277" y="17"/>
                    <a:pt x="1136" y="52"/>
                  </a:cubicBezTo>
                  <a:cubicBezTo>
                    <a:pt x="459" y="205"/>
                    <a:pt x="0" y="715"/>
                    <a:pt x="115" y="1187"/>
                  </a:cubicBezTo>
                  <a:cubicBezTo>
                    <a:pt x="206" y="1551"/>
                    <a:pt x="625" y="1787"/>
                    <a:pt x="1131" y="1787"/>
                  </a:cubicBezTo>
                  <a:cubicBezTo>
                    <a:pt x="1264" y="1787"/>
                    <a:pt x="1403" y="1770"/>
                    <a:pt x="1544" y="1736"/>
                  </a:cubicBezTo>
                  <a:cubicBezTo>
                    <a:pt x="2220" y="1583"/>
                    <a:pt x="2680" y="1072"/>
                    <a:pt x="2565" y="600"/>
                  </a:cubicBezTo>
                  <a:cubicBezTo>
                    <a:pt x="2474" y="236"/>
                    <a:pt x="2055" y="1"/>
                    <a:pt x="1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11EC82E-C931-4280-A2F9-5B236BC4CE06}"/>
              </a:ext>
            </a:extLst>
          </p:cNvPr>
          <p:cNvCxnSpPr>
            <a:cxnSpLocks/>
          </p:cNvCxnSpPr>
          <p:nvPr/>
        </p:nvCxnSpPr>
        <p:spPr>
          <a:xfrm>
            <a:off x="3049473" y="3099662"/>
            <a:ext cx="0" cy="1286359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99F61785-98ED-40E8-95A7-5CC4A3108B28}"/>
              </a:ext>
            </a:extLst>
          </p:cNvPr>
          <p:cNvCxnSpPr>
            <a:cxnSpLocks/>
          </p:cNvCxnSpPr>
          <p:nvPr/>
        </p:nvCxnSpPr>
        <p:spPr>
          <a:xfrm flipH="1">
            <a:off x="3045300" y="4370522"/>
            <a:ext cx="1446219" cy="0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BE15BA3-8629-41D9-9670-281421C24119}"/>
              </a:ext>
            </a:extLst>
          </p:cNvPr>
          <p:cNvSpPr txBox="1"/>
          <p:nvPr/>
        </p:nvSpPr>
        <p:spPr>
          <a:xfrm>
            <a:off x="2586106" y="4078134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F170543C-967F-4993-B0B8-A43EA727DC4D}"/>
              </a:ext>
            </a:extLst>
          </p:cNvPr>
          <p:cNvSpPr txBox="1"/>
          <p:nvPr/>
        </p:nvSpPr>
        <p:spPr>
          <a:xfrm>
            <a:off x="2551805" y="2780573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0885CC1-1705-46A6-B776-D202DABF0E96}"/>
              </a:ext>
            </a:extLst>
          </p:cNvPr>
          <p:cNvSpPr txBox="1"/>
          <p:nvPr/>
        </p:nvSpPr>
        <p:spPr>
          <a:xfrm>
            <a:off x="4491518" y="4124410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F1030722-8005-48D3-8B6B-DAD5240D4551}"/>
              </a:ext>
            </a:extLst>
          </p:cNvPr>
          <p:cNvCxnSpPr>
            <a:cxnSpLocks/>
          </p:cNvCxnSpPr>
          <p:nvPr/>
        </p:nvCxnSpPr>
        <p:spPr>
          <a:xfrm flipH="1">
            <a:off x="6239542" y="3193971"/>
            <a:ext cx="1123437" cy="1190406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27572BF8-05B1-46CC-BFC1-B7D77AF55562}"/>
              </a:ext>
            </a:extLst>
          </p:cNvPr>
          <p:cNvCxnSpPr>
            <a:cxnSpLocks/>
          </p:cNvCxnSpPr>
          <p:nvPr/>
        </p:nvCxnSpPr>
        <p:spPr>
          <a:xfrm flipH="1">
            <a:off x="6235368" y="4368879"/>
            <a:ext cx="1446219" cy="0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F7CB0CDB-8A8D-4C79-8B1F-A0A742C9DFD0}"/>
              </a:ext>
            </a:extLst>
          </p:cNvPr>
          <p:cNvSpPr txBox="1"/>
          <p:nvPr/>
        </p:nvSpPr>
        <p:spPr>
          <a:xfrm>
            <a:off x="5776174" y="4076491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222512F-CAE9-4793-A71D-BDE00BD79F06}"/>
              </a:ext>
            </a:extLst>
          </p:cNvPr>
          <p:cNvSpPr txBox="1"/>
          <p:nvPr/>
        </p:nvSpPr>
        <p:spPr>
          <a:xfrm>
            <a:off x="6909745" y="2776059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93D545D-10F7-4C5D-BBC0-99FADA40E147}"/>
              </a:ext>
            </a:extLst>
          </p:cNvPr>
          <p:cNvSpPr txBox="1"/>
          <p:nvPr/>
        </p:nvSpPr>
        <p:spPr>
          <a:xfrm>
            <a:off x="7681586" y="4122767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A98195D6-000E-436F-8CA7-EF9D91B88103}"/>
              </a:ext>
            </a:extLst>
          </p:cNvPr>
          <p:cNvCxnSpPr>
            <a:cxnSpLocks/>
          </p:cNvCxnSpPr>
          <p:nvPr/>
        </p:nvCxnSpPr>
        <p:spPr>
          <a:xfrm>
            <a:off x="8966243" y="3193971"/>
            <a:ext cx="776317" cy="1165650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71D6CDFF-5086-444D-A3D9-49334E8AAA5C}"/>
              </a:ext>
            </a:extLst>
          </p:cNvPr>
          <p:cNvCxnSpPr>
            <a:cxnSpLocks/>
          </p:cNvCxnSpPr>
          <p:nvPr/>
        </p:nvCxnSpPr>
        <p:spPr>
          <a:xfrm flipH="1">
            <a:off x="9738385" y="4344123"/>
            <a:ext cx="1446219" cy="0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372141B-CA6D-40E8-829B-C31A7C2DDDCE}"/>
              </a:ext>
            </a:extLst>
          </p:cNvPr>
          <p:cNvSpPr txBox="1"/>
          <p:nvPr/>
        </p:nvSpPr>
        <p:spPr>
          <a:xfrm>
            <a:off x="9279191" y="4107269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0FDB149-D0A7-4A8F-8318-8B7D7E5D1F8D}"/>
              </a:ext>
            </a:extLst>
          </p:cNvPr>
          <p:cNvSpPr txBox="1"/>
          <p:nvPr/>
        </p:nvSpPr>
        <p:spPr>
          <a:xfrm>
            <a:off x="8739280" y="2791207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7400C0AF-0069-4529-8311-98F843AF08F4}"/>
              </a:ext>
            </a:extLst>
          </p:cNvPr>
          <p:cNvSpPr txBox="1"/>
          <p:nvPr/>
        </p:nvSpPr>
        <p:spPr>
          <a:xfrm>
            <a:off x="11184603" y="4098011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xmlns="" id="{7CC6F335-2A77-4C35-9C04-2077DC8F0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69" y="3083814"/>
            <a:ext cx="1029364" cy="128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CA65B47-5B72-4E32-BEC4-693C6B9D94BB}"/>
              </a:ext>
            </a:extLst>
          </p:cNvPr>
          <p:cNvSpPr txBox="1"/>
          <p:nvPr/>
        </p:nvSpPr>
        <p:spPr>
          <a:xfrm>
            <a:off x="2071672" y="5091765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vuông đỉnh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, cạnh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AD, AE</a:t>
            </a:r>
            <a:endParaRPr lang="en-US" sz="2800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C3F090A-5B2D-4155-BE05-3289B91F34E9}"/>
              </a:ext>
            </a:extLst>
          </p:cNvPr>
          <p:cNvSpPr txBox="1"/>
          <p:nvPr/>
        </p:nvSpPr>
        <p:spPr>
          <a:xfrm>
            <a:off x="2071672" y="5646977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không vuông đỉnh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, cạnh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BG, BH</a:t>
            </a:r>
            <a:endParaRPr lang="en-US" sz="2800" b="1" dirty="0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xmlns="" id="{8E38AF82-DA3A-4130-A72C-8955A8E4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31" y="3098019"/>
            <a:ext cx="1029364" cy="128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>
            <a:extLst>
              <a:ext uri="{FF2B5EF4-FFF2-40B4-BE49-F238E27FC236}">
                <a16:creationId xmlns:a16="http://schemas.microsoft.com/office/drawing/2014/main" xmlns="" id="{091F3359-F3B9-4D44-B595-FD86A786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770" y="3064778"/>
            <a:ext cx="1029364" cy="128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995B771-03E5-40FF-B590-9B7991499D5E}"/>
              </a:ext>
            </a:extLst>
          </p:cNvPr>
          <p:cNvSpPr txBox="1"/>
          <p:nvPr/>
        </p:nvSpPr>
        <p:spPr>
          <a:xfrm>
            <a:off x="2071672" y="6245162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không vuông đỉnh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, cạnh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CI, CK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29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F8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45"/>
          <p:cNvSpPr/>
          <p:nvPr/>
        </p:nvSpPr>
        <p:spPr>
          <a:xfrm>
            <a:off x="3685013" y="740598"/>
            <a:ext cx="7547044" cy="1818443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7" name="Google Shape;1337;p45"/>
          <p:cNvSpPr/>
          <p:nvPr/>
        </p:nvSpPr>
        <p:spPr>
          <a:xfrm>
            <a:off x="2291987" y="1345183"/>
            <a:ext cx="1192800" cy="121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8" name="Google Shape;1338;p45"/>
          <p:cNvSpPr txBox="1">
            <a:spLocks noGrp="1"/>
          </p:cNvSpPr>
          <p:nvPr>
            <p:ph type="title"/>
          </p:nvPr>
        </p:nvSpPr>
        <p:spPr>
          <a:xfrm>
            <a:off x="2296625" y="522857"/>
            <a:ext cx="1188163" cy="604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Bài 2: </a:t>
            </a:r>
            <a:endParaRPr dirty="0"/>
          </a:p>
        </p:txBody>
      </p:sp>
      <p:sp>
        <p:nvSpPr>
          <p:cNvPr id="1341" name="Google Shape;1341;p45"/>
          <p:cNvSpPr txBox="1"/>
          <p:nvPr/>
        </p:nvSpPr>
        <p:spPr>
          <a:xfrm>
            <a:off x="3799405" y="831998"/>
            <a:ext cx="7410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Trong các hình dưới đây:</a:t>
            </a:r>
            <a:endParaRPr sz="28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398" name="Google Shape;1398;p45"/>
          <p:cNvGrpSpPr/>
          <p:nvPr/>
        </p:nvGrpSpPr>
        <p:grpSpPr>
          <a:xfrm>
            <a:off x="10068205" y="848911"/>
            <a:ext cx="1323596" cy="965386"/>
            <a:chOff x="8916925" y="303881"/>
            <a:chExt cx="1323596" cy="965386"/>
          </a:xfrm>
        </p:grpSpPr>
        <p:grpSp>
          <p:nvGrpSpPr>
            <p:cNvPr id="1399" name="Google Shape;1399;p45"/>
            <p:cNvGrpSpPr/>
            <p:nvPr/>
          </p:nvGrpSpPr>
          <p:grpSpPr>
            <a:xfrm>
              <a:off x="9466238" y="303881"/>
              <a:ext cx="774282" cy="965386"/>
              <a:chOff x="9504519" y="2667288"/>
              <a:chExt cx="976027" cy="1216925"/>
            </a:xfrm>
          </p:grpSpPr>
          <p:sp>
            <p:nvSpPr>
              <p:cNvPr id="1400" name="Google Shape;1400;p45"/>
              <p:cNvSpPr/>
              <p:nvPr/>
            </p:nvSpPr>
            <p:spPr>
              <a:xfrm>
                <a:off x="9504519" y="3561092"/>
                <a:ext cx="294088" cy="32312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015" extrusionOk="0">
                    <a:moveTo>
                      <a:pt x="2360" y="1"/>
                    </a:moveTo>
                    <a:lnTo>
                      <a:pt x="51" y="8614"/>
                    </a:lnTo>
                    <a:cubicBezTo>
                      <a:pt x="0" y="8826"/>
                      <a:pt x="173" y="9014"/>
                      <a:pt x="368" y="9014"/>
                    </a:cubicBezTo>
                    <a:cubicBezTo>
                      <a:pt x="419" y="9014"/>
                      <a:pt x="472" y="9001"/>
                      <a:pt x="523" y="8972"/>
                    </a:cubicBezTo>
                    <a:lnTo>
                      <a:pt x="8205" y="4442"/>
                    </a:lnTo>
                    <a:lnTo>
                      <a:pt x="23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>
                <a:off x="9589107" y="2882378"/>
                <a:ext cx="725416" cy="837460"/>
              </a:xfrm>
              <a:custGeom>
                <a:avLst/>
                <a:gdLst/>
                <a:ahLst/>
                <a:cxnLst/>
                <a:rect l="l" t="t" r="r" b="b"/>
                <a:pathLst>
                  <a:path w="20239" h="23365" extrusionOk="0">
                    <a:moveTo>
                      <a:pt x="14394" y="0"/>
                    </a:moveTo>
                    <a:lnTo>
                      <a:pt x="0" y="18937"/>
                    </a:lnTo>
                    <a:cubicBezTo>
                      <a:pt x="524" y="19333"/>
                      <a:pt x="753" y="19983"/>
                      <a:pt x="843" y="20392"/>
                    </a:cubicBezTo>
                    <a:cubicBezTo>
                      <a:pt x="890" y="20568"/>
                      <a:pt x="1045" y="20701"/>
                      <a:pt x="1229" y="20701"/>
                    </a:cubicBezTo>
                    <a:cubicBezTo>
                      <a:pt x="1244" y="20701"/>
                      <a:pt x="1260" y="20700"/>
                      <a:pt x="1277" y="20698"/>
                    </a:cubicBezTo>
                    <a:cubicBezTo>
                      <a:pt x="1365" y="20688"/>
                      <a:pt x="1454" y="20682"/>
                      <a:pt x="1541" y="20682"/>
                    </a:cubicBezTo>
                    <a:cubicBezTo>
                      <a:pt x="2635" y="20682"/>
                      <a:pt x="3601" y="21477"/>
                      <a:pt x="3790" y="22599"/>
                    </a:cubicBezTo>
                    <a:cubicBezTo>
                      <a:pt x="3827" y="22783"/>
                      <a:pt x="4004" y="22919"/>
                      <a:pt x="4198" y="22919"/>
                    </a:cubicBezTo>
                    <a:cubicBezTo>
                      <a:pt x="4207" y="22919"/>
                      <a:pt x="4216" y="22919"/>
                      <a:pt x="4224" y="22918"/>
                    </a:cubicBezTo>
                    <a:cubicBezTo>
                      <a:pt x="4305" y="22909"/>
                      <a:pt x="4386" y="22905"/>
                      <a:pt x="4467" y="22905"/>
                    </a:cubicBezTo>
                    <a:cubicBezTo>
                      <a:pt x="4958" y="22905"/>
                      <a:pt x="5439" y="23069"/>
                      <a:pt x="5845" y="23365"/>
                    </a:cubicBezTo>
                    <a:lnTo>
                      <a:pt x="20239" y="4428"/>
                    </a:lnTo>
                    <a:lnTo>
                      <a:pt x="143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>
                <a:off x="9504519" y="3762348"/>
                <a:ext cx="114338" cy="121864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400" extrusionOk="0">
                    <a:moveTo>
                      <a:pt x="855" y="1"/>
                    </a:moveTo>
                    <a:lnTo>
                      <a:pt x="51" y="2999"/>
                    </a:lnTo>
                    <a:cubicBezTo>
                      <a:pt x="0" y="3211"/>
                      <a:pt x="173" y="3399"/>
                      <a:pt x="368" y="3399"/>
                    </a:cubicBezTo>
                    <a:cubicBezTo>
                      <a:pt x="419" y="3399"/>
                      <a:pt x="472" y="3386"/>
                      <a:pt x="523" y="3357"/>
                    </a:cubicBezTo>
                    <a:lnTo>
                      <a:pt x="3190" y="1774"/>
                    </a:ln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>
                <a:off x="9648570" y="2916214"/>
                <a:ext cx="516849" cy="679681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18963" fill="none" extrusionOk="0">
                    <a:moveTo>
                      <a:pt x="0" y="18963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>
                <a:off x="9748714" y="2992128"/>
                <a:ext cx="516885" cy="680147"/>
              </a:xfrm>
              <a:custGeom>
                <a:avLst/>
                <a:gdLst/>
                <a:ahLst/>
                <a:cxnLst/>
                <a:rect l="l" t="t" r="r" b="b"/>
                <a:pathLst>
                  <a:path w="14421" h="18976" fill="none" extrusionOk="0">
                    <a:moveTo>
                      <a:pt x="1" y="18976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>
                <a:off x="10105490" y="2667288"/>
                <a:ext cx="375056" cy="373371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0417" extrusionOk="0">
                    <a:moveTo>
                      <a:pt x="5614" y="0"/>
                    </a:moveTo>
                    <a:cubicBezTo>
                      <a:pt x="4966" y="0"/>
                      <a:pt x="4325" y="291"/>
                      <a:pt x="3905" y="846"/>
                    </a:cubicBezTo>
                    <a:lnTo>
                      <a:pt x="0" y="5976"/>
                    </a:lnTo>
                    <a:lnTo>
                      <a:pt x="5845" y="10416"/>
                    </a:lnTo>
                    <a:lnTo>
                      <a:pt x="9749" y="5287"/>
                    </a:lnTo>
                    <a:cubicBezTo>
                      <a:pt x="10464" y="4342"/>
                      <a:pt x="10285" y="2990"/>
                      <a:pt x="9341" y="2275"/>
                    </a:cubicBezTo>
                    <a:lnTo>
                      <a:pt x="6917" y="438"/>
                    </a:lnTo>
                    <a:cubicBezTo>
                      <a:pt x="6527" y="143"/>
                      <a:pt x="6069" y="0"/>
                      <a:pt x="5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>
                <a:off x="10189649" y="2809654"/>
                <a:ext cx="156918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66" extrusionOk="0">
                    <a:moveTo>
                      <a:pt x="1621" y="0"/>
                    </a:moveTo>
                    <a:cubicBezTo>
                      <a:pt x="1621" y="0"/>
                      <a:pt x="0" y="2348"/>
                      <a:pt x="1276" y="3318"/>
                    </a:cubicBezTo>
                    <a:cubicBezTo>
                      <a:pt x="1505" y="3494"/>
                      <a:pt x="1752" y="3565"/>
                      <a:pt x="2004" y="3565"/>
                    </a:cubicBezTo>
                    <a:cubicBezTo>
                      <a:pt x="3144" y="3565"/>
                      <a:pt x="4377" y="2093"/>
                      <a:pt x="4377" y="2093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>
                <a:off x="10267857" y="2765711"/>
                <a:ext cx="41183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63" extrusionOk="0">
                    <a:moveTo>
                      <a:pt x="806" y="0"/>
                    </a:moveTo>
                    <a:cubicBezTo>
                      <a:pt x="618" y="0"/>
                      <a:pt x="370" y="149"/>
                      <a:pt x="179" y="397"/>
                    </a:cubicBezTo>
                    <a:cubicBezTo>
                      <a:pt x="102" y="499"/>
                      <a:pt x="39" y="614"/>
                      <a:pt x="0" y="741"/>
                    </a:cubicBezTo>
                    <a:cubicBezTo>
                      <a:pt x="115" y="780"/>
                      <a:pt x="217" y="831"/>
                      <a:pt x="319" y="907"/>
                    </a:cubicBezTo>
                    <a:cubicBezTo>
                      <a:pt x="409" y="984"/>
                      <a:pt x="485" y="1061"/>
                      <a:pt x="562" y="1163"/>
                    </a:cubicBezTo>
                    <a:cubicBezTo>
                      <a:pt x="664" y="1086"/>
                      <a:pt x="753" y="997"/>
                      <a:pt x="830" y="895"/>
                    </a:cubicBezTo>
                    <a:cubicBezTo>
                      <a:pt x="1085" y="563"/>
                      <a:pt x="1149" y="193"/>
                      <a:pt x="970" y="52"/>
                    </a:cubicBezTo>
                    <a:cubicBezTo>
                      <a:pt x="925" y="17"/>
                      <a:pt x="869" y="0"/>
                      <a:pt x="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>
                <a:off x="10337355" y="2818758"/>
                <a:ext cx="41219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63" extrusionOk="0">
                    <a:moveTo>
                      <a:pt x="809" y="1"/>
                    </a:moveTo>
                    <a:cubicBezTo>
                      <a:pt x="624" y="1"/>
                      <a:pt x="383" y="149"/>
                      <a:pt x="192" y="397"/>
                    </a:cubicBezTo>
                    <a:cubicBezTo>
                      <a:pt x="116" y="499"/>
                      <a:pt x="52" y="614"/>
                      <a:pt x="1" y="742"/>
                    </a:cubicBezTo>
                    <a:cubicBezTo>
                      <a:pt x="116" y="780"/>
                      <a:pt x="231" y="831"/>
                      <a:pt x="320" y="908"/>
                    </a:cubicBezTo>
                    <a:cubicBezTo>
                      <a:pt x="409" y="984"/>
                      <a:pt x="499" y="1061"/>
                      <a:pt x="562" y="1163"/>
                    </a:cubicBezTo>
                    <a:cubicBezTo>
                      <a:pt x="664" y="1086"/>
                      <a:pt x="767" y="997"/>
                      <a:pt x="843" y="895"/>
                    </a:cubicBezTo>
                    <a:cubicBezTo>
                      <a:pt x="1098" y="563"/>
                      <a:pt x="1149" y="193"/>
                      <a:pt x="971" y="53"/>
                    </a:cubicBezTo>
                    <a:cubicBezTo>
                      <a:pt x="926" y="17"/>
                      <a:pt x="870" y="1"/>
                      <a:pt x="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>
                <a:off x="10219362" y="27788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82" y="0"/>
                    </a:moveTo>
                    <a:cubicBezTo>
                      <a:pt x="346" y="0"/>
                      <a:pt x="227" y="48"/>
                      <a:pt x="154" y="146"/>
                    </a:cubicBezTo>
                    <a:cubicBezTo>
                      <a:pt x="1" y="350"/>
                      <a:pt x="103" y="695"/>
                      <a:pt x="383" y="911"/>
                    </a:cubicBezTo>
                    <a:cubicBezTo>
                      <a:pt x="526" y="1022"/>
                      <a:pt x="688" y="1076"/>
                      <a:pt x="835" y="1076"/>
                    </a:cubicBezTo>
                    <a:cubicBezTo>
                      <a:pt x="978" y="1076"/>
                      <a:pt x="1106" y="1025"/>
                      <a:pt x="1187" y="924"/>
                    </a:cubicBezTo>
                    <a:cubicBezTo>
                      <a:pt x="1341" y="720"/>
                      <a:pt x="1238" y="375"/>
                      <a:pt x="945" y="171"/>
                    </a:cubicBezTo>
                    <a:cubicBezTo>
                      <a:pt x="798" y="58"/>
                      <a:pt x="631" y="0"/>
                      <a:pt x="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>
                <a:off x="10334631" y="28664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95" y="0"/>
                    </a:moveTo>
                    <a:cubicBezTo>
                      <a:pt x="354" y="0"/>
                      <a:pt x="229" y="51"/>
                      <a:pt x="153" y="152"/>
                    </a:cubicBezTo>
                    <a:cubicBezTo>
                      <a:pt x="0" y="356"/>
                      <a:pt x="102" y="688"/>
                      <a:pt x="383" y="905"/>
                    </a:cubicBezTo>
                    <a:cubicBezTo>
                      <a:pt x="530" y="1018"/>
                      <a:pt x="698" y="1076"/>
                      <a:pt x="848" y="1076"/>
                    </a:cubicBezTo>
                    <a:cubicBezTo>
                      <a:pt x="985" y="1076"/>
                      <a:pt x="1108" y="1028"/>
                      <a:pt x="1187" y="930"/>
                    </a:cubicBezTo>
                    <a:cubicBezTo>
                      <a:pt x="1340" y="726"/>
                      <a:pt x="1238" y="382"/>
                      <a:pt x="945" y="165"/>
                    </a:cubicBezTo>
                    <a:cubicBezTo>
                      <a:pt x="802" y="54"/>
                      <a:pt x="640" y="0"/>
                      <a:pt x="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>
                <a:off x="10097247" y="2881447"/>
                <a:ext cx="217743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748" extrusionOk="0">
                    <a:moveTo>
                      <a:pt x="230" y="1"/>
                    </a:moveTo>
                    <a:lnTo>
                      <a:pt x="1" y="307"/>
                    </a:lnTo>
                    <a:lnTo>
                      <a:pt x="5845" y="4748"/>
                    </a:lnTo>
                    <a:lnTo>
                      <a:pt x="6075" y="444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1412" name="Google Shape;1412;p45"/>
            <p:cNvCxnSpPr/>
            <p:nvPr/>
          </p:nvCxnSpPr>
          <p:spPr>
            <a:xfrm>
              <a:off x="8916925" y="1244225"/>
              <a:ext cx="525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3FE375D-81F0-4009-953D-090DE1D5F8AA}"/>
              </a:ext>
            </a:extLst>
          </p:cNvPr>
          <p:cNvSpPr txBox="1"/>
          <p:nvPr/>
        </p:nvSpPr>
        <p:spPr>
          <a:xfrm>
            <a:off x="3844758" y="1406105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a) Nêu tên đỉnh và cạnh các góc vuông</a:t>
            </a:r>
            <a:endParaRPr lang="en-US" sz="2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060B33C-0EE5-4888-AC07-E47E0D90B2F3}"/>
              </a:ext>
            </a:extLst>
          </p:cNvPr>
          <p:cNvSpPr txBox="1"/>
          <p:nvPr/>
        </p:nvSpPr>
        <p:spPr>
          <a:xfrm>
            <a:off x="3827699" y="2011968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b) Nêu tên đỉnh và cạnh các góc không vuông</a:t>
            </a:r>
            <a:endParaRPr lang="en-US" sz="2800" dirty="0"/>
          </a:p>
        </p:txBody>
      </p:sp>
      <p:grpSp>
        <p:nvGrpSpPr>
          <p:cNvPr id="43" name="Google Shape;1580;p48">
            <a:extLst>
              <a:ext uri="{FF2B5EF4-FFF2-40B4-BE49-F238E27FC236}">
                <a16:creationId xmlns:a16="http://schemas.microsoft.com/office/drawing/2014/main" xmlns="" id="{8563E525-5440-42C8-85E5-805413CFC102}"/>
              </a:ext>
            </a:extLst>
          </p:cNvPr>
          <p:cNvGrpSpPr/>
          <p:nvPr/>
        </p:nvGrpSpPr>
        <p:grpSpPr>
          <a:xfrm>
            <a:off x="2368910" y="1450982"/>
            <a:ext cx="1038955" cy="1006702"/>
            <a:chOff x="9535595" y="3936614"/>
            <a:chExt cx="970579" cy="923697"/>
          </a:xfrm>
        </p:grpSpPr>
        <p:sp>
          <p:nvSpPr>
            <p:cNvPr id="44" name="Google Shape;1581;p48">
              <a:extLst>
                <a:ext uri="{FF2B5EF4-FFF2-40B4-BE49-F238E27FC236}">
                  <a16:creationId xmlns:a16="http://schemas.microsoft.com/office/drawing/2014/main" xmlns="" id="{583DA775-E3EA-434C-AF85-1BAEAADCBAD9}"/>
                </a:ext>
              </a:extLst>
            </p:cNvPr>
            <p:cNvSpPr/>
            <p:nvPr/>
          </p:nvSpPr>
          <p:spPr>
            <a:xfrm>
              <a:off x="9535595" y="4074500"/>
              <a:ext cx="970579" cy="785811"/>
            </a:xfrm>
            <a:custGeom>
              <a:avLst/>
              <a:gdLst/>
              <a:ahLst/>
              <a:cxnLst/>
              <a:rect l="l" t="t" r="r" b="b"/>
              <a:pathLst>
                <a:path w="27079" h="21924" extrusionOk="0">
                  <a:moveTo>
                    <a:pt x="14322" y="0"/>
                  </a:moveTo>
                  <a:cubicBezTo>
                    <a:pt x="13242" y="0"/>
                    <a:pt x="12136" y="126"/>
                    <a:pt x="11026" y="390"/>
                  </a:cubicBezTo>
                  <a:cubicBezTo>
                    <a:pt x="4314" y="1985"/>
                    <a:pt x="0" y="8008"/>
                    <a:pt x="1379" y="13840"/>
                  </a:cubicBezTo>
                  <a:cubicBezTo>
                    <a:pt x="2539" y="18717"/>
                    <a:pt x="7300" y="21924"/>
                    <a:pt x="12745" y="21924"/>
                  </a:cubicBezTo>
                  <a:cubicBezTo>
                    <a:pt x="13824" y="21924"/>
                    <a:pt x="14930" y="21798"/>
                    <a:pt x="16041" y="21534"/>
                  </a:cubicBezTo>
                  <a:cubicBezTo>
                    <a:pt x="22753" y="19939"/>
                    <a:pt x="27079" y="13916"/>
                    <a:pt x="25688" y="8085"/>
                  </a:cubicBezTo>
                  <a:cubicBezTo>
                    <a:pt x="24537" y="3207"/>
                    <a:pt x="19770" y="0"/>
                    <a:pt x="14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582;p48">
              <a:extLst>
                <a:ext uri="{FF2B5EF4-FFF2-40B4-BE49-F238E27FC236}">
                  <a16:creationId xmlns:a16="http://schemas.microsoft.com/office/drawing/2014/main" xmlns="" id="{8805717A-8551-45B6-A7B8-E7D070A41064}"/>
                </a:ext>
              </a:extLst>
            </p:cNvPr>
            <p:cNvSpPr/>
            <p:nvPr/>
          </p:nvSpPr>
          <p:spPr>
            <a:xfrm>
              <a:off x="9535595" y="4084787"/>
              <a:ext cx="970579" cy="775524"/>
            </a:xfrm>
            <a:custGeom>
              <a:avLst/>
              <a:gdLst/>
              <a:ahLst/>
              <a:cxnLst/>
              <a:rect l="l" t="t" r="r" b="b"/>
              <a:pathLst>
                <a:path w="27079" h="21637" extrusionOk="0">
                  <a:moveTo>
                    <a:pt x="11523" y="1"/>
                  </a:moveTo>
                  <a:cubicBezTo>
                    <a:pt x="11357" y="39"/>
                    <a:pt x="11192" y="65"/>
                    <a:pt x="11026" y="103"/>
                  </a:cubicBezTo>
                  <a:cubicBezTo>
                    <a:pt x="4314" y="1698"/>
                    <a:pt x="0" y="7721"/>
                    <a:pt x="1379" y="13565"/>
                  </a:cubicBezTo>
                  <a:cubicBezTo>
                    <a:pt x="2539" y="18432"/>
                    <a:pt x="7300" y="21637"/>
                    <a:pt x="12745" y="21637"/>
                  </a:cubicBezTo>
                  <a:cubicBezTo>
                    <a:pt x="13824" y="21637"/>
                    <a:pt x="14930" y="21511"/>
                    <a:pt x="16041" y="21247"/>
                  </a:cubicBezTo>
                  <a:cubicBezTo>
                    <a:pt x="22753" y="19665"/>
                    <a:pt x="27079" y="13642"/>
                    <a:pt x="25688" y="7798"/>
                  </a:cubicBezTo>
                  <a:cubicBezTo>
                    <a:pt x="25662" y="7657"/>
                    <a:pt x="25624" y="7517"/>
                    <a:pt x="25573" y="7376"/>
                  </a:cubicBezTo>
                  <a:lnTo>
                    <a:pt x="25573" y="7376"/>
                  </a:lnTo>
                  <a:cubicBezTo>
                    <a:pt x="26555" y="12608"/>
                    <a:pt x="22625" y="17904"/>
                    <a:pt x="16615" y="19320"/>
                  </a:cubicBezTo>
                  <a:cubicBezTo>
                    <a:pt x="15592" y="19563"/>
                    <a:pt x="14573" y="19679"/>
                    <a:pt x="13579" y="19679"/>
                  </a:cubicBezTo>
                  <a:cubicBezTo>
                    <a:pt x="8570" y="19679"/>
                    <a:pt x="4192" y="16734"/>
                    <a:pt x="3127" y="12251"/>
                  </a:cubicBezTo>
                  <a:cubicBezTo>
                    <a:pt x="1889" y="7019"/>
                    <a:pt x="5628" y="1634"/>
                    <a:pt x="11523" y="1"/>
                  </a:cubicBezTo>
                  <a:close/>
                </a:path>
              </a:pathLst>
            </a:custGeom>
            <a:solidFill>
              <a:srgbClr val="191919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583;p48">
              <a:extLst>
                <a:ext uri="{FF2B5EF4-FFF2-40B4-BE49-F238E27FC236}">
                  <a16:creationId xmlns:a16="http://schemas.microsoft.com/office/drawing/2014/main" xmlns="" id="{6C3D5BFB-5132-49E9-9B34-EC728BE331EF}"/>
                </a:ext>
              </a:extLst>
            </p:cNvPr>
            <p:cNvSpPr/>
            <p:nvPr/>
          </p:nvSpPr>
          <p:spPr>
            <a:xfrm>
              <a:off x="9765811" y="4038729"/>
              <a:ext cx="343837" cy="210324"/>
            </a:xfrm>
            <a:custGeom>
              <a:avLst/>
              <a:gdLst/>
              <a:ahLst/>
              <a:cxnLst/>
              <a:rect l="l" t="t" r="r" b="b"/>
              <a:pathLst>
                <a:path w="9593" h="5868" extrusionOk="0">
                  <a:moveTo>
                    <a:pt x="6937" y="1"/>
                  </a:moveTo>
                  <a:cubicBezTo>
                    <a:pt x="6900" y="1"/>
                    <a:pt x="6860" y="11"/>
                    <a:pt x="6823" y="35"/>
                  </a:cubicBezTo>
                  <a:lnTo>
                    <a:pt x="4603" y="1401"/>
                  </a:lnTo>
                  <a:lnTo>
                    <a:pt x="1872" y="1005"/>
                  </a:lnTo>
                  <a:cubicBezTo>
                    <a:pt x="1861" y="1004"/>
                    <a:pt x="1851" y="1003"/>
                    <a:pt x="1841" y="1003"/>
                  </a:cubicBezTo>
                  <a:cubicBezTo>
                    <a:pt x="1656" y="1003"/>
                    <a:pt x="1559" y="1217"/>
                    <a:pt x="1668" y="1362"/>
                  </a:cubicBezTo>
                  <a:lnTo>
                    <a:pt x="2306" y="2115"/>
                  </a:lnTo>
                  <a:lnTo>
                    <a:pt x="200" y="3021"/>
                  </a:lnTo>
                  <a:cubicBezTo>
                    <a:pt x="0" y="3121"/>
                    <a:pt x="57" y="3430"/>
                    <a:pt x="276" y="3430"/>
                  </a:cubicBezTo>
                  <a:cubicBezTo>
                    <a:pt x="281" y="3430"/>
                    <a:pt x="285" y="3430"/>
                    <a:pt x="290" y="3430"/>
                  </a:cubicBezTo>
                  <a:lnTo>
                    <a:pt x="2752" y="3353"/>
                  </a:lnTo>
                  <a:lnTo>
                    <a:pt x="2038" y="5586"/>
                  </a:lnTo>
                  <a:cubicBezTo>
                    <a:pt x="1990" y="5738"/>
                    <a:pt x="2112" y="5868"/>
                    <a:pt x="2245" y="5868"/>
                  </a:cubicBezTo>
                  <a:cubicBezTo>
                    <a:pt x="2291" y="5868"/>
                    <a:pt x="2339" y="5852"/>
                    <a:pt x="2382" y="5816"/>
                  </a:cubicBezTo>
                  <a:lnTo>
                    <a:pt x="5202" y="3417"/>
                  </a:lnTo>
                  <a:lnTo>
                    <a:pt x="8852" y="4425"/>
                  </a:lnTo>
                  <a:cubicBezTo>
                    <a:pt x="8874" y="4431"/>
                    <a:pt x="8894" y="4434"/>
                    <a:pt x="8914" y="4434"/>
                  </a:cubicBezTo>
                  <a:cubicBezTo>
                    <a:pt x="9094" y="4434"/>
                    <a:pt x="9193" y="4193"/>
                    <a:pt x="9043" y="4055"/>
                  </a:cubicBezTo>
                  <a:lnTo>
                    <a:pt x="7129" y="2294"/>
                  </a:lnTo>
                  <a:lnTo>
                    <a:pt x="9401" y="1158"/>
                  </a:lnTo>
                  <a:cubicBezTo>
                    <a:pt x="9592" y="1043"/>
                    <a:pt x="9516" y="763"/>
                    <a:pt x="9299" y="763"/>
                  </a:cubicBezTo>
                  <a:lnTo>
                    <a:pt x="6823" y="1018"/>
                  </a:lnTo>
                  <a:lnTo>
                    <a:pt x="7142" y="303"/>
                  </a:lnTo>
                  <a:cubicBezTo>
                    <a:pt x="7203" y="152"/>
                    <a:pt x="7080" y="1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584;p48">
              <a:extLst>
                <a:ext uri="{FF2B5EF4-FFF2-40B4-BE49-F238E27FC236}">
                  <a16:creationId xmlns:a16="http://schemas.microsoft.com/office/drawing/2014/main" xmlns="" id="{1536816D-80F4-4C2C-8961-F96525B9ED9C}"/>
                </a:ext>
              </a:extLst>
            </p:cNvPr>
            <p:cNvSpPr/>
            <p:nvPr/>
          </p:nvSpPr>
          <p:spPr>
            <a:xfrm>
              <a:off x="9841116" y="3936614"/>
              <a:ext cx="119857" cy="195019"/>
            </a:xfrm>
            <a:custGeom>
              <a:avLst/>
              <a:gdLst/>
              <a:ahLst/>
              <a:cxnLst/>
              <a:rect l="l" t="t" r="r" b="b"/>
              <a:pathLst>
                <a:path w="3344" h="5441" extrusionOk="0">
                  <a:moveTo>
                    <a:pt x="2144" y="0"/>
                  </a:moveTo>
                  <a:lnTo>
                    <a:pt x="1" y="843"/>
                  </a:lnTo>
                  <a:lnTo>
                    <a:pt x="2438" y="5283"/>
                  </a:lnTo>
                  <a:cubicBezTo>
                    <a:pt x="2502" y="5395"/>
                    <a:pt x="2629" y="5440"/>
                    <a:pt x="2766" y="5440"/>
                  </a:cubicBezTo>
                  <a:cubicBezTo>
                    <a:pt x="3035" y="5440"/>
                    <a:pt x="3344" y="5265"/>
                    <a:pt x="3293" y="5079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585;p48">
              <a:extLst>
                <a:ext uri="{FF2B5EF4-FFF2-40B4-BE49-F238E27FC236}">
                  <a16:creationId xmlns:a16="http://schemas.microsoft.com/office/drawing/2014/main" xmlns="" id="{E49CFD58-BA3E-4CD8-A712-C1262BFE8224}"/>
                </a:ext>
              </a:extLst>
            </p:cNvPr>
            <p:cNvSpPr/>
            <p:nvPr/>
          </p:nvSpPr>
          <p:spPr>
            <a:xfrm>
              <a:off x="9772979" y="4638446"/>
              <a:ext cx="43119" cy="35807"/>
            </a:xfrm>
            <a:custGeom>
              <a:avLst/>
              <a:gdLst/>
              <a:ahLst/>
              <a:cxnLst/>
              <a:rect l="l" t="t" r="r" b="b"/>
              <a:pathLst>
                <a:path w="1203" h="999" extrusionOk="0">
                  <a:moveTo>
                    <a:pt x="656" y="1"/>
                  </a:moveTo>
                  <a:cubicBezTo>
                    <a:pt x="612" y="1"/>
                    <a:pt x="568" y="7"/>
                    <a:pt x="523" y="20"/>
                  </a:cubicBezTo>
                  <a:cubicBezTo>
                    <a:pt x="90" y="122"/>
                    <a:pt x="0" y="696"/>
                    <a:pt x="383" y="926"/>
                  </a:cubicBezTo>
                  <a:cubicBezTo>
                    <a:pt x="465" y="976"/>
                    <a:pt x="551" y="999"/>
                    <a:pt x="636" y="999"/>
                  </a:cubicBezTo>
                  <a:cubicBezTo>
                    <a:pt x="933" y="999"/>
                    <a:pt x="1203" y="715"/>
                    <a:pt x="1123" y="377"/>
                  </a:cubicBezTo>
                  <a:cubicBezTo>
                    <a:pt x="1070" y="153"/>
                    <a:pt x="875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586;p48">
              <a:extLst>
                <a:ext uri="{FF2B5EF4-FFF2-40B4-BE49-F238E27FC236}">
                  <a16:creationId xmlns:a16="http://schemas.microsoft.com/office/drawing/2014/main" xmlns="" id="{24703089-37E8-47B1-8646-57F79C56F17E}"/>
                </a:ext>
              </a:extLst>
            </p:cNvPr>
            <p:cNvSpPr/>
            <p:nvPr/>
          </p:nvSpPr>
          <p:spPr>
            <a:xfrm>
              <a:off x="9858500" y="4680382"/>
              <a:ext cx="21111" cy="17312"/>
            </a:xfrm>
            <a:custGeom>
              <a:avLst/>
              <a:gdLst/>
              <a:ahLst/>
              <a:cxnLst/>
              <a:rect l="l" t="t" r="r" b="b"/>
              <a:pathLst>
                <a:path w="589" h="483" extrusionOk="0">
                  <a:moveTo>
                    <a:pt x="322" y="1"/>
                  </a:moveTo>
                  <a:cubicBezTo>
                    <a:pt x="300" y="1"/>
                    <a:pt x="278" y="4"/>
                    <a:pt x="256" y="11"/>
                  </a:cubicBezTo>
                  <a:cubicBezTo>
                    <a:pt x="52" y="49"/>
                    <a:pt x="0" y="330"/>
                    <a:pt x="179" y="445"/>
                  </a:cubicBezTo>
                  <a:cubicBezTo>
                    <a:pt x="223" y="471"/>
                    <a:pt x="268" y="482"/>
                    <a:pt x="312" y="482"/>
                  </a:cubicBezTo>
                  <a:cubicBezTo>
                    <a:pt x="460" y="482"/>
                    <a:pt x="589" y="347"/>
                    <a:pt x="549" y="189"/>
                  </a:cubicBezTo>
                  <a:cubicBezTo>
                    <a:pt x="518" y="73"/>
                    <a:pt x="425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587;p48">
              <a:extLst>
                <a:ext uri="{FF2B5EF4-FFF2-40B4-BE49-F238E27FC236}">
                  <a16:creationId xmlns:a16="http://schemas.microsoft.com/office/drawing/2014/main" xmlns="" id="{59F607FA-4D34-4D7D-84ED-90A0429F1F4C}"/>
                </a:ext>
              </a:extLst>
            </p:cNvPr>
            <p:cNvSpPr/>
            <p:nvPr/>
          </p:nvSpPr>
          <p:spPr>
            <a:xfrm>
              <a:off x="9744628" y="4557442"/>
              <a:ext cx="29606" cy="24480"/>
            </a:xfrm>
            <a:custGeom>
              <a:avLst/>
              <a:gdLst/>
              <a:ahLst/>
              <a:cxnLst/>
              <a:rect l="l" t="t" r="r" b="b"/>
              <a:pathLst>
                <a:path w="826" h="683" extrusionOk="0">
                  <a:moveTo>
                    <a:pt x="431" y="1"/>
                  </a:moveTo>
                  <a:cubicBezTo>
                    <a:pt x="407" y="1"/>
                    <a:pt x="382" y="3"/>
                    <a:pt x="357" y="8"/>
                  </a:cubicBezTo>
                  <a:cubicBezTo>
                    <a:pt x="64" y="85"/>
                    <a:pt x="0" y="468"/>
                    <a:pt x="255" y="633"/>
                  </a:cubicBezTo>
                  <a:cubicBezTo>
                    <a:pt x="314" y="667"/>
                    <a:pt x="376" y="682"/>
                    <a:pt x="435" y="682"/>
                  </a:cubicBezTo>
                  <a:cubicBezTo>
                    <a:pt x="645" y="682"/>
                    <a:pt x="825" y="492"/>
                    <a:pt x="766" y="263"/>
                  </a:cubicBezTo>
                  <a:cubicBezTo>
                    <a:pt x="732" y="108"/>
                    <a:pt x="593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588;p48">
              <a:extLst>
                <a:ext uri="{FF2B5EF4-FFF2-40B4-BE49-F238E27FC236}">
                  <a16:creationId xmlns:a16="http://schemas.microsoft.com/office/drawing/2014/main" xmlns="" id="{20CAF712-F267-40E9-8109-DFBD3B2FCCE0}"/>
                </a:ext>
              </a:extLst>
            </p:cNvPr>
            <p:cNvSpPr/>
            <p:nvPr/>
          </p:nvSpPr>
          <p:spPr>
            <a:xfrm>
              <a:off x="9843876" y="4617836"/>
              <a:ext cx="30144" cy="25090"/>
            </a:xfrm>
            <a:custGeom>
              <a:avLst/>
              <a:gdLst/>
              <a:ahLst/>
              <a:cxnLst/>
              <a:rect l="l" t="t" r="r" b="b"/>
              <a:pathLst>
                <a:path w="841" h="700" extrusionOk="0">
                  <a:moveTo>
                    <a:pt x="440" y="0"/>
                  </a:moveTo>
                  <a:cubicBezTo>
                    <a:pt x="417" y="0"/>
                    <a:pt x="393" y="3"/>
                    <a:pt x="370" y="8"/>
                  </a:cubicBezTo>
                  <a:cubicBezTo>
                    <a:pt x="64" y="84"/>
                    <a:pt x="0" y="480"/>
                    <a:pt x="268" y="646"/>
                  </a:cubicBezTo>
                  <a:cubicBezTo>
                    <a:pt x="326" y="683"/>
                    <a:pt x="387" y="700"/>
                    <a:pt x="447" y="700"/>
                  </a:cubicBezTo>
                  <a:cubicBezTo>
                    <a:pt x="653" y="700"/>
                    <a:pt x="841" y="503"/>
                    <a:pt x="791" y="276"/>
                  </a:cubicBezTo>
                  <a:cubicBezTo>
                    <a:pt x="747" y="109"/>
                    <a:pt x="596" y="0"/>
                    <a:pt x="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589;p48">
              <a:extLst>
                <a:ext uri="{FF2B5EF4-FFF2-40B4-BE49-F238E27FC236}">
                  <a16:creationId xmlns:a16="http://schemas.microsoft.com/office/drawing/2014/main" xmlns="" id="{CDC75DEB-F320-48FC-A266-06E46D8EE17D}"/>
                </a:ext>
              </a:extLst>
            </p:cNvPr>
            <p:cNvSpPr/>
            <p:nvPr/>
          </p:nvSpPr>
          <p:spPr>
            <a:xfrm>
              <a:off x="9696599" y="4665830"/>
              <a:ext cx="27420" cy="22939"/>
            </a:xfrm>
            <a:custGeom>
              <a:avLst/>
              <a:gdLst/>
              <a:ahLst/>
              <a:cxnLst/>
              <a:rect l="l" t="t" r="r" b="b"/>
              <a:pathLst>
                <a:path w="765" h="640" extrusionOk="0">
                  <a:moveTo>
                    <a:pt x="406" y="0"/>
                  </a:moveTo>
                  <a:cubicBezTo>
                    <a:pt x="382" y="0"/>
                    <a:pt x="357" y="3"/>
                    <a:pt x="332" y="8"/>
                  </a:cubicBezTo>
                  <a:cubicBezTo>
                    <a:pt x="64" y="72"/>
                    <a:pt x="0" y="442"/>
                    <a:pt x="243" y="595"/>
                  </a:cubicBezTo>
                  <a:cubicBezTo>
                    <a:pt x="295" y="626"/>
                    <a:pt x="350" y="639"/>
                    <a:pt x="403" y="639"/>
                  </a:cubicBezTo>
                  <a:cubicBezTo>
                    <a:pt x="595" y="639"/>
                    <a:pt x="765" y="461"/>
                    <a:pt x="715" y="251"/>
                  </a:cubicBezTo>
                  <a:cubicBezTo>
                    <a:pt x="682" y="97"/>
                    <a:pt x="555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590;p48">
              <a:extLst>
                <a:ext uri="{FF2B5EF4-FFF2-40B4-BE49-F238E27FC236}">
                  <a16:creationId xmlns:a16="http://schemas.microsoft.com/office/drawing/2014/main" xmlns="" id="{0E4E39B6-2356-4AB4-A71F-17A0D9F55E1C}"/>
                </a:ext>
              </a:extLst>
            </p:cNvPr>
            <p:cNvSpPr/>
            <p:nvPr/>
          </p:nvSpPr>
          <p:spPr>
            <a:xfrm>
              <a:off x="9886851" y="4374753"/>
              <a:ext cx="45412" cy="37635"/>
            </a:xfrm>
            <a:custGeom>
              <a:avLst/>
              <a:gdLst/>
              <a:ahLst/>
              <a:cxnLst/>
              <a:rect l="l" t="t" r="r" b="b"/>
              <a:pathLst>
                <a:path w="1267" h="1050" extrusionOk="0">
                  <a:moveTo>
                    <a:pt x="670" y="0"/>
                  </a:moveTo>
                  <a:cubicBezTo>
                    <a:pt x="630" y="0"/>
                    <a:pt x="590" y="5"/>
                    <a:pt x="549" y="14"/>
                  </a:cubicBezTo>
                  <a:cubicBezTo>
                    <a:pt x="90" y="129"/>
                    <a:pt x="1" y="728"/>
                    <a:pt x="396" y="971"/>
                  </a:cubicBezTo>
                  <a:cubicBezTo>
                    <a:pt x="485" y="1025"/>
                    <a:pt x="578" y="1049"/>
                    <a:pt x="669" y="1049"/>
                  </a:cubicBezTo>
                  <a:cubicBezTo>
                    <a:pt x="984" y="1049"/>
                    <a:pt x="1267" y="756"/>
                    <a:pt x="1187" y="409"/>
                  </a:cubicBezTo>
                  <a:cubicBezTo>
                    <a:pt x="1122" y="158"/>
                    <a:pt x="906" y="0"/>
                    <a:pt x="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591;p48">
              <a:extLst>
                <a:ext uri="{FF2B5EF4-FFF2-40B4-BE49-F238E27FC236}">
                  <a16:creationId xmlns:a16="http://schemas.microsoft.com/office/drawing/2014/main" xmlns="" id="{242BC6A0-1CB5-42AB-B544-2E06F55CBE2C}"/>
                </a:ext>
              </a:extLst>
            </p:cNvPr>
            <p:cNvSpPr/>
            <p:nvPr/>
          </p:nvSpPr>
          <p:spPr>
            <a:xfrm>
              <a:off x="10062013" y="4333140"/>
              <a:ext cx="44982" cy="37599"/>
            </a:xfrm>
            <a:custGeom>
              <a:avLst/>
              <a:gdLst/>
              <a:ahLst/>
              <a:cxnLst/>
              <a:rect l="l" t="t" r="r" b="b"/>
              <a:pathLst>
                <a:path w="1255" h="1049" extrusionOk="0">
                  <a:moveTo>
                    <a:pt x="652" y="1"/>
                  </a:moveTo>
                  <a:cubicBezTo>
                    <a:pt x="614" y="1"/>
                    <a:pt x="575" y="5"/>
                    <a:pt x="537" y="14"/>
                  </a:cubicBezTo>
                  <a:cubicBezTo>
                    <a:pt x="90" y="128"/>
                    <a:pt x="1" y="728"/>
                    <a:pt x="397" y="971"/>
                  </a:cubicBezTo>
                  <a:cubicBezTo>
                    <a:pt x="485" y="1025"/>
                    <a:pt x="578" y="1049"/>
                    <a:pt x="667" y="1049"/>
                  </a:cubicBezTo>
                  <a:cubicBezTo>
                    <a:pt x="979" y="1049"/>
                    <a:pt x="1254" y="756"/>
                    <a:pt x="1175" y="409"/>
                  </a:cubicBezTo>
                  <a:cubicBezTo>
                    <a:pt x="1120" y="167"/>
                    <a:pt x="894" y="1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592;p48">
              <a:extLst>
                <a:ext uri="{FF2B5EF4-FFF2-40B4-BE49-F238E27FC236}">
                  <a16:creationId xmlns:a16="http://schemas.microsoft.com/office/drawing/2014/main" xmlns="" id="{428D8240-A50B-4489-98F9-552DCD0BA07E}"/>
                </a:ext>
              </a:extLst>
            </p:cNvPr>
            <p:cNvSpPr/>
            <p:nvPr/>
          </p:nvSpPr>
          <p:spPr>
            <a:xfrm>
              <a:off x="9905167" y="4407226"/>
              <a:ext cx="234661" cy="168460"/>
            </a:xfrm>
            <a:custGeom>
              <a:avLst/>
              <a:gdLst/>
              <a:ahLst/>
              <a:cxnLst/>
              <a:rect l="l" t="t" r="r" b="b"/>
              <a:pathLst>
                <a:path w="6547" h="4700" extrusionOk="0">
                  <a:moveTo>
                    <a:pt x="5998" y="1"/>
                  </a:moveTo>
                  <a:lnTo>
                    <a:pt x="0" y="1430"/>
                  </a:lnTo>
                  <a:cubicBezTo>
                    <a:pt x="0" y="1430"/>
                    <a:pt x="1115" y="4700"/>
                    <a:pt x="3366" y="4700"/>
                  </a:cubicBezTo>
                  <a:cubicBezTo>
                    <a:pt x="3547" y="4700"/>
                    <a:pt x="3735" y="4679"/>
                    <a:pt x="3930" y="4633"/>
                  </a:cubicBezTo>
                  <a:cubicBezTo>
                    <a:pt x="6546" y="4008"/>
                    <a:pt x="5998" y="1"/>
                    <a:pt x="59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593;p48">
              <a:extLst>
                <a:ext uri="{FF2B5EF4-FFF2-40B4-BE49-F238E27FC236}">
                  <a16:creationId xmlns:a16="http://schemas.microsoft.com/office/drawing/2014/main" xmlns="" id="{CF010251-88E5-4986-B076-950ADA457106}"/>
                </a:ext>
              </a:extLst>
            </p:cNvPr>
            <p:cNvSpPr/>
            <p:nvPr/>
          </p:nvSpPr>
          <p:spPr>
            <a:xfrm>
              <a:off x="9848428" y="4416402"/>
              <a:ext cx="95628" cy="64051"/>
            </a:xfrm>
            <a:custGeom>
              <a:avLst/>
              <a:gdLst/>
              <a:ahLst/>
              <a:cxnLst/>
              <a:rect l="l" t="t" r="r" b="b"/>
              <a:pathLst>
                <a:path w="2668" h="1787" extrusionOk="0">
                  <a:moveTo>
                    <a:pt x="1549" y="0"/>
                  </a:moveTo>
                  <a:cubicBezTo>
                    <a:pt x="1416" y="0"/>
                    <a:pt x="1277" y="17"/>
                    <a:pt x="1136" y="51"/>
                  </a:cubicBezTo>
                  <a:cubicBezTo>
                    <a:pt x="460" y="204"/>
                    <a:pt x="1" y="715"/>
                    <a:pt x="116" y="1187"/>
                  </a:cubicBezTo>
                  <a:cubicBezTo>
                    <a:pt x="207" y="1551"/>
                    <a:pt x="626" y="1786"/>
                    <a:pt x="1132" y="1786"/>
                  </a:cubicBezTo>
                  <a:cubicBezTo>
                    <a:pt x="1265" y="1786"/>
                    <a:pt x="1404" y="1770"/>
                    <a:pt x="1545" y="1736"/>
                  </a:cubicBezTo>
                  <a:cubicBezTo>
                    <a:pt x="2221" y="1583"/>
                    <a:pt x="2668" y="1072"/>
                    <a:pt x="2566" y="600"/>
                  </a:cubicBezTo>
                  <a:cubicBezTo>
                    <a:pt x="2475" y="236"/>
                    <a:pt x="2056" y="0"/>
                    <a:pt x="1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594;p48">
              <a:extLst>
                <a:ext uri="{FF2B5EF4-FFF2-40B4-BE49-F238E27FC236}">
                  <a16:creationId xmlns:a16="http://schemas.microsoft.com/office/drawing/2014/main" xmlns="" id="{FBA39638-555C-4067-8781-90E03DB26244}"/>
                </a:ext>
              </a:extLst>
            </p:cNvPr>
            <p:cNvSpPr/>
            <p:nvPr/>
          </p:nvSpPr>
          <p:spPr>
            <a:xfrm>
              <a:off x="10075311" y="4362423"/>
              <a:ext cx="96058" cy="64051"/>
            </a:xfrm>
            <a:custGeom>
              <a:avLst/>
              <a:gdLst/>
              <a:ahLst/>
              <a:cxnLst/>
              <a:rect l="l" t="t" r="r" b="b"/>
              <a:pathLst>
                <a:path w="2680" h="1787" extrusionOk="0">
                  <a:moveTo>
                    <a:pt x="1549" y="1"/>
                  </a:moveTo>
                  <a:cubicBezTo>
                    <a:pt x="1416" y="1"/>
                    <a:pt x="1277" y="17"/>
                    <a:pt x="1136" y="52"/>
                  </a:cubicBezTo>
                  <a:cubicBezTo>
                    <a:pt x="459" y="205"/>
                    <a:pt x="0" y="715"/>
                    <a:pt x="115" y="1187"/>
                  </a:cubicBezTo>
                  <a:cubicBezTo>
                    <a:pt x="206" y="1551"/>
                    <a:pt x="625" y="1787"/>
                    <a:pt x="1131" y="1787"/>
                  </a:cubicBezTo>
                  <a:cubicBezTo>
                    <a:pt x="1264" y="1787"/>
                    <a:pt x="1403" y="1770"/>
                    <a:pt x="1544" y="1736"/>
                  </a:cubicBezTo>
                  <a:cubicBezTo>
                    <a:pt x="2220" y="1583"/>
                    <a:pt x="2680" y="1072"/>
                    <a:pt x="2565" y="600"/>
                  </a:cubicBezTo>
                  <a:cubicBezTo>
                    <a:pt x="2474" y="236"/>
                    <a:pt x="2055" y="1"/>
                    <a:pt x="1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52178828-5DBA-49A2-A308-DA9D4B668A12}"/>
              </a:ext>
            </a:extLst>
          </p:cNvPr>
          <p:cNvCxnSpPr>
            <a:cxnSpLocks/>
          </p:cNvCxnSpPr>
          <p:nvPr/>
        </p:nvCxnSpPr>
        <p:spPr>
          <a:xfrm flipH="1">
            <a:off x="2723311" y="3212878"/>
            <a:ext cx="464530" cy="1565915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16683C30-C0DC-410A-B449-1A578B37E40B}"/>
              </a:ext>
            </a:extLst>
          </p:cNvPr>
          <p:cNvCxnSpPr>
            <a:cxnSpLocks/>
          </p:cNvCxnSpPr>
          <p:nvPr/>
        </p:nvCxnSpPr>
        <p:spPr>
          <a:xfrm flipH="1" flipV="1">
            <a:off x="3172375" y="3243146"/>
            <a:ext cx="1335153" cy="358322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2DD5950D-2439-47F2-96CD-CC3E7BAD4E4A}"/>
              </a:ext>
            </a:extLst>
          </p:cNvPr>
          <p:cNvSpPr txBox="1"/>
          <p:nvPr/>
        </p:nvSpPr>
        <p:spPr>
          <a:xfrm>
            <a:off x="2738776" y="2830694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B0BF11CA-C45E-471E-8EDF-8FE0FFB12731}"/>
              </a:ext>
            </a:extLst>
          </p:cNvPr>
          <p:cNvSpPr txBox="1"/>
          <p:nvPr/>
        </p:nvSpPr>
        <p:spPr>
          <a:xfrm>
            <a:off x="2260991" y="4579174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7FAE9CBA-49D9-4C67-AAA0-7DB2CDD5E177}"/>
              </a:ext>
            </a:extLst>
          </p:cNvPr>
          <p:cNvSpPr txBox="1"/>
          <p:nvPr/>
        </p:nvSpPr>
        <p:spPr>
          <a:xfrm>
            <a:off x="4507527" y="3601468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DFC44E5C-C4D4-4A36-A004-C959BE87E49D}"/>
              </a:ext>
            </a:extLst>
          </p:cNvPr>
          <p:cNvCxnSpPr>
            <a:cxnSpLocks/>
          </p:cNvCxnSpPr>
          <p:nvPr/>
        </p:nvCxnSpPr>
        <p:spPr>
          <a:xfrm>
            <a:off x="6295223" y="3120304"/>
            <a:ext cx="796181" cy="1658488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F795E2AD-95F9-4892-A7D5-C119ECCA319C}"/>
              </a:ext>
            </a:extLst>
          </p:cNvPr>
          <p:cNvCxnSpPr>
            <a:cxnSpLocks/>
          </p:cNvCxnSpPr>
          <p:nvPr/>
        </p:nvCxnSpPr>
        <p:spPr>
          <a:xfrm flipH="1" flipV="1">
            <a:off x="6279758" y="3150574"/>
            <a:ext cx="1849565" cy="798975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9BB183A0-5C3A-4222-A759-F60ABE4863B3}"/>
              </a:ext>
            </a:extLst>
          </p:cNvPr>
          <p:cNvSpPr txBox="1"/>
          <p:nvPr/>
        </p:nvSpPr>
        <p:spPr>
          <a:xfrm>
            <a:off x="5846157" y="2738121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2245F131-5BF2-4109-B2E2-BC48C86A4D4A}"/>
              </a:ext>
            </a:extLst>
          </p:cNvPr>
          <p:cNvSpPr txBox="1"/>
          <p:nvPr/>
        </p:nvSpPr>
        <p:spPr>
          <a:xfrm>
            <a:off x="6796453" y="4637755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1D119B7A-F352-4CB0-A137-755213D74BC8}"/>
              </a:ext>
            </a:extLst>
          </p:cNvPr>
          <p:cNvSpPr txBox="1"/>
          <p:nvPr/>
        </p:nvSpPr>
        <p:spPr>
          <a:xfrm>
            <a:off x="8144787" y="3803325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E0129D23-F1D6-47AF-9A28-E86981A805E4}"/>
              </a:ext>
            </a:extLst>
          </p:cNvPr>
          <p:cNvCxnSpPr>
            <a:cxnSpLocks/>
          </p:cNvCxnSpPr>
          <p:nvPr/>
        </p:nvCxnSpPr>
        <p:spPr>
          <a:xfrm>
            <a:off x="11236703" y="3150574"/>
            <a:ext cx="0" cy="1286359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8CC0BED8-BED7-4CEC-A168-08C7B7E3D03E}"/>
              </a:ext>
            </a:extLst>
          </p:cNvPr>
          <p:cNvCxnSpPr>
            <a:cxnSpLocks/>
          </p:cNvCxnSpPr>
          <p:nvPr/>
        </p:nvCxnSpPr>
        <p:spPr>
          <a:xfrm flipH="1">
            <a:off x="9187016" y="3156922"/>
            <a:ext cx="2049688" cy="0"/>
          </a:xfrm>
          <a:prstGeom prst="line">
            <a:avLst/>
          </a:prstGeom>
          <a:ln w="412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929FF1A-C547-4F76-98A5-CDC1291ADEDA}"/>
              </a:ext>
            </a:extLst>
          </p:cNvPr>
          <p:cNvSpPr txBox="1"/>
          <p:nvPr/>
        </p:nvSpPr>
        <p:spPr>
          <a:xfrm>
            <a:off x="8807819" y="2888963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325E8FC8-883F-40C9-958E-20B2E4F47E3B}"/>
              </a:ext>
            </a:extLst>
          </p:cNvPr>
          <p:cNvSpPr txBox="1"/>
          <p:nvPr/>
        </p:nvSpPr>
        <p:spPr>
          <a:xfrm>
            <a:off x="11156225" y="4354209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686AF1D8-F482-4AD9-B1AA-30D0EDE0B368}"/>
              </a:ext>
            </a:extLst>
          </p:cNvPr>
          <p:cNvSpPr txBox="1"/>
          <p:nvPr/>
        </p:nvSpPr>
        <p:spPr>
          <a:xfrm>
            <a:off x="11236703" y="2910810"/>
            <a:ext cx="45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xmlns="" id="{71AA6605-E343-4841-A625-0B01262CB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4617">
            <a:off x="3147395" y="3243435"/>
            <a:ext cx="1029364" cy="128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E3DBB2A-334F-4099-820E-51C4DCB23117}"/>
              </a:ext>
            </a:extLst>
          </p:cNvPr>
          <p:cNvSpPr txBox="1"/>
          <p:nvPr/>
        </p:nvSpPr>
        <p:spPr>
          <a:xfrm>
            <a:off x="2206659" y="5102394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vuông đỉnh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, cạnh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DM, DN</a:t>
            </a:r>
            <a:endParaRPr lang="en-US" sz="2800" b="1" dirty="0"/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xmlns="" id="{6CC87F06-6FE6-4D6F-8690-C6D054068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6939">
            <a:off x="6136533" y="3204422"/>
            <a:ext cx="1029364" cy="128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D736B26-AE84-46B1-B4A7-4425BCBF0BD9}"/>
              </a:ext>
            </a:extLst>
          </p:cNvPr>
          <p:cNvSpPr txBox="1"/>
          <p:nvPr/>
        </p:nvSpPr>
        <p:spPr>
          <a:xfrm>
            <a:off x="2211154" y="5693471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không vuông đỉnh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, cạnh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EP, EQ</a:t>
            </a:r>
            <a:endParaRPr lang="en-US" sz="2800" b="1" dirty="0"/>
          </a:p>
        </p:txBody>
      </p:sp>
      <p:pic>
        <p:nvPicPr>
          <p:cNvPr id="76" name="Picture 2">
            <a:extLst>
              <a:ext uri="{FF2B5EF4-FFF2-40B4-BE49-F238E27FC236}">
                <a16:creationId xmlns:a16="http://schemas.microsoft.com/office/drawing/2014/main" xmlns="" id="{A4796CC4-D0A6-4015-B0B4-C62B046D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28427" y="3184501"/>
            <a:ext cx="1029364" cy="128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BF8826A-E9FB-4616-8B92-6692DD8BC6BF}"/>
              </a:ext>
            </a:extLst>
          </p:cNvPr>
          <p:cNvSpPr txBox="1"/>
          <p:nvPr/>
        </p:nvSpPr>
        <p:spPr>
          <a:xfrm>
            <a:off x="2206658" y="6293763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vuông đỉnh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, cạnh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GX, GY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1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F8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45"/>
          <p:cNvSpPr/>
          <p:nvPr/>
        </p:nvSpPr>
        <p:spPr>
          <a:xfrm>
            <a:off x="3685013" y="740598"/>
            <a:ext cx="7547044" cy="1818443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7" name="Google Shape;1337;p45"/>
          <p:cNvSpPr/>
          <p:nvPr/>
        </p:nvSpPr>
        <p:spPr>
          <a:xfrm>
            <a:off x="2291987" y="1345183"/>
            <a:ext cx="1192800" cy="121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8" name="Google Shape;1338;p45"/>
          <p:cNvSpPr txBox="1">
            <a:spLocks noGrp="1"/>
          </p:cNvSpPr>
          <p:nvPr>
            <p:ph type="title"/>
          </p:nvPr>
        </p:nvSpPr>
        <p:spPr>
          <a:xfrm>
            <a:off x="2296625" y="522857"/>
            <a:ext cx="1188163" cy="604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Bài 2: </a:t>
            </a:r>
            <a:endParaRPr dirty="0"/>
          </a:p>
        </p:txBody>
      </p:sp>
      <p:sp>
        <p:nvSpPr>
          <p:cNvPr id="1341" name="Google Shape;1341;p45"/>
          <p:cNvSpPr txBox="1"/>
          <p:nvPr/>
        </p:nvSpPr>
        <p:spPr>
          <a:xfrm>
            <a:off x="3799405" y="831998"/>
            <a:ext cx="7410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Trong các hình dưới đây:</a:t>
            </a:r>
            <a:endParaRPr sz="2800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398" name="Google Shape;1398;p45"/>
          <p:cNvGrpSpPr/>
          <p:nvPr/>
        </p:nvGrpSpPr>
        <p:grpSpPr>
          <a:xfrm>
            <a:off x="10068205" y="848911"/>
            <a:ext cx="1323596" cy="965386"/>
            <a:chOff x="8916925" y="303881"/>
            <a:chExt cx="1323596" cy="965386"/>
          </a:xfrm>
        </p:grpSpPr>
        <p:grpSp>
          <p:nvGrpSpPr>
            <p:cNvPr id="1399" name="Google Shape;1399;p45"/>
            <p:cNvGrpSpPr/>
            <p:nvPr/>
          </p:nvGrpSpPr>
          <p:grpSpPr>
            <a:xfrm>
              <a:off x="9466238" y="303881"/>
              <a:ext cx="774282" cy="965386"/>
              <a:chOff x="9504519" y="2667288"/>
              <a:chExt cx="976027" cy="1216925"/>
            </a:xfrm>
          </p:grpSpPr>
          <p:sp>
            <p:nvSpPr>
              <p:cNvPr id="1400" name="Google Shape;1400;p45"/>
              <p:cNvSpPr/>
              <p:nvPr/>
            </p:nvSpPr>
            <p:spPr>
              <a:xfrm>
                <a:off x="9504519" y="3561092"/>
                <a:ext cx="294088" cy="32312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015" extrusionOk="0">
                    <a:moveTo>
                      <a:pt x="2360" y="1"/>
                    </a:moveTo>
                    <a:lnTo>
                      <a:pt x="51" y="8614"/>
                    </a:lnTo>
                    <a:cubicBezTo>
                      <a:pt x="0" y="8826"/>
                      <a:pt x="173" y="9014"/>
                      <a:pt x="368" y="9014"/>
                    </a:cubicBezTo>
                    <a:cubicBezTo>
                      <a:pt x="419" y="9014"/>
                      <a:pt x="472" y="9001"/>
                      <a:pt x="523" y="8972"/>
                    </a:cubicBezTo>
                    <a:lnTo>
                      <a:pt x="8205" y="4442"/>
                    </a:lnTo>
                    <a:lnTo>
                      <a:pt x="23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>
                <a:off x="9589107" y="2882378"/>
                <a:ext cx="725416" cy="837460"/>
              </a:xfrm>
              <a:custGeom>
                <a:avLst/>
                <a:gdLst/>
                <a:ahLst/>
                <a:cxnLst/>
                <a:rect l="l" t="t" r="r" b="b"/>
                <a:pathLst>
                  <a:path w="20239" h="23365" extrusionOk="0">
                    <a:moveTo>
                      <a:pt x="14394" y="0"/>
                    </a:moveTo>
                    <a:lnTo>
                      <a:pt x="0" y="18937"/>
                    </a:lnTo>
                    <a:cubicBezTo>
                      <a:pt x="524" y="19333"/>
                      <a:pt x="753" y="19983"/>
                      <a:pt x="843" y="20392"/>
                    </a:cubicBezTo>
                    <a:cubicBezTo>
                      <a:pt x="890" y="20568"/>
                      <a:pt x="1045" y="20701"/>
                      <a:pt x="1229" y="20701"/>
                    </a:cubicBezTo>
                    <a:cubicBezTo>
                      <a:pt x="1244" y="20701"/>
                      <a:pt x="1260" y="20700"/>
                      <a:pt x="1277" y="20698"/>
                    </a:cubicBezTo>
                    <a:cubicBezTo>
                      <a:pt x="1365" y="20688"/>
                      <a:pt x="1454" y="20682"/>
                      <a:pt x="1541" y="20682"/>
                    </a:cubicBezTo>
                    <a:cubicBezTo>
                      <a:pt x="2635" y="20682"/>
                      <a:pt x="3601" y="21477"/>
                      <a:pt x="3790" y="22599"/>
                    </a:cubicBezTo>
                    <a:cubicBezTo>
                      <a:pt x="3827" y="22783"/>
                      <a:pt x="4004" y="22919"/>
                      <a:pt x="4198" y="22919"/>
                    </a:cubicBezTo>
                    <a:cubicBezTo>
                      <a:pt x="4207" y="22919"/>
                      <a:pt x="4216" y="22919"/>
                      <a:pt x="4224" y="22918"/>
                    </a:cubicBezTo>
                    <a:cubicBezTo>
                      <a:pt x="4305" y="22909"/>
                      <a:pt x="4386" y="22905"/>
                      <a:pt x="4467" y="22905"/>
                    </a:cubicBezTo>
                    <a:cubicBezTo>
                      <a:pt x="4958" y="22905"/>
                      <a:pt x="5439" y="23069"/>
                      <a:pt x="5845" y="23365"/>
                    </a:cubicBezTo>
                    <a:lnTo>
                      <a:pt x="20239" y="4428"/>
                    </a:lnTo>
                    <a:lnTo>
                      <a:pt x="143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>
                <a:off x="9504519" y="3762348"/>
                <a:ext cx="114338" cy="121864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400" extrusionOk="0">
                    <a:moveTo>
                      <a:pt x="855" y="1"/>
                    </a:moveTo>
                    <a:lnTo>
                      <a:pt x="51" y="2999"/>
                    </a:lnTo>
                    <a:cubicBezTo>
                      <a:pt x="0" y="3211"/>
                      <a:pt x="173" y="3399"/>
                      <a:pt x="368" y="3399"/>
                    </a:cubicBezTo>
                    <a:cubicBezTo>
                      <a:pt x="419" y="3399"/>
                      <a:pt x="472" y="3386"/>
                      <a:pt x="523" y="3357"/>
                    </a:cubicBezTo>
                    <a:lnTo>
                      <a:pt x="3190" y="1774"/>
                    </a:ln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>
                <a:off x="9648570" y="2916214"/>
                <a:ext cx="516849" cy="679681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18963" fill="none" extrusionOk="0">
                    <a:moveTo>
                      <a:pt x="0" y="18963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>
                <a:off x="9748714" y="2992128"/>
                <a:ext cx="516885" cy="680147"/>
              </a:xfrm>
              <a:custGeom>
                <a:avLst/>
                <a:gdLst/>
                <a:ahLst/>
                <a:cxnLst/>
                <a:rect l="l" t="t" r="r" b="b"/>
                <a:pathLst>
                  <a:path w="14421" h="18976" fill="none" extrusionOk="0">
                    <a:moveTo>
                      <a:pt x="1" y="18976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>
                <a:off x="10105490" y="2667288"/>
                <a:ext cx="375056" cy="373371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0417" extrusionOk="0">
                    <a:moveTo>
                      <a:pt x="5614" y="0"/>
                    </a:moveTo>
                    <a:cubicBezTo>
                      <a:pt x="4966" y="0"/>
                      <a:pt x="4325" y="291"/>
                      <a:pt x="3905" y="846"/>
                    </a:cubicBezTo>
                    <a:lnTo>
                      <a:pt x="0" y="5976"/>
                    </a:lnTo>
                    <a:lnTo>
                      <a:pt x="5845" y="10416"/>
                    </a:lnTo>
                    <a:lnTo>
                      <a:pt x="9749" y="5287"/>
                    </a:lnTo>
                    <a:cubicBezTo>
                      <a:pt x="10464" y="4342"/>
                      <a:pt x="10285" y="2990"/>
                      <a:pt x="9341" y="2275"/>
                    </a:cubicBezTo>
                    <a:lnTo>
                      <a:pt x="6917" y="438"/>
                    </a:lnTo>
                    <a:cubicBezTo>
                      <a:pt x="6527" y="143"/>
                      <a:pt x="6069" y="0"/>
                      <a:pt x="5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>
                <a:off x="10189649" y="2809654"/>
                <a:ext cx="156918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66" extrusionOk="0">
                    <a:moveTo>
                      <a:pt x="1621" y="0"/>
                    </a:moveTo>
                    <a:cubicBezTo>
                      <a:pt x="1621" y="0"/>
                      <a:pt x="0" y="2348"/>
                      <a:pt x="1276" y="3318"/>
                    </a:cubicBezTo>
                    <a:cubicBezTo>
                      <a:pt x="1505" y="3494"/>
                      <a:pt x="1752" y="3565"/>
                      <a:pt x="2004" y="3565"/>
                    </a:cubicBezTo>
                    <a:cubicBezTo>
                      <a:pt x="3144" y="3565"/>
                      <a:pt x="4377" y="2093"/>
                      <a:pt x="4377" y="2093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>
                <a:off x="10267857" y="2765711"/>
                <a:ext cx="41183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63" extrusionOk="0">
                    <a:moveTo>
                      <a:pt x="806" y="0"/>
                    </a:moveTo>
                    <a:cubicBezTo>
                      <a:pt x="618" y="0"/>
                      <a:pt x="370" y="149"/>
                      <a:pt x="179" y="397"/>
                    </a:cubicBezTo>
                    <a:cubicBezTo>
                      <a:pt x="102" y="499"/>
                      <a:pt x="39" y="614"/>
                      <a:pt x="0" y="741"/>
                    </a:cubicBezTo>
                    <a:cubicBezTo>
                      <a:pt x="115" y="780"/>
                      <a:pt x="217" y="831"/>
                      <a:pt x="319" y="907"/>
                    </a:cubicBezTo>
                    <a:cubicBezTo>
                      <a:pt x="409" y="984"/>
                      <a:pt x="485" y="1061"/>
                      <a:pt x="562" y="1163"/>
                    </a:cubicBezTo>
                    <a:cubicBezTo>
                      <a:pt x="664" y="1086"/>
                      <a:pt x="753" y="997"/>
                      <a:pt x="830" y="895"/>
                    </a:cubicBezTo>
                    <a:cubicBezTo>
                      <a:pt x="1085" y="563"/>
                      <a:pt x="1149" y="193"/>
                      <a:pt x="970" y="52"/>
                    </a:cubicBezTo>
                    <a:cubicBezTo>
                      <a:pt x="925" y="17"/>
                      <a:pt x="869" y="0"/>
                      <a:pt x="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>
                <a:off x="10337355" y="2818758"/>
                <a:ext cx="41219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63" extrusionOk="0">
                    <a:moveTo>
                      <a:pt x="809" y="1"/>
                    </a:moveTo>
                    <a:cubicBezTo>
                      <a:pt x="624" y="1"/>
                      <a:pt x="383" y="149"/>
                      <a:pt x="192" y="397"/>
                    </a:cubicBezTo>
                    <a:cubicBezTo>
                      <a:pt x="116" y="499"/>
                      <a:pt x="52" y="614"/>
                      <a:pt x="1" y="742"/>
                    </a:cubicBezTo>
                    <a:cubicBezTo>
                      <a:pt x="116" y="780"/>
                      <a:pt x="231" y="831"/>
                      <a:pt x="320" y="908"/>
                    </a:cubicBezTo>
                    <a:cubicBezTo>
                      <a:pt x="409" y="984"/>
                      <a:pt x="499" y="1061"/>
                      <a:pt x="562" y="1163"/>
                    </a:cubicBezTo>
                    <a:cubicBezTo>
                      <a:pt x="664" y="1086"/>
                      <a:pt x="767" y="997"/>
                      <a:pt x="843" y="895"/>
                    </a:cubicBezTo>
                    <a:cubicBezTo>
                      <a:pt x="1098" y="563"/>
                      <a:pt x="1149" y="193"/>
                      <a:pt x="971" y="53"/>
                    </a:cubicBezTo>
                    <a:cubicBezTo>
                      <a:pt x="926" y="17"/>
                      <a:pt x="870" y="1"/>
                      <a:pt x="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>
                <a:off x="10219362" y="27788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82" y="0"/>
                    </a:moveTo>
                    <a:cubicBezTo>
                      <a:pt x="346" y="0"/>
                      <a:pt x="227" y="48"/>
                      <a:pt x="154" y="146"/>
                    </a:cubicBezTo>
                    <a:cubicBezTo>
                      <a:pt x="1" y="350"/>
                      <a:pt x="103" y="695"/>
                      <a:pt x="383" y="911"/>
                    </a:cubicBezTo>
                    <a:cubicBezTo>
                      <a:pt x="526" y="1022"/>
                      <a:pt x="688" y="1076"/>
                      <a:pt x="835" y="1076"/>
                    </a:cubicBezTo>
                    <a:cubicBezTo>
                      <a:pt x="978" y="1076"/>
                      <a:pt x="1106" y="1025"/>
                      <a:pt x="1187" y="924"/>
                    </a:cubicBezTo>
                    <a:cubicBezTo>
                      <a:pt x="1341" y="720"/>
                      <a:pt x="1238" y="375"/>
                      <a:pt x="945" y="171"/>
                    </a:cubicBezTo>
                    <a:cubicBezTo>
                      <a:pt x="798" y="58"/>
                      <a:pt x="631" y="0"/>
                      <a:pt x="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>
                <a:off x="10334631" y="28664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95" y="0"/>
                    </a:moveTo>
                    <a:cubicBezTo>
                      <a:pt x="354" y="0"/>
                      <a:pt x="229" y="51"/>
                      <a:pt x="153" y="152"/>
                    </a:cubicBezTo>
                    <a:cubicBezTo>
                      <a:pt x="0" y="356"/>
                      <a:pt x="102" y="688"/>
                      <a:pt x="383" y="905"/>
                    </a:cubicBezTo>
                    <a:cubicBezTo>
                      <a:pt x="530" y="1018"/>
                      <a:pt x="698" y="1076"/>
                      <a:pt x="848" y="1076"/>
                    </a:cubicBezTo>
                    <a:cubicBezTo>
                      <a:pt x="985" y="1076"/>
                      <a:pt x="1108" y="1028"/>
                      <a:pt x="1187" y="930"/>
                    </a:cubicBezTo>
                    <a:cubicBezTo>
                      <a:pt x="1340" y="726"/>
                      <a:pt x="1238" y="382"/>
                      <a:pt x="945" y="165"/>
                    </a:cubicBezTo>
                    <a:cubicBezTo>
                      <a:pt x="802" y="54"/>
                      <a:pt x="640" y="0"/>
                      <a:pt x="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>
                <a:off x="10097247" y="2881447"/>
                <a:ext cx="217743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748" extrusionOk="0">
                    <a:moveTo>
                      <a:pt x="230" y="1"/>
                    </a:moveTo>
                    <a:lnTo>
                      <a:pt x="1" y="307"/>
                    </a:lnTo>
                    <a:lnTo>
                      <a:pt x="5845" y="4748"/>
                    </a:lnTo>
                    <a:lnTo>
                      <a:pt x="6075" y="444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1412" name="Google Shape;1412;p45"/>
            <p:cNvCxnSpPr/>
            <p:nvPr/>
          </p:nvCxnSpPr>
          <p:spPr>
            <a:xfrm>
              <a:off x="8916925" y="1244225"/>
              <a:ext cx="525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3FE375D-81F0-4009-953D-090DE1D5F8AA}"/>
              </a:ext>
            </a:extLst>
          </p:cNvPr>
          <p:cNvSpPr txBox="1"/>
          <p:nvPr/>
        </p:nvSpPr>
        <p:spPr>
          <a:xfrm>
            <a:off x="3844758" y="1406105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a) Nêu tên đỉnh và cạnh các góc vuông</a:t>
            </a:r>
            <a:endParaRPr lang="en-US" sz="2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060B33C-0EE5-4888-AC07-E47E0D90B2F3}"/>
              </a:ext>
            </a:extLst>
          </p:cNvPr>
          <p:cNvSpPr txBox="1"/>
          <p:nvPr/>
        </p:nvSpPr>
        <p:spPr>
          <a:xfrm>
            <a:off x="3827699" y="2011968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b) Nêu tên đỉnh và cạnh các góc không vuông</a:t>
            </a:r>
            <a:endParaRPr lang="en-US" sz="2800" dirty="0"/>
          </a:p>
        </p:txBody>
      </p:sp>
      <p:grpSp>
        <p:nvGrpSpPr>
          <p:cNvPr id="43" name="Google Shape;1580;p48">
            <a:extLst>
              <a:ext uri="{FF2B5EF4-FFF2-40B4-BE49-F238E27FC236}">
                <a16:creationId xmlns:a16="http://schemas.microsoft.com/office/drawing/2014/main" xmlns="" id="{8563E525-5440-42C8-85E5-805413CFC102}"/>
              </a:ext>
            </a:extLst>
          </p:cNvPr>
          <p:cNvGrpSpPr/>
          <p:nvPr/>
        </p:nvGrpSpPr>
        <p:grpSpPr>
          <a:xfrm>
            <a:off x="2368910" y="1450982"/>
            <a:ext cx="1038955" cy="1006702"/>
            <a:chOff x="9535595" y="3936614"/>
            <a:chExt cx="970579" cy="923697"/>
          </a:xfrm>
        </p:grpSpPr>
        <p:sp>
          <p:nvSpPr>
            <p:cNvPr id="44" name="Google Shape;1581;p48">
              <a:extLst>
                <a:ext uri="{FF2B5EF4-FFF2-40B4-BE49-F238E27FC236}">
                  <a16:creationId xmlns:a16="http://schemas.microsoft.com/office/drawing/2014/main" xmlns="" id="{583DA775-E3EA-434C-AF85-1BAEAADCBAD9}"/>
                </a:ext>
              </a:extLst>
            </p:cNvPr>
            <p:cNvSpPr/>
            <p:nvPr/>
          </p:nvSpPr>
          <p:spPr>
            <a:xfrm>
              <a:off x="9535595" y="4074500"/>
              <a:ext cx="970579" cy="785811"/>
            </a:xfrm>
            <a:custGeom>
              <a:avLst/>
              <a:gdLst/>
              <a:ahLst/>
              <a:cxnLst/>
              <a:rect l="l" t="t" r="r" b="b"/>
              <a:pathLst>
                <a:path w="27079" h="21924" extrusionOk="0">
                  <a:moveTo>
                    <a:pt x="14322" y="0"/>
                  </a:moveTo>
                  <a:cubicBezTo>
                    <a:pt x="13242" y="0"/>
                    <a:pt x="12136" y="126"/>
                    <a:pt x="11026" y="390"/>
                  </a:cubicBezTo>
                  <a:cubicBezTo>
                    <a:pt x="4314" y="1985"/>
                    <a:pt x="0" y="8008"/>
                    <a:pt x="1379" y="13840"/>
                  </a:cubicBezTo>
                  <a:cubicBezTo>
                    <a:pt x="2539" y="18717"/>
                    <a:pt x="7300" y="21924"/>
                    <a:pt x="12745" y="21924"/>
                  </a:cubicBezTo>
                  <a:cubicBezTo>
                    <a:pt x="13824" y="21924"/>
                    <a:pt x="14930" y="21798"/>
                    <a:pt x="16041" y="21534"/>
                  </a:cubicBezTo>
                  <a:cubicBezTo>
                    <a:pt x="22753" y="19939"/>
                    <a:pt x="27079" y="13916"/>
                    <a:pt x="25688" y="8085"/>
                  </a:cubicBezTo>
                  <a:cubicBezTo>
                    <a:pt x="24537" y="3207"/>
                    <a:pt x="19770" y="0"/>
                    <a:pt x="14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582;p48">
              <a:extLst>
                <a:ext uri="{FF2B5EF4-FFF2-40B4-BE49-F238E27FC236}">
                  <a16:creationId xmlns:a16="http://schemas.microsoft.com/office/drawing/2014/main" xmlns="" id="{8805717A-8551-45B6-A7B8-E7D070A41064}"/>
                </a:ext>
              </a:extLst>
            </p:cNvPr>
            <p:cNvSpPr/>
            <p:nvPr/>
          </p:nvSpPr>
          <p:spPr>
            <a:xfrm>
              <a:off x="9535595" y="4084787"/>
              <a:ext cx="970579" cy="775524"/>
            </a:xfrm>
            <a:custGeom>
              <a:avLst/>
              <a:gdLst/>
              <a:ahLst/>
              <a:cxnLst/>
              <a:rect l="l" t="t" r="r" b="b"/>
              <a:pathLst>
                <a:path w="27079" h="21637" extrusionOk="0">
                  <a:moveTo>
                    <a:pt x="11523" y="1"/>
                  </a:moveTo>
                  <a:cubicBezTo>
                    <a:pt x="11357" y="39"/>
                    <a:pt x="11192" y="65"/>
                    <a:pt x="11026" y="103"/>
                  </a:cubicBezTo>
                  <a:cubicBezTo>
                    <a:pt x="4314" y="1698"/>
                    <a:pt x="0" y="7721"/>
                    <a:pt x="1379" y="13565"/>
                  </a:cubicBezTo>
                  <a:cubicBezTo>
                    <a:pt x="2539" y="18432"/>
                    <a:pt x="7300" y="21637"/>
                    <a:pt x="12745" y="21637"/>
                  </a:cubicBezTo>
                  <a:cubicBezTo>
                    <a:pt x="13824" y="21637"/>
                    <a:pt x="14930" y="21511"/>
                    <a:pt x="16041" y="21247"/>
                  </a:cubicBezTo>
                  <a:cubicBezTo>
                    <a:pt x="22753" y="19665"/>
                    <a:pt x="27079" y="13642"/>
                    <a:pt x="25688" y="7798"/>
                  </a:cubicBezTo>
                  <a:cubicBezTo>
                    <a:pt x="25662" y="7657"/>
                    <a:pt x="25624" y="7517"/>
                    <a:pt x="25573" y="7376"/>
                  </a:cubicBezTo>
                  <a:lnTo>
                    <a:pt x="25573" y="7376"/>
                  </a:lnTo>
                  <a:cubicBezTo>
                    <a:pt x="26555" y="12608"/>
                    <a:pt x="22625" y="17904"/>
                    <a:pt x="16615" y="19320"/>
                  </a:cubicBezTo>
                  <a:cubicBezTo>
                    <a:pt x="15592" y="19563"/>
                    <a:pt x="14573" y="19679"/>
                    <a:pt x="13579" y="19679"/>
                  </a:cubicBezTo>
                  <a:cubicBezTo>
                    <a:pt x="8570" y="19679"/>
                    <a:pt x="4192" y="16734"/>
                    <a:pt x="3127" y="12251"/>
                  </a:cubicBezTo>
                  <a:cubicBezTo>
                    <a:pt x="1889" y="7019"/>
                    <a:pt x="5628" y="1634"/>
                    <a:pt x="11523" y="1"/>
                  </a:cubicBezTo>
                  <a:close/>
                </a:path>
              </a:pathLst>
            </a:custGeom>
            <a:solidFill>
              <a:srgbClr val="191919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583;p48">
              <a:extLst>
                <a:ext uri="{FF2B5EF4-FFF2-40B4-BE49-F238E27FC236}">
                  <a16:creationId xmlns:a16="http://schemas.microsoft.com/office/drawing/2014/main" xmlns="" id="{6C3D5BFB-5132-49E9-9B34-EC728BE331EF}"/>
                </a:ext>
              </a:extLst>
            </p:cNvPr>
            <p:cNvSpPr/>
            <p:nvPr/>
          </p:nvSpPr>
          <p:spPr>
            <a:xfrm>
              <a:off x="9765811" y="4038729"/>
              <a:ext cx="343837" cy="210324"/>
            </a:xfrm>
            <a:custGeom>
              <a:avLst/>
              <a:gdLst/>
              <a:ahLst/>
              <a:cxnLst/>
              <a:rect l="l" t="t" r="r" b="b"/>
              <a:pathLst>
                <a:path w="9593" h="5868" extrusionOk="0">
                  <a:moveTo>
                    <a:pt x="6937" y="1"/>
                  </a:moveTo>
                  <a:cubicBezTo>
                    <a:pt x="6900" y="1"/>
                    <a:pt x="6860" y="11"/>
                    <a:pt x="6823" y="35"/>
                  </a:cubicBezTo>
                  <a:lnTo>
                    <a:pt x="4603" y="1401"/>
                  </a:lnTo>
                  <a:lnTo>
                    <a:pt x="1872" y="1005"/>
                  </a:lnTo>
                  <a:cubicBezTo>
                    <a:pt x="1861" y="1004"/>
                    <a:pt x="1851" y="1003"/>
                    <a:pt x="1841" y="1003"/>
                  </a:cubicBezTo>
                  <a:cubicBezTo>
                    <a:pt x="1656" y="1003"/>
                    <a:pt x="1559" y="1217"/>
                    <a:pt x="1668" y="1362"/>
                  </a:cubicBezTo>
                  <a:lnTo>
                    <a:pt x="2306" y="2115"/>
                  </a:lnTo>
                  <a:lnTo>
                    <a:pt x="200" y="3021"/>
                  </a:lnTo>
                  <a:cubicBezTo>
                    <a:pt x="0" y="3121"/>
                    <a:pt x="57" y="3430"/>
                    <a:pt x="276" y="3430"/>
                  </a:cubicBezTo>
                  <a:cubicBezTo>
                    <a:pt x="281" y="3430"/>
                    <a:pt x="285" y="3430"/>
                    <a:pt x="290" y="3430"/>
                  </a:cubicBezTo>
                  <a:lnTo>
                    <a:pt x="2752" y="3353"/>
                  </a:lnTo>
                  <a:lnTo>
                    <a:pt x="2038" y="5586"/>
                  </a:lnTo>
                  <a:cubicBezTo>
                    <a:pt x="1990" y="5738"/>
                    <a:pt x="2112" y="5868"/>
                    <a:pt x="2245" y="5868"/>
                  </a:cubicBezTo>
                  <a:cubicBezTo>
                    <a:pt x="2291" y="5868"/>
                    <a:pt x="2339" y="5852"/>
                    <a:pt x="2382" y="5816"/>
                  </a:cubicBezTo>
                  <a:lnTo>
                    <a:pt x="5202" y="3417"/>
                  </a:lnTo>
                  <a:lnTo>
                    <a:pt x="8852" y="4425"/>
                  </a:lnTo>
                  <a:cubicBezTo>
                    <a:pt x="8874" y="4431"/>
                    <a:pt x="8894" y="4434"/>
                    <a:pt x="8914" y="4434"/>
                  </a:cubicBezTo>
                  <a:cubicBezTo>
                    <a:pt x="9094" y="4434"/>
                    <a:pt x="9193" y="4193"/>
                    <a:pt x="9043" y="4055"/>
                  </a:cubicBezTo>
                  <a:lnTo>
                    <a:pt x="7129" y="2294"/>
                  </a:lnTo>
                  <a:lnTo>
                    <a:pt x="9401" y="1158"/>
                  </a:lnTo>
                  <a:cubicBezTo>
                    <a:pt x="9592" y="1043"/>
                    <a:pt x="9516" y="763"/>
                    <a:pt x="9299" y="763"/>
                  </a:cubicBezTo>
                  <a:lnTo>
                    <a:pt x="6823" y="1018"/>
                  </a:lnTo>
                  <a:lnTo>
                    <a:pt x="7142" y="303"/>
                  </a:lnTo>
                  <a:cubicBezTo>
                    <a:pt x="7203" y="152"/>
                    <a:pt x="7080" y="1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584;p48">
              <a:extLst>
                <a:ext uri="{FF2B5EF4-FFF2-40B4-BE49-F238E27FC236}">
                  <a16:creationId xmlns:a16="http://schemas.microsoft.com/office/drawing/2014/main" xmlns="" id="{1536816D-80F4-4C2C-8961-F96525B9ED9C}"/>
                </a:ext>
              </a:extLst>
            </p:cNvPr>
            <p:cNvSpPr/>
            <p:nvPr/>
          </p:nvSpPr>
          <p:spPr>
            <a:xfrm>
              <a:off x="9841116" y="3936614"/>
              <a:ext cx="119857" cy="195019"/>
            </a:xfrm>
            <a:custGeom>
              <a:avLst/>
              <a:gdLst/>
              <a:ahLst/>
              <a:cxnLst/>
              <a:rect l="l" t="t" r="r" b="b"/>
              <a:pathLst>
                <a:path w="3344" h="5441" extrusionOk="0">
                  <a:moveTo>
                    <a:pt x="2144" y="0"/>
                  </a:moveTo>
                  <a:lnTo>
                    <a:pt x="1" y="843"/>
                  </a:lnTo>
                  <a:lnTo>
                    <a:pt x="2438" y="5283"/>
                  </a:lnTo>
                  <a:cubicBezTo>
                    <a:pt x="2502" y="5395"/>
                    <a:pt x="2629" y="5440"/>
                    <a:pt x="2766" y="5440"/>
                  </a:cubicBezTo>
                  <a:cubicBezTo>
                    <a:pt x="3035" y="5440"/>
                    <a:pt x="3344" y="5265"/>
                    <a:pt x="3293" y="5079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585;p48">
              <a:extLst>
                <a:ext uri="{FF2B5EF4-FFF2-40B4-BE49-F238E27FC236}">
                  <a16:creationId xmlns:a16="http://schemas.microsoft.com/office/drawing/2014/main" xmlns="" id="{E49CFD58-BA3E-4CD8-A712-C1262BFE8224}"/>
                </a:ext>
              </a:extLst>
            </p:cNvPr>
            <p:cNvSpPr/>
            <p:nvPr/>
          </p:nvSpPr>
          <p:spPr>
            <a:xfrm>
              <a:off x="9772979" y="4638446"/>
              <a:ext cx="43119" cy="35807"/>
            </a:xfrm>
            <a:custGeom>
              <a:avLst/>
              <a:gdLst/>
              <a:ahLst/>
              <a:cxnLst/>
              <a:rect l="l" t="t" r="r" b="b"/>
              <a:pathLst>
                <a:path w="1203" h="999" extrusionOk="0">
                  <a:moveTo>
                    <a:pt x="656" y="1"/>
                  </a:moveTo>
                  <a:cubicBezTo>
                    <a:pt x="612" y="1"/>
                    <a:pt x="568" y="7"/>
                    <a:pt x="523" y="20"/>
                  </a:cubicBezTo>
                  <a:cubicBezTo>
                    <a:pt x="90" y="122"/>
                    <a:pt x="0" y="696"/>
                    <a:pt x="383" y="926"/>
                  </a:cubicBezTo>
                  <a:cubicBezTo>
                    <a:pt x="465" y="976"/>
                    <a:pt x="551" y="999"/>
                    <a:pt x="636" y="999"/>
                  </a:cubicBezTo>
                  <a:cubicBezTo>
                    <a:pt x="933" y="999"/>
                    <a:pt x="1203" y="715"/>
                    <a:pt x="1123" y="377"/>
                  </a:cubicBezTo>
                  <a:cubicBezTo>
                    <a:pt x="1070" y="153"/>
                    <a:pt x="875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586;p48">
              <a:extLst>
                <a:ext uri="{FF2B5EF4-FFF2-40B4-BE49-F238E27FC236}">
                  <a16:creationId xmlns:a16="http://schemas.microsoft.com/office/drawing/2014/main" xmlns="" id="{24703089-37E8-47B1-8646-57F79C56F17E}"/>
                </a:ext>
              </a:extLst>
            </p:cNvPr>
            <p:cNvSpPr/>
            <p:nvPr/>
          </p:nvSpPr>
          <p:spPr>
            <a:xfrm>
              <a:off x="9858500" y="4680382"/>
              <a:ext cx="21111" cy="17312"/>
            </a:xfrm>
            <a:custGeom>
              <a:avLst/>
              <a:gdLst/>
              <a:ahLst/>
              <a:cxnLst/>
              <a:rect l="l" t="t" r="r" b="b"/>
              <a:pathLst>
                <a:path w="589" h="483" extrusionOk="0">
                  <a:moveTo>
                    <a:pt x="322" y="1"/>
                  </a:moveTo>
                  <a:cubicBezTo>
                    <a:pt x="300" y="1"/>
                    <a:pt x="278" y="4"/>
                    <a:pt x="256" y="11"/>
                  </a:cubicBezTo>
                  <a:cubicBezTo>
                    <a:pt x="52" y="49"/>
                    <a:pt x="0" y="330"/>
                    <a:pt x="179" y="445"/>
                  </a:cubicBezTo>
                  <a:cubicBezTo>
                    <a:pt x="223" y="471"/>
                    <a:pt x="268" y="482"/>
                    <a:pt x="312" y="482"/>
                  </a:cubicBezTo>
                  <a:cubicBezTo>
                    <a:pt x="460" y="482"/>
                    <a:pt x="589" y="347"/>
                    <a:pt x="549" y="189"/>
                  </a:cubicBezTo>
                  <a:cubicBezTo>
                    <a:pt x="518" y="73"/>
                    <a:pt x="425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587;p48">
              <a:extLst>
                <a:ext uri="{FF2B5EF4-FFF2-40B4-BE49-F238E27FC236}">
                  <a16:creationId xmlns:a16="http://schemas.microsoft.com/office/drawing/2014/main" xmlns="" id="{59F607FA-4D34-4D7D-84ED-90A0429F1F4C}"/>
                </a:ext>
              </a:extLst>
            </p:cNvPr>
            <p:cNvSpPr/>
            <p:nvPr/>
          </p:nvSpPr>
          <p:spPr>
            <a:xfrm>
              <a:off x="9744628" y="4557442"/>
              <a:ext cx="29606" cy="24480"/>
            </a:xfrm>
            <a:custGeom>
              <a:avLst/>
              <a:gdLst/>
              <a:ahLst/>
              <a:cxnLst/>
              <a:rect l="l" t="t" r="r" b="b"/>
              <a:pathLst>
                <a:path w="826" h="683" extrusionOk="0">
                  <a:moveTo>
                    <a:pt x="431" y="1"/>
                  </a:moveTo>
                  <a:cubicBezTo>
                    <a:pt x="407" y="1"/>
                    <a:pt x="382" y="3"/>
                    <a:pt x="357" y="8"/>
                  </a:cubicBezTo>
                  <a:cubicBezTo>
                    <a:pt x="64" y="85"/>
                    <a:pt x="0" y="468"/>
                    <a:pt x="255" y="633"/>
                  </a:cubicBezTo>
                  <a:cubicBezTo>
                    <a:pt x="314" y="667"/>
                    <a:pt x="376" y="682"/>
                    <a:pt x="435" y="682"/>
                  </a:cubicBezTo>
                  <a:cubicBezTo>
                    <a:pt x="645" y="682"/>
                    <a:pt x="825" y="492"/>
                    <a:pt x="766" y="263"/>
                  </a:cubicBezTo>
                  <a:cubicBezTo>
                    <a:pt x="732" y="108"/>
                    <a:pt x="593" y="1"/>
                    <a:pt x="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588;p48">
              <a:extLst>
                <a:ext uri="{FF2B5EF4-FFF2-40B4-BE49-F238E27FC236}">
                  <a16:creationId xmlns:a16="http://schemas.microsoft.com/office/drawing/2014/main" xmlns="" id="{20CAF712-F267-40E9-8109-DFBD3B2FCCE0}"/>
                </a:ext>
              </a:extLst>
            </p:cNvPr>
            <p:cNvSpPr/>
            <p:nvPr/>
          </p:nvSpPr>
          <p:spPr>
            <a:xfrm>
              <a:off x="9843876" y="4617836"/>
              <a:ext cx="30144" cy="25090"/>
            </a:xfrm>
            <a:custGeom>
              <a:avLst/>
              <a:gdLst/>
              <a:ahLst/>
              <a:cxnLst/>
              <a:rect l="l" t="t" r="r" b="b"/>
              <a:pathLst>
                <a:path w="841" h="700" extrusionOk="0">
                  <a:moveTo>
                    <a:pt x="440" y="0"/>
                  </a:moveTo>
                  <a:cubicBezTo>
                    <a:pt x="417" y="0"/>
                    <a:pt x="393" y="3"/>
                    <a:pt x="370" y="8"/>
                  </a:cubicBezTo>
                  <a:cubicBezTo>
                    <a:pt x="64" y="84"/>
                    <a:pt x="0" y="480"/>
                    <a:pt x="268" y="646"/>
                  </a:cubicBezTo>
                  <a:cubicBezTo>
                    <a:pt x="326" y="683"/>
                    <a:pt x="387" y="700"/>
                    <a:pt x="447" y="700"/>
                  </a:cubicBezTo>
                  <a:cubicBezTo>
                    <a:pt x="653" y="700"/>
                    <a:pt x="841" y="503"/>
                    <a:pt x="791" y="276"/>
                  </a:cubicBezTo>
                  <a:cubicBezTo>
                    <a:pt x="747" y="109"/>
                    <a:pt x="596" y="0"/>
                    <a:pt x="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589;p48">
              <a:extLst>
                <a:ext uri="{FF2B5EF4-FFF2-40B4-BE49-F238E27FC236}">
                  <a16:creationId xmlns:a16="http://schemas.microsoft.com/office/drawing/2014/main" xmlns="" id="{CDC75DEB-F320-48FC-A266-06E46D8EE17D}"/>
                </a:ext>
              </a:extLst>
            </p:cNvPr>
            <p:cNvSpPr/>
            <p:nvPr/>
          </p:nvSpPr>
          <p:spPr>
            <a:xfrm>
              <a:off x="9696599" y="4665830"/>
              <a:ext cx="27420" cy="22939"/>
            </a:xfrm>
            <a:custGeom>
              <a:avLst/>
              <a:gdLst/>
              <a:ahLst/>
              <a:cxnLst/>
              <a:rect l="l" t="t" r="r" b="b"/>
              <a:pathLst>
                <a:path w="765" h="640" extrusionOk="0">
                  <a:moveTo>
                    <a:pt x="406" y="0"/>
                  </a:moveTo>
                  <a:cubicBezTo>
                    <a:pt x="382" y="0"/>
                    <a:pt x="357" y="3"/>
                    <a:pt x="332" y="8"/>
                  </a:cubicBezTo>
                  <a:cubicBezTo>
                    <a:pt x="64" y="72"/>
                    <a:pt x="0" y="442"/>
                    <a:pt x="243" y="595"/>
                  </a:cubicBezTo>
                  <a:cubicBezTo>
                    <a:pt x="295" y="626"/>
                    <a:pt x="350" y="639"/>
                    <a:pt x="403" y="639"/>
                  </a:cubicBezTo>
                  <a:cubicBezTo>
                    <a:pt x="595" y="639"/>
                    <a:pt x="765" y="461"/>
                    <a:pt x="715" y="251"/>
                  </a:cubicBezTo>
                  <a:cubicBezTo>
                    <a:pt x="682" y="97"/>
                    <a:pt x="555" y="0"/>
                    <a:pt x="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590;p48">
              <a:extLst>
                <a:ext uri="{FF2B5EF4-FFF2-40B4-BE49-F238E27FC236}">
                  <a16:creationId xmlns:a16="http://schemas.microsoft.com/office/drawing/2014/main" xmlns="" id="{0E4E39B6-2356-4AB4-A71F-17A0D9F55E1C}"/>
                </a:ext>
              </a:extLst>
            </p:cNvPr>
            <p:cNvSpPr/>
            <p:nvPr/>
          </p:nvSpPr>
          <p:spPr>
            <a:xfrm>
              <a:off x="9886851" y="4374753"/>
              <a:ext cx="45412" cy="37635"/>
            </a:xfrm>
            <a:custGeom>
              <a:avLst/>
              <a:gdLst/>
              <a:ahLst/>
              <a:cxnLst/>
              <a:rect l="l" t="t" r="r" b="b"/>
              <a:pathLst>
                <a:path w="1267" h="1050" extrusionOk="0">
                  <a:moveTo>
                    <a:pt x="670" y="0"/>
                  </a:moveTo>
                  <a:cubicBezTo>
                    <a:pt x="630" y="0"/>
                    <a:pt x="590" y="5"/>
                    <a:pt x="549" y="14"/>
                  </a:cubicBezTo>
                  <a:cubicBezTo>
                    <a:pt x="90" y="129"/>
                    <a:pt x="1" y="728"/>
                    <a:pt x="396" y="971"/>
                  </a:cubicBezTo>
                  <a:cubicBezTo>
                    <a:pt x="485" y="1025"/>
                    <a:pt x="578" y="1049"/>
                    <a:pt x="669" y="1049"/>
                  </a:cubicBezTo>
                  <a:cubicBezTo>
                    <a:pt x="984" y="1049"/>
                    <a:pt x="1267" y="756"/>
                    <a:pt x="1187" y="409"/>
                  </a:cubicBezTo>
                  <a:cubicBezTo>
                    <a:pt x="1122" y="158"/>
                    <a:pt x="906" y="0"/>
                    <a:pt x="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591;p48">
              <a:extLst>
                <a:ext uri="{FF2B5EF4-FFF2-40B4-BE49-F238E27FC236}">
                  <a16:creationId xmlns:a16="http://schemas.microsoft.com/office/drawing/2014/main" xmlns="" id="{242BC6A0-1CB5-42AB-B544-2E06F55CBE2C}"/>
                </a:ext>
              </a:extLst>
            </p:cNvPr>
            <p:cNvSpPr/>
            <p:nvPr/>
          </p:nvSpPr>
          <p:spPr>
            <a:xfrm>
              <a:off x="10062013" y="4333140"/>
              <a:ext cx="44982" cy="37599"/>
            </a:xfrm>
            <a:custGeom>
              <a:avLst/>
              <a:gdLst/>
              <a:ahLst/>
              <a:cxnLst/>
              <a:rect l="l" t="t" r="r" b="b"/>
              <a:pathLst>
                <a:path w="1255" h="1049" extrusionOk="0">
                  <a:moveTo>
                    <a:pt x="652" y="1"/>
                  </a:moveTo>
                  <a:cubicBezTo>
                    <a:pt x="614" y="1"/>
                    <a:pt x="575" y="5"/>
                    <a:pt x="537" y="14"/>
                  </a:cubicBezTo>
                  <a:cubicBezTo>
                    <a:pt x="90" y="128"/>
                    <a:pt x="1" y="728"/>
                    <a:pt x="397" y="971"/>
                  </a:cubicBezTo>
                  <a:cubicBezTo>
                    <a:pt x="485" y="1025"/>
                    <a:pt x="578" y="1049"/>
                    <a:pt x="667" y="1049"/>
                  </a:cubicBezTo>
                  <a:cubicBezTo>
                    <a:pt x="979" y="1049"/>
                    <a:pt x="1254" y="756"/>
                    <a:pt x="1175" y="409"/>
                  </a:cubicBezTo>
                  <a:cubicBezTo>
                    <a:pt x="1120" y="167"/>
                    <a:pt x="894" y="1"/>
                    <a:pt x="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592;p48">
              <a:extLst>
                <a:ext uri="{FF2B5EF4-FFF2-40B4-BE49-F238E27FC236}">
                  <a16:creationId xmlns:a16="http://schemas.microsoft.com/office/drawing/2014/main" xmlns="" id="{428D8240-A50B-4489-98F9-552DCD0BA07E}"/>
                </a:ext>
              </a:extLst>
            </p:cNvPr>
            <p:cNvSpPr/>
            <p:nvPr/>
          </p:nvSpPr>
          <p:spPr>
            <a:xfrm>
              <a:off x="9905167" y="4407226"/>
              <a:ext cx="234661" cy="168460"/>
            </a:xfrm>
            <a:custGeom>
              <a:avLst/>
              <a:gdLst/>
              <a:ahLst/>
              <a:cxnLst/>
              <a:rect l="l" t="t" r="r" b="b"/>
              <a:pathLst>
                <a:path w="6547" h="4700" extrusionOk="0">
                  <a:moveTo>
                    <a:pt x="5998" y="1"/>
                  </a:moveTo>
                  <a:lnTo>
                    <a:pt x="0" y="1430"/>
                  </a:lnTo>
                  <a:cubicBezTo>
                    <a:pt x="0" y="1430"/>
                    <a:pt x="1115" y="4700"/>
                    <a:pt x="3366" y="4700"/>
                  </a:cubicBezTo>
                  <a:cubicBezTo>
                    <a:pt x="3547" y="4700"/>
                    <a:pt x="3735" y="4679"/>
                    <a:pt x="3930" y="4633"/>
                  </a:cubicBezTo>
                  <a:cubicBezTo>
                    <a:pt x="6546" y="4008"/>
                    <a:pt x="5998" y="1"/>
                    <a:pt x="59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593;p48">
              <a:extLst>
                <a:ext uri="{FF2B5EF4-FFF2-40B4-BE49-F238E27FC236}">
                  <a16:creationId xmlns:a16="http://schemas.microsoft.com/office/drawing/2014/main" xmlns="" id="{CF010251-88E5-4986-B076-950ADA457106}"/>
                </a:ext>
              </a:extLst>
            </p:cNvPr>
            <p:cNvSpPr/>
            <p:nvPr/>
          </p:nvSpPr>
          <p:spPr>
            <a:xfrm>
              <a:off x="9848428" y="4416402"/>
              <a:ext cx="95628" cy="64051"/>
            </a:xfrm>
            <a:custGeom>
              <a:avLst/>
              <a:gdLst/>
              <a:ahLst/>
              <a:cxnLst/>
              <a:rect l="l" t="t" r="r" b="b"/>
              <a:pathLst>
                <a:path w="2668" h="1787" extrusionOk="0">
                  <a:moveTo>
                    <a:pt x="1549" y="0"/>
                  </a:moveTo>
                  <a:cubicBezTo>
                    <a:pt x="1416" y="0"/>
                    <a:pt x="1277" y="17"/>
                    <a:pt x="1136" y="51"/>
                  </a:cubicBezTo>
                  <a:cubicBezTo>
                    <a:pt x="460" y="204"/>
                    <a:pt x="1" y="715"/>
                    <a:pt x="116" y="1187"/>
                  </a:cubicBezTo>
                  <a:cubicBezTo>
                    <a:pt x="207" y="1551"/>
                    <a:pt x="626" y="1786"/>
                    <a:pt x="1132" y="1786"/>
                  </a:cubicBezTo>
                  <a:cubicBezTo>
                    <a:pt x="1265" y="1786"/>
                    <a:pt x="1404" y="1770"/>
                    <a:pt x="1545" y="1736"/>
                  </a:cubicBezTo>
                  <a:cubicBezTo>
                    <a:pt x="2221" y="1583"/>
                    <a:pt x="2668" y="1072"/>
                    <a:pt x="2566" y="600"/>
                  </a:cubicBezTo>
                  <a:cubicBezTo>
                    <a:pt x="2475" y="236"/>
                    <a:pt x="2056" y="0"/>
                    <a:pt x="1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594;p48">
              <a:extLst>
                <a:ext uri="{FF2B5EF4-FFF2-40B4-BE49-F238E27FC236}">
                  <a16:creationId xmlns:a16="http://schemas.microsoft.com/office/drawing/2014/main" xmlns="" id="{FBA39638-555C-4067-8781-90E03DB26244}"/>
                </a:ext>
              </a:extLst>
            </p:cNvPr>
            <p:cNvSpPr/>
            <p:nvPr/>
          </p:nvSpPr>
          <p:spPr>
            <a:xfrm>
              <a:off x="10075311" y="4362423"/>
              <a:ext cx="96058" cy="64051"/>
            </a:xfrm>
            <a:custGeom>
              <a:avLst/>
              <a:gdLst/>
              <a:ahLst/>
              <a:cxnLst/>
              <a:rect l="l" t="t" r="r" b="b"/>
              <a:pathLst>
                <a:path w="2680" h="1787" extrusionOk="0">
                  <a:moveTo>
                    <a:pt x="1549" y="1"/>
                  </a:moveTo>
                  <a:cubicBezTo>
                    <a:pt x="1416" y="1"/>
                    <a:pt x="1277" y="17"/>
                    <a:pt x="1136" y="52"/>
                  </a:cubicBezTo>
                  <a:cubicBezTo>
                    <a:pt x="459" y="205"/>
                    <a:pt x="0" y="715"/>
                    <a:pt x="115" y="1187"/>
                  </a:cubicBezTo>
                  <a:cubicBezTo>
                    <a:pt x="206" y="1551"/>
                    <a:pt x="625" y="1787"/>
                    <a:pt x="1131" y="1787"/>
                  </a:cubicBezTo>
                  <a:cubicBezTo>
                    <a:pt x="1264" y="1787"/>
                    <a:pt x="1403" y="1770"/>
                    <a:pt x="1544" y="1736"/>
                  </a:cubicBezTo>
                  <a:cubicBezTo>
                    <a:pt x="2220" y="1583"/>
                    <a:pt x="2680" y="1072"/>
                    <a:pt x="2565" y="600"/>
                  </a:cubicBezTo>
                  <a:cubicBezTo>
                    <a:pt x="2474" y="236"/>
                    <a:pt x="2055" y="1"/>
                    <a:pt x="1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E3DBB2A-334F-4099-820E-51C4DCB23117}"/>
              </a:ext>
            </a:extLst>
          </p:cNvPr>
          <p:cNvSpPr txBox="1"/>
          <p:nvPr/>
        </p:nvSpPr>
        <p:spPr>
          <a:xfrm>
            <a:off x="2744912" y="3894726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vuông đỉnh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, cạnh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DM, DN</a:t>
            </a:r>
            <a:endParaRPr lang="en-US" sz="28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D736B26-AE84-46B1-B4A7-4425BCBF0BD9}"/>
              </a:ext>
            </a:extLst>
          </p:cNvPr>
          <p:cNvSpPr txBox="1"/>
          <p:nvPr/>
        </p:nvSpPr>
        <p:spPr>
          <a:xfrm>
            <a:off x="2791496" y="6898122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không vuông đỉnh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, cạnh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EP, EQ</a:t>
            </a:r>
            <a:endParaRPr lang="en-US" sz="2800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BF8826A-E9FB-4616-8B92-6692DD8BC6BF}"/>
              </a:ext>
            </a:extLst>
          </p:cNvPr>
          <p:cNvSpPr txBox="1"/>
          <p:nvPr/>
        </p:nvSpPr>
        <p:spPr>
          <a:xfrm>
            <a:off x="2793523" y="4492227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vuông đỉnh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, cạnh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GX, GY</a:t>
            </a:r>
            <a:endParaRPr lang="en-US" sz="28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F482D67-E560-4F61-901E-2DEFE94B9FFD}"/>
              </a:ext>
            </a:extLst>
          </p:cNvPr>
          <p:cNvSpPr txBox="1"/>
          <p:nvPr/>
        </p:nvSpPr>
        <p:spPr>
          <a:xfrm>
            <a:off x="2436128" y="2721815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4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a) Nêu tên đỉnh và cạnh các góc vuông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6A12A73-180B-444E-B95C-B4FE3CBA07C8}"/>
              </a:ext>
            </a:extLst>
          </p:cNvPr>
          <p:cNvSpPr txBox="1"/>
          <p:nvPr/>
        </p:nvSpPr>
        <p:spPr>
          <a:xfrm>
            <a:off x="2725862" y="3283794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vuông đỉnh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, cạnh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AD, AE</a:t>
            </a:r>
            <a:endParaRPr lang="en-US" sz="28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5CD230F-CB91-42D7-8322-89147B7C5C0C}"/>
              </a:ext>
            </a:extLst>
          </p:cNvPr>
          <p:cNvSpPr txBox="1"/>
          <p:nvPr/>
        </p:nvSpPr>
        <p:spPr>
          <a:xfrm>
            <a:off x="2474413" y="5090958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4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b) Nêu tên đỉnh và cạnh các góc không vuông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4A157C0-13E4-45B6-8AEE-3B0BCFA53F87}"/>
              </a:ext>
            </a:extLst>
          </p:cNvPr>
          <p:cNvSpPr txBox="1"/>
          <p:nvPr/>
        </p:nvSpPr>
        <p:spPr>
          <a:xfrm>
            <a:off x="2755972" y="5727223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không vuông đỉnh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, cạnh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BG, BH</a:t>
            </a:r>
            <a:endParaRPr lang="en-US" sz="28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D826F35-E20C-47BF-B9C7-D5D1FC01398E}"/>
              </a:ext>
            </a:extLst>
          </p:cNvPr>
          <p:cNvSpPr txBox="1"/>
          <p:nvPr/>
        </p:nvSpPr>
        <p:spPr>
          <a:xfrm>
            <a:off x="2755972" y="6325408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không vuông đỉnh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, cạnh </a:t>
            </a:r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CI, CK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175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xmlns="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"/>
            <a:ext cx="13630564" cy="759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xmlns="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465" y="553493"/>
            <a:ext cx="9131655" cy="117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086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en-US" sz="3529" kern="120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charset="0"/>
            </a:endParaRPr>
          </a:p>
          <a:p>
            <a:pPr defTabSz="756086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529" b="1" kern="1200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</a:rPr>
              <a:t>Thứ hai ngày 1 tháng 11 năm 2021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xmlns="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741" y="1866082"/>
            <a:ext cx="5733622" cy="6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086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529" b="1" kern="1200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</a:rPr>
              <a:t>Toán</a:t>
            </a:r>
            <a:endParaRPr lang="en-US" altLang="en-US" sz="4411" b="1" kern="1200" dirty="0">
              <a:solidFill>
                <a:srgbClr val="FFFFFF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charset="0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xmlns="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064" y="2623998"/>
            <a:ext cx="6727521" cy="6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56086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529" b="1" kern="1200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  <a:cs typeface="Arial" charset="0"/>
              </a:rPr>
              <a:t>Góc vuông, góc không vuông</a:t>
            </a:r>
            <a:endParaRPr lang="en-US" altLang="en-US" sz="3529" b="1" kern="1200" dirty="0">
              <a:solidFill>
                <a:srgbClr val="FFFF00"/>
              </a:solidFill>
              <a:latin typeface="HP001 4 hàng" panose="020B0603050302020204" pitchFamily="34" charset="0"/>
              <a:ea typeface="宋体" panose="02010600030101010101" pitchFamily="2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F8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45"/>
          <p:cNvSpPr/>
          <p:nvPr/>
        </p:nvSpPr>
        <p:spPr>
          <a:xfrm>
            <a:off x="3685383" y="742934"/>
            <a:ext cx="7547044" cy="1803075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7" name="Google Shape;1337;p45"/>
          <p:cNvSpPr/>
          <p:nvPr/>
        </p:nvSpPr>
        <p:spPr>
          <a:xfrm>
            <a:off x="2291987" y="1345183"/>
            <a:ext cx="1192800" cy="121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8" name="Google Shape;1338;p45"/>
          <p:cNvSpPr txBox="1">
            <a:spLocks noGrp="1"/>
          </p:cNvSpPr>
          <p:nvPr>
            <p:ph type="title"/>
          </p:nvPr>
        </p:nvSpPr>
        <p:spPr>
          <a:xfrm>
            <a:off x="2218191" y="552830"/>
            <a:ext cx="1282103" cy="604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Bài 3: </a:t>
            </a:r>
            <a:endParaRPr dirty="0"/>
          </a:p>
        </p:txBody>
      </p:sp>
      <p:sp>
        <p:nvSpPr>
          <p:cNvPr id="1341" name="Google Shape;1341;p45"/>
          <p:cNvSpPr txBox="1"/>
          <p:nvPr/>
        </p:nvSpPr>
        <p:spPr>
          <a:xfrm>
            <a:off x="3888631" y="814539"/>
            <a:ext cx="7410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800" dirty="0">
                <a:solidFill>
                  <a:schemeClr val="accent4">
                    <a:lumMod val="7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Trong hình tứ giác MNPQ</a:t>
            </a:r>
            <a:endParaRPr sz="2800" dirty="0">
              <a:solidFill>
                <a:schemeClr val="accent4">
                  <a:lumMod val="7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398" name="Google Shape;1398;p45"/>
          <p:cNvGrpSpPr/>
          <p:nvPr/>
        </p:nvGrpSpPr>
        <p:grpSpPr>
          <a:xfrm>
            <a:off x="10616010" y="384889"/>
            <a:ext cx="1323596" cy="965386"/>
            <a:chOff x="8916925" y="303881"/>
            <a:chExt cx="1323596" cy="965386"/>
          </a:xfrm>
        </p:grpSpPr>
        <p:grpSp>
          <p:nvGrpSpPr>
            <p:cNvPr id="1399" name="Google Shape;1399;p45"/>
            <p:cNvGrpSpPr/>
            <p:nvPr/>
          </p:nvGrpSpPr>
          <p:grpSpPr>
            <a:xfrm>
              <a:off x="9466238" y="303881"/>
              <a:ext cx="774282" cy="965386"/>
              <a:chOff x="9504519" y="2667288"/>
              <a:chExt cx="976027" cy="1216925"/>
            </a:xfrm>
          </p:grpSpPr>
          <p:sp>
            <p:nvSpPr>
              <p:cNvPr id="1400" name="Google Shape;1400;p45"/>
              <p:cNvSpPr/>
              <p:nvPr/>
            </p:nvSpPr>
            <p:spPr>
              <a:xfrm>
                <a:off x="9504519" y="3561092"/>
                <a:ext cx="294088" cy="32312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015" extrusionOk="0">
                    <a:moveTo>
                      <a:pt x="2360" y="1"/>
                    </a:moveTo>
                    <a:lnTo>
                      <a:pt x="51" y="8614"/>
                    </a:lnTo>
                    <a:cubicBezTo>
                      <a:pt x="0" y="8826"/>
                      <a:pt x="173" y="9014"/>
                      <a:pt x="368" y="9014"/>
                    </a:cubicBezTo>
                    <a:cubicBezTo>
                      <a:pt x="419" y="9014"/>
                      <a:pt x="472" y="9001"/>
                      <a:pt x="523" y="8972"/>
                    </a:cubicBezTo>
                    <a:lnTo>
                      <a:pt x="8205" y="4442"/>
                    </a:lnTo>
                    <a:lnTo>
                      <a:pt x="23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>
                <a:off x="9589107" y="2882378"/>
                <a:ext cx="725416" cy="837460"/>
              </a:xfrm>
              <a:custGeom>
                <a:avLst/>
                <a:gdLst/>
                <a:ahLst/>
                <a:cxnLst/>
                <a:rect l="l" t="t" r="r" b="b"/>
                <a:pathLst>
                  <a:path w="20239" h="23365" extrusionOk="0">
                    <a:moveTo>
                      <a:pt x="14394" y="0"/>
                    </a:moveTo>
                    <a:lnTo>
                      <a:pt x="0" y="18937"/>
                    </a:lnTo>
                    <a:cubicBezTo>
                      <a:pt x="524" y="19333"/>
                      <a:pt x="753" y="19983"/>
                      <a:pt x="843" y="20392"/>
                    </a:cubicBezTo>
                    <a:cubicBezTo>
                      <a:pt x="890" y="20568"/>
                      <a:pt x="1045" y="20701"/>
                      <a:pt x="1229" y="20701"/>
                    </a:cubicBezTo>
                    <a:cubicBezTo>
                      <a:pt x="1244" y="20701"/>
                      <a:pt x="1260" y="20700"/>
                      <a:pt x="1277" y="20698"/>
                    </a:cubicBezTo>
                    <a:cubicBezTo>
                      <a:pt x="1365" y="20688"/>
                      <a:pt x="1454" y="20682"/>
                      <a:pt x="1541" y="20682"/>
                    </a:cubicBezTo>
                    <a:cubicBezTo>
                      <a:pt x="2635" y="20682"/>
                      <a:pt x="3601" y="21477"/>
                      <a:pt x="3790" y="22599"/>
                    </a:cubicBezTo>
                    <a:cubicBezTo>
                      <a:pt x="3827" y="22783"/>
                      <a:pt x="4004" y="22919"/>
                      <a:pt x="4198" y="22919"/>
                    </a:cubicBezTo>
                    <a:cubicBezTo>
                      <a:pt x="4207" y="22919"/>
                      <a:pt x="4216" y="22919"/>
                      <a:pt x="4224" y="22918"/>
                    </a:cubicBezTo>
                    <a:cubicBezTo>
                      <a:pt x="4305" y="22909"/>
                      <a:pt x="4386" y="22905"/>
                      <a:pt x="4467" y="22905"/>
                    </a:cubicBezTo>
                    <a:cubicBezTo>
                      <a:pt x="4958" y="22905"/>
                      <a:pt x="5439" y="23069"/>
                      <a:pt x="5845" y="23365"/>
                    </a:cubicBezTo>
                    <a:lnTo>
                      <a:pt x="20239" y="4428"/>
                    </a:lnTo>
                    <a:lnTo>
                      <a:pt x="143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>
                <a:off x="9504519" y="3762348"/>
                <a:ext cx="114338" cy="121864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400" extrusionOk="0">
                    <a:moveTo>
                      <a:pt x="855" y="1"/>
                    </a:moveTo>
                    <a:lnTo>
                      <a:pt x="51" y="2999"/>
                    </a:lnTo>
                    <a:cubicBezTo>
                      <a:pt x="0" y="3211"/>
                      <a:pt x="173" y="3399"/>
                      <a:pt x="368" y="3399"/>
                    </a:cubicBezTo>
                    <a:cubicBezTo>
                      <a:pt x="419" y="3399"/>
                      <a:pt x="472" y="3386"/>
                      <a:pt x="523" y="3357"/>
                    </a:cubicBezTo>
                    <a:lnTo>
                      <a:pt x="3190" y="1774"/>
                    </a:ln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>
                <a:off x="9648570" y="2916214"/>
                <a:ext cx="516849" cy="679681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18963" fill="none" extrusionOk="0">
                    <a:moveTo>
                      <a:pt x="0" y="18963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>
                <a:off x="9748714" y="2992128"/>
                <a:ext cx="516885" cy="680147"/>
              </a:xfrm>
              <a:custGeom>
                <a:avLst/>
                <a:gdLst/>
                <a:ahLst/>
                <a:cxnLst/>
                <a:rect l="l" t="t" r="r" b="b"/>
                <a:pathLst>
                  <a:path w="14421" h="18976" fill="none" extrusionOk="0">
                    <a:moveTo>
                      <a:pt x="1" y="18976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>
                <a:off x="10105490" y="2667288"/>
                <a:ext cx="375056" cy="373371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0417" extrusionOk="0">
                    <a:moveTo>
                      <a:pt x="5614" y="0"/>
                    </a:moveTo>
                    <a:cubicBezTo>
                      <a:pt x="4966" y="0"/>
                      <a:pt x="4325" y="291"/>
                      <a:pt x="3905" y="846"/>
                    </a:cubicBezTo>
                    <a:lnTo>
                      <a:pt x="0" y="5976"/>
                    </a:lnTo>
                    <a:lnTo>
                      <a:pt x="5845" y="10416"/>
                    </a:lnTo>
                    <a:lnTo>
                      <a:pt x="9749" y="5287"/>
                    </a:lnTo>
                    <a:cubicBezTo>
                      <a:pt x="10464" y="4342"/>
                      <a:pt x="10285" y="2990"/>
                      <a:pt x="9341" y="2275"/>
                    </a:cubicBezTo>
                    <a:lnTo>
                      <a:pt x="6917" y="438"/>
                    </a:lnTo>
                    <a:cubicBezTo>
                      <a:pt x="6527" y="143"/>
                      <a:pt x="6069" y="0"/>
                      <a:pt x="5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>
                <a:off x="10189649" y="2809654"/>
                <a:ext cx="156918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66" extrusionOk="0">
                    <a:moveTo>
                      <a:pt x="1621" y="0"/>
                    </a:moveTo>
                    <a:cubicBezTo>
                      <a:pt x="1621" y="0"/>
                      <a:pt x="0" y="2348"/>
                      <a:pt x="1276" y="3318"/>
                    </a:cubicBezTo>
                    <a:cubicBezTo>
                      <a:pt x="1505" y="3494"/>
                      <a:pt x="1752" y="3565"/>
                      <a:pt x="2004" y="3565"/>
                    </a:cubicBezTo>
                    <a:cubicBezTo>
                      <a:pt x="3144" y="3565"/>
                      <a:pt x="4377" y="2093"/>
                      <a:pt x="4377" y="2093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>
                <a:off x="10267857" y="2765711"/>
                <a:ext cx="41183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63" extrusionOk="0">
                    <a:moveTo>
                      <a:pt x="806" y="0"/>
                    </a:moveTo>
                    <a:cubicBezTo>
                      <a:pt x="618" y="0"/>
                      <a:pt x="370" y="149"/>
                      <a:pt x="179" y="397"/>
                    </a:cubicBezTo>
                    <a:cubicBezTo>
                      <a:pt x="102" y="499"/>
                      <a:pt x="39" y="614"/>
                      <a:pt x="0" y="741"/>
                    </a:cubicBezTo>
                    <a:cubicBezTo>
                      <a:pt x="115" y="780"/>
                      <a:pt x="217" y="831"/>
                      <a:pt x="319" y="907"/>
                    </a:cubicBezTo>
                    <a:cubicBezTo>
                      <a:pt x="409" y="984"/>
                      <a:pt x="485" y="1061"/>
                      <a:pt x="562" y="1163"/>
                    </a:cubicBezTo>
                    <a:cubicBezTo>
                      <a:pt x="664" y="1086"/>
                      <a:pt x="753" y="997"/>
                      <a:pt x="830" y="895"/>
                    </a:cubicBezTo>
                    <a:cubicBezTo>
                      <a:pt x="1085" y="563"/>
                      <a:pt x="1149" y="193"/>
                      <a:pt x="970" y="52"/>
                    </a:cubicBezTo>
                    <a:cubicBezTo>
                      <a:pt x="925" y="17"/>
                      <a:pt x="869" y="0"/>
                      <a:pt x="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>
                <a:off x="10337355" y="2818758"/>
                <a:ext cx="41219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63" extrusionOk="0">
                    <a:moveTo>
                      <a:pt x="809" y="1"/>
                    </a:moveTo>
                    <a:cubicBezTo>
                      <a:pt x="624" y="1"/>
                      <a:pt x="383" y="149"/>
                      <a:pt x="192" y="397"/>
                    </a:cubicBezTo>
                    <a:cubicBezTo>
                      <a:pt x="116" y="499"/>
                      <a:pt x="52" y="614"/>
                      <a:pt x="1" y="742"/>
                    </a:cubicBezTo>
                    <a:cubicBezTo>
                      <a:pt x="116" y="780"/>
                      <a:pt x="231" y="831"/>
                      <a:pt x="320" y="908"/>
                    </a:cubicBezTo>
                    <a:cubicBezTo>
                      <a:pt x="409" y="984"/>
                      <a:pt x="499" y="1061"/>
                      <a:pt x="562" y="1163"/>
                    </a:cubicBezTo>
                    <a:cubicBezTo>
                      <a:pt x="664" y="1086"/>
                      <a:pt x="767" y="997"/>
                      <a:pt x="843" y="895"/>
                    </a:cubicBezTo>
                    <a:cubicBezTo>
                      <a:pt x="1098" y="563"/>
                      <a:pt x="1149" y="193"/>
                      <a:pt x="971" y="53"/>
                    </a:cubicBezTo>
                    <a:cubicBezTo>
                      <a:pt x="926" y="17"/>
                      <a:pt x="870" y="1"/>
                      <a:pt x="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>
                <a:off x="10219362" y="27788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82" y="0"/>
                    </a:moveTo>
                    <a:cubicBezTo>
                      <a:pt x="346" y="0"/>
                      <a:pt x="227" y="48"/>
                      <a:pt x="154" y="146"/>
                    </a:cubicBezTo>
                    <a:cubicBezTo>
                      <a:pt x="1" y="350"/>
                      <a:pt x="103" y="695"/>
                      <a:pt x="383" y="911"/>
                    </a:cubicBezTo>
                    <a:cubicBezTo>
                      <a:pt x="526" y="1022"/>
                      <a:pt x="688" y="1076"/>
                      <a:pt x="835" y="1076"/>
                    </a:cubicBezTo>
                    <a:cubicBezTo>
                      <a:pt x="978" y="1076"/>
                      <a:pt x="1106" y="1025"/>
                      <a:pt x="1187" y="924"/>
                    </a:cubicBezTo>
                    <a:cubicBezTo>
                      <a:pt x="1341" y="720"/>
                      <a:pt x="1238" y="375"/>
                      <a:pt x="945" y="171"/>
                    </a:cubicBezTo>
                    <a:cubicBezTo>
                      <a:pt x="798" y="58"/>
                      <a:pt x="631" y="0"/>
                      <a:pt x="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>
                <a:off x="10334631" y="28664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95" y="0"/>
                    </a:moveTo>
                    <a:cubicBezTo>
                      <a:pt x="354" y="0"/>
                      <a:pt x="229" y="51"/>
                      <a:pt x="153" y="152"/>
                    </a:cubicBezTo>
                    <a:cubicBezTo>
                      <a:pt x="0" y="356"/>
                      <a:pt x="102" y="688"/>
                      <a:pt x="383" y="905"/>
                    </a:cubicBezTo>
                    <a:cubicBezTo>
                      <a:pt x="530" y="1018"/>
                      <a:pt x="698" y="1076"/>
                      <a:pt x="848" y="1076"/>
                    </a:cubicBezTo>
                    <a:cubicBezTo>
                      <a:pt x="985" y="1076"/>
                      <a:pt x="1108" y="1028"/>
                      <a:pt x="1187" y="930"/>
                    </a:cubicBezTo>
                    <a:cubicBezTo>
                      <a:pt x="1340" y="726"/>
                      <a:pt x="1238" y="382"/>
                      <a:pt x="945" y="165"/>
                    </a:cubicBezTo>
                    <a:cubicBezTo>
                      <a:pt x="802" y="54"/>
                      <a:pt x="640" y="0"/>
                      <a:pt x="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>
                <a:off x="10097247" y="2881447"/>
                <a:ext cx="217743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748" extrusionOk="0">
                    <a:moveTo>
                      <a:pt x="230" y="1"/>
                    </a:moveTo>
                    <a:lnTo>
                      <a:pt x="1" y="307"/>
                    </a:lnTo>
                    <a:lnTo>
                      <a:pt x="5845" y="4748"/>
                    </a:lnTo>
                    <a:lnTo>
                      <a:pt x="6075" y="444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1412" name="Google Shape;1412;p45"/>
            <p:cNvCxnSpPr/>
            <p:nvPr/>
          </p:nvCxnSpPr>
          <p:spPr>
            <a:xfrm>
              <a:off x="8916925" y="1244225"/>
              <a:ext cx="525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83FE375D-81F0-4009-953D-090DE1D5F8AA}"/>
              </a:ext>
            </a:extLst>
          </p:cNvPr>
          <p:cNvSpPr txBox="1"/>
          <p:nvPr/>
        </p:nvSpPr>
        <p:spPr>
          <a:xfrm>
            <a:off x="4221642" y="1450318"/>
            <a:ext cx="3061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nào vuông ?</a:t>
            </a:r>
            <a:endParaRPr lang="en-US" sz="2800" dirty="0"/>
          </a:p>
        </p:txBody>
      </p:sp>
      <p:grpSp>
        <p:nvGrpSpPr>
          <p:cNvPr id="42" name="Google Shape;1445;p46">
            <a:extLst>
              <a:ext uri="{FF2B5EF4-FFF2-40B4-BE49-F238E27FC236}">
                <a16:creationId xmlns:a16="http://schemas.microsoft.com/office/drawing/2014/main" xmlns="" id="{B829033B-EA24-44D5-B1A0-3D38A703FA33}"/>
              </a:ext>
            </a:extLst>
          </p:cNvPr>
          <p:cNvGrpSpPr/>
          <p:nvPr/>
        </p:nvGrpSpPr>
        <p:grpSpPr>
          <a:xfrm rot="932931">
            <a:off x="2641341" y="1477687"/>
            <a:ext cx="445233" cy="953293"/>
            <a:chOff x="4153055" y="1829505"/>
            <a:chExt cx="477243" cy="1343879"/>
          </a:xfrm>
        </p:grpSpPr>
        <p:sp>
          <p:nvSpPr>
            <p:cNvPr id="43" name="Google Shape;1446;p46">
              <a:extLst>
                <a:ext uri="{FF2B5EF4-FFF2-40B4-BE49-F238E27FC236}">
                  <a16:creationId xmlns:a16="http://schemas.microsoft.com/office/drawing/2014/main" xmlns="" id="{E8D6371D-03F1-4FC5-A5D0-A05C4974FF7E}"/>
                </a:ext>
              </a:extLst>
            </p:cNvPr>
            <p:cNvSpPr/>
            <p:nvPr/>
          </p:nvSpPr>
          <p:spPr>
            <a:xfrm>
              <a:off x="4355816" y="1829505"/>
              <a:ext cx="94732" cy="205843"/>
            </a:xfrm>
            <a:custGeom>
              <a:avLst/>
              <a:gdLst/>
              <a:ahLst/>
              <a:cxnLst/>
              <a:rect l="l" t="t" r="r" b="b"/>
              <a:pathLst>
                <a:path w="2643" h="5743" extrusionOk="0">
                  <a:moveTo>
                    <a:pt x="1" y="1"/>
                  </a:moveTo>
                  <a:lnTo>
                    <a:pt x="766" y="5717"/>
                  </a:lnTo>
                  <a:lnTo>
                    <a:pt x="1430" y="5743"/>
                  </a:lnTo>
                  <a:lnTo>
                    <a:pt x="2642" y="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447;p46">
              <a:extLst>
                <a:ext uri="{FF2B5EF4-FFF2-40B4-BE49-F238E27FC236}">
                  <a16:creationId xmlns:a16="http://schemas.microsoft.com/office/drawing/2014/main" xmlns="" id="{53C42A2F-2EC3-479D-B139-AA2F2760F753}"/>
                </a:ext>
              </a:extLst>
            </p:cNvPr>
            <p:cNvSpPr/>
            <p:nvPr/>
          </p:nvSpPr>
          <p:spPr>
            <a:xfrm>
              <a:off x="4210367" y="1864272"/>
              <a:ext cx="177492" cy="193514"/>
            </a:xfrm>
            <a:custGeom>
              <a:avLst/>
              <a:gdLst/>
              <a:ahLst/>
              <a:cxnLst/>
              <a:rect l="l" t="t" r="r" b="b"/>
              <a:pathLst>
                <a:path w="4952" h="5399" extrusionOk="0">
                  <a:moveTo>
                    <a:pt x="2017" y="0"/>
                  </a:moveTo>
                  <a:lnTo>
                    <a:pt x="1" y="1723"/>
                  </a:lnTo>
                  <a:lnTo>
                    <a:pt x="4454" y="5398"/>
                  </a:lnTo>
                  <a:lnTo>
                    <a:pt x="4952" y="4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448;p46">
              <a:extLst>
                <a:ext uri="{FF2B5EF4-FFF2-40B4-BE49-F238E27FC236}">
                  <a16:creationId xmlns:a16="http://schemas.microsoft.com/office/drawing/2014/main" xmlns="" id="{2DA9439A-4031-4E77-AF9F-1608931E37AF}"/>
                </a:ext>
              </a:extLst>
            </p:cNvPr>
            <p:cNvSpPr/>
            <p:nvPr/>
          </p:nvSpPr>
          <p:spPr>
            <a:xfrm>
              <a:off x="4401551" y="1873878"/>
              <a:ext cx="186202" cy="186166"/>
            </a:xfrm>
            <a:custGeom>
              <a:avLst/>
              <a:gdLst/>
              <a:ahLst/>
              <a:cxnLst/>
              <a:rect l="l" t="t" r="r" b="b"/>
              <a:pathLst>
                <a:path w="5195" h="5194" extrusionOk="0">
                  <a:moveTo>
                    <a:pt x="3319" y="0"/>
                  </a:moveTo>
                  <a:lnTo>
                    <a:pt x="1" y="4722"/>
                  </a:lnTo>
                  <a:lnTo>
                    <a:pt x="460" y="5194"/>
                  </a:lnTo>
                  <a:lnTo>
                    <a:pt x="5194" y="1876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449;p46">
              <a:extLst>
                <a:ext uri="{FF2B5EF4-FFF2-40B4-BE49-F238E27FC236}">
                  <a16:creationId xmlns:a16="http://schemas.microsoft.com/office/drawing/2014/main" xmlns="" id="{54367783-47DB-455B-8AD3-3A252D8906B9}"/>
                </a:ext>
              </a:extLst>
            </p:cNvPr>
            <p:cNvSpPr/>
            <p:nvPr/>
          </p:nvSpPr>
          <p:spPr>
            <a:xfrm>
              <a:off x="4153055" y="2007678"/>
              <a:ext cx="477243" cy="1165706"/>
            </a:xfrm>
            <a:custGeom>
              <a:avLst/>
              <a:gdLst/>
              <a:ahLst/>
              <a:cxnLst/>
              <a:rect l="l" t="t" r="r" b="b"/>
              <a:pathLst>
                <a:path w="13315" h="32523" extrusionOk="0">
                  <a:moveTo>
                    <a:pt x="6489" y="1"/>
                  </a:moveTo>
                  <a:cubicBezTo>
                    <a:pt x="2581" y="1"/>
                    <a:pt x="1" y="3060"/>
                    <a:pt x="349" y="11491"/>
                  </a:cubicBezTo>
                  <a:cubicBezTo>
                    <a:pt x="975" y="26663"/>
                    <a:pt x="2416" y="32392"/>
                    <a:pt x="5479" y="32520"/>
                  </a:cubicBezTo>
                  <a:cubicBezTo>
                    <a:pt x="5513" y="32521"/>
                    <a:pt x="5547" y="32522"/>
                    <a:pt x="5581" y="32522"/>
                  </a:cubicBezTo>
                  <a:cubicBezTo>
                    <a:pt x="8584" y="32522"/>
                    <a:pt x="10463" y="26879"/>
                    <a:pt x="12280" y="11976"/>
                  </a:cubicBezTo>
                  <a:cubicBezTo>
                    <a:pt x="13314" y="3388"/>
                    <a:pt x="10851" y="172"/>
                    <a:pt x="6781" y="6"/>
                  </a:cubicBezTo>
                  <a:cubicBezTo>
                    <a:pt x="6683" y="2"/>
                    <a:pt x="6586" y="1"/>
                    <a:pt x="6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450;p46">
              <a:extLst>
                <a:ext uri="{FF2B5EF4-FFF2-40B4-BE49-F238E27FC236}">
                  <a16:creationId xmlns:a16="http://schemas.microsoft.com/office/drawing/2014/main" xmlns="" id="{CC52ABA2-03EF-4A82-89BF-826B08FC5168}"/>
                </a:ext>
              </a:extLst>
            </p:cNvPr>
            <p:cNvSpPr/>
            <p:nvPr/>
          </p:nvSpPr>
          <p:spPr>
            <a:xfrm>
              <a:off x="4155492" y="2021585"/>
              <a:ext cx="332081" cy="1151799"/>
            </a:xfrm>
            <a:custGeom>
              <a:avLst/>
              <a:gdLst/>
              <a:ahLst/>
              <a:cxnLst/>
              <a:rect l="l" t="t" r="r" b="b"/>
              <a:pathLst>
                <a:path w="9265" h="32135" extrusionOk="0">
                  <a:moveTo>
                    <a:pt x="4224" y="1"/>
                  </a:moveTo>
                  <a:lnTo>
                    <a:pt x="4224" y="1"/>
                  </a:lnTo>
                  <a:cubicBezTo>
                    <a:pt x="1583" y="1060"/>
                    <a:pt x="1" y="4378"/>
                    <a:pt x="268" y="11115"/>
                  </a:cubicBezTo>
                  <a:cubicBezTo>
                    <a:pt x="894" y="26275"/>
                    <a:pt x="2336" y="32004"/>
                    <a:pt x="5398" y="32132"/>
                  </a:cubicBezTo>
                  <a:cubicBezTo>
                    <a:pt x="5433" y="32133"/>
                    <a:pt x="5467" y="32134"/>
                    <a:pt x="5501" y="32134"/>
                  </a:cubicBezTo>
                  <a:cubicBezTo>
                    <a:pt x="6997" y="32134"/>
                    <a:pt x="8204" y="30758"/>
                    <a:pt x="9265" y="27564"/>
                  </a:cubicBezTo>
                  <a:lnTo>
                    <a:pt x="9265" y="27564"/>
                  </a:lnTo>
                  <a:cubicBezTo>
                    <a:pt x="8383" y="29638"/>
                    <a:pt x="7380" y="30552"/>
                    <a:pt x="6186" y="30552"/>
                  </a:cubicBezTo>
                  <a:cubicBezTo>
                    <a:pt x="6153" y="30552"/>
                    <a:pt x="6120" y="30551"/>
                    <a:pt x="6087" y="30550"/>
                  </a:cubicBezTo>
                  <a:cubicBezTo>
                    <a:pt x="3140" y="30435"/>
                    <a:pt x="1749" y="24910"/>
                    <a:pt x="1149" y="10324"/>
                  </a:cubicBezTo>
                  <a:cubicBezTo>
                    <a:pt x="907" y="4480"/>
                    <a:pt x="2132" y="1315"/>
                    <a:pt x="4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451;p46">
              <a:extLst>
                <a:ext uri="{FF2B5EF4-FFF2-40B4-BE49-F238E27FC236}">
                  <a16:creationId xmlns:a16="http://schemas.microsoft.com/office/drawing/2014/main" xmlns="" id="{A412C62E-B2BA-45D4-90EB-5779850D72CF}"/>
                </a:ext>
              </a:extLst>
            </p:cNvPr>
            <p:cNvSpPr/>
            <p:nvPr/>
          </p:nvSpPr>
          <p:spPr>
            <a:xfrm>
              <a:off x="4190259" y="2784959"/>
              <a:ext cx="349464" cy="31111"/>
            </a:xfrm>
            <a:custGeom>
              <a:avLst/>
              <a:gdLst/>
              <a:ahLst/>
              <a:cxnLst/>
              <a:rect l="l" t="t" r="r" b="b"/>
              <a:pathLst>
                <a:path w="9750" h="868" extrusionOk="0">
                  <a:moveTo>
                    <a:pt x="0" y="0"/>
                  </a:moveTo>
                  <a:cubicBezTo>
                    <a:pt x="0" y="77"/>
                    <a:pt x="13" y="166"/>
                    <a:pt x="26" y="243"/>
                  </a:cubicBezTo>
                  <a:cubicBezTo>
                    <a:pt x="1984" y="660"/>
                    <a:pt x="3976" y="868"/>
                    <a:pt x="5972" y="868"/>
                  </a:cubicBezTo>
                  <a:cubicBezTo>
                    <a:pt x="7215" y="868"/>
                    <a:pt x="8460" y="787"/>
                    <a:pt x="9698" y="626"/>
                  </a:cubicBezTo>
                  <a:cubicBezTo>
                    <a:pt x="9711" y="549"/>
                    <a:pt x="9724" y="472"/>
                    <a:pt x="9749" y="396"/>
                  </a:cubicBezTo>
                  <a:lnTo>
                    <a:pt x="9749" y="396"/>
                  </a:lnTo>
                  <a:cubicBezTo>
                    <a:pt x="8506" y="557"/>
                    <a:pt x="7258" y="638"/>
                    <a:pt x="6011" y="638"/>
                  </a:cubicBezTo>
                  <a:cubicBezTo>
                    <a:pt x="3993" y="638"/>
                    <a:pt x="1980" y="42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452;p46">
              <a:extLst>
                <a:ext uri="{FF2B5EF4-FFF2-40B4-BE49-F238E27FC236}">
                  <a16:creationId xmlns:a16="http://schemas.microsoft.com/office/drawing/2014/main" xmlns="" id="{05759430-9DAB-4310-A129-3590EE76BAB5}"/>
                </a:ext>
              </a:extLst>
            </p:cNvPr>
            <p:cNvSpPr/>
            <p:nvPr/>
          </p:nvSpPr>
          <p:spPr>
            <a:xfrm>
              <a:off x="4245134" y="3066681"/>
              <a:ext cx="216847" cy="19283"/>
            </a:xfrm>
            <a:custGeom>
              <a:avLst/>
              <a:gdLst/>
              <a:ahLst/>
              <a:cxnLst/>
              <a:rect l="l" t="t" r="r" b="b"/>
              <a:pathLst>
                <a:path w="6050" h="538" extrusionOk="0">
                  <a:moveTo>
                    <a:pt x="1" y="1"/>
                  </a:moveTo>
                  <a:cubicBezTo>
                    <a:pt x="26" y="90"/>
                    <a:pt x="64" y="167"/>
                    <a:pt x="90" y="256"/>
                  </a:cubicBezTo>
                  <a:cubicBezTo>
                    <a:pt x="1448" y="444"/>
                    <a:pt x="2812" y="537"/>
                    <a:pt x="4178" y="537"/>
                  </a:cubicBezTo>
                  <a:cubicBezTo>
                    <a:pt x="4763" y="537"/>
                    <a:pt x="5349" y="520"/>
                    <a:pt x="5934" y="486"/>
                  </a:cubicBezTo>
                  <a:cubicBezTo>
                    <a:pt x="5973" y="409"/>
                    <a:pt x="6011" y="320"/>
                    <a:pt x="6049" y="243"/>
                  </a:cubicBezTo>
                  <a:lnTo>
                    <a:pt x="6049" y="243"/>
                  </a:lnTo>
                  <a:cubicBezTo>
                    <a:pt x="5425" y="283"/>
                    <a:pt x="4800" y="303"/>
                    <a:pt x="4175" y="303"/>
                  </a:cubicBezTo>
                  <a:cubicBezTo>
                    <a:pt x="2779" y="303"/>
                    <a:pt x="1384" y="2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1453;p46">
              <a:extLst>
                <a:ext uri="{FF2B5EF4-FFF2-40B4-BE49-F238E27FC236}">
                  <a16:creationId xmlns:a16="http://schemas.microsoft.com/office/drawing/2014/main" xmlns="" id="{E7871CDD-250C-4DF2-A759-3C5EBFE4ECEE}"/>
                </a:ext>
              </a:extLst>
            </p:cNvPr>
            <p:cNvSpPr/>
            <p:nvPr/>
          </p:nvSpPr>
          <p:spPr>
            <a:xfrm>
              <a:off x="4209471" y="2924924"/>
              <a:ext cx="299607" cy="26093"/>
            </a:xfrm>
            <a:custGeom>
              <a:avLst/>
              <a:gdLst/>
              <a:ahLst/>
              <a:cxnLst/>
              <a:rect l="l" t="t" r="r" b="b"/>
              <a:pathLst>
                <a:path w="8359" h="728" extrusionOk="0">
                  <a:moveTo>
                    <a:pt x="0" y="0"/>
                  </a:moveTo>
                  <a:cubicBezTo>
                    <a:pt x="13" y="77"/>
                    <a:pt x="26" y="153"/>
                    <a:pt x="39" y="243"/>
                  </a:cubicBezTo>
                  <a:cubicBezTo>
                    <a:pt x="1772" y="568"/>
                    <a:pt x="3531" y="727"/>
                    <a:pt x="5293" y="727"/>
                  </a:cubicBezTo>
                  <a:cubicBezTo>
                    <a:pt x="6294" y="727"/>
                    <a:pt x="7296" y="676"/>
                    <a:pt x="8295" y="574"/>
                  </a:cubicBezTo>
                  <a:cubicBezTo>
                    <a:pt x="8320" y="485"/>
                    <a:pt x="8333" y="408"/>
                    <a:pt x="8359" y="332"/>
                  </a:cubicBezTo>
                  <a:lnTo>
                    <a:pt x="8359" y="332"/>
                  </a:lnTo>
                  <a:cubicBezTo>
                    <a:pt x="7349" y="438"/>
                    <a:pt x="6337" y="491"/>
                    <a:pt x="5326" y="491"/>
                  </a:cubicBezTo>
                  <a:cubicBezTo>
                    <a:pt x="3541" y="491"/>
                    <a:pt x="1760" y="32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454;p46">
              <a:extLst>
                <a:ext uri="{FF2B5EF4-FFF2-40B4-BE49-F238E27FC236}">
                  <a16:creationId xmlns:a16="http://schemas.microsoft.com/office/drawing/2014/main" xmlns="" id="{5B1562AB-0471-4F74-B7FC-D95DAE7D676D}"/>
                </a:ext>
              </a:extLst>
            </p:cNvPr>
            <p:cNvSpPr/>
            <p:nvPr/>
          </p:nvSpPr>
          <p:spPr>
            <a:xfrm>
              <a:off x="4164632" y="2370117"/>
              <a:ext cx="433192" cy="40610"/>
            </a:xfrm>
            <a:custGeom>
              <a:avLst/>
              <a:gdLst/>
              <a:ahLst/>
              <a:cxnLst/>
              <a:rect l="l" t="t" r="r" b="b"/>
              <a:pathLst>
                <a:path w="12086" h="1133" extrusionOk="0">
                  <a:moveTo>
                    <a:pt x="1" y="1"/>
                  </a:moveTo>
                  <a:lnTo>
                    <a:pt x="1" y="230"/>
                  </a:lnTo>
                  <a:cubicBezTo>
                    <a:pt x="2350" y="831"/>
                    <a:pt x="4758" y="1132"/>
                    <a:pt x="7171" y="1132"/>
                  </a:cubicBezTo>
                  <a:cubicBezTo>
                    <a:pt x="8808" y="1132"/>
                    <a:pt x="10448" y="994"/>
                    <a:pt x="12072" y="715"/>
                  </a:cubicBezTo>
                  <a:cubicBezTo>
                    <a:pt x="12072" y="639"/>
                    <a:pt x="12085" y="549"/>
                    <a:pt x="12085" y="473"/>
                  </a:cubicBezTo>
                  <a:lnTo>
                    <a:pt x="12085" y="473"/>
                  </a:lnTo>
                  <a:cubicBezTo>
                    <a:pt x="10450" y="758"/>
                    <a:pt x="8797" y="900"/>
                    <a:pt x="7147" y="900"/>
                  </a:cubicBezTo>
                  <a:cubicBezTo>
                    <a:pt x="4741" y="900"/>
                    <a:pt x="2340" y="59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455;p46">
              <a:extLst>
                <a:ext uri="{FF2B5EF4-FFF2-40B4-BE49-F238E27FC236}">
                  <a16:creationId xmlns:a16="http://schemas.microsoft.com/office/drawing/2014/main" xmlns="" id="{2C4F075B-3D60-4FD4-AE3B-8595C0BF1EDB}"/>
                </a:ext>
              </a:extLst>
            </p:cNvPr>
            <p:cNvSpPr/>
            <p:nvPr/>
          </p:nvSpPr>
          <p:spPr>
            <a:xfrm>
              <a:off x="4169686" y="2507789"/>
              <a:ext cx="412117" cy="37886"/>
            </a:xfrm>
            <a:custGeom>
              <a:avLst/>
              <a:gdLst/>
              <a:ahLst/>
              <a:cxnLst/>
              <a:rect l="l" t="t" r="r" b="b"/>
              <a:pathLst>
                <a:path w="11498" h="1057" extrusionOk="0">
                  <a:moveTo>
                    <a:pt x="0" y="0"/>
                  </a:moveTo>
                  <a:cubicBezTo>
                    <a:pt x="0" y="77"/>
                    <a:pt x="0" y="154"/>
                    <a:pt x="13" y="230"/>
                  </a:cubicBezTo>
                  <a:cubicBezTo>
                    <a:pt x="2264" y="781"/>
                    <a:pt x="4565" y="1057"/>
                    <a:pt x="6871" y="1057"/>
                  </a:cubicBezTo>
                  <a:cubicBezTo>
                    <a:pt x="8407" y="1057"/>
                    <a:pt x="9946" y="935"/>
                    <a:pt x="11472" y="690"/>
                  </a:cubicBezTo>
                  <a:cubicBezTo>
                    <a:pt x="11485" y="613"/>
                    <a:pt x="11497" y="536"/>
                    <a:pt x="11497" y="460"/>
                  </a:cubicBezTo>
                  <a:lnTo>
                    <a:pt x="11497" y="460"/>
                  </a:lnTo>
                  <a:cubicBezTo>
                    <a:pt x="9966" y="705"/>
                    <a:pt x="8423" y="827"/>
                    <a:pt x="6881" y="827"/>
                  </a:cubicBezTo>
                  <a:cubicBezTo>
                    <a:pt x="4568" y="827"/>
                    <a:pt x="2259" y="55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456;p46">
              <a:extLst>
                <a:ext uri="{FF2B5EF4-FFF2-40B4-BE49-F238E27FC236}">
                  <a16:creationId xmlns:a16="http://schemas.microsoft.com/office/drawing/2014/main" xmlns="" id="{4CD6CCB8-D351-49A9-8CB8-E77739A9250B}"/>
                </a:ext>
              </a:extLst>
            </p:cNvPr>
            <p:cNvSpPr/>
            <p:nvPr/>
          </p:nvSpPr>
          <p:spPr>
            <a:xfrm>
              <a:off x="4177894" y="2645925"/>
              <a:ext cx="384698" cy="35090"/>
            </a:xfrm>
            <a:custGeom>
              <a:avLst/>
              <a:gdLst/>
              <a:ahLst/>
              <a:cxnLst/>
              <a:rect l="l" t="t" r="r" b="b"/>
              <a:pathLst>
                <a:path w="10733" h="979" extrusionOk="0">
                  <a:moveTo>
                    <a:pt x="1" y="0"/>
                  </a:moveTo>
                  <a:cubicBezTo>
                    <a:pt x="1" y="77"/>
                    <a:pt x="1" y="166"/>
                    <a:pt x="14" y="243"/>
                  </a:cubicBezTo>
                  <a:cubicBezTo>
                    <a:pt x="2135" y="730"/>
                    <a:pt x="4309" y="979"/>
                    <a:pt x="6482" y="979"/>
                  </a:cubicBezTo>
                  <a:cubicBezTo>
                    <a:pt x="7891" y="979"/>
                    <a:pt x="9299" y="874"/>
                    <a:pt x="10694" y="664"/>
                  </a:cubicBezTo>
                  <a:cubicBezTo>
                    <a:pt x="10707" y="587"/>
                    <a:pt x="10720" y="511"/>
                    <a:pt x="10733" y="434"/>
                  </a:cubicBezTo>
                  <a:lnTo>
                    <a:pt x="10733" y="434"/>
                  </a:lnTo>
                  <a:cubicBezTo>
                    <a:pt x="9329" y="639"/>
                    <a:pt x="7914" y="743"/>
                    <a:pt x="6500" y="743"/>
                  </a:cubicBezTo>
                  <a:cubicBezTo>
                    <a:pt x="4314" y="743"/>
                    <a:pt x="2132" y="49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457;p46">
              <a:extLst>
                <a:ext uri="{FF2B5EF4-FFF2-40B4-BE49-F238E27FC236}">
                  <a16:creationId xmlns:a16="http://schemas.microsoft.com/office/drawing/2014/main" xmlns="" id="{89481B99-1084-4B25-B9E1-6B2372D3BBDA}"/>
                </a:ext>
              </a:extLst>
            </p:cNvPr>
            <p:cNvSpPr/>
            <p:nvPr/>
          </p:nvSpPr>
          <p:spPr>
            <a:xfrm>
              <a:off x="4298647" y="2149650"/>
              <a:ext cx="41219" cy="54481"/>
            </a:xfrm>
            <a:custGeom>
              <a:avLst/>
              <a:gdLst/>
              <a:ahLst/>
              <a:cxnLst/>
              <a:rect l="l" t="t" r="r" b="b"/>
              <a:pathLst>
                <a:path w="1150" h="1520" extrusionOk="0">
                  <a:moveTo>
                    <a:pt x="586" y="1"/>
                  </a:moveTo>
                  <a:cubicBezTo>
                    <a:pt x="286" y="1"/>
                    <a:pt x="26" y="392"/>
                    <a:pt x="13" y="894"/>
                  </a:cubicBezTo>
                  <a:cubicBezTo>
                    <a:pt x="1" y="1098"/>
                    <a:pt x="39" y="1290"/>
                    <a:pt x="115" y="1481"/>
                  </a:cubicBezTo>
                  <a:cubicBezTo>
                    <a:pt x="256" y="1430"/>
                    <a:pt x="396" y="1405"/>
                    <a:pt x="549" y="1405"/>
                  </a:cubicBezTo>
                  <a:cubicBezTo>
                    <a:pt x="690" y="1417"/>
                    <a:pt x="830" y="1443"/>
                    <a:pt x="970" y="1519"/>
                  </a:cubicBezTo>
                  <a:cubicBezTo>
                    <a:pt x="1060" y="1341"/>
                    <a:pt x="1111" y="1137"/>
                    <a:pt x="1124" y="932"/>
                  </a:cubicBezTo>
                  <a:cubicBezTo>
                    <a:pt x="1149" y="435"/>
                    <a:pt x="907" y="14"/>
                    <a:pt x="600" y="1"/>
                  </a:cubicBezTo>
                  <a:cubicBezTo>
                    <a:pt x="596" y="1"/>
                    <a:pt x="591" y="1"/>
                    <a:pt x="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458;p46">
              <a:extLst>
                <a:ext uri="{FF2B5EF4-FFF2-40B4-BE49-F238E27FC236}">
                  <a16:creationId xmlns:a16="http://schemas.microsoft.com/office/drawing/2014/main" xmlns="" id="{0971A2CD-98D1-4F47-9E20-D21CD4270934}"/>
                </a:ext>
              </a:extLst>
            </p:cNvPr>
            <p:cNvSpPr/>
            <p:nvPr/>
          </p:nvSpPr>
          <p:spPr>
            <a:xfrm>
              <a:off x="4439078" y="2155600"/>
              <a:ext cx="40717" cy="54015"/>
            </a:xfrm>
            <a:custGeom>
              <a:avLst/>
              <a:gdLst/>
              <a:ahLst/>
              <a:cxnLst/>
              <a:rect l="l" t="t" r="r" b="b"/>
              <a:pathLst>
                <a:path w="1136" h="1507" extrusionOk="0">
                  <a:moveTo>
                    <a:pt x="585" y="1"/>
                  </a:moveTo>
                  <a:cubicBezTo>
                    <a:pt x="285" y="1"/>
                    <a:pt x="25" y="391"/>
                    <a:pt x="13" y="881"/>
                  </a:cubicBezTo>
                  <a:cubicBezTo>
                    <a:pt x="0" y="1085"/>
                    <a:pt x="38" y="1290"/>
                    <a:pt x="115" y="1468"/>
                  </a:cubicBezTo>
                  <a:cubicBezTo>
                    <a:pt x="231" y="1426"/>
                    <a:pt x="348" y="1401"/>
                    <a:pt x="464" y="1401"/>
                  </a:cubicBezTo>
                  <a:cubicBezTo>
                    <a:pt x="488" y="1401"/>
                    <a:pt x="512" y="1402"/>
                    <a:pt x="536" y="1404"/>
                  </a:cubicBezTo>
                  <a:cubicBezTo>
                    <a:pt x="689" y="1404"/>
                    <a:pt x="830" y="1443"/>
                    <a:pt x="957" y="1507"/>
                  </a:cubicBezTo>
                  <a:cubicBezTo>
                    <a:pt x="1059" y="1328"/>
                    <a:pt x="1110" y="1136"/>
                    <a:pt x="1123" y="932"/>
                  </a:cubicBezTo>
                  <a:cubicBezTo>
                    <a:pt x="1136" y="422"/>
                    <a:pt x="906" y="1"/>
                    <a:pt x="600" y="1"/>
                  </a:cubicBezTo>
                  <a:cubicBezTo>
                    <a:pt x="595" y="1"/>
                    <a:pt x="590" y="1"/>
                    <a:pt x="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459;p46">
              <a:extLst>
                <a:ext uri="{FF2B5EF4-FFF2-40B4-BE49-F238E27FC236}">
                  <a16:creationId xmlns:a16="http://schemas.microsoft.com/office/drawing/2014/main" xmlns="" id="{7EB720A5-1924-44F6-974F-A2DBFCBC68B7}"/>
                </a:ext>
              </a:extLst>
            </p:cNvPr>
            <p:cNvSpPr/>
            <p:nvPr/>
          </p:nvSpPr>
          <p:spPr>
            <a:xfrm>
              <a:off x="4324704" y="2237034"/>
              <a:ext cx="132223" cy="108459"/>
            </a:xfrm>
            <a:custGeom>
              <a:avLst/>
              <a:gdLst/>
              <a:ahLst/>
              <a:cxnLst/>
              <a:rect l="l" t="t" r="r" b="b"/>
              <a:pathLst>
                <a:path w="3689" h="3026" extrusionOk="0">
                  <a:moveTo>
                    <a:pt x="1" y="0"/>
                  </a:moveTo>
                  <a:cubicBezTo>
                    <a:pt x="1" y="0"/>
                    <a:pt x="562" y="2973"/>
                    <a:pt x="1724" y="3024"/>
                  </a:cubicBezTo>
                  <a:cubicBezTo>
                    <a:pt x="1734" y="3025"/>
                    <a:pt x="1744" y="3025"/>
                    <a:pt x="1754" y="3025"/>
                  </a:cubicBezTo>
                  <a:cubicBezTo>
                    <a:pt x="2911" y="3025"/>
                    <a:pt x="3689" y="141"/>
                    <a:pt x="3689" y="14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460;p46">
              <a:extLst>
                <a:ext uri="{FF2B5EF4-FFF2-40B4-BE49-F238E27FC236}">
                  <a16:creationId xmlns:a16="http://schemas.microsoft.com/office/drawing/2014/main" xmlns="" id="{BC4B6F3F-EE75-44F5-ACF9-B615563D4E16}"/>
                </a:ext>
              </a:extLst>
            </p:cNvPr>
            <p:cNvSpPr/>
            <p:nvPr/>
          </p:nvSpPr>
          <p:spPr>
            <a:xfrm>
              <a:off x="4349436" y="2355028"/>
              <a:ext cx="72294" cy="23799"/>
            </a:xfrm>
            <a:custGeom>
              <a:avLst/>
              <a:gdLst/>
              <a:ahLst/>
              <a:cxnLst/>
              <a:rect l="l" t="t" r="r" b="b"/>
              <a:pathLst>
                <a:path w="2017" h="664" extrusionOk="0">
                  <a:moveTo>
                    <a:pt x="230" y="0"/>
                  </a:moveTo>
                  <a:lnTo>
                    <a:pt x="0" y="179"/>
                  </a:lnTo>
                  <a:cubicBezTo>
                    <a:pt x="255" y="460"/>
                    <a:pt x="613" y="638"/>
                    <a:pt x="995" y="664"/>
                  </a:cubicBezTo>
                  <a:cubicBezTo>
                    <a:pt x="1365" y="664"/>
                    <a:pt x="1735" y="524"/>
                    <a:pt x="2016" y="268"/>
                  </a:cubicBezTo>
                  <a:lnTo>
                    <a:pt x="1838" y="51"/>
                  </a:lnTo>
                  <a:cubicBezTo>
                    <a:pt x="1533" y="298"/>
                    <a:pt x="1258" y="381"/>
                    <a:pt x="1026" y="381"/>
                  </a:cubicBezTo>
                  <a:cubicBezTo>
                    <a:pt x="547" y="381"/>
                    <a:pt x="247" y="26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461;p46">
              <a:extLst>
                <a:ext uri="{FF2B5EF4-FFF2-40B4-BE49-F238E27FC236}">
                  <a16:creationId xmlns:a16="http://schemas.microsoft.com/office/drawing/2014/main" xmlns="" id="{B6D36010-1A63-4240-9968-9A924F6363A1}"/>
                </a:ext>
              </a:extLst>
            </p:cNvPr>
            <p:cNvSpPr/>
            <p:nvPr/>
          </p:nvSpPr>
          <p:spPr>
            <a:xfrm>
              <a:off x="4277607" y="2225099"/>
              <a:ext cx="50359" cy="28459"/>
            </a:xfrm>
            <a:custGeom>
              <a:avLst/>
              <a:gdLst/>
              <a:ahLst/>
              <a:cxnLst/>
              <a:rect l="l" t="t" r="r" b="b"/>
              <a:pathLst>
                <a:path w="1405" h="794" extrusionOk="0">
                  <a:moveTo>
                    <a:pt x="674" y="1"/>
                  </a:moveTo>
                  <a:cubicBezTo>
                    <a:pt x="310" y="1"/>
                    <a:pt x="13" y="162"/>
                    <a:pt x="13" y="371"/>
                  </a:cubicBezTo>
                  <a:cubicBezTo>
                    <a:pt x="1" y="588"/>
                    <a:pt x="307" y="780"/>
                    <a:pt x="690" y="793"/>
                  </a:cubicBezTo>
                  <a:cubicBezTo>
                    <a:pt x="704" y="793"/>
                    <a:pt x="717" y="793"/>
                    <a:pt x="731" y="793"/>
                  </a:cubicBezTo>
                  <a:cubicBezTo>
                    <a:pt x="1095" y="793"/>
                    <a:pt x="1392" y="632"/>
                    <a:pt x="1404" y="423"/>
                  </a:cubicBezTo>
                  <a:cubicBezTo>
                    <a:pt x="1404" y="206"/>
                    <a:pt x="1111" y="27"/>
                    <a:pt x="715" y="1"/>
                  </a:cubicBezTo>
                  <a:cubicBezTo>
                    <a:pt x="701" y="1"/>
                    <a:pt x="688" y="1"/>
                    <a:pt x="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462;p46">
              <a:extLst>
                <a:ext uri="{FF2B5EF4-FFF2-40B4-BE49-F238E27FC236}">
                  <a16:creationId xmlns:a16="http://schemas.microsoft.com/office/drawing/2014/main" xmlns="" id="{4A980585-003E-4689-8E38-528ED88AA286}"/>
                </a:ext>
              </a:extLst>
            </p:cNvPr>
            <p:cNvSpPr/>
            <p:nvPr/>
          </p:nvSpPr>
          <p:spPr>
            <a:xfrm>
              <a:off x="4445028" y="2231980"/>
              <a:ext cx="50789" cy="28423"/>
            </a:xfrm>
            <a:custGeom>
              <a:avLst/>
              <a:gdLst/>
              <a:ahLst/>
              <a:cxnLst/>
              <a:rect l="l" t="t" r="r" b="b"/>
              <a:pathLst>
                <a:path w="1417" h="793" extrusionOk="0">
                  <a:moveTo>
                    <a:pt x="685" y="0"/>
                  </a:moveTo>
                  <a:cubicBezTo>
                    <a:pt x="310" y="0"/>
                    <a:pt x="25" y="162"/>
                    <a:pt x="13" y="371"/>
                  </a:cubicBezTo>
                  <a:cubicBezTo>
                    <a:pt x="0" y="588"/>
                    <a:pt x="306" y="766"/>
                    <a:pt x="689" y="792"/>
                  </a:cubicBezTo>
                  <a:cubicBezTo>
                    <a:pt x="703" y="792"/>
                    <a:pt x="718" y="793"/>
                    <a:pt x="732" y="793"/>
                  </a:cubicBezTo>
                  <a:cubicBezTo>
                    <a:pt x="1107" y="793"/>
                    <a:pt x="1404" y="631"/>
                    <a:pt x="1404" y="422"/>
                  </a:cubicBezTo>
                  <a:cubicBezTo>
                    <a:pt x="1416" y="205"/>
                    <a:pt x="1123" y="14"/>
                    <a:pt x="727" y="1"/>
                  </a:cubicBezTo>
                  <a:cubicBezTo>
                    <a:pt x="713" y="0"/>
                    <a:pt x="699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5311B76-8CCA-4C86-8D2E-4D10A1B64B06}"/>
              </a:ext>
            </a:extLst>
          </p:cNvPr>
          <p:cNvSpPr txBox="1"/>
          <p:nvPr/>
        </p:nvSpPr>
        <p:spPr>
          <a:xfrm>
            <a:off x="4221641" y="2050769"/>
            <a:ext cx="4823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- Góc nào không vuông ?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CD6618B-5406-451F-B82D-697244675034}"/>
              </a:ext>
            </a:extLst>
          </p:cNvPr>
          <p:cNvCxnSpPr>
            <a:cxnSpLocks/>
          </p:cNvCxnSpPr>
          <p:nvPr/>
        </p:nvCxnSpPr>
        <p:spPr>
          <a:xfrm>
            <a:off x="4431116" y="3161497"/>
            <a:ext cx="0" cy="1844460"/>
          </a:xfrm>
          <a:prstGeom prst="line">
            <a:avLst/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49F48B52-B260-4DFD-B306-2B7676C89EED}"/>
              </a:ext>
            </a:extLst>
          </p:cNvPr>
          <p:cNvCxnSpPr>
            <a:cxnSpLocks/>
          </p:cNvCxnSpPr>
          <p:nvPr/>
        </p:nvCxnSpPr>
        <p:spPr>
          <a:xfrm flipH="1">
            <a:off x="4415618" y="3161497"/>
            <a:ext cx="2609746" cy="0"/>
          </a:xfrm>
          <a:prstGeom prst="line">
            <a:avLst/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FCCA6E61-114F-4B5A-BCD2-C44A85C354FC}"/>
              </a:ext>
            </a:extLst>
          </p:cNvPr>
          <p:cNvCxnSpPr>
            <a:cxnSpLocks/>
          </p:cNvCxnSpPr>
          <p:nvPr/>
        </p:nvCxnSpPr>
        <p:spPr>
          <a:xfrm flipH="1">
            <a:off x="4431117" y="5005957"/>
            <a:ext cx="4410558" cy="0"/>
          </a:xfrm>
          <a:prstGeom prst="line">
            <a:avLst/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B92372D5-F151-45D5-ACB2-505E4DF44E6D}"/>
              </a:ext>
            </a:extLst>
          </p:cNvPr>
          <p:cNvCxnSpPr>
            <a:cxnSpLocks/>
          </p:cNvCxnSpPr>
          <p:nvPr/>
        </p:nvCxnSpPr>
        <p:spPr>
          <a:xfrm flipH="1" flipV="1">
            <a:off x="7040863" y="3161498"/>
            <a:ext cx="1800812" cy="1827365"/>
          </a:xfrm>
          <a:prstGeom prst="line">
            <a:avLst/>
          </a:prstGeom>
          <a:ln w="508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2C60B7E-ED06-4A60-A4F1-4E4B5C9C8FEB}"/>
              </a:ext>
            </a:extLst>
          </p:cNvPr>
          <p:cNvSpPr txBox="1"/>
          <p:nvPr/>
        </p:nvSpPr>
        <p:spPr>
          <a:xfrm>
            <a:off x="3950672" y="2809181"/>
            <a:ext cx="433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M</a:t>
            </a:r>
            <a:endParaRPr lang="en-US" sz="28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09064BA-6D63-4D0F-BDBB-273833A4B41C}"/>
              </a:ext>
            </a:extLst>
          </p:cNvPr>
          <p:cNvSpPr txBox="1"/>
          <p:nvPr/>
        </p:nvSpPr>
        <p:spPr>
          <a:xfrm>
            <a:off x="7024955" y="2796083"/>
            <a:ext cx="433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endParaRPr lang="en-US" sz="28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07A1D11-3D0B-4821-BE55-8BC5E17942D3}"/>
              </a:ext>
            </a:extLst>
          </p:cNvPr>
          <p:cNvSpPr txBox="1"/>
          <p:nvPr/>
        </p:nvSpPr>
        <p:spPr>
          <a:xfrm>
            <a:off x="8827444" y="4646634"/>
            <a:ext cx="433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P</a:t>
            </a:r>
            <a:endParaRPr lang="en-US" sz="28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9A44E5F-9D64-4744-B9B9-5CA6F5D0203A}"/>
              </a:ext>
            </a:extLst>
          </p:cNvPr>
          <p:cNvSpPr txBox="1"/>
          <p:nvPr/>
        </p:nvSpPr>
        <p:spPr>
          <a:xfrm>
            <a:off x="3965154" y="4615638"/>
            <a:ext cx="433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Q</a:t>
            </a:r>
            <a:endParaRPr lang="en-US" sz="2800" dirty="0"/>
          </a:p>
        </p:txBody>
      </p:sp>
      <p:pic>
        <p:nvPicPr>
          <p:cNvPr id="80" name="Picture 2">
            <a:extLst>
              <a:ext uri="{FF2B5EF4-FFF2-40B4-BE49-F238E27FC236}">
                <a16:creationId xmlns:a16="http://schemas.microsoft.com/office/drawing/2014/main" xmlns="" id="{8DE5B9FE-18BC-41FF-A8D4-DC11E480F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4298" y="3983343"/>
            <a:ext cx="962874" cy="10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>
            <a:extLst>
              <a:ext uri="{FF2B5EF4-FFF2-40B4-BE49-F238E27FC236}">
                <a16:creationId xmlns:a16="http://schemas.microsoft.com/office/drawing/2014/main" xmlns="" id="{D9CE9EDA-F815-4878-8597-A421229A5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60902" y="3178545"/>
            <a:ext cx="972438" cy="10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xmlns="" id="{27774DA5-72CB-40E6-8204-E313E0D59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7584" y="3096563"/>
            <a:ext cx="934829" cy="104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xmlns="" id="{38D80E28-47F2-45CD-B61C-F2F9F961C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447629" y="3971522"/>
            <a:ext cx="1046662" cy="10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DE37EE5C-F229-44DD-A1BB-BFC1BA64E366}"/>
              </a:ext>
            </a:extLst>
          </p:cNvPr>
          <p:cNvSpPr txBox="1"/>
          <p:nvPr/>
        </p:nvSpPr>
        <p:spPr>
          <a:xfrm>
            <a:off x="3900962" y="5649651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- Góc </a:t>
            </a:r>
            <a:r>
              <a:rPr lang="en" sz="2800" b="1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MQP</a:t>
            </a:r>
            <a:r>
              <a:rPr lang="en" sz="280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và góc </a:t>
            </a:r>
            <a:r>
              <a:rPr lang="en" sz="2800" b="1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QMN</a:t>
            </a:r>
            <a:r>
              <a:rPr lang="en" sz="280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vuông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C5BE6BB-56C3-4FC7-9D16-713D09AEC317}"/>
              </a:ext>
            </a:extLst>
          </p:cNvPr>
          <p:cNvSpPr txBox="1"/>
          <p:nvPr/>
        </p:nvSpPr>
        <p:spPr>
          <a:xfrm>
            <a:off x="3913880" y="6267000"/>
            <a:ext cx="7861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- Góc </a:t>
            </a:r>
            <a:r>
              <a:rPr lang="en" sz="2800" b="1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MNQ</a:t>
            </a:r>
            <a:r>
              <a:rPr lang="en" sz="280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và góc </a:t>
            </a:r>
            <a:r>
              <a:rPr lang="en" sz="2800" b="1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QPN </a:t>
            </a:r>
            <a:r>
              <a:rPr lang="en" sz="280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không vuông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2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4"/>
          <p:cNvSpPr txBox="1">
            <a:spLocks noGrp="1"/>
          </p:cNvSpPr>
          <p:nvPr>
            <p:ph type="title"/>
          </p:nvPr>
        </p:nvSpPr>
        <p:spPr>
          <a:xfrm>
            <a:off x="2533031" y="1954977"/>
            <a:ext cx="7863300" cy="2642059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-US" sz="8000"/>
              <a:t>Chào tạm biệt </a:t>
            </a:r>
            <a:br>
              <a:rPr lang="en-US" sz="8000"/>
            </a:br>
            <a:r>
              <a:rPr lang="en-US" sz="8000"/>
              <a:t>các con</a:t>
            </a:r>
            <a:endParaRPr sz="8000" dirty="0"/>
          </a:p>
        </p:txBody>
      </p:sp>
      <p:grpSp>
        <p:nvGrpSpPr>
          <p:cNvPr id="947" name="Google Shape;947;p34"/>
          <p:cNvGrpSpPr/>
          <p:nvPr/>
        </p:nvGrpSpPr>
        <p:grpSpPr>
          <a:xfrm>
            <a:off x="1257537" y="596039"/>
            <a:ext cx="855483" cy="857174"/>
            <a:chOff x="6306544" y="1972983"/>
            <a:chExt cx="689072" cy="690434"/>
          </a:xfrm>
        </p:grpSpPr>
        <p:sp>
          <p:nvSpPr>
            <p:cNvPr id="948" name="Google Shape;948;p34"/>
            <p:cNvSpPr/>
            <p:nvPr/>
          </p:nvSpPr>
          <p:spPr>
            <a:xfrm>
              <a:off x="6306544" y="1985527"/>
              <a:ext cx="689072" cy="677602"/>
            </a:xfrm>
            <a:custGeom>
              <a:avLst/>
              <a:gdLst/>
              <a:ahLst/>
              <a:cxnLst/>
              <a:rect l="l" t="t" r="r" b="b"/>
              <a:pathLst>
                <a:path w="19225" h="18905" extrusionOk="0">
                  <a:moveTo>
                    <a:pt x="8422" y="0"/>
                  </a:moveTo>
                  <a:cubicBezTo>
                    <a:pt x="8023" y="0"/>
                    <a:pt x="7632" y="248"/>
                    <a:pt x="7503" y="701"/>
                  </a:cubicBezTo>
                  <a:lnTo>
                    <a:pt x="6253" y="5192"/>
                  </a:lnTo>
                  <a:cubicBezTo>
                    <a:pt x="6125" y="5690"/>
                    <a:pt x="5755" y="6086"/>
                    <a:pt x="5270" y="6252"/>
                  </a:cubicBezTo>
                  <a:lnTo>
                    <a:pt x="855" y="7783"/>
                  </a:lnTo>
                  <a:cubicBezTo>
                    <a:pt x="115" y="8051"/>
                    <a:pt x="0" y="9033"/>
                    <a:pt x="638" y="9480"/>
                  </a:cubicBezTo>
                  <a:lnTo>
                    <a:pt x="4543" y="12045"/>
                  </a:lnTo>
                  <a:cubicBezTo>
                    <a:pt x="4964" y="12326"/>
                    <a:pt x="5232" y="12810"/>
                    <a:pt x="5245" y="13321"/>
                  </a:cubicBezTo>
                  <a:lnTo>
                    <a:pt x="5321" y="17978"/>
                  </a:lnTo>
                  <a:cubicBezTo>
                    <a:pt x="5339" y="18532"/>
                    <a:pt x="5802" y="18904"/>
                    <a:pt x="6288" y="18904"/>
                  </a:cubicBezTo>
                  <a:cubicBezTo>
                    <a:pt x="6486" y="18904"/>
                    <a:pt x="6688" y="18842"/>
                    <a:pt x="6865" y="18706"/>
                  </a:cubicBezTo>
                  <a:lnTo>
                    <a:pt x="10528" y="15796"/>
                  </a:lnTo>
                  <a:cubicBezTo>
                    <a:pt x="10803" y="15566"/>
                    <a:pt x="11146" y="15446"/>
                    <a:pt x="11492" y="15446"/>
                  </a:cubicBezTo>
                  <a:cubicBezTo>
                    <a:pt x="11644" y="15446"/>
                    <a:pt x="11796" y="15469"/>
                    <a:pt x="11944" y="15516"/>
                  </a:cubicBezTo>
                  <a:lnTo>
                    <a:pt x="16410" y="16881"/>
                  </a:lnTo>
                  <a:cubicBezTo>
                    <a:pt x="16502" y="16908"/>
                    <a:pt x="16593" y="16920"/>
                    <a:pt x="16682" y="16920"/>
                  </a:cubicBezTo>
                  <a:cubicBezTo>
                    <a:pt x="17317" y="16920"/>
                    <a:pt x="17819" y="16280"/>
                    <a:pt x="17584" y="15631"/>
                  </a:cubicBezTo>
                  <a:lnTo>
                    <a:pt x="15938" y="11266"/>
                  </a:lnTo>
                  <a:cubicBezTo>
                    <a:pt x="15759" y="10782"/>
                    <a:pt x="15823" y="10246"/>
                    <a:pt x="16117" y="9825"/>
                  </a:cubicBezTo>
                  <a:lnTo>
                    <a:pt x="18796" y="5996"/>
                  </a:lnTo>
                  <a:cubicBezTo>
                    <a:pt x="19224" y="5355"/>
                    <a:pt x="18759" y="4503"/>
                    <a:pt x="18001" y="4503"/>
                  </a:cubicBezTo>
                  <a:cubicBezTo>
                    <a:pt x="17989" y="4503"/>
                    <a:pt x="17978" y="4503"/>
                    <a:pt x="17967" y="4503"/>
                  </a:cubicBezTo>
                  <a:lnTo>
                    <a:pt x="13309" y="4708"/>
                  </a:lnTo>
                  <a:cubicBezTo>
                    <a:pt x="13283" y="4709"/>
                    <a:pt x="13257" y="4709"/>
                    <a:pt x="13231" y="4709"/>
                  </a:cubicBezTo>
                  <a:cubicBezTo>
                    <a:pt x="12738" y="4709"/>
                    <a:pt x="12286" y="4483"/>
                    <a:pt x="11995" y="4095"/>
                  </a:cubicBezTo>
                  <a:lnTo>
                    <a:pt x="9175" y="369"/>
                  </a:lnTo>
                  <a:cubicBezTo>
                    <a:pt x="8977" y="119"/>
                    <a:pt x="8698" y="0"/>
                    <a:pt x="8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6769844" y="1972983"/>
              <a:ext cx="133585" cy="127169"/>
            </a:xfrm>
            <a:custGeom>
              <a:avLst/>
              <a:gdLst/>
              <a:ahLst/>
              <a:cxnLst/>
              <a:rect l="l" t="t" r="r" b="b"/>
              <a:pathLst>
                <a:path w="3727" h="3548" extrusionOk="0">
                  <a:moveTo>
                    <a:pt x="1970" y="0"/>
                  </a:moveTo>
                  <a:cubicBezTo>
                    <a:pt x="1909" y="0"/>
                    <a:pt x="1847" y="30"/>
                    <a:pt x="1813" y="94"/>
                  </a:cubicBezTo>
                  <a:lnTo>
                    <a:pt x="1353" y="847"/>
                  </a:lnTo>
                  <a:cubicBezTo>
                    <a:pt x="1302" y="936"/>
                    <a:pt x="1213" y="987"/>
                    <a:pt x="1111" y="1000"/>
                  </a:cubicBezTo>
                  <a:lnTo>
                    <a:pt x="230" y="1038"/>
                  </a:lnTo>
                  <a:cubicBezTo>
                    <a:pt x="77" y="1051"/>
                    <a:pt x="1" y="1229"/>
                    <a:pt x="103" y="1344"/>
                  </a:cubicBezTo>
                  <a:lnTo>
                    <a:pt x="677" y="2021"/>
                  </a:lnTo>
                  <a:cubicBezTo>
                    <a:pt x="741" y="2084"/>
                    <a:pt x="766" y="2186"/>
                    <a:pt x="741" y="2288"/>
                  </a:cubicBezTo>
                  <a:lnTo>
                    <a:pt x="511" y="3143"/>
                  </a:lnTo>
                  <a:cubicBezTo>
                    <a:pt x="490" y="3271"/>
                    <a:pt x="584" y="3373"/>
                    <a:pt x="698" y="3373"/>
                  </a:cubicBezTo>
                  <a:cubicBezTo>
                    <a:pt x="720" y="3373"/>
                    <a:pt x="743" y="3369"/>
                    <a:pt x="766" y="3360"/>
                  </a:cubicBezTo>
                  <a:lnTo>
                    <a:pt x="1583" y="3016"/>
                  </a:lnTo>
                  <a:cubicBezTo>
                    <a:pt x="1618" y="3001"/>
                    <a:pt x="1655" y="2994"/>
                    <a:pt x="1693" y="2994"/>
                  </a:cubicBezTo>
                  <a:cubicBezTo>
                    <a:pt x="1751" y="2994"/>
                    <a:pt x="1810" y="3010"/>
                    <a:pt x="1864" y="3041"/>
                  </a:cubicBezTo>
                  <a:lnTo>
                    <a:pt x="2604" y="3513"/>
                  </a:lnTo>
                  <a:cubicBezTo>
                    <a:pt x="2637" y="3537"/>
                    <a:pt x="2672" y="3547"/>
                    <a:pt x="2706" y="3547"/>
                  </a:cubicBezTo>
                  <a:cubicBezTo>
                    <a:pt x="2801" y="3547"/>
                    <a:pt x="2884" y="3464"/>
                    <a:pt x="2884" y="3360"/>
                  </a:cubicBezTo>
                  <a:lnTo>
                    <a:pt x="2808" y="2467"/>
                  </a:lnTo>
                  <a:cubicBezTo>
                    <a:pt x="2808" y="2378"/>
                    <a:pt x="2846" y="2276"/>
                    <a:pt x="2923" y="2225"/>
                  </a:cubicBezTo>
                  <a:lnTo>
                    <a:pt x="3612" y="1650"/>
                  </a:lnTo>
                  <a:cubicBezTo>
                    <a:pt x="3727" y="1561"/>
                    <a:pt x="3688" y="1370"/>
                    <a:pt x="3535" y="1331"/>
                  </a:cubicBezTo>
                  <a:lnTo>
                    <a:pt x="2668" y="1127"/>
                  </a:lnTo>
                  <a:cubicBezTo>
                    <a:pt x="2578" y="1115"/>
                    <a:pt x="2502" y="1038"/>
                    <a:pt x="2463" y="949"/>
                  </a:cubicBezTo>
                  <a:lnTo>
                    <a:pt x="2144" y="119"/>
                  </a:lnTo>
                  <a:cubicBezTo>
                    <a:pt x="2117" y="43"/>
                    <a:pt x="2043" y="0"/>
                    <a:pt x="1970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6365541" y="2466175"/>
              <a:ext cx="72760" cy="69176"/>
            </a:xfrm>
            <a:custGeom>
              <a:avLst/>
              <a:gdLst/>
              <a:ahLst/>
              <a:cxnLst/>
              <a:rect l="l" t="t" r="r" b="b"/>
              <a:pathLst>
                <a:path w="2030" h="1930" extrusionOk="0">
                  <a:moveTo>
                    <a:pt x="559" y="0"/>
                  </a:moveTo>
                  <a:cubicBezTo>
                    <a:pt x="500" y="0"/>
                    <a:pt x="450" y="46"/>
                    <a:pt x="460" y="115"/>
                  </a:cubicBezTo>
                  <a:lnTo>
                    <a:pt x="498" y="587"/>
                  </a:lnTo>
                  <a:cubicBezTo>
                    <a:pt x="511" y="638"/>
                    <a:pt x="485" y="689"/>
                    <a:pt x="447" y="728"/>
                  </a:cubicBezTo>
                  <a:lnTo>
                    <a:pt x="64" y="1034"/>
                  </a:lnTo>
                  <a:cubicBezTo>
                    <a:pt x="0" y="1085"/>
                    <a:pt x="26" y="1187"/>
                    <a:pt x="102" y="1212"/>
                  </a:cubicBezTo>
                  <a:lnTo>
                    <a:pt x="587" y="1315"/>
                  </a:lnTo>
                  <a:cubicBezTo>
                    <a:pt x="638" y="1327"/>
                    <a:pt x="676" y="1366"/>
                    <a:pt x="702" y="1417"/>
                  </a:cubicBezTo>
                  <a:lnTo>
                    <a:pt x="881" y="1863"/>
                  </a:lnTo>
                  <a:cubicBezTo>
                    <a:pt x="895" y="1907"/>
                    <a:pt x="934" y="1930"/>
                    <a:pt x="975" y="1930"/>
                  </a:cubicBezTo>
                  <a:cubicBezTo>
                    <a:pt x="1006" y="1930"/>
                    <a:pt x="1037" y="1916"/>
                    <a:pt x="1059" y="1889"/>
                  </a:cubicBezTo>
                  <a:lnTo>
                    <a:pt x="1302" y="1468"/>
                  </a:lnTo>
                  <a:cubicBezTo>
                    <a:pt x="1327" y="1429"/>
                    <a:pt x="1378" y="1391"/>
                    <a:pt x="1429" y="1391"/>
                  </a:cubicBezTo>
                  <a:lnTo>
                    <a:pt x="1914" y="1366"/>
                  </a:lnTo>
                  <a:cubicBezTo>
                    <a:pt x="1991" y="1353"/>
                    <a:pt x="2029" y="1264"/>
                    <a:pt x="1978" y="1200"/>
                  </a:cubicBezTo>
                  <a:lnTo>
                    <a:pt x="1659" y="830"/>
                  </a:lnTo>
                  <a:cubicBezTo>
                    <a:pt x="1634" y="791"/>
                    <a:pt x="1621" y="740"/>
                    <a:pt x="1634" y="689"/>
                  </a:cubicBezTo>
                  <a:lnTo>
                    <a:pt x="1748" y="217"/>
                  </a:lnTo>
                  <a:cubicBezTo>
                    <a:pt x="1770" y="152"/>
                    <a:pt x="1718" y="97"/>
                    <a:pt x="1655" y="97"/>
                  </a:cubicBezTo>
                  <a:cubicBezTo>
                    <a:pt x="1644" y="97"/>
                    <a:pt x="1632" y="98"/>
                    <a:pt x="1621" y="102"/>
                  </a:cubicBezTo>
                  <a:lnTo>
                    <a:pt x="1174" y="294"/>
                  </a:lnTo>
                  <a:cubicBezTo>
                    <a:pt x="1153" y="299"/>
                    <a:pt x="1130" y="302"/>
                    <a:pt x="1107" y="302"/>
                  </a:cubicBezTo>
                  <a:cubicBezTo>
                    <a:pt x="1075" y="302"/>
                    <a:pt x="1043" y="296"/>
                    <a:pt x="1021" y="281"/>
                  </a:cubicBezTo>
                  <a:lnTo>
                    <a:pt x="613" y="13"/>
                  </a:lnTo>
                  <a:cubicBezTo>
                    <a:pt x="595" y="4"/>
                    <a:pt x="577" y="0"/>
                    <a:pt x="559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6497262" y="2501624"/>
              <a:ext cx="447995" cy="161793"/>
            </a:xfrm>
            <a:custGeom>
              <a:avLst/>
              <a:gdLst/>
              <a:ahLst/>
              <a:cxnLst/>
              <a:rect l="l" t="t" r="r" b="b"/>
              <a:pathLst>
                <a:path w="12499" h="4514" extrusionOk="0">
                  <a:moveTo>
                    <a:pt x="5963" y="0"/>
                  </a:moveTo>
                  <a:cubicBezTo>
                    <a:pt x="5618" y="0"/>
                    <a:pt x="5277" y="117"/>
                    <a:pt x="5002" y="338"/>
                  </a:cubicBezTo>
                  <a:lnTo>
                    <a:pt x="1353" y="3248"/>
                  </a:lnTo>
                  <a:cubicBezTo>
                    <a:pt x="1176" y="3387"/>
                    <a:pt x="965" y="3454"/>
                    <a:pt x="757" y="3454"/>
                  </a:cubicBezTo>
                  <a:cubicBezTo>
                    <a:pt x="469" y="3454"/>
                    <a:pt x="185" y="3326"/>
                    <a:pt x="0" y="3082"/>
                  </a:cubicBezTo>
                  <a:lnTo>
                    <a:pt x="0" y="3082"/>
                  </a:lnTo>
                  <a:lnTo>
                    <a:pt x="13" y="3579"/>
                  </a:lnTo>
                  <a:cubicBezTo>
                    <a:pt x="31" y="4139"/>
                    <a:pt x="483" y="4513"/>
                    <a:pt x="967" y="4513"/>
                  </a:cubicBezTo>
                  <a:cubicBezTo>
                    <a:pt x="1168" y="4513"/>
                    <a:pt x="1374" y="4449"/>
                    <a:pt x="1557" y="4307"/>
                  </a:cubicBezTo>
                  <a:lnTo>
                    <a:pt x="5207" y="1397"/>
                  </a:lnTo>
                  <a:cubicBezTo>
                    <a:pt x="5481" y="1176"/>
                    <a:pt x="5822" y="1059"/>
                    <a:pt x="6167" y="1059"/>
                  </a:cubicBezTo>
                  <a:cubicBezTo>
                    <a:pt x="6320" y="1059"/>
                    <a:pt x="6474" y="1082"/>
                    <a:pt x="6623" y="1129"/>
                  </a:cubicBezTo>
                  <a:lnTo>
                    <a:pt x="11089" y="2482"/>
                  </a:lnTo>
                  <a:cubicBezTo>
                    <a:pt x="11181" y="2509"/>
                    <a:pt x="11272" y="2521"/>
                    <a:pt x="11361" y="2521"/>
                  </a:cubicBezTo>
                  <a:cubicBezTo>
                    <a:pt x="11996" y="2521"/>
                    <a:pt x="12498" y="1881"/>
                    <a:pt x="12263" y="1232"/>
                  </a:cubicBezTo>
                  <a:lnTo>
                    <a:pt x="12085" y="759"/>
                  </a:lnTo>
                  <a:cubicBezTo>
                    <a:pt x="11969" y="1189"/>
                    <a:pt x="11579" y="1464"/>
                    <a:pt x="11161" y="1464"/>
                  </a:cubicBezTo>
                  <a:cubicBezTo>
                    <a:pt x="11069" y="1464"/>
                    <a:pt x="10977" y="1450"/>
                    <a:pt x="10885" y="1423"/>
                  </a:cubicBezTo>
                  <a:lnTo>
                    <a:pt x="6419" y="70"/>
                  </a:lnTo>
                  <a:cubicBezTo>
                    <a:pt x="6270" y="23"/>
                    <a:pt x="6116" y="0"/>
                    <a:pt x="5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6310630" y="2282769"/>
              <a:ext cx="177062" cy="154159"/>
            </a:xfrm>
            <a:custGeom>
              <a:avLst/>
              <a:gdLst/>
              <a:ahLst/>
              <a:cxnLst/>
              <a:rect l="l" t="t" r="r" b="b"/>
              <a:pathLst>
                <a:path w="4940" h="4301" extrusionOk="0">
                  <a:moveTo>
                    <a:pt x="192" y="0"/>
                  </a:moveTo>
                  <a:cubicBezTo>
                    <a:pt x="1" y="421"/>
                    <a:pt x="154" y="919"/>
                    <a:pt x="537" y="1174"/>
                  </a:cubicBezTo>
                  <a:lnTo>
                    <a:pt x="4429" y="3752"/>
                  </a:lnTo>
                  <a:cubicBezTo>
                    <a:pt x="4633" y="3892"/>
                    <a:pt x="4812" y="4071"/>
                    <a:pt x="4939" y="4301"/>
                  </a:cubicBezTo>
                  <a:lnTo>
                    <a:pt x="4939" y="3969"/>
                  </a:lnTo>
                  <a:cubicBezTo>
                    <a:pt x="4926" y="3446"/>
                    <a:pt x="4659" y="2973"/>
                    <a:pt x="4225" y="2693"/>
                  </a:cubicBezTo>
                  <a:lnTo>
                    <a:pt x="333" y="115"/>
                  </a:lnTo>
                  <a:cubicBezTo>
                    <a:pt x="282" y="77"/>
                    <a:pt x="231" y="39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864074" y="2156998"/>
              <a:ext cx="125807" cy="205378"/>
            </a:xfrm>
            <a:custGeom>
              <a:avLst/>
              <a:gdLst/>
              <a:ahLst/>
              <a:cxnLst/>
              <a:rect l="l" t="t" r="r" b="b"/>
              <a:pathLst>
                <a:path w="3510" h="5730" extrusionOk="0">
                  <a:moveTo>
                    <a:pt x="3127" y="0"/>
                  </a:moveTo>
                  <a:cubicBezTo>
                    <a:pt x="3101" y="51"/>
                    <a:pt x="3063" y="102"/>
                    <a:pt x="3037" y="153"/>
                  </a:cubicBezTo>
                  <a:lnTo>
                    <a:pt x="370" y="3981"/>
                  </a:lnTo>
                  <a:cubicBezTo>
                    <a:pt x="77" y="4402"/>
                    <a:pt x="0" y="4938"/>
                    <a:pt x="179" y="5411"/>
                  </a:cubicBezTo>
                  <a:lnTo>
                    <a:pt x="307" y="5730"/>
                  </a:lnTo>
                  <a:cubicBezTo>
                    <a:pt x="332" y="5487"/>
                    <a:pt x="421" y="5245"/>
                    <a:pt x="562" y="5041"/>
                  </a:cubicBezTo>
                  <a:lnTo>
                    <a:pt x="3241" y="1212"/>
                  </a:lnTo>
                  <a:cubicBezTo>
                    <a:pt x="3509" y="830"/>
                    <a:pt x="3458" y="319"/>
                    <a:pt x="3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6547119" y="2306318"/>
              <a:ext cx="60861" cy="40251"/>
            </a:xfrm>
            <a:custGeom>
              <a:avLst/>
              <a:gdLst/>
              <a:ahLst/>
              <a:cxnLst/>
              <a:rect l="l" t="t" r="r" b="b"/>
              <a:pathLst>
                <a:path w="1698" h="1123" extrusionOk="0">
                  <a:moveTo>
                    <a:pt x="962" y="1"/>
                  </a:moveTo>
                  <a:cubicBezTo>
                    <a:pt x="894" y="1"/>
                    <a:pt x="824" y="7"/>
                    <a:pt x="753" y="20"/>
                  </a:cubicBezTo>
                  <a:cubicBezTo>
                    <a:pt x="319" y="109"/>
                    <a:pt x="0" y="415"/>
                    <a:pt x="64" y="709"/>
                  </a:cubicBezTo>
                  <a:cubicBezTo>
                    <a:pt x="107" y="965"/>
                    <a:pt x="399" y="1123"/>
                    <a:pt x="748" y="1123"/>
                  </a:cubicBezTo>
                  <a:cubicBezTo>
                    <a:pt x="816" y="1123"/>
                    <a:pt x="886" y="1117"/>
                    <a:pt x="957" y="1104"/>
                  </a:cubicBezTo>
                  <a:cubicBezTo>
                    <a:pt x="1391" y="1015"/>
                    <a:pt x="1697" y="709"/>
                    <a:pt x="1646" y="415"/>
                  </a:cubicBezTo>
                  <a:cubicBezTo>
                    <a:pt x="1604" y="159"/>
                    <a:pt x="1311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6719521" y="2273414"/>
              <a:ext cx="60896" cy="40215"/>
            </a:xfrm>
            <a:custGeom>
              <a:avLst/>
              <a:gdLst/>
              <a:ahLst/>
              <a:cxnLst/>
              <a:rect l="l" t="t" r="r" b="b"/>
              <a:pathLst>
                <a:path w="1699" h="1122" extrusionOk="0">
                  <a:moveTo>
                    <a:pt x="956" y="0"/>
                  </a:moveTo>
                  <a:cubicBezTo>
                    <a:pt x="886" y="0"/>
                    <a:pt x="814" y="6"/>
                    <a:pt x="741" y="19"/>
                  </a:cubicBezTo>
                  <a:cubicBezTo>
                    <a:pt x="307" y="108"/>
                    <a:pt x="1" y="414"/>
                    <a:pt x="52" y="708"/>
                  </a:cubicBezTo>
                  <a:cubicBezTo>
                    <a:pt x="105" y="964"/>
                    <a:pt x="391" y="1122"/>
                    <a:pt x="744" y="1122"/>
                  </a:cubicBezTo>
                  <a:cubicBezTo>
                    <a:pt x="813" y="1122"/>
                    <a:pt x="885" y="1116"/>
                    <a:pt x="958" y="1103"/>
                  </a:cubicBezTo>
                  <a:cubicBezTo>
                    <a:pt x="1392" y="1014"/>
                    <a:pt x="1698" y="708"/>
                    <a:pt x="1647" y="402"/>
                  </a:cubicBezTo>
                  <a:cubicBezTo>
                    <a:pt x="1594" y="156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6561742" y="2225135"/>
              <a:ext cx="61327" cy="52617"/>
            </a:xfrm>
            <a:custGeom>
              <a:avLst/>
              <a:gdLst/>
              <a:ahLst/>
              <a:cxnLst/>
              <a:rect l="l" t="t" r="r" b="b"/>
              <a:pathLst>
                <a:path w="1711" h="1468" fill="none" extrusionOk="0">
                  <a:moveTo>
                    <a:pt x="141" y="1468"/>
                  </a:moveTo>
                  <a:cubicBezTo>
                    <a:pt x="0" y="792"/>
                    <a:pt x="256" y="166"/>
                    <a:pt x="690" y="90"/>
                  </a:cubicBezTo>
                  <a:cubicBezTo>
                    <a:pt x="1123" y="0"/>
                    <a:pt x="1583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681134" y="2202267"/>
              <a:ext cx="61291" cy="52617"/>
            </a:xfrm>
            <a:custGeom>
              <a:avLst/>
              <a:gdLst/>
              <a:ahLst/>
              <a:cxnLst/>
              <a:rect l="l" t="t" r="r" b="b"/>
              <a:pathLst>
                <a:path w="1710" h="1468" fill="none" extrusionOk="0">
                  <a:moveTo>
                    <a:pt x="128" y="1468"/>
                  </a:moveTo>
                  <a:cubicBezTo>
                    <a:pt x="0" y="792"/>
                    <a:pt x="255" y="166"/>
                    <a:pt x="689" y="90"/>
                  </a:cubicBezTo>
                  <a:cubicBezTo>
                    <a:pt x="1123" y="0"/>
                    <a:pt x="1582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6578660" y="2299579"/>
              <a:ext cx="174302" cy="141184"/>
            </a:xfrm>
            <a:custGeom>
              <a:avLst/>
              <a:gdLst/>
              <a:ahLst/>
              <a:cxnLst/>
              <a:rect l="l" t="t" r="r" b="b"/>
              <a:pathLst>
                <a:path w="4863" h="3939" extrusionOk="0">
                  <a:moveTo>
                    <a:pt x="4669" y="0"/>
                  </a:moveTo>
                  <a:cubicBezTo>
                    <a:pt x="4644" y="0"/>
                    <a:pt x="4619" y="5"/>
                    <a:pt x="4594" y="16"/>
                  </a:cubicBezTo>
                  <a:cubicBezTo>
                    <a:pt x="3918" y="361"/>
                    <a:pt x="3204" y="590"/>
                    <a:pt x="2463" y="731"/>
                  </a:cubicBezTo>
                  <a:cubicBezTo>
                    <a:pt x="1950" y="837"/>
                    <a:pt x="1431" y="888"/>
                    <a:pt x="910" y="888"/>
                  </a:cubicBezTo>
                  <a:cubicBezTo>
                    <a:pt x="679" y="888"/>
                    <a:pt x="448" y="878"/>
                    <a:pt x="218" y="858"/>
                  </a:cubicBezTo>
                  <a:cubicBezTo>
                    <a:pt x="90" y="858"/>
                    <a:pt x="1" y="973"/>
                    <a:pt x="39" y="1088"/>
                  </a:cubicBezTo>
                  <a:cubicBezTo>
                    <a:pt x="349" y="1900"/>
                    <a:pt x="1273" y="3939"/>
                    <a:pt x="2759" y="3939"/>
                  </a:cubicBezTo>
                  <a:cubicBezTo>
                    <a:pt x="2862" y="3939"/>
                    <a:pt x="2968" y="3929"/>
                    <a:pt x="3076" y="3908"/>
                  </a:cubicBezTo>
                  <a:cubicBezTo>
                    <a:pt x="4735" y="3589"/>
                    <a:pt x="4862" y="1088"/>
                    <a:pt x="4850" y="169"/>
                  </a:cubicBezTo>
                  <a:cubicBezTo>
                    <a:pt x="4840" y="69"/>
                    <a:pt x="4759" y="0"/>
                    <a:pt x="4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6645435" y="2441982"/>
              <a:ext cx="91972" cy="40215"/>
            </a:xfrm>
            <a:custGeom>
              <a:avLst/>
              <a:gdLst/>
              <a:ahLst/>
              <a:cxnLst/>
              <a:rect l="l" t="t" r="r" b="b"/>
              <a:pathLst>
                <a:path w="2566" h="1122" extrusionOk="0">
                  <a:moveTo>
                    <a:pt x="2388" y="1"/>
                  </a:moveTo>
                  <a:cubicBezTo>
                    <a:pt x="2232" y="1"/>
                    <a:pt x="1865" y="416"/>
                    <a:pt x="1315" y="509"/>
                  </a:cubicBezTo>
                  <a:cubicBezTo>
                    <a:pt x="1210" y="532"/>
                    <a:pt x="1106" y="541"/>
                    <a:pt x="1007" y="541"/>
                  </a:cubicBezTo>
                  <a:cubicBezTo>
                    <a:pt x="650" y="541"/>
                    <a:pt x="343" y="426"/>
                    <a:pt x="191" y="426"/>
                  </a:cubicBezTo>
                  <a:cubicBezTo>
                    <a:pt x="149" y="426"/>
                    <a:pt x="119" y="435"/>
                    <a:pt x="103" y="458"/>
                  </a:cubicBezTo>
                  <a:cubicBezTo>
                    <a:pt x="0" y="561"/>
                    <a:pt x="478" y="1122"/>
                    <a:pt x="1173" y="1122"/>
                  </a:cubicBezTo>
                  <a:cubicBezTo>
                    <a:pt x="1256" y="1122"/>
                    <a:pt x="1342" y="1114"/>
                    <a:pt x="1430" y="1096"/>
                  </a:cubicBezTo>
                  <a:cubicBezTo>
                    <a:pt x="2259" y="943"/>
                    <a:pt x="2566" y="75"/>
                    <a:pt x="2425" y="12"/>
                  </a:cubicBezTo>
                  <a:cubicBezTo>
                    <a:pt x="2415" y="4"/>
                    <a:pt x="2402" y="1"/>
                    <a:pt x="2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0" name="Google Shape;960;p34"/>
          <p:cNvGrpSpPr/>
          <p:nvPr/>
        </p:nvGrpSpPr>
        <p:grpSpPr>
          <a:xfrm flipH="1">
            <a:off x="9989422" y="5262284"/>
            <a:ext cx="1241915" cy="1244369"/>
            <a:chOff x="6306544" y="1972983"/>
            <a:chExt cx="689072" cy="690434"/>
          </a:xfrm>
        </p:grpSpPr>
        <p:sp>
          <p:nvSpPr>
            <p:cNvPr id="961" name="Google Shape;961;p34"/>
            <p:cNvSpPr/>
            <p:nvPr/>
          </p:nvSpPr>
          <p:spPr>
            <a:xfrm>
              <a:off x="6306544" y="1985527"/>
              <a:ext cx="689072" cy="677602"/>
            </a:xfrm>
            <a:custGeom>
              <a:avLst/>
              <a:gdLst/>
              <a:ahLst/>
              <a:cxnLst/>
              <a:rect l="l" t="t" r="r" b="b"/>
              <a:pathLst>
                <a:path w="19225" h="18905" extrusionOk="0">
                  <a:moveTo>
                    <a:pt x="8422" y="0"/>
                  </a:moveTo>
                  <a:cubicBezTo>
                    <a:pt x="8023" y="0"/>
                    <a:pt x="7632" y="248"/>
                    <a:pt x="7503" y="701"/>
                  </a:cubicBezTo>
                  <a:lnTo>
                    <a:pt x="6253" y="5192"/>
                  </a:lnTo>
                  <a:cubicBezTo>
                    <a:pt x="6125" y="5690"/>
                    <a:pt x="5755" y="6086"/>
                    <a:pt x="5270" y="6252"/>
                  </a:cubicBezTo>
                  <a:lnTo>
                    <a:pt x="855" y="7783"/>
                  </a:lnTo>
                  <a:cubicBezTo>
                    <a:pt x="115" y="8051"/>
                    <a:pt x="0" y="9033"/>
                    <a:pt x="638" y="9480"/>
                  </a:cubicBezTo>
                  <a:lnTo>
                    <a:pt x="4543" y="12045"/>
                  </a:lnTo>
                  <a:cubicBezTo>
                    <a:pt x="4964" y="12326"/>
                    <a:pt x="5232" y="12810"/>
                    <a:pt x="5245" y="13321"/>
                  </a:cubicBezTo>
                  <a:lnTo>
                    <a:pt x="5321" y="17978"/>
                  </a:lnTo>
                  <a:cubicBezTo>
                    <a:pt x="5339" y="18532"/>
                    <a:pt x="5802" y="18904"/>
                    <a:pt x="6288" y="18904"/>
                  </a:cubicBezTo>
                  <a:cubicBezTo>
                    <a:pt x="6486" y="18904"/>
                    <a:pt x="6688" y="18842"/>
                    <a:pt x="6865" y="18706"/>
                  </a:cubicBezTo>
                  <a:lnTo>
                    <a:pt x="10528" y="15796"/>
                  </a:lnTo>
                  <a:cubicBezTo>
                    <a:pt x="10803" y="15566"/>
                    <a:pt x="11146" y="15446"/>
                    <a:pt x="11492" y="15446"/>
                  </a:cubicBezTo>
                  <a:cubicBezTo>
                    <a:pt x="11644" y="15446"/>
                    <a:pt x="11796" y="15469"/>
                    <a:pt x="11944" y="15516"/>
                  </a:cubicBezTo>
                  <a:lnTo>
                    <a:pt x="16410" y="16881"/>
                  </a:lnTo>
                  <a:cubicBezTo>
                    <a:pt x="16502" y="16908"/>
                    <a:pt x="16593" y="16920"/>
                    <a:pt x="16682" y="16920"/>
                  </a:cubicBezTo>
                  <a:cubicBezTo>
                    <a:pt x="17317" y="16920"/>
                    <a:pt x="17819" y="16280"/>
                    <a:pt x="17584" y="15631"/>
                  </a:cubicBezTo>
                  <a:lnTo>
                    <a:pt x="15938" y="11266"/>
                  </a:lnTo>
                  <a:cubicBezTo>
                    <a:pt x="15759" y="10782"/>
                    <a:pt x="15823" y="10246"/>
                    <a:pt x="16117" y="9825"/>
                  </a:cubicBezTo>
                  <a:lnTo>
                    <a:pt x="18796" y="5996"/>
                  </a:lnTo>
                  <a:cubicBezTo>
                    <a:pt x="19224" y="5355"/>
                    <a:pt x="18759" y="4503"/>
                    <a:pt x="18001" y="4503"/>
                  </a:cubicBezTo>
                  <a:cubicBezTo>
                    <a:pt x="17989" y="4503"/>
                    <a:pt x="17978" y="4503"/>
                    <a:pt x="17967" y="4503"/>
                  </a:cubicBezTo>
                  <a:lnTo>
                    <a:pt x="13309" y="4708"/>
                  </a:lnTo>
                  <a:cubicBezTo>
                    <a:pt x="13283" y="4709"/>
                    <a:pt x="13257" y="4709"/>
                    <a:pt x="13231" y="4709"/>
                  </a:cubicBezTo>
                  <a:cubicBezTo>
                    <a:pt x="12738" y="4709"/>
                    <a:pt x="12286" y="4483"/>
                    <a:pt x="11995" y="4095"/>
                  </a:cubicBezTo>
                  <a:lnTo>
                    <a:pt x="9175" y="369"/>
                  </a:lnTo>
                  <a:cubicBezTo>
                    <a:pt x="8977" y="119"/>
                    <a:pt x="8698" y="0"/>
                    <a:pt x="8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6769844" y="1972983"/>
              <a:ext cx="133585" cy="127169"/>
            </a:xfrm>
            <a:custGeom>
              <a:avLst/>
              <a:gdLst/>
              <a:ahLst/>
              <a:cxnLst/>
              <a:rect l="l" t="t" r="r" b="b"/>
              <a:pathLst>
                <a:path w="3727" h="3548" extrusionOk="0">
                  <a:moveTo>
                    <a:pt x="1970" y="0"/>
                  </a:moveTo>
                  <a:cubicBezTo>
                    <a:pt x="1909" y="0"/>
                    <a:pt x="1847" y="30"/>
                    <a:pt x="1813" y="94"/>
                  </a:cubicBezTo>
                  <a:lnTo>
                    <a:pt x="1353" y="847"/>
                  </a:lnTo>
                  <a:cubicBezTo>
                    <a:pt x="1302" y="936"/>
                    <a:pt x="1213" y="987"/>
                    <a:pt x="1111" y="1000"/>
                  </a:cubicBezTo>
                  <a:lnTo>
                    <a:pt x="230" y="1038"/>
                  </a:lnTo>
                  <a:cubicBezTo>
                    <a:pt x="77" y="1051"/>
                    <a:pt x="1" y="1229"/>
                    <a:pt x="103" y="1344"/>
                  </a:cubicBezTo>
                  <a:lnTo>
                    <a:pt x="677" y="2021"/>
                  </a:lnTo>
                  <a:cubicBezTo>
                    <a:pt x="741" y="2084"/>
                    <a:pt x="766" y="2186"/>
                    <a:pt x="741" y="2288"/>
                  </a:cubicBezTo>
                  <a:lnTo>
                    <a:pt x="511" y="3143"/>
                  </a:lnTo>
                  <a:cubicBezTo>
                    <a:pt x="490" y="3271"/>
                    <a:pt x="584" y="3373"/>
                    <a:pt x="698" y="3373"/>
                  </a:cubicBezTo>
                  <a:cubicBezTo>
                    <a:pt x="720" y="3373"/>
                    <a:pt x="743" y="3369"/>
                    <a:pt x="766" y="3360"/>
                  </a:cubicBezTo>
                  <a:lnTo>
                    <a:pt x="1583" y="3016"/>
                  </a:lnTo>
                  <a:cubicBezTo>
                    <a:pt x="1618" y="3001"/>
                    <a:pt x="1655" y="2994"/>
                    <a:pt x="1693" y="2994"/>
                  </a:cubicBezTo>
                  <a:cubicBezTo>
                    <a:pt x="1751" y="2994"/>
                    <a:pt x="1810" y="3010"/>
                    <a:pt x="1864" y="3041"/>
                  </a:cubicBezTo>
                  <a:lnTo>
                    <a:pt x="2604" y="3513"/>
                  </a:lnTo>
                  <a:cubicBezTo>
                    <a:pt x="2637" y="3537"/>
                    <a:pt x="2672" y="3547"/>
                    <a:pt x="2706" y="3547"/>
                  </a:cubicBezTo>
                  <a:cubicBezTo>
                    <a:pt x="2801" y="3547"/>
                    <a:pt x="2884" y="3464"/>
                    <a:pt x="2884" y="3360"/>
                  </a:cubicBezTo>
                  <a:lnTo>
                    <a:pt x="2808" y="2467"/>
                  </a:lnTo>
                  <a:cubicBezTo>
                    <a:pt x="2808" y="2378"/>
                    <a:pt x="2846" y="2276"/>
                    <a:pt x="2923" y="2225"/>
                  </a:cubicBezTo>
                  <a:lnTo>
                    <a:pt x="3612" y="1650"/>
                  </a:lnTo>
                  <a:cubicBezTo>
                    <a:pt x="3727" y="1561"/>
                    <a:pt x="3688" y="1370"/>
                    <a:pt x="3535" y="1331"/>
                  </a:cubicBezTo>
                  <a:lnTo>
                    <a:pt x="2668" y="1127"/>
                  </a:lnTo>
                  <a:cubicBezTo>
                    <a:pt x="2578" y="1115"/>
                    <a:pt x="2502" y="1038"/>
                    <a:pt x="2463" y="949"/>
                  </a:cubicBezTo>
                  <a:lnTo>
                    <a:pt x="2144" y="119"/>
                  </a:lnTo>
                  <a:cubicBezTo>
                    <a:pt x="2117" y="43"/>
                    <a:pt x="2043" y="0"/>
                    <a:pt x="1970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6365541" y="2466175"/>
              <a:ext cx="72760" cy="69176"/>
            </a:xfrm>
            <a:custGeom>
              <a:avLst/>
              <a:gdLst/>
              <a:ahLst/>
              <a:cxnLst/>
              <a:rect l="l" t="t" r="r" b="b"/>
              <a:pathLst>
                <a:path w="2030" h="1930" extrusionOk="0">
                  <a:moveTo>
                    <a:pt x="559" y="0"/>
                  </a:moveTo>
                  <a:cubicBezTo>
                    <a:pt x="500" y="0"/>
                    <a:pt x="450" y="46"/>
                    <a:pt x="460" y="115"/>
                  </a:cubicBezTo>
                  <a:lnTo>
                    <a:pt x="498" y="587"/>
                  </a:lnTo>
                  <a:cubicBezTo>
                    <a:pt x="511" y="638"/>
                    <a:pt x="485" y="689"/>
                    <a:pt x="447" y="728"/>
                  </a:cubicBezTo>
                  <a:lnTo>
                    <a:pt x="64" y="1034"/>
                  </a:lnTo>
                  <a:cubicBezTo>
                    <a:pt x="0" y="1085"/>
                    <a:pt x="26" y="1187"/>
                    <a:pt x="102" y="1212"/>
                  </a:cubicBezTo>
                  <a:lnTo>
                    <a:pt x="587" y="1315"/>
                  </a:lnTo>
                  <a:cubicBezTo>
                    <a:pt x="638" y="1327"/>
                    <a:pt x="676" y="1366"/>
                    <a:pt x="702" y="1417"/>
                  </a:cubicBezTo>
                  <a:lnTo>
                    <a:pt x="881" y="1863"/>
                  </a:lnTo>
                  <a:cubicBezTo>
                    <a:pt x="895" y="1907"/>
                    <a:pt x="934" y="1930"/>
                    <a:pt x="975" y="1930"/>
                  </a:cubicBezTo>
                  <a:cubicBezTo>
                    <a:pt x="1006" y="1930"/>
                    <a:pt x="1037" y="1916"/>
                    <a:pt x="1059" y="1889"/>
                  </a:cubicBezTo>
                  <a:lnTo>
                    <a:pt x="1302" y="1468"/>
                  </a:lnTo>
                  <a:cubicBezTo>
                    <a:pt x="1327" y="1429"/>
                    <a:pt x="1378" y="1391"/>
                    <a:pt x="1429" y="1391"/>
                  </a:cubicBezTo>
                  <a:lnTo>
                    <a:pt x="1914" y="1366"/>
                  </a:lnTo>
                  <a:cubicBezTo>
                    <a:pt x="1991" y="1353"/>
                    <a:pt x="2029" y="1264"/>
                    <a:pt x="1978" y="1200"/>
                  </a:cubicBezTo>
                  <a:lnTo>
                    <a:pt x="1659" y="830"/>
                  </a:lnTo>
                  <a:cubicBezTo>
                    <a:pt x="1634" y="791"/>
                    <a:pt x="1621" y="740"/>
                    <a:pt x="1634" y="689"/>
                  </a:cubicBezTo>
                  <a:lnTo>
                    <a:pt x="1748" y="217"/>
                  </a:lnTo>
                  <a:cubicBezTo>
                    <a:pt x="1770" y="152"/>
                    <a:pt x="1718" y="97"/>
                    <a:pt x="1655" y="97"/>
                  </a:cubicBezTo>
                  <a:cubicBezTo>
                    <a:pt x="1644" y="97"/>
                    <a:pt x="1632" y="98"/>
                    <a:pt x="1621" y="102"/>
                  </a:cubicBezTo>
                  <a:lnTo>
                    <a:pt x="1174" y="294"/>
                  </a:lnTo>
                  <a:cubicBezTo>
                    <a:pt x="1153" y="299"/>
                    <a:pt x="1130" y="302"/>
                    <a:pt x="1107" y="302"/>
                  </a:cubicBezTo>
                  <a:cubicBezTo>
                    <a:pt x="1075" y="302"/>
                    <a:pt x="1043" y="296"/>
                    <a:pt x="1021" y="281"/>
                  </a:cubicBezTo>
                  <a:lnTo>
                    <a:pt x="613" y="13"/>
                  </a:lnTo>
                  <a:cubicBezTo>
                    <a:pt x="595" y="4"/>
                    <a:pt x="577" y="0"/>
                    <a:pt x="559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6497262" y="2501624"/>
              <a:ext cx="447995" cy="161793"/>
            </a:xfrm>
            <a:custGeom>
              <a:avLst/>
              <a:gdLst/>
              <a:ahLst/>
              <a:cxnLst/>
              <a:rect l="l" t="t" r="r" b="b"/>
              <a:pathLst>
                <a:path w="12499" h="4514" extrusionOk="0">
                  <a:moveTo>
                    <a:pt x="5963" y="0"/>
                  </a:moveTo>
                  <a:cubicBezTo>
                    <a:pt x="5618" y="0"/>
                    <a:pt x="5277" y="117"/>
                    <a:pt x="5002" y="338"/>
                  </a:cubicBezTo>
                  <a:lnTo>
                    <a:pt x="1353" y="3248"/>
                  </a:lnTo>
                  <a:cubicBezTo>
                    <a:pt x="1176" y="3387"/>
                    <a:pt x="965" y="3454"/>
                    <a:pt x="757" y="3454"/>
                  </a:cubicBezTo>
                  <a:cubicBezTo>
                    <a:pt x="469" y="3454"/>
                    <a:pt x="185" y="3326"/>
                    <a:pt x="0" y="3082"/>
                  </a:cubicBezTo>
                  <a:lnTo>
                    <a:pt x="0" y="3082"/>
                  </a:lnTo>
                  <a:lnTo>
                    <a:pt x="13" y="3579"/>
                  </a:lnTo>
                  <a:cubicBezTo>
                    <a:pt x="31" y="4139"/>
                    <a:pt x="483" y="4513"/>
                    <a:pt x="967" y="4513"/>
                  </a:cubicBezTo>
                  <a:cubicBezTo>
                    <a:pt x="1168" y="4513"/>
                    <a:pt x="1374" y="4449"/>
                    <a:pt x="1557" y="4307"/>
                  </a:cubicBezTo>
                  <a:lnTo>
                    <a:pt x="5207" y="1397"/>
                  </a:lnTo>
                  <a:cubicBezTo>
                    <a:pt x="5481" y="1176"/>
                    <a:pt x="5822" y="1059"/>
                    <a:pt x="6167" y="1059"/>
                  </a:cubicBezTo>
                  <a:cubicBezTo>
                    <a:pt x="6320" y="1059"/>
                    <a:pt x="6474" y="1082"/>
                    <a:pt x="6623" y="1129"/>
                  </a:cubicBezTo>
                  <a:lnTo>
                    <a:pt x="11089" y="2482"/>
                  </a:lnTo>
                  <a:cubicBezTo>
                    <a:pt x="11181" y="2509"/>
                    <a:pt x="11272" y="2521"/>
                    <a:pt x="11361" y="2521"/>
                  </a:cubicBezTo>
                  <a:cubicBezTo>
                    <a:pt x="11996" y="2521"/>
                    <a:pt x="12498" y="1881"/>
                    <a:pt x="12263" y="1232"/>
                  </a:cubicBezTo>
                  <a:lnTo>
                    <a:pt x="12085" y="759"/>
                  </a:lnTo>
                  <a:cubicBezTo>
                    <a:pt x="11969" y="1189"/>
                    <a:pt x="11579" y="1464"/>
                    <a:pt x="11161" y="1464"/>
                  </a:cubicBezTo>
                  <a:cubicBezTo>
                    <a:pt x="11069" y="1464"/>
                    <a:pt x="10977" y="1450"/>
                    <a:pt x="10885" y="1423"/>
                  </a:cubicBezTo>
                  <a:lnTo>
                    <a:pt x="6419" y="70"/>
                  </a:lnTo>
                  <a:cubicBezTo>
                    <a:pt x="6270" y="23"/>
                    <a:pt x="6116" y="0"/>
                    <a:pt x="5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6310630" y="2282769"/>
              <a:ext cx="177062" cy="154159"/>
            </a:xfrm>
            <a:custGeom>
              <a:avLst/>
              <a:gdLst/>
              <a:ahLst/>
              <a:cxnLst/>
              <a:rect l="l" t="t" r="r" b="b"/>
              <a:pathLst>
                <a:path w="4940" h="4301" extrusionOk="0">
                  <a:moveTo>
                    <a:pt x="192" y="0"/>
                  </a:moveTo>
                  <a:cubicBezTo>
                    <a:pt x="1" y="421"/>
                    <a:pt x="154" y="919"/>
                    <a:pt x="537" y="1174"/>
                  </a:cubicBezTo>
                  <a:lnTo>
                    <a:pt x="4429" y="3752"/>
                  </a:lnTo>
                  <a:cubicBezTo>
                    <a:pt x="4633" y="3892"/>
                    <a:pt x="4812" y="4071"/>
                    <a:pt x="4939" y="4301"/>
                  </a:cubicBezTo>
                  <a:lnTo>
                    <a:pt x="4939" y="3969"/>
                  </a:lnTo>
                  <a:cubicBezTo>
                    <a:pt x="4926" y="3446"/>
                    <a:pt x="4659" y="2973"/>
                    <a:pt x="4225" y="2693"/>
                  </a:cubicBezTo>
                  <a:lnTo>
                    <a:pt x="333" y="115"/>
                  </a:lnTo>
                  <a:cubicBezTo>
                    <a:pt x="282" y="77"/>
                    <a:pt x="231" y="39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6864074" y="2156998"/>
              <a:ext cx="125807" cy="205378"/>
            </a:xfrm>
            <a:custGeom>
              <a:avLst/>
              <a:gdLst/>
              <a:ahLst/>
              <a:cxnLst/>
              <a:rect l="l" t="t" r="r" b="b"/>
              <a:pathLst>
                <a:path w="3510" h="5730" extrusionOk="0">
                  <a:moveTo>
                    <a:pt x="3127" y="0"/>
                  </a:moveTo>
                  <a:cubicBezTo>
                    <a:pt x="3101" y="51"/>
                    <a:pt x="3063" y="102"/>
                    <a:pt x="3037" y="153"/>
                  </a:cubicBezTo>
                  <a:lnTo>
                    <a:pt x="370" y="3981"/>
                  </a:lnTo>
                  <a:cubicBezTo>
                    <a:pt x="77" y="4402"/>
                    <a:pt x="0" y="4938"/>
                    <a:pt x="179" y="5411"/>
                  </a:cubicBezTo>
                  <a:lnTo>
                    <a:pt x="307" y="5730"/>
                  </a:lnTo>
                  <a:cubicBezTo>
                    <a:pt x="332" y="5487"/>
                    <a:pt x="421" y="5245"/>
                    <a:pt x="562" y="5041"/>
                  </a:cubicBezTo>
                  <a:lnTo>
                    <a:pt x="3241" y="1212"/>
                  </a:lnTo>
                  <a:cubicBezTo>
                    <a:pt x="3509" y="830"/>
                    <a:pt x="3458" y="319"/>
                    <a:pt x="3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547119" y="2306318"/>
              <a:ext cx="60861" cy="40251"/>
            </a:xfrm>
            <a:custGeom>
              <a:avLst/>
              <a:gdLst/>
              <a:ahLst/>
              <a:cxnLst/>
              <a:rect l="l" t="t" r="r" b="b"/>
              <a:pathLst>
                <a:path w="1698" h="1123" extrusionOk="0">
                  <a:moveTo>
                    <a:pt x="962" y="1"/>
                  </a:moveTo>
                  <a:cubicBezTo>
                    <a:pt x="894" y="1"/>
                    <a:pt x="824" y="7"/>
                    <a:pt x="753" y="20"/>
                  </a:cubicBezTo>
                  <a:cubicBezTo>
                    <a:pt x="319" y="109"/>
                    <a:pt x="0" y="415"/>
                    <a:pt x="64" y="709"/>
                  </a:cubicBezTo>
                  <a:cubicBezTo>
                    <a:pt x="107" y="965"/>
                    <a:pt x="399" y="1123"/>
                    <a:pt x="748" y="1123"/>
                  </a:cubicBezTo>
                  <a:cubicBezTo>
                    <a:pt x="816" y="1123"/>
                    <a:pt x="886" y="1117"/>
                    <a:pt x="957" y="1104"/>
                  </a:cubicBezTo>
                  <a:cubicBezTo>
                    <a:pt x="1391" y="1015"/>
                    <a:pt x="1697" y="709"/>
                    <a:pt x="1646" y="415"/>
                  </a:cubicBezTo>
                  <a:cubicBezTo>
                    <a:pt x="1604" y="159"/>
                    <a:pt x="1311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719521" y="2273414"/>
              <a:ext cx="60896" cy="40215"/>
            </a:xfrm>
            <a:custGeom>
              <a:avLst/>
              <a:gdLst/>
              <a:ahLst/>
              <a:cxnLst/>
              <a:rect l="l" t="t" r="r" b="b"/>
              <a:pathLst>
                <a:path w="1699" h="1122" extrusionOk="0">
                  <a:moveTo>
                    <a:pt x="956" y="0"/>
                  </a:moveTo>
                  <a:cubicBezTo>
                    <a:pt x="886" y="0"/>
                    <a:pt x="814" y="6"/>
                    <a:pt x="741" y="19"/>
                  </a:cubicBezTo>
                  <a:cubicBezTo>
                    <a:pt x="307" y="108"/>
                    <a:pt x="1" y="414"/>
                    <a:pt x="52" y="708"/>
                  </a:cubicBezTo>
                  <a:cubicBezTo>
                    <a:pt x="105" y="964"/>
                    <a:pt x="391" y="1122"/>
                    <a:pt x="744" y="1122"/>
                  </a:cubicBezTo>
                  <a:cubicBezTo>
                    <a:pt x="813" y="1122"/>
                    <a:pt x="885" y="1116"/>
                    <a:pt x="958" y="1103"/>
                  </a:cubicBezTo>
                  <a:cubicBezTo>
                    <a:pt x="1392" y="1014"/>
                    <a:pt x="1698" y="708"/>
                    <a:pt x="1647" y="402"/>
                  </a:cubicBezTo>
                  <a:cubicBezTo>
                    <a:pt x="1594" y="156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6561742" y="2225135"/>
              <a:ext cx="61327" cy="52617"/>
            </a:xfrm>
            <a:custGeom>
              <a:avLst/>
              <a:gdLst/>
              <a:ahLst/>
              <a:cxnLst/>
              <a:rect l="l" t="t" r="r" b="b"/>
              <a:pathLst>
                <a:path w="1711" h="1468" fill="none" extrusionOk="0">
                  <a:moveTo>
                    <a:pt x="141" y="1468"/>
                  </a:moveTo>
                  <a:cubicBezTo>
                    <a:pt x="0" y="792"/>
                    <a:pt x="256" y="166"/>
                    <a:pt x="690" y="90"/>
                  </a:cubicBezTo>
                  <a:cubicBezTo>
                    <a:pt x="1123" y="0"/>
                    <a:pt x="1583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6681134" y="2202267"/>
              <a:ext cx="61291" cy="52617"/>
            </a:xfrm>
            <a:custGeom>
              <a:avLst/>
              <a:gdLst/>
              <a:ahLst/>
              <a:cxnLst/>
              <a:rect l="l" t="t" r="r" b="b"/>
              <a:pathLst>
                <a:path w="1710" h="1468" fill="none" extrusionOk="0">
                  <a:moveTo>
                    <a:pt x="128" y="1468"/>
                  </a:moveTo>
                  <a:cubicBezTo>
                    <a:pt x="0" y="792"/>
                    <a:pt x="255" y="166"/>
                    <a:pt x="689" y="90"/>
                  </a:cubicBezTo>
                  <a:cubicBezTo>
                    <a:pt x="1123" y="0"/>
                    <a:pt x="1582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578660" y="2299579"/>
              <a:ext cx="174302" cy="141184"/>
            </a:xfrm>
            <a:custGeom>
              <a:avLst/>
              <a:gdLst/>
              <a:ahLst/>
              <a:cxnLst/>
              <a:rect l="l" t="t" r="r" b="b"/>
              <a:pathLst>
                <a:path w="4863" h="3939" extrusionOk="0">
                  <a:moveTo>
                    <a:pt x="4669" y="0"/>
                  </a:moveTo>
                  <a:cubicBezTo>
                    <a:pt x="4644" y="0"/>
                    <a:pt x="4619" y="5"/>
                    <a:pt x="4594" y="16"/>
                  </a:cubicBezTo>
                  <a:cubicBezTo>
                    <a:pt x="3918" y="361"/>
                    <a:pt x="3204" y="590"/>
                    <a:pt x="2463" y="731"/>
                  </a:cubicBezTo>
                  <a:cubicBezTo>
                    <a:pt x="1950" y="837"/>
                    <a:pt x="1431" y="888"/>
                    <a:pt x="910" y="888"/>
                  </a:cubicBezTo>
                  <a:cubicBezTo>
                    <a:pt x="679" y="888"/>
                    <a:pt x="448" y="878"/>
                    <a:pt x="218" y="858"/>
                  </a:cubicBezTo>
                  <a:cubicBezTo>
                    <a:pt x="90" y="858"/>
                    <a:pt x="1" y="973"/>
                    <a:pt x="39" y="1088"/>
                  </a:cubicBezTo>
                  <a:cubicBezTo>
                    <a:pt x="349" y="1900"/>
                    <a:pt x="1273" y="3939"/>
                    <a:pt x="2759" y="3939"/>
                  </a:cubicBezTo>
                  <a:cubicBezTo>
                    <a:pt x="2862" y="3939"/>
                    <a:pt x="2968" y="3929"/>
                    <a:pt x="3076" y="3908"/>
                  </a:cubicBezTo>
                  <a:cubicBezTo>
                    <a:pt x="4735" y="3589"/>
                    <a:pt x="4862" y="1088"/>
                    <a:pt x="4850" y="169"/>
                  </a:cubicBezTo>
                  <a:cubicBezTo>
                    <a:pt x="4840" y="69"/>
                    <a:pt x="4759" y="0"/>
                    <a:pt x="4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645435" y="2441982"/>
              <a:ext cx="91972" cy="40215"/>
            </a:xfrm>
            <a:custGeom>
              <a:avLst/>
              <a:gdLst/>
              <a:ahLst/>
              <a:cxnLst/>
              <a:rect l="l" t="t" r="r" b="b"/>
              <a:pathLst>
                <a:path w="2566" h="1122" extrusionOk="0">
                  <a:moveTo>
                    <a:pt x="2388" y="1"/>
                  </a:moveTo>
                  <a:cubicBezTo>
                    <a:pt x="2232" y="1"/>
                    <a:pt x="1865" y="416"/>
                    <a:pt x="1315" y="509"/>
                  </a:cubicBezTo>
                  <a:cubicBezTo>
                    <a:pt x="1210" y="532"/>
                    <a:pt x="1106" y="541"/>
                    <a:pt x="1007" y="541"/>
                  </a:cubicBezTo>
                  <a:cubicBezTo>
                    <a:pt x="650" y="541"/>
                    <a:pt x="343" y="426"/>
                    <a:pt x="191" y="426"/>
                  </a:cubicBezTo>
                  <a:cubicBezTo>
                    <a:pt x="149" y="426"/>
                    <a:pt x="119" y="435"/>
                    <a:pt x="103" y="458"/>
                  </a:cubicBezTo>
                  <a:cubicBezTo>
                    <a:pt x="0" y="561"/>
                    <a:pt x="478" y="1122"/>
                    <a:pt x="1173" y="1122"/>
                  </a:cubicBezTo>
                  <a:cubicBezTo>
                    <a:pt x="1256" y="1122"/>
                    <a:pt x="1342" y="1114"/>
                    <a:pt x="1430" y="1096"/>
                  </a:cubicBezTo>
                  <a:cubicBezTo>
                    <a:pt x="2259" y="943"/>
                    <a:pt x="2566" y="75"/>
                    <a:pt x="2425" y="12"/>
                  </a:cubicBezTo>
                  <a:cubicBezTo>
                    <a:pt x="2415" y="4"/>
                    <a:pt x="2402" y="1"/>
                    <a:pt x="2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9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6"/>
          <p:cNvSpPr txBox="1">
            <a:spLocks noGrp="1"/>
          </p:cNvSpPr>
          <p:nvPr>
            <p:ph type="title"/>
          </p:nvPr>
        </p:nvSpPr>
        <p:spPr>
          <a:xfrm>
            <a:off x="3350266" y="3421907"/>
            <a:ext cx="7591200" cy="1237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sz="8000" dirty="0"/>
              <a:t>Làm quen với góc</a:t>
            </a:r>
            <a:endParaRPr sz="8000" dirty="0"/>
          </a:p>
        </p:txBody>
      </p:sp>
      <p:sp>
        <p:nvSpPr>
          <p:cNvPr id="1013" name="Google Shape;1013;p36"/>
          <p:cNvSpPr txBox="1">
            <a:spLocks noGrp="1"/>
          </p:cNvSpPr>
          <p:nvPr>
            <p:ph type="title" idx="2"/>
          </p:nvPr>
        </p:nvSpPr>
        <p:spPr>
          <a:xfrm>
            <a:off x="5800000" y="2137763"/>
            <a:ext cx="2536800" cy="1237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grpSp>
        <p:nvGrpSpPr>
          <p:cNvPr id="1014" name="Google Shape;1014;p36"/>
          <p:cNvGrpSpPr/>
          <p:nvPr/>
        </p:nvGrpSpPr>
        <p:grpSpPr>
          <a:xfrm>
            <a:off x="10158595" y="5288949"/>
            <a:ext cx="1499110" cy="1350446"/>
            <a:chOff x="352889" y="4189519"/>
            <a:chExt cx="826958" cy="744951"/>
          </a:xfrm>
        </p:grpSpPr>
        <p:sp>
          <p:nvSpPr>
            <p:cNvPr id="1015" name="Google Shape;1015;p36"/>
            <p:cNvSpPr/>
            <p:nvPr/>
          </p:nvSpPr>
          <p:spPr>
            <a:xfrm>
              <a:off x="553679" y="4682568"/>
              <a:ext cx="89678" cy="183442"/>
            </a:xfrm>
            <a:custGeom>
              <a:avLst/>
              <a:gdLst/>
              <a:ahLst/>
              <a:cxnLst/>
              <a:rect l="l" t="t" r="r" b="b"/>
              <a:pathLst>
                <a:path w="2502" h="5118" extrusionOk="0">
                  <a:moveTo>
                    <a:pt x="2042" y="1"/>
                  </a:moveTo>
                  <a:lnTo>
                    <a:pt x="0" y="4926"/>
                  </a:lnTo>
                  <a:lnTo>
                    <a:pt x="459" y="5118"/>
                  </a:lnTo>
                  <a:lnTo>
                    <a:pt x="2501" y="192"/>
                  </a:lnTo>
                  <a:lnTo>
                    <a:pt x="20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7155" y="4852712"/>
              <a:ext cx="168818" cy="24301"/>
            </a:xfrm>
            <a:custGeom>
              <a:avLst/>
              <a:gdLst/>
              <a:ahLst/>
              <a:cxnLst/>
              <a:rect l="l" t="t" r="r" b="b"/>
              <a:pathLst>
                <a:path w="4710" h="678" extrusionOk="0">
                  <a:moveTo>
                    <a:pt x="4441" y="1"/>
                  </a:moveTo>
                  <a:lnTo>
                    <a:pt x="243" y="167"/>
                  </a:lnTo>
                  <a:cubicBezTo>
                    <a:pt x="103" y="167"/>
                    <a:pt x="1" y="282"/>
                    <a:pt x="1" y="422"/>
                  </a:cubicBezTo>
                  <a:cubicBezTo>
                    <a:pt x="1" y="562"/>
                    <a:pt x="128" y="677"/>
                    <a:pt x="269" y="677"/>
                  </a:cubicBezTo>
                  <a:lnTo>
                    <a:pt x="4454" y="511"/>
                  </a:lnTo>
                  <a:cubicBezTo>
                    <a:pt x="4594" y="511"/>
                    <a:pt x="4709" y="384"/>
                    <a:pt x="4709" y="243"/>
                  </a:cubicBezTo>
                  <a:cubicBezTo>
                    <a:pt x="4697" y="103"/>
                    <a:pt x="4582" y="1"/>
                    <a:pt x="4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68517" y="4854540"/>
              <a:ext cx="119499" cy="53405"/>
            </a:xfrm>
            <a:custGeom>
              <a:avLst/>
              <a:gdLst/>
              <a:ahLst/>
              <a:cxnLst/>
              <a:rect l="l" t="t" r="r" b="b"/>
              <a:pathLst>
                <a:path w="3334" h="1490" extrusionOk="0">
                  <a:moveTo>
                    <a:pt x="2848" y="1"/>
                  </a:moveTo>
                  <a:lnTo>
                    <a:pt x="283" y="996"/>
                  </a:lnTo>
                  <a:cubicBezTo>
                    <a:pt x="1" y="1098"/>
                    <a:pt x="109" y="1489"/>
                    <a:pt x="358" y="1489"/>
                  </a:cubicBezTo>
                  <a:cubicBezTo>
                    <a:pt x="391" y="1489"/>
                    <a:pt x="425" y="1483"/>
                    <a:pt x="462" y="1468"/>
                  </a:cubicBezTo>
                  <a:lnTo>
                    <a:pt x="3333" y="371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576547" y="4676618"/>
              <a:ext cx="86022" cy="97241"/>
            </a:xfrm>
            <a:custGeom>
              <a:avLst/>
              <a:gdLst/>
              <a:ahLst/>
              <a:cxnLst/>
              <a:rect l="l" t="t" r="r" b="b"/>
              <a:pathLst>
                <a:path w="2400" h="2713" extrusionOk="0">
                  <a:moveTo>
                    <a:pt x="804" y="1"/>
                  </a:moveTo>
                  <a:lnTo>
                    <a:pt x="179" y="1519"/>
                  </a:lnTo>
                  <a:cubicBezTo>
                    <a:pt x="0" y="1953"/>
                    <a:pt x="204" y="2464"/>
                    <a:pt x="651" y="2642"/>
                  </a:cubicBezTo>
                  <a:cubicBezTo>
                    <a:pt x="759" y="2690"/>
                    <a:pt x="872" y="2712"/>
                    <a:pt x="983" y="2712"/>
                  </a:cubicBezTo>
                  <a:cubicBezTo>
                    <a:pt x="1318" y="2712"/>
                    <a:pt x="1640" y="2509"/>
                    <a:pt x="1774" y="2183"/>
                  </a:cubicBezTo>
                  <a:lnTo>
                    <a:pt x="2399" y="66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799738" y="4191418"/>
              <a:ext cx="380110" cy="444555"/>
            </a:xfrm>
            <a:custGeom>
              <a:avLst/>
              <a:gdLst/>
              <a:ahLst/>
              <a:cxnLst/>
              <a:rect l="l" t="t" r="r" b="b"/>
              <a:pathLst>
                <a:path w="10605" h="12403" extrusionOk="0">
                  <a:moveTo>
                    <a:pt x="5149" y="0"/>
                  </a:moveTo>
                  <a:cubicBezTo>
                    <a:pt x="4781" y="0"/>
                    <a:pt x="4400" y="210"/>
                    <a:pt x="4160" y="573"/>
                  </a:cubicBezTo>
                  <a:lnTo>
                    <a:pt x="0" y="10131"/>
                  </a:lnTo>
                  <a:lnTo>
                    <a:pt x="3803" y="12402"/>
                  </a:lnTo>
                  <a:lnTo>
                    <a:pt x="10285" y="4261"/>
                  </a:lnTo>
                  <a:cubicBezTo>
                    <a:pt x="10604" y="3712"/>
                    <a:pt x="10477" y="3049"/>
                    <a:pt x="10005" y="2755"/>
                  </a:cubicBezTo>
                  <a:cubicBezTo>
                    <a:pt x="9853" y="2671"/>
                    <a:pt x="9688" y="2629"/>
                    <a:pt x="9523" y="2629"/>
                  </a:cubicBezTo>
                  <a:cubicBezTo>
                    <a:pt x="9340" y="2629"/>
                    <a:pt x="9158" y="2680"/>
                    <a:pt x="8997" y="2781"/>
                  </a:cubicBezTo>
                  <a:cubicBezTo>
                    <a:pt x="9054" y="2187"/>
                    <a:pt x="8572" y="1744"/>
                    <a:pt x="8047" y="1744"/>
                  </a:cubicBezTo>
                  <a:cubicBezTo>
                    <a:pt x="7873" y="1744"/>
                    <a:pt x="7694" y="1792"/>
                    <a:pt x="7529" y="1900"/>
                  </a:cubicBezTo>
                  <a:cubicBezTo>
                    <a:pt x="7587" y="1306"/>
                    <a:pt x="7112" y="863"/>
                    <a:pt x="6590" y="863"/>
                  </a:cubicBezTo>
                  <a:cubicBezTo>
                    <a:pt x="6418" y="863"/>
                    <a:pt x="6240" y="912"/>
                    <a:pt x="6074" y="1020"/>
                  </a:cubicBezTo>
                  <a:cubicBezTo>
                    <a:pt x="6100" y="663"/>
                    <a:pt x="5921" y="318"/>
                    <a:pt x="5615" y="127"/>
                  </a:cubicBezTo>
                  <a:cubicBezTo>
                    <a:pt x="5471" y="41"/>
                    <a:pt x="5311" y="0"/>
                    <a:pt x="5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836763" y="4266831"/>
              <a:ext cx="158316" cy="306023"/>
            </a:xfrm>
            <a:custGeom>
              <a:avLst/>
              <a:gdLst/>
              <a:ahLst/>
              <a:cxnLst/>
              <a:rect l="l" t="t" r="r" b="b"/>
              <a:pathLst>
                <a:path w="4417" h="8538" fill="none" extrusionOk="0">
                  <a:moveTo>
                    <a:pt x="4416" y="1"/>
                  </a:moveTo>
                  <a:lnTo>
                    <a:pt x="1" y="8537"/>
                  </a:lnTo>
                </a:path>
              </a:pathLst>
            </a:custGeom>
            <a:noFill/>
            <a:ln w="1600" cap="flat" cmpd="sng">
              <a:solidFill>
                <a:srgbClr val="FFFFFF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869702" y="4297942"/>
              <a:ext cx="177062" cy="294590"/>
            </a:xfrm>
            <a:custGeom>
              <a:avLst/>
              <a:gdLst/>
              <a:ahLst/>
              <a:cxnLst/>
              <a:rect l="l" t="t" r="r" b="b"/>
              <a:pathLst>
                <a:path w="4940" h="8219" fill="none" extrusionOk="0">
                  <a:moveTo>
                    <a:pt x="4939" y="0"/>
                  </a:moveTo>
                  <a:lnTo>
                    <a:pt x="1" y="8218"/>
                  </a:lnTo>
                </a:path>
              </a:pathLst>
            </a:custGeom>
            <a:noFill/>
            <a:ln w="1600" cap="flat" cmpd="sng">
              <a:solidFill>
                <a:srgbClr val="FFFFFF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902642" y="4328588"/>
              <a:ext cx="195808" cy="283586"/>
            </a:xfrm>
            <a:custGeom>
              <a:avLst/>
              <a:gdLst/>
              <a:ahLst/>
              <a:cxnLst/>
              <a:rect l="l" t="t" r="r" b="b"/>
              <a:pathLst>
                <a:path w="5463" h="7912" fill="none" extrusionOk="0">
                  <a:moveTo>
                    <a:pt x="5462" y="0"/>
                  </a:moveTo>
                  <a:lnTo>
                    <a:pt x="1" y="7912"/>
                  </a:lnTo>
                </a:path>
              </a:pathLst>
            </a:custGeom>
            <a:noFill/>
            <a:ln w="1600" cap="flat" cmpd="sng">
              <a:solidFill>
                <a:srgbClr val="FFFFFF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799738" y="4479520"/>
              <a:ext cx="182510" cy="156453"/>
            </a:xfrm>
            <a:custGeom>
              <a:avLst/>
              <a:gdLst/>
              <a:ahLst/>
              <a:cxnLst/>
              <a:rect l="l" t="t" r="r" b="b"/>
              <a:pathLst>
                <a:path w="5092" h="4365" extrusionOk="0">
                  <a:moveTo>
                    <a:pt x="919" y="0"/>
                  </a:moveTo>
                  <a:lnTo>
                    <a:pt x="0" y="2093"/>
                  </a:lnTo>
                  <a:lnTo>
                    <a:pt x="3803" y="4364"/>
                  </a:lnTo>
                  <a:lnTo>
                    <a:pt x="5092" y="2744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191919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422388" y="4287404"/>
              <a:ext cx="474806" cy="463874"/>
            </a:xfrm>
            <a:custGeom>
              <a:avLst/>
              <a:gdLst/>
              <a:ahLst/>
              <a:cxnLst/>
              <a:rect l="l" t="t" r="r" b="b"/>
              <a:pathLst>
                <a:path w="13247" h="12942" extrusionOk="0">
                  <a:moveTo>
                    <a:pt x="4888" y="1"/>
                  </a:moveTo>
                  <a:cubicBezTo>
                    <a:pt x="1073" y="1991"/>
                    <a:pt x="1" y="6955"/>
                    <a:pt x="2681" y="10337"/>
                  </a:cubicBezTo>
                  <a:cubicBezTo>
                    <a:pt x="4047" y="12070"/>
                    <a:pt x="6051" y="12941"/>
                    <a:pt x="8058" y="12941"/>
                  </a:cubicBezTo>
                  <a:cubicBezTo>
                    <a:pt x="9966" y="12941"/>
                    <a:pt x="11878" y="12153"/>
                    <a:pt x="13246" y="10566"/>
                  </a:cubicBezTo>
                  <a:cubicBezTo>
                    <a:pt x="11371" y="8193"/>
                    <a:pt x="6777" y="2400"/>
                    <a:pt x="4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466761" y="4287404"/>
              <a:ext cx="170574" cy="197277"/>
            </a:xfrm>
            <a:custGeom>
              <a:avLst/>
              <a:gdLst/>
              <a:ahLst/>
              <a:cxnLst/>
              <a:rect l="l" t="t" r="r" b="b"/>
              <a:pathLst>
                <a:path w="4759" h="5504" extrusionOk="0">
                  <a:moveTo>
                    <a:pt x="3650" y="1"/>
                  </a:moveTo>
                  <a:cubicBezTo>
                    <a:pt x="1608" y="1060"/>
                    <a:pt x="243" y="3063"/>
                    <a:pt x="1" y="5360"/>
                  </a:cubicBezTo>
                  <a:cubicBezTo>
                    <a:pt x="344" y="5458"/>
                    <a:pt x="688" y="5504"/>
                    <a:pt x="1024" y="5504"/>
                  </a:cubicBezTo>
                  <a:cubicBezTo>
                    <a:pt x="3021" y="5504"/>
                    <a:pt x="4758" y="3879"/>
                    <a:pt x="4748" y="1749"/>
                  </a:cubicBezTo>
                  <a:cubicBezTo>
                    <a:pt x="4748" y="1621"/>
                    <a:pt x="4748" y="1494"/>
                    <a:pt x="4735" y="1366"/>
                  </a:cubicBezTo>
                  <a:lnTo>
                    <a:pt x="3650" y="1"/>
                  </a:lnTo>
                  <a:close/>
                </a:path>
              </a:pathLst>
            </a:custGeom>
            <a:solidFill>
              <a:srgbClr val="191919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652461" y="4709091"/>
              <a:ext cx="90144" cy="183442"/>
            </a:xfrm>
            <a:custGeom>
              <a:avLst/>
              <a:gdLst/>
              <a:ahLst/>
              <a:cxnLst/>
              <a:rect l="l" t="t" r="r" b="b"/>
              <a:pathLst>
                <a:path w="2515" h="5118" extrusionOk="0">
                  <a:moveTo>
                    <a:pt x="2042" y="1"/>
                  </a:moveTo>
                  <a:lnTo>
                    <a:pt x="0" y="4927"/>
                  </a:lnTo>
                  <a:lnTo>
                    <a:pt x="473" y="5118"/>
                  </a:lnTo>
                  <a:lnTo>
                    <a:pt x="2514" y="192"/>
                  </a:lnTo>
                  <a:lnTo>
                    <a:pt x="20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555937" y="4879236"/>
              <a:ext cx="168818" cy="23871"/>
            </a:xfrm>
            <a:custGeom>
              <a:avLst/>
              <a:gdLst/>
              <a:ahLst/>
              <a:cxnLst/>
              <a:rect l="l" t="t" r="r" b="b"/>
              <a:pathLst>
                <a:path w="4710" h="666" extrusionOk="0">
                  <a:moveTo>
                    <a:pt x="4454" y="1"/>
                  </a:moveTo>
                  <a:lnTo>
                    <a:pt x="256" y="167"/>
                  </a:lnTo>
                  <a:cubicBezTo>
                    <a:pt x="116" y="167"/>
                    <a:pt x="1" y="282"/>
                    <a:pt x="14" y="422"/>
                  </a:cubicBezTo>
                  <a:cubicBezTo>
                    <a:pt x="14" y="555"/>
                    <a:pt x="117" y="665"/>
                    <a:pt x="248" y="665"/>
                  </a:cubicBezTo>
                  <a:cubicBezTo>
                    <a:pt x="255" y="665"/>
                    <a:pt x="262" y="665"/>
                    <a:pt x="269" y="664"/>
                  </a:cubicBezTo>
                  <a:lnTo>
                    <a:pt x="4467" y="511"/>
                  </a:lnTo>
                  <a:cubicBezTo>
                    <a:pt x="4608" y="499"/>
                    <a:pt x="4710" y="384"/>
                    <a:pt x="4710" y="243"/>
                  </a:cubicBezTo>
                  <a:cubicBezTo>
                    <a:pt x="4697" y="116"/>
                    <a:pt x="4582" y="1"/>
                    <a:pt x="4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567335" y="4881530"/>
              <a:ext cx="119463" cy="52939"/>
            </a:xfrm>
            <a:custGeom>
              <a:avLst/>
              <a:gdLst/>
              <a:ahLst/>
              <a:cxnLst/>
              <a:rect l="l" t="t" r="r" b="b"/>
              <a:pathLst>
                <a:path w="3333" h="1477" extrusionOk="0">
                  <a:moveTo>
                    <a:pt x="2848" y="1"/>
                  </a:moveTo>
                  <a:lnTo>
                    <a:pt x="283" y="983"/>
                  </a:lnTo>
                  <a:cubicBezTo>
                    <a:pt x="0" y="1085"/>
                    <a:pt x="108" y="1477"/>
                    <a:pt x="358" y="1477"/>
                  </a:cubicBezTo>
                  <a:cubicBezTo>
                    <a:pt x="390" y="1477"/>
                    <a:pt x="425" y="1470"/>
                    <a:pt x="461" y="1455"/>
                  </a:cubicBezTo>
                  <a:lnTo>
                    <a:pt x="3332" y="358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698913" y="4194321"/>
              <a:ext cx="102438" cy="81219"/>
            </a:xfrm>
            <a:custGeom>
              <a:avLst/>
              <a:gdLst/>
              <a:ahLst/>
              <a:cxnLst/>
              <a:rect l="l" t="t" r="r" b="b"/>
              <a:pathLst>
                <a:path w="2858" h="2266" extrusionOk="0">
                  <a:moveTo>
                    <a:pt x="719" y="1"/>
                  </a:moveTo>
                  <a:cubicBezTo>
                    <a:pt x="289" y="1"/>
                    <a:pt x="0" y="595"/>
                    <a:pt x="338" y="1258"/>
                  </a:cubicBezTo>
                  <a:cubicBezTo>
                    <a:pt x="580" y="1704"/>
                    <a:pt x="963" y="2049"/>
                    <a:pt x="1435" y="2266"/>
                  </a:cubicBezTo>
                  <a:cubicBezTo>
                    <a:pt x="1895" y="2049"/>
                    <a:pt x="2277" y="1704"/>
                    <a:pt x="2520" y="1258"/>
                  </a:cubicBezTo>
                  <a:cubicBezTo>
                    <a:pt x="2857" y="595"/>
                    <a:pt x="2580" y="1"/>
                    <a:pt x="2140" y="1"/>
                  </a:cubicBezTo>
                  <a:cubicBezTo>
                    <a:pt x="2114" y="1"/>
                    <a:pt x="2088" y="3"/>
                    <a:pt x="2060" y="7"/>
                  </a:cubicBezTo>
                  <a:cubicBezTo>
                    <a:pt x="1678" y="84"/>
                    <a:pt x="1422" y="594"/>
                    <a:pt x="1422" y="594"/>
                  </a:cubicBezTo>
                  <a:cubicBezTo>
                    <a:pt x="1422" y="594"/>
                    <a:pt x="1180" y="84"/>
                    <a:pt x="797" y="7"/>
                  </a:cubicBezTo>
                  <a:cubicBezTo>
                    <a:pt x="771" y="3"/>
                    <a:pt x="745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785222" y="4285361"/>
              <a:ext cx="67922" cy="53764"/>
            </a:xfrm>
            <a:custGeom>
              <a:avLst/>
              <a:gdLst/>
              <a:ahLst/>
              <a:cxnLst/>
              <a:rect l="l" t="t" r="r" b="b"/>
              <a:pathLst>
                <a:path w="1895" h="1500" extrusionOk="0">
                  <a:moveTo>
                    <a:pt x="469" y="0"/>
                  </a:moveTo>
                  <a:cubicBezTo>
                    <a:pt x="185" y="0"/>
                    <a:pt x="1" y="396"/>
                    <a:pt x="227" y="836"/>
                  </a:cubicBezTo>
                  <a:cubicBezTo>
                    <a:pt x="380" y="1130"/>
                    <a:pt x="635" y="1359"/>
                    <a:pt x="954" y="1500"/>
                  </a:cubicBezTo>
                  <a:cubicBezTo>
                    <a:pt x="1260" y="1359"/>
                    <a:pt x="1516" y="1130"/>
                    <a:pt x="1669" y="836"/>
                  </a:cubicBezTo>
                  <a:cubicBezTo>
                    <a:pt x="1895" y="396"/>
                    <a:pt x="1710" y="0"/>
                    <a:pt x="1426" y="0"/>
                  </a:cubicBezTo>
                  <a:cubicBezTo>
                    <a:pt x="1405" y="0"/>
                    <a:pt x="1384" y="2"/>
                    <a:pt x="1362" y="7"/>
                  </a:cubicBezTo>
                  <a:cubicBezTo>
                    <a:pt x="1120" y="45"/>
                    <a:pt x="954" y="390"/>
                    <a:pt x="954" y="390"/>
                  </a:cubicBezTo>
                  <a:cubicBezTo>
                    <a:pt x="954" y="390"/>
                    <a:pt x="775" y="45"/>
                    <a:pt x="533" y="7"/>
                  </a:cubicBezTo>
                  <a:cubicBezTo>
                    <a:pt x="511" y="2"/>
                    <a:pt x="490" y="0"/>
                    <a:pt x="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537658" y="4238945"/>
              <a:ext cx="460612" cy="470218"/>
            </a:xfrm>
            <a:custGeom>
              <a:avLst/>
              <a:gdLst/>
              <a:ahLst/>
              <a:cxnLst/>
              <a:rect l="l" t="t" r="r" b="b"/>
              <a:pathLst>
                <a:path w="12851" h="13119" extrusionOk="0">
                  <a:moveTo>
                    <a:pt x="2667" y="0"/>
                  </a:moveTo>
                  <a:cubicBezTo>
                    <a:pt x="2667" y="0"/>
                    <a:pt x="1" y="6317"/>
                    <a:pt x="4186" y="10770"/>
                  </a:cubicBezTo>
                  <a:cubicBezTo>
                    <a:pt x="5955" y="12665"/>
                    <a:pt x="8232" y="13119"/>
                    <a:pt x="10009" y="13119"/>
                  </a:cubicBezTo>
                  <a:cubicBezTo>
                    <a:pt x="11641" y="13119"/>
                    <a:pt x="12850" y="12735"/>
                    <a:pt x="12850" y="12735"/>
                  </a:cubicBezTo>
                  <a:lnTo>
                    <a:pt x="2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731135" y="4512424"/>
              <a:ext cx="177958" cy="71864"/>
            </a:xfrm>
            <a:custGeom>
              <a:avLst/>
              <a:gdLst/>
              <a:ahLst/>
              <a:cxnLst/>
              <a:rect l="l" t="t" r="r" b="b"/>
              <a:pathLst>
                <a:path w="4965" h="2005" extrusionOk="0">
                  <a:moveTo>
                    <a:pt x="102" y="1"/>
                  </a:moveTo>
                  <a:lnTo>
                    <a:pt x="0" y="333"/>
                  </a:lnTo>
                  <a:lnTo>
                    <a:pt x="4964" y="2004"/>
                  </a:lnTo>
                  <a:lnTo>
                    <a:pt x="4569" y="149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666655" y="4433319"/>
              <a:ext cx="179750" cy="72294"/>
            </a:xfrm>
            <a:custGeom>
              <a:avLst/>
              <a:gdLst/>
              <a:ahLst/>
              <a:cxnLst/>
              <a:rect l="l" t="t" r="r" b="b"/>
              <a:pathLst>
                <a:path w="5015" h="2017" extrusionOk="0">
                  <a:moveTo>
                    <a:pt x="115" y="0"/>
                  </a:moveTo>
                  <a:lnTo>
                    <a:pt x="0" y="332"/>
                  </a:lnTo>
                  <a:lnTo>
                    <a:pt x="5015" y="2017"/>
                  </a:lnTo>
                  <a:lnTo>
                    <a:pt x="4619" y="151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791494" y="4588374"/>
              <a:ext cx="178424" cy="71828"/>
            </a:xfrm>
            <a:custGeom>
              <a:avLst/>
              <a:gdLst/>
              <a:ahLst/>
              <a:cxnLst/>
              <a:rect l="l" t="t" r="r" b="b"/>
              <a:pathLst>
                <a:path w="4978" h="2004" extrusionOk="0">
                  <a:moveTo>
                    <a:pt x="103" y="0"/>
                  </a:moveTo>
                  <a:lnTo>
                    <a:pt x="1" y="319"/>
                  </a:lnTo>
                  <a:lnTo>
                    <a:pt x="4977" y="2004"/>
                  </a:lnTo>
                  <a:lnTo>
                    <a:pt x="4582" y="149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395399" y="4189519"/>
              <a:ext cx="268066" cy="268532"/>
            </a:xfrm>
            <a:custGeom>
              <a:avLst/>
              <a:gdLst/>
              <a:ahLst/>
              <a:cxnLst/>
              <a:rect l="l" t="t" r="r" b="b"/>
              <a:pathLst>
                <a:path w="7479" h="7492" extrusionOk="0">
                  <a:moveTo>
                    <a:pt x="3740" y="1"/>
                  </a:moveTo>
                  <a:cubicBezTo>
                    <a:pt x="1673" y="1"/>
                    <a:pt x="1" y="1685"/>
                    <a:pt x="1" y="3753"/>
                  </a:cubicBezTo>
                  <a:cubicBezTo>
                    <a:pt x="1" y="5820"/>
                    <a:pt x="1673" y="7491"/>
                    <a:pt x="3740" y="7491"/>
                  </a:cubicBezTo>
                  <a:cubicBezTo>
                    <a:pt x="5807" y="7491"/>
                    <a:pt x="7479" y="5820"/>
                    <a:pt x="7479" y="3753"/>
                  </a:cubicBezTo>
                  <a:cubicBezTo>
                    <a:pt x="7479" y="1685"/>
                    <a:pt x="5807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52889" y="4319878"/>
              <a:ext cx="81434" cy="71864"/>
            </a:xfrm>
            <a:custGeom>
              <a:avLst/>
              <a:gdLst/>
              <a:ahLst/>
              <a:cxnLst/>
              <a:rect l="l" t="t" r="r" b="b"/>
              <a:pathLst>
                <a:path w="2272" h="2005" extrusionOk="0">
                  <a:moveTo>
                    <a:pt x="0" y="1"/>
                  </a:moveTo>
                  <a:lnTo>
                    <a:pt x="1263" y="907"/>
                  </a:lnTo>
                  <a:lnTo>
                    <a:pt x="1034" y="2004"/>
                  </a:lnTo>
                  <a:lnTo>
                    <a:pt x="2272" y="5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480489" y="4277369"/>
              <a:ext cx="44409" cy="26989"/>
            </a:xfrm>
            <a:custGeom>
              <a:avLst/>
              <a:gdLst/>
              <a:ahLst/>
              <a:cxnLst/>
              <a:rect l="l" t="t" r="r" b="b"/>
              <a:pathLst>
                <a:path w="1239" h="753" fill="none" extrusionOk="0">
                  <a:moveTo>
                    <a:pt x="0" y="753"/>
                  </a:moveTo>
                  <a:cubicBezTo>
                    <a:pt x="0" y="421"/>
                    <a:pt x="192" y="0"/>
                    <a:pt x="613" y="0"/>
                  </a:cubicBezTo>
                  <a:cubicBezTo>
                    <a:pt x="1034" y="0"/>
                    <a:pt x="1238" y="472"/>
                    <a:pt x="1238" y="753"/>
                  </a:cubicBezTo>
                </a:path>
              </a:pathLst>
            </a:custGeom>
            <a:noFill/>
            <a:ln w="3500" cap="flat" cmpd="sng">
              <a:solidFill>
                <a:srgbClr val="0D4669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52889" y="4312888"/>
              <a:ext cx="94696" cy="78854"/>
            </a:xfrm>
            <a:custGeom>
              <a:avLst/>
              <a:gdLst/>
              <a:ahLst/>
              <a:cxnLst/>
              <a:rect l="l" t="t" r="r" b="b"/>
              <a:pathLst>
                <a:path w="2642" h="2200" extrusionOk="0">
                  <a:moveTo>
                    <a:pt x="1641" y="0"/>
                  </a:moveTo>
                  <a:cubicBezTo>
                    <a:pt x="1613" y="0"/>
                    <a:pt x="1585" y="2"/>
                    <a:pt x="1557" y="4"/>
                  </a:cubicBezTo>
                  <a:lnTo>
                    <a:pt x="0" y="196"/>
                  </a:lnTo>
                  <a:lnTo>
                    <a:pt x="1953" y="872"/>
                  </a:lnTo>
                  <a:lnTo>
                    <a:pt x="1034" y="2199"/>
                  </a:lnTo>
                  <a:lnTo>
                    <a:pt x="2055" y="1689"/>
                  </a:lnTo>
                  <a:cubicBezTo>
                    <a:pt x="2450" y="1497"/>
                    <a:pt x="2642" y="1038"/>
                    <a:pt x="2501" y="617"/>
                  </a:cubicBezTo>
                  <a:cubicBezTo>
                    <a:pt x="2371" y="237"/>
                    <a:pt x="2019" y="0"/>
                    <a:pt x="1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683106" y="4676618"/>
              <a:ext cx="86022" cy="97241"/>
            </a:xfrm>
            <a:custGeom>
              <a:avLst/>
              <a:gdLst/>
              <a:ahLst/>
              <a:cxnLst/>
              <a:rect l="l" t="t" r="r" b="b"/>
              <a:pathLst>
                <a:path w="2400" h="2713" extrusionOk="0">
                  <a:moveTo>
                    <a:pt x="804" y="1"/>
                  </a:moveTo>
                  <a:lnTo>
                    <a:pt x="179" y="1519"/>
                  </a:lnTo>
                  <a:cubicBezTo>
                    <a:pt x="0" y="1953"/>
                    <a:pt x="205" y="2464"/>
                    <a:pt x="651" y="2642"/>
                  </a:cubicBezTo>
                  <a:cubicBezTo>
                    <a:pt x="759" y="2690"/>
                    <a:pt x="872" y="2712"/>
                    <a:pt x="983" y="2712"/>
                  </a:cubicBezTo>
                  <a:cubicBezTo>
                    <a:pt x="1319" y="2712"/>
                    <a:pt x="1640" y="2509"/>
                    <a:pt x="1774" y="2183"/>
                  </a:cubicBezTo>
                  <a:lnTo>
                    <a:pt x="2399" y="66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0" name="Google Shape;1040;p36"/>
          <p:cNvGrpSpPr/>
          <p:nvPr/>
        </p:nvGrpSpPr>
        <p:grpSpPr>
          <a:xfrm>
            <a:off x="3181609" y="486218"/>
            <a:ext cx="1552714" cy="1538541"/>
            <a:chOff x="5227577" y="4038371"/>
            <a:chExt cx="879575" cy="871546"/>
          </a:xfrm>
        </p:grpSpPr>
        <p:sp>
          <p:nvSpPr>
            <p:cNvPr id="1041" name="Google Shape;1041;p36"/>
            <p:cNvSpPr/>
            <p:nvPr/>
          </p:nvSpPr>
          <p:spPr>
            <a:xfrm>
              <a:off x="5227577" y="4038371"/>
              <a:ext cx="879575" cy="871546"/>
            </a:xfrm>
            <a:custGeom>
              <a:avLst/>
              <a:gdLst/>
              <a:ahLst/>
              <a:cxnLst/>
              <a:rect l="l" t="t" r="r" b="b"/>
              <a:pathLst>
                <a:path w="24540" h="24316" extrusionOk="0">
                  <a:moveTo>
                    <a:pt x="13819" y="0"/>
                  </a:moveTo>
                  <a:cubicBezTo>
                    <a:pt x="13701" y="0"/>
                    <a:pt x="13583" y="63"/>
                    <a:pt x="13527" y="198"/>
                  </a:cubicBezTo>
                  <a:lnTo>
                    <a:pt x="12570" y="2368"/>
                  </a:lnTo>
                  <a:cubicBezTo>
                    <a:pt x="12512" y="2497"/>
                    <a:pt x="12388" y="2564"/>
                    <a:pt x="12267" y="2564"/>
                  </a:cubicBezTo>
                  <a:cubicBezTo>
                    <a:pt x="12149" y="2564"/>
                    <a:pt x="12033" y="2500"/>
                    <a:pt x="11983" y="2368"/>
                  </a:cubicBezTo>
                  <a:lnTo>
                    <a:pt x="11013" y="211"/>
                  </a:lnTo>
                  <a:cubicBezTo>
                    <a:pt x="10956" y="75"/>
                    <a:pt x="10837" y="12"/>
                    <a:pt x="10718" y="12"/>
                  </a:cubicBezTo>
                  <a:cubicBezTo>
                    <a:pt x="10569" y="12"/>
                    <a:pt x="10422" y="110"/>
                    <a:pt x="10401" y="288"/>
                  </a:cubicBezTo>
                  <a:lnTo>
                    <a:pt x="10018" y="2636"/>
                  </a:lnTo>
                  <a:cubicBezTo>
                    <a:pt x="9994" y="2801"/>
                    <a:pt x="9849" y="2903"/>
                    <a:pt x="9702" y="2903"/>
                  </a:cubicBezTo>
                  <a:cubicBezTo>
                    <a:pt x="9611" y="2903"/>
                    <a:pt x="9520" y="2864"/>
                    <a:pt x="9456" y="2776"/>
                  </a:cubicBezTo>
                  <a:lnTo>
                    <a:pt x="7963" y="939"/>
                  </a:lnTo>
                  <a:cubicBezTo>
                    <a:pt x="7894" y="852"/>
                    <a:pt x="7801" y="814"/>
                    <a:pt x="7709" y="814"/>
                  </a:cubicBezTo>
                  <a:cubicBezTo>
                    <a:pt x="7529" y="814"/>
                    <a:pt x="7355" y="961"/>
                    <a:pt x="7389" y="1181"/>
                  </a:cubicBezTo>
                  <a:lnTo>
                    <a:pt x="7631" y="3542"/>
                  </a:lnTo>
                  <a:cubicBezTo>
                    <a:pt x="7650" y="3748"/>
                    <a:pt x="7483" y="3899"/>
                    <a:pt x="7307" y="3899"/>
                  </a:cubicBezTo>
                  <a:cubicBezTo>
                    <a:pt x="7243" y="3899"/>
                    <a:pt x="7179" y="3879"/>
                    <a:pt x="7121" y="3835"/>
                  </a:cubicBezTo>
                  <a:lnTo>
                    <a:pt x="5207" y="2444"/>
                  </a:lnTo>
                  <a:cubicBezTo>
                    <a:pt x="5145" y="2395"/>
                    <a:pt x="5076" y="2373"/>
                    <a:pt x="5009" y="2373"/>
                  </a:cubicBezTo>
                  <a:cubicBezTo>
                    <a:pt x="4801" y="2373"/>
                    <a:pt x="4613" y="2583"/>
                    <a:pt x="4709" y="2814"/>
                  </a:cubicBezTo>
                  <a:lnTo>
                    <a:pt x="5564" y="5035"/>
                  </a:lnTo>
                  <a:cubicBezTo>
                    <a:pt x="5650" y="5248"/>
                    <a:pt x="5476" y="5470"/>
                    <a:pt x="5268" y="5470"/>
                  </a:cubicBezTo>
                  <a:cubicBezTo>
                    <a:pt x="5227" y="5470"/>
                    <a:pt x="5185" y="5462"/>
                    <a:pt x="5143" y="5443"/>
                  </a:cubicBezTo>
                  <a:lnTo>
                    <a:pt x="2936" y="4601"/>
                  </a:lnTo>
                  <a:cubicBezTo>
                    <a:pt x="2891" y="4582"/>
                    <a:pt x="2848" y="4574"/>
                    <a:pt x="2806" y="4574"/>
                  </a:cubicBezTo>
                  <a:cubicBezTo>
                    <a:pt x="2559" y="4574"/>
                    <a:pt x="2378" y="4869"/>
                    <a:pt x="2553" y="5098"/>
                  </a:cubicBezTo>
                  <a:lnTo>
                    <a:pt x="3944" y="7013"/>
                  </a:lnTo>
                  <a:cubicBezTo>
                    <a:pt x="4103" y="7221"/>
                    <a:pt x="3944" y="7524"/>
                    <a:pt x="3682" y="7524"/>
                  </a:cubicBezTo>
                  <a:cubicBezTo>
                    <a:pt x="3671" y="7524"/>
                    <a:pt x="3661" y="7524"/>
                    <a:pt x="3650" y="7523"/>
                  </a:cubicBezTo>
                  <a:lnTo>
                    <a:pt x="1289" y="7281"/>
                  </a:lnTo>
                  <a:cubicBezTo>
                    <a:pt x="1271" y="7278"/>
                    <a:pt x="1254" y="7276"/>
                    <a:pt x="1237" y="7276"/>
                  </a:cubicBezTo>
                  <a:cubicBezTo>
                    <a:pt x="952" y="7276"/>
                    <a:pt x="807" y="7661"/>
                    <a:pt x="1060" y="7842"/>
                  </a:cubicBezTo>
                  <a:lnTo>
                    <a:pt x="2897" y="9335"/>
                  </a:lnTo>
                  <a:cubicBezTo>
                    <a:pt x="3114" y="9514"/>
                    <a:pt x="3012" y="9871"/>
                    <a:pt x="2731" y="9909"/>
                  </a:cubicBezTo>
                  <a:lnTo>
                    <a:pt x="396" y="10279"/>
                  </a:lnTo>
                  <a:cubicBezTo>
                    <a:pt x="64" y="10318"/>
                    <a:pt x="1" y="10777"/>
                    <a:pt x="320" y="10905"/>
                  </a:cubicBezTo>
                  <a:lnTo>
                    <a:pt x="2476" y="11862"/>
                  </a:lnTo>
                  <a:cubicBezTo>
                    <a:pt x="2731" y="11976"/>
                    <a:pt x="2731" y="12346"/>
                    <a:pt x="2476" y="12449"/>
                  </a:cubicBezTo>
                  <a:lnTo>
                    <a:pt x="320" y="13418"/>
                  </a:lnTo>
                  <a:cubicBezTo>
                    <a:pt x="13" y="13546"/>
                    <a:pt x="64" y="13993"/>
                    <a:pt x="396" y="14031"/>
                  </a:cubicBezTo>
                  <a:lnTo>
                    <a:pt x="2731" y="14414"/>
                  </a:lnTo>
                  <a:cubicBezTo>
                    <a:pt x="3012" y="14439"/>
                    <a:pt x="3114" y="14796"/>
                    <a:pt x="2897" y="14975"/>
                  </a:cubicBezTo>
                  <a:lnTo>
                    <a:pt x="1060" y="16468"/>
                  </a:lnTo>
                  <a:cubicBezTo>
                    <a:pt x="807" y="16661"/>
                    <a:pt x="952" y="17047"/>
                    <a:pt x="1237" y="17047"/>
                  </a:cubicBezTo>
                  <a:cubicBezTo>
                    <a:pt x="1254" y="17047"/>
                    <a:pt x="1271" y="17045"/>
                    <a:pt x="1289" y="17042"/>
                  </a:cubicBezTo>
                  <a:lnTo>
                    <a:pt x="3650" y="16800"/>
                  </a:lnTo>
                  <a:cubicBezTo>
                    <a:pt x="3666" y="16798"/>
                    <a:pt x="3681" y="16797"/>
                    <a:pt x="3696" y="16797"/>
                  </a:cubicBezTo>
                  <a:cubicBezTo>
                    <a:pt x="3950" y="16797"/>
                    <a:pt x="4100" y="17093"/>
                    <a:pt x="3944" y="17310"/>
                  </a:cubicBezTo>
                  <a:lnTo>
                    <a:pt x="2553" y="19224"/>
                  </a:lnTo>
                  <a:cubicBezTo>
                    <a:pt x="2378" y="19443"/>
                    <a:pt x="2558" y="19736"/>
                    <a:pt x="2806" y="19736"/>
                  </a:cubicBezTo>
                  <a:cubicBezTo>
                    <a:pt x="2848" y="19736"/>
                    <a:pt x="2891" y="19728"/>
                    <a:pt x="2936" y="19709"/>
                  </a:cubicBezTo>
                  <a:lnTo>
                    <a:pt x="5156" y="18867"/>
                  </a:lnTo>
                  <a:cubicBezTo>
                    <a:pt x="5195" y="18851"/>
                    <a:pt x="5235" y="18844"/>
                    <a:pt x="5273" y="18844"/>
                  </a:cubicBezTo>
                  <a:cubicBezTo>
                    <a:pt x="5485" y="18844"/>
                    <a:pt x="5661" y="19062"/>
                    <a:pt x="5564" y="19288"/>
                  </a:cubicBezTo>
                  <a:lnTo>
                    <a:pt x="4722" y="21496"/>
                  </a:lnTo>
                  <a:cubicBezTo>
                    <a:pt x="4625" y="21729"/>
                    <a:pt x="4809" y="21948"/>
                    <a:pt x="5022" y="21948"/>
                  </a:cubicBezTo>
                  <a:cubicBezTo>
                    <a:pt x="5088" y="21948"/>
                    <a:pt x="5156" y="21927"/>
                    <a:pt x="5220" y="21879"/>
                  </a:cubicBezTo>
                  <a:lnTo>
                    <a:pt x="7134" y="20488"/>
                  </a:lnTo>
                  <a:cubicBezTo>
                    <a:pt x="7191" y="20444"/>
                    <a:pt x="7256" y="20424"/>
                    <a:pt x="7320" y="20424"/>
                  </a:cubicBezTo>
                  <a:cubicBezTo>
                    <a:pt x="7496" y="20424"/>
                    <a:pt x="7663" y="20575"/>
                    <a:pt x="7644" y="20781"/>
                  </a:cubicBezTo>
                  <a:lnTo>
                    <a:pt x="7402" y="23142"/>
                  </a:lnTo>
                  <a:cubicBezTo>
                    <a:pt x="7368" y="23353"/>
                    <a:pt x="7540" y="23502"/>
                    <a:pt x="7716" y="23502"/>
                  </a:cubicBezTo>
                  <a:cubicBezTo>
                    <a:pt x="7807" y="23502"/>
                    <a:pt x="7898" y="23463"/>
                    <a:pt x="7963" y="23372"/>
                  </a:cubicBezTo>
                  <a:lnTo>
                    <a:pt x="9456" y="21534"/>
                  </a:lnTo>
                  <a:cubicBezTo>
                    <a:pt x="9522" y="21454"/>
                    <a:pt x="9613" y="21417"/>
                    <a:pt x="9703" y="21417"/>
                  </a:cubicBezTo>
                  <a:cubicBezTo>
                    <a:pt x="9856" y="21417"/>
                    <a:pt x="10006" y="21523"/>
                    <a:pt x="10030" y="21700"/>
                  </a:cubicBezTo>
                  <a:lnTo>
                    <a:pt x="10401" y="24035"/>
                  </a:lnTo>
                  <a:cubicBezTo>
                    <a:pt x="10429" y="24217"/>
                    <a:pt x="10576" y="24315"/>
                    <a:pt x="10722" y="24315"/>
                  </a:cubicBezTo>
                  <a:cubicBezTo>
                    <a:pt x="10842" y="24315"/>
                    <a:pt x="10961" y="24250"/>
                    <a:pt x="11013" y="24112"/>
                  </a:cubicBezTo>
                  <a:lnTo>
                    <a:pt x="11983" y="21955"/>
                  </a:lnTo>
                  <a:cubicBezTo>
                    <a:pt x="12040" y="21828"/>
                    <a:pt x="12161" y="21764"/>
                    <a:pt x="12281" y="21764"/>
                  </a:cubicBezTo>
                  <a:cubicBezTo>
                    <a:pt x="12401" y="21764"/>
                    <a:pt x="12519" y="21828"/>
                    <a:pt x="12570" y="21955"/>
                  </a:cubicBezTo>
                  <a:lnTo>
                    <a:pt x="13540" y="24112"/>
                  </a:lnTo>
                  <a:cubicBezTo>
                    <a:pt x="13597" y="24250"/>
                    <a:pt x="13719" y="24315"/>
                    <a:pt x="13840" y="24315"/>
                  </a:cubicBezTo>
                  <a:cubicBezTo>
                    <a:pt x="13987" y="24315"/>
                    <a:pt x="14131" y="24217"/>
                    <a:pt x="14152" y="24035"/>
                  </a:cubicBezTo>
                  <a:lnTo>
                    <a:pt x="14535" y="21700"/>
                  </a:lnTo>
                  <a:cubicBezTo>
                    <a:pt x="14551" y="21523"/>
                    <a:pt x="14699" y="21417"/>
                    <a:pt x="14851" y="21417"/>
                  </a:cubicBezTo>
                  <a:cubicBezTo>
                    <a:pt x="14940" y="21417"/>
                    <a:pt x="15030" y="21454"/>
                    <a:pt x="15096" y="21534"/>
                  </a:cubicBezTo>
                  <a:lnTo>
                    <a:pt x="16589" y="23372"/>
                  </a:lnTo>
                  <a:cubicBezTo>
                    <a:pt x="16659" y="23463"/>
                    <a:pt x="16753" y="23502"/>
                    <a:pt x="16845" y="23502"/>
                  </a:cubicBezTo>
                  <a:cubicBezTo>
                    <a:pt x="17025" y="23502"/>
                    <a:pt x="17197" y="23353"/>
                    <a:pt x="17164" y="23142"/>
                  </a:cubicBezTo>
                  <a:lnTo>
                    <a:pt x="16921" y="20781"/>
                  </a:lnTo>
                  <a:cubicBezTo>
                    <a:pt x="16893" y="20575"/>
                    <a:pt x="17058" y="20424"/>
                    <a:pt x="17238" y="20424"/>
                  </a:cubicBezTo>
                  <a:cubicBezTo>
                    <a:pt x="17303" y="20424"/>
                    <a:pt x="17371" y="20444"/>
                    <a:pt x="17432" y="20488"/>
                  </a:cubicBezTo>
                  <a:lnTo>
                    <a:pt x="19346" y="21879"/>
                  </a:lnTo>
                  <a:cubicBezTo>
                    <a:pt x="19406" y="21927"/>
                    <a:pt x="19473" y="21948"/>
                    <a:pt x="19539" y="21948"/>
                  </a:cubicBezTo>
                  <a:cubicBezTo>
                    <a:pt x="19749" y="21948"/>
                    <a:pt x="19941" y="21729"/>
                    <a:pt x="19843" y="21496"/>
                  </a:cubicBezTo>
                  <a:lnTo>
                    <a:pt x="18988" y="19288"/>
                  </a:lnTo>
                  <a:cubicBezTo>
                    <a:pt x="18903" y="19064"/>
                    <a:pt x="19068" y="18840"/>
                    <a:pt x="19281" y="18840"/>
                  </a:cubicBezTo>
                  <a:cubicBezTo>
                    <a:pt x="19322" y="18840"/>
                    <a:pt x="19366" y="18848"/>
                    <a:pt x="19410" y="18867"/>
                  </a:cubicBezTo>
                  <a:lnTo>
                    <a:pt x="21617" y="19709"/>
                  </a:lnTo>
                  <a:cubicBezTo>
                    <a:pt x="21661" y="19728"/>
                    <a:pt x="21705" y="19736"/>
                    <a:pt x="21746" y="19736"/>
                  </a:cubicBezTo>
                  <a:cubicBezTo>
                    <a:pt x="21991" y="19736"/>
                    <a:pt x="22162" y="19443"/>
                    <a:pt x="21987" y="19224"/>
                  </a:cubicBezTo>
                  <a:lnTo>
                    <a:pt x="20609" y="17310"/>
                  </a:lnTo>
                  <a:cubicBezTo>
                    <a:pt x="20440" y="17093"/>
                    <a:pt x="20602" y="16797"/>
                    <a:pt x="20857" y="16797"/>
                  </a:cubicBezTo>
                  <a:cubicBezTo>
                    <a:pt x="20872" y="16797"/>
                    <a:pt x="20887" y="16798"/>
                    <a:pt x="20903" y="16800"/>
                  </a:cubicBezTo>
                  <a:lnTo>
                    <a:pt x="23251" y="17042"/>
                  </a:lnTo>
                  <a:cubicBezTo>
                    <a:pt x="23265" y="17044"/>
                    <a:pt x="23280" y="17045"/>
                    <a:pt x="23294" y="17045"/>
                  </a:cubicBezTo>
                  <a:cubicBezTo>
                    <a:pt x="23597" y="17045"/>
                    <a:pt x="23749" y="16663"/>
                    <a:pt x="23493" y="16468"/>
                  </a:cubicBezTo>
                  <a:lnTo>
                    <a:pt x="21655" y="14975"/>
                  </a:lnTo>
                  <a:cubicBezTo>
                    <a:pt x="21426" y="14796"/>
                    <a:pt x="21528" y="14439"/>
                    <a:pt x="21809" y="14401"/>
                  </a:cubicBezTo>
                  <a:lnTo>
                    <a:pt x="24157" y="14031"/>
                  </a:lnTo>
                  <a:cubicBezTo>
                    <a:pt x="24476" y="13993"/>
                    <a:pt x="24539" y="13546"/>
                    <a:pt x="24233" y="13418"/>
                  </a:cubicBezTo>
                  <a:lnTo>
                    <a:pt x="22077" y="12449"/>
                  </a:lnTo>
                  <a:cubicBezTo>
                    <a:pt x="21809" y="12334"/>
                    <a:pt x="21809" y="11964"/>
                    <a:pt x="22077" y="11862"/>
                  </a:cubicBezTo>
                  <a:lnTo>
                    <a:pt x="24220" y="10892"/>
                  </a:lnTo>
                  <a:cubicBezTo>
                    <a:pt x="24539" y="10777"/>
                    <a:pt x="24476" y="10318"/>
                    <a:pt x="24144" y="10279"/>
                  </a:cubicBezTo>
                  <a:lnTo>
                    <a:pt x="21809" y="9896"/>
                  </a:lnTo>
                  <a:cubicBezTo>
                    <a:pt x="21528" y="9858"/>
                    <a:pt x="21426" y="9501"/>
                    <a:pt x="21655" y="9322"/>
                  </a:cubicBezTo>
                  <a:lnTo>
                    <a:pt x="23493" y="7829"/>
                  </a:lnTo>
                  <a:cubicBezTo>
                    <a:pt x="23737" y="7646"/>
                    <a:pt x="23596" y="7253"/>
                    <a:pt x="23292" y="7253"/>
                  </a:cubicBezTo>
                  <a:cubicBezTo>
                    <a:pt x="23279" y="7253"/>
                    <a:pt x="23265" y="7253"/>
                    <a:pt x="23251" y="7255"/>
                  </a:cubicBezTo>
                  <a:lnTo>
                    <a:pt x="20903" y="7497"/>
                  </a:lnTo>
                  <a:cubicBezTo>
                    <a:pt x="20887" y="7500"/>
                    <a:pt x="20872" y="7501"/>
                    <a:pt x="20857" y="7501"/>
                  </a:cubicBezTo>
                  <a:cubicBezTo>
                    <a:pt x="20602" y="7501"/>
                    <a:pt x="20440" y="7204"/>
                    <a:pt x="20609" y="6987"/>
                  </a:cubicBezTo>
                  <a:lnTo>
                    <a:pt x="21987" y="5073"/>
                  </a:lnTo>
                  <a:cubicBezTo>
                    <a:pt x="22162" y="4855"/>
                    <a:pt x="21991" y="4561"/>
                    <a:pt x="21746" y="4561"/>
                  </a:cubicBezTo>
                  <a:cubicBezTo>
                    <a:pt x="21705" y="4561"/>
                    <a:pt x="21661" y="4570"/>
                    <a:pt x="21617" y="4588"/>
                  </a:cubicBezTo>
                  <a:lnTo>
                    <a:pt x="19410" y="5430"/>
                  </a:lnTo>
                  <a:cubicBezTo>
                    <a:pt x="19366" y="5449"/>
                    <a:pt x="19322" y="5458"/>
                    <a:pt x="19279" y="5458"/>
                  </a:cubicBezTo>
                  <a:cubicBezTo>
                    <a:pt x="19064" y="5458"/>
                    <a:pt x="18892" y="5235"/>
                    <a:pt x="18988" y="5022"/>
                  </a:cubicBezTo>
                  <a:lnTo>
                    <a:pt x="19831" y="2814"/>
                  </a:lnTo>
                  <a:cubicBezTo>
                    <a:pt x="19928" y="2581"/>
                    <a:pt x="19736" y="2362"/>
                    <a:pt x="19526" y="2362"/>
                  </a:cubicBezTo>
                  <a:cubicBezTo>
                    <a:pt x="19461" y="2362"/>
                    <a:pt x="19394" y="2383"/>
                    <a:pt x="19333" y="2431"/>
                  </a:cubicBezTo>
                  <a:lnTo>
                    <a:pt x="17419" y="3822"/>
                  </a:lnTo>
                  <a:cubicBezTo>
                    <a:pt x="17361" y="3866"/>
                    <a:pt x="17296" y="3886"/>
                    <a:pt x="17233" y="3886"/>
                  </a:cubicBezTo>
                  <a:cubicBezTo>
                    <a:pt x="17057" y="3886"/>
                    <a:pt x="16890" y="3735"/>
                    <a:pt x="16908" y="3529"/>
                  </a:cubicBezTo>
                  <a:lnTo>
                    <a:pt x="17151" y="1181"/>
                  </a:lnTo>
                  <a:cubicBezTo>
                    <a:pt x="17185" y="961"/>
                    <a:pt x="17011" y="809"/>
                    <a:pt x="16831" y="809"/>
                  </a:cubicBezTo>
                  <a:cubicBezTo>
                    <a:pt x="16739" y="809"/>
                    <a:pt x="16646" y="848"/>
                    <a:pt x="16577" y="939"/>
                  </a:cubicBezTo>
                  <a:lnTo>
                    <a:pt x="15084" y="2776"/>
                  </a:lnTo>
                  <a:cubicBezTo>
                    <a:pt x="15020" y="2859"/>
                    <a:pt x="14929" y="2897"/>
                    <a:pt x="14839" y="2897"/>
                  </a:cubicBezTo>
                  <a:cubicBezTo>
                    <a:pt x="14692" y="2897"/>
                    <a:pt x="14546" y="2797"/>
                    <a:pt x="14522" y="2623"/>
                  </a:cubicBezTo>
                  <a:lnTo>
                    <a:pt x="14139" y="288"/>
                  </a:lnTo>
                  <a:cubicBezTo>
                    <a:pt x="14118" y="102"/>
                    <a:pt x="13969" y="0"/>
                    <a:pt x="13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5396825" y="4203712"/>
              <a:ext cx="540648" cy="540648"/>
            </a:xfrm>
            <a:custGeom>
              <a:avLst/>
              <a:gdLst/>
              <a:ahLst/>
              <a:cxnLst/>
              <a:rect l="l" t="t" r="r" b="b"/>
              <a:pathLst>
                <a:path w="15084" h="15084" extrusionOk="0">
                  <a:moveTo>
                    <a:pt x="7542" y="1"/>
                  </a:moveTo>
                  <a:cubicBezTo>
                    <a:pt x="3382" y="1"/>
                    <a:pt x="0" y="3382"/>
                    <a:pt x="0" y="7542"/>
                  </a:cubicBezTo>
                  <a:cubicBezTo>
                    <a:pt x="0" y="11702"/>
                    <a:pt x="3382" y="15084"/>
                    <a:pt x="7542" y="15084"/>
                  </a:cubicBezTo>
                  <a:cubicBezTo>
                    <a:pt x="11714" y="15084"/>
                    <a:pt x="15083" y="11702"/>
                    <a:pt x="15083" y="7542"/>
                  </a:cubicBezTo>
                  <a:cubicBezTo>
                    <a:pt x="15083" y="3382"/>
                    <a:pt x="11714" y="1"/>
                    <a:pt x="75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5558726" y="4392100"/>
              <a:ext cx="58101" cy="45484"/>
            </a:xfrm>
            <a:custGeom>
              <a:avLst/>
              <a:gdLst/>
              <a:ahLst/>
              <a:cxnLst/>
              <a:rect l="l" t="t" r="r" b="b"/>
              <a:pathLst>
                <a:path w="1621" h="1269" extrusionOk="0">
                  <a:moveTo>
                    <a:pt x="853" y="0"/>
                  </a:moveTo>
                  <a:cubicBezTo>
                    <a:pt x="841" y="0"/>
                    <a:pt x="829" y="1"/>
                    <a:pt x="817" y="2"/>
                  </a:cubicBezTo>
                  <a:cubicBezTo>
                    <a:pt x="664" y="2"/>
                    <a:pt x="536" y="66"/>
                    <a:pt x="434" y="168"/>
                  </a:cubicBezTo>
                  <a:cubicBezTo>
                    <a:pt x="332" y="257"/>
                    <a:pt x="243" y="359"/>
                    <a:pt x="192" y="487"/>
                  </a:cubicBezTo>
                  <a:cubicBezTo>
                    <a:pt x="77" y="704"/>
                    <a:pt x="13" y="959"/>
                    <a:pt x="0" y="1214"/>
                  </a:cubicBezTo>
                  <a:cubicBezTo>
                    <a:pt x="0" y="1240"/>
                    <a:pt x="26" y="1265"/>
                    <a:pt x="51" y="1265"/>
                  </a:cubicBezTo>
                  <a:cubicBezTo>
                    <a:pt x="58" y="1267"/>
                    <a:pt x="64" y="1269"/>
                    <a:pt x="70" y="1269"/>
                  </a:cubicBezTo>
                  <a:cubicBezTo>
                    <a:pt x="98" y="1269"/>
                    <a:pt x="117" y="1246"/>
                    <a:pt x="128" y="1214"/>
                  </a:cubicBezTo>
                  <a:cubicBezTo>
                    <a:pt x="166" y="984"/>
                    <a:pt x="243" y="768"/>
                    <a:pt x="358" y="576"/>
                  </a:cubicBezTo>
                  <a:cubicBezTo>
                    <a:pt x="460" y="385"/>
                    <a:pt x="638" y="219"/>
                    <a:pt x="817" y="206"/>
                  </a:cubicBezTo>
                  <a:cubicBezTo>
                    <a:pt x="824" y="206"/>
                    <a:pt x="831" y="205"/>
                    <a:pt x="838" y="205"/>
                  </a:cubicBezTo>
                  <a:cubicBezTo>
                    <a:pt x="1020" y="205"/>
                    <a:pt x="1178" y="367"/>
                    <a:pt x="1264" y="563"/>
                  </a:cubicBezTo>
                  <a:cubicBezTo>
                    <a:pt x="1366" y="768"/>
                    <a:pt x="1442" y="997"/>
                    <a:pt x="1481" y="1214"/>
                  </a:cubicBezTo>
                  <a:cubicBezTo>
                    <a:pt x="1491" y="1246"/>
                    <a:pt x="1510" y="1269"/>
                    <a:pt x="1538" y="1269"/>
                  </a:cubicBezTo>
                  <a:cubicBezTo>
                    <a:pt x="1544" y="1269"/>
                    <a:pt x="1550" y="1267"/>
                    <a:pt x="1557" y="1265"/>
                  </a:cubicBezTo>
                  <a:cubicBezTo>
                    <a:pt x="1595" y="1265"/>
                    <a:pt x="1621" y="1240"/>
                    <a:pt x="1608" y="1201"/>
                  </a:cubicBezTo>
                  <a:cubicBezTo>
                    <a:pt x="1595" y="946"/>
                    <a:pt x="1532" y="704"/>
                    <a:pt x="1442" y="474"/>
                  </a:cubicBezTo>
                  <a:cubicBezTo>
                    <a:pt x="1378" y="359"/>
                    <a:pt x="1302" y="244"/>
                    <a:pt x="1213" y="155"/>
                  </a:cubicBezTo>
                  <a:cubicBezTo>
                    <a:pt x="1107" y="62"/>
                    <a:pt x="981" y="0"/>
                    <a:pt x="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5718333" y="4392100"/>
              <a:ext cx="57671" cy="45484"/>
            </a:xfrm>
            <a:custGeom>
              <a:avLst/>
              <a:gdLst/>
              <a:ahLst/>
              <a:cxnLst/>
              <a:rect l="l" t="t" r="r" b="b"/>
              <a:pathLst>
                <a:path w="1609" h="1269" extrusionOk="0">
                  <a:moveTo>
                    <a:pt x="844" y="0"/>
                  </a:moveTo>
                  <a:cubicBezTo>
                    <a:pt x="831" y="0"/>
                    <a:pt x="818" y="1"/>
                    <a:pt x="805" y="2"/>
                  </a:cubicBezTo>
                  <a:cubicBezTo>
                    <a:pt x="664" y="2"/>
                    <a:pt x="537" y="66"/>
                    <a:pt x="422" y="168"/>
                  </a:cubicBezTo>
                  <a:cubicBezTo>
                    <a:pt x="333" y="257"/>
                    <a:pt x="243" y="359"/>
                    <a:pt x="192" y="487"/>
                  </a:cubicBezTo>
                  <a:cubicBezTo>
                    <a:pt x="77" y="704"/>
                    <a:pt x="14" y="959"/>
                    <a:pt x="1" y="1214"/>
                  </a:cubicBezTo>
                  <a:cubicBezTo>
                    <a:pt x="1" y="1240"/>
                    <a:pt x="14" y="1265"/>
                    <a:pt x="52" y="1265"/>
                  </a:cubicBezTo>
                  <a:cubicBezTo>
                    <a:pt x="56" y="1267"/>
                    <a:pt x="61" y="1269"/>
                    <a:pt x="66" y="1269"/>
                  </a:cubicBezTo>
                  <a:cubicBezTo>
                    <a:pt x="90" y="1269"/>
                    <a:pt x="118" y="1246"/>
                    <a:pt x="128" y="1214"/>
                  </a:cubicBezTo>
                  <a:cubicBezTo>
                    <a:pt x="167" y="984"/>
                    <a:pt x="243" y="768"/>
                    <a:pt x="345" y="576"/>
                  </a:cubicBezTo>
                  <a:cubicBezTo>
                    <a:pt x="460" y="385"/>
                    <a:pt x="626" y="219"/>
                    <a:pt x="817" y="206"/>
                  </a:cubicBezTo>
                  <a:cubicBezTo>
                    <a:pt x="824" y="206"/>
                    <a:pt x="831" y="205"/>
                    <a:pt x="838" y="205"/>
                  </a:cubicBezTo>
                  <a:cubicBezTo>
                    <a:pt x="1020" y="205"/>
                    <a:pt x="1166" y="367"/>
                    <a:pt x="1264" y="563"/>
                  </a:cubicBezTo>
                  <a:cubicBezTo>
                    <a:pt x="1366" y="768"/>
                    <a:pt x="1443" y="984"/>
                    <a:pt x="1481" y="1214"/>
                  </a:cubicBezTo>
                  <a:cubicBezTo>
                    <a:pt x="1494" y="1252"/>
                    <a:pt x="1519" y="1265"/>
                    <a:pt x="1558" y="1265"/>
                  </a:cubicBezTo>
                  <a:cubicBezTo>
                    <a:pt x="1583" y="1265"/>
                    <a:pt x="1609" y="1240"/>
                    <a:pt x="1609" y="1201"/>
                  </a:cubicBezTo>
                  <a:cubicBezTo>
                    <a:pt x="1596" y="946"/>
                    <a:pt x="1532" y="704"/>
                    <a:pt x="1430" y="474"/>
                  </a:cubicBezTo>
                  <a:cubicBezTo>
                    <a:pt x="1379" y="359"/>
                    <a:pt x="1302" y="244"/>
                    <a:pt x="1213" y="155"/>
                  </a:cubicBezTo>
                  <a:cubicBezTo>
                    <a:pt x="1108" y="62"/>
                    <a:pt x="982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5515285" y="4490775"/>
              <a:ext cx="303263" cy="51900"/>
            </a:xfrm>
            <a:custGeom>
              <a:avLst/>
              <a:gdLst/>
              <a:ahLst/>
              <a:cxnLst/>
              <a:rect l="l" t="t" r="r" b="b"/>
              <a:pathLst>
                <a:path w="8461" h="1448" extrusionOk="0">
                  <a:moveTo>
                    <a:pt x="8363" y="0"/>
                  </a:moveTo>
                  <a:cubicBezTo>
                    <a:pt x="8353" y="0"/>
                    <a:pt x="8342" y="2"/>
                    <a:pt x="8333" y="5"/>
                  </a:cubicBezTo>
                  <a:cubicBezTo>
                    <a:pt x="8167" y="95"/>
                    <a:pt x="8026" y="184"/>
                    <a:pt x="7848" y="248"/>
                  </a:cubicBezTo>
                  <a:cubicBezTo>
                    <a:pt x="7682" y="324"/>
                    <a:pt x="7516" y="414"/>
                    <a:pt x="7363" y="465"/>
                  </a:cubicBezTo>
                  <a:lnTo>
                    <a:pt x="7108" y="567"/>
                  </a:lnTo>
                  <a:lnTo>
                    <a:pt x="6853" y="656"/>
                  </a:lnTo>
                  <a:cubicBezTo>
                    <a:pt x="6687" y="733"/>
                    <a:pt x="6521" y="771"/>
                    <a:pt x="6342" y="822"/>
                  </a:cubicBezTo>
                  <a:cubicBezTo>
                    <a:pt x="5666" y="1013"/>
                    <a:pt x="4951" y="1103"/>
                    <a:pt x="4249" y="1103"/>
                  </a:cubicBezTo>
                  <a:cubicBezTo>
                    <a:pt x="3177" y="1090"/>
                    <a:pt x="2118" y="886"/>
                    <a:pt x="1123" y="477"/>
                  </a:cubicBezTo>
                  <a:cubicBezTo>
                    <a:pt x="791" y="350"/>
                    <a:pt x="472" y="197"/>
                    <a:pt x="166" y="18"/>
                  </a:cubicBezTo>
                  <a:lnTo>
                    <a:pt x="153" y="18"/>
                  </a:lnTo>
                  <a:cubicBezTo>
                    <a:pt x="135" y="9"/>
                    <a:pt x="119" y="5"/>
                    <a:pt x="104" y="5"/>
                  </a:cubicBezTo>
                  <a:cubicBezTo>
                    <a:pt x="77" y="5"/>
                    <a:pt x="55" y="19"/>
                    <a:pt x="38" y="43"/>
                  </a:cubicBezTo>
                  <a:cubicBezTo>
                    <a:pt x="0" y="82"/>
                    <a:pt x="13" y="133"/>
                    <a:pt x="51" y="158"/>
                  </a:cubicBezTo>
                  <a:cubicBezTo>
                    <a:pt x="664" y="579"/>
                    <a:pt x="1327" y="898"/>
                    <a:pt x="2042" y="1115"/>
                  </a:cubicBezTo>
                  <a:cubicBezTo>
                    <a:pt x="2756" y="1332"/>
                    <a:pt x="3496" y="1447"/>
                    <a:pt x="4237" y="1447"/>
                  </a:cubicBezTo>
                  <a:cubicBezTo>
                    <a:pt x="4977" y="1447"/>
                    <a:pt x="5717" y="1345"/>
                    <a:pt x="6431" y="1115"/>
                  </a:cubicBezTo>
                  <a:cubicBezTo>
                    <a:pt x="6597" y="1052"/>
                    <a:pt x="6776" y="1001"/>
                    <a:pt x="6955" y="924"/>
                  </a:cubicBezTo>
                  <a:lnTo>
                    <a:pt x="7210" y="822"/>
                  </a:lnTo>
                  <a:lnTo>
                    <a:pt x="7452" y="707"/>
                  </a:lnTo>
                  <a:cubicBezTo>
                    <a:pt x="7784" y="541"/>
                    <a:pt x="8103" y="362"/>
                    <a:pt x="8409" y="158"/>
                  </a:cubicBezTo>
                  <a:cubicBezTo>
                    <a:pt x="8448" y="133"/>
                    <a:pt x="8460" y="82"/>
                    <a:pt x="8448" y="43"/>
                  </a:cubicBezTo>
                  <a:cubicBezTo>
                    <a:pt x="8428" y="15"/>
                    <a:pt x="8395" y="0"/>
                    <a:pt x="8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5469514" y="4441563"/>
              <a:ext cx="81004" cy="62223"/>
            </a:xfrm>
            <a:custGeom>
              <a:avLst/>
              <a:gdLst/>
              <a:ahLst/>
              <a:cxnLst/>
              <a:rect l="l" t="t" r="r" b="b"/>
              <a:pathLst>
                <a:path w="2260" h="1736" extrusionOk="0">
                  <a:moveTo>
                    <a:pt x="1124" y="0"/>
                  </a:moveTo>
                  <a:cubicBezTo>
                    <a:pt x="499" y="0"/>
                    <a:pt x="1" y="383"/>
                    <a:pt x="1" y="868"/>
                  </a:cubicBezTo>
                  <a:cubicBezTo>
                    <a:pt x="1" y="1340"/>
                    <a:pt x="499" y="1735"/>
                    <a:pt x="1124" y="1735"/>
                  </a:cubicBezTo>
                  <a:cubicBezTo>
                    <a:pt x="1749" y="1735"/>
                    <a:pt x="2260" y="1340"/>
                    <a:pt x="2260" y="868"/>
                  </a:cubicBezTo>
                  <a:cubicBezTo>
                    <a:pt x="2260" y="383"/>
                    <a:pt x="1749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5784211" y="4441563"/>
              <a:ext cx="80968" cy="62223"/>
            </a:xfrm>
            <a:custGeom>
              <a:avLst/>
              <a:gdLst/>
              <a:ahLst/>
              <a:cxnLst/>
              <a:rect l="l" t="t" r="r" b="b"/>
              <a:pathLst>
                <a:path w="2259" h="1736" extrusionOk="0">
                  <a:moveTo>
                    <a:pt x="1136" y="0"/>
                  </a:moveTo>
                  <a:cubicBezTo>
                    <a:pt x="511" y="0"/>
                    <a:pt x="0" y="383"/>
                    <a:pt x="0" y="868"/>
                  </a:cubicBezTo>
                  <a:cubicBezTo>
                    <a:pt x="0" y="1340"/>
                    <a:pt x="511" y="1735"/>
                    <a:pt x="1136" y="1735"/>
                  </a:cubicBezTo>
                  <a:cubicBezTo>
                    <a:pt x="1761" y="1735"/>
                    <a:pt x="2259" y="1340"/>
                    <a:pt x="2259" y="868"/>
                  </a:cubicBezTo>
                  <a:cubicBezTo>
                    <a:pt x="2259" y="383"/>
                    <a:pt x="1761" y="0"/>
                    <a:pt x="1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37"/>
          <p:cNvSpPr txBox="1">
            <a:spLocks noGrp="1"/>
          </p:cNvSpPr>
          <p:nvPr>
            <p:ph type="title"/>
          </p:nvPr>
        </p:nvSpPr>
        <p:spPr>
          <a:xfrm>
            <a:off x="2562375" y="752100"/>
            <a:ext cx="9012000" cy="604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Quan sát các đồng hồ sau:</a:t>
            </a:r>
            <a:endParaRPr dirty="0"/>
          </a:p>
        </p:txBody>
      </p:sp>
      <p:sp>
        <p:nvSpPr>
          <p:cNvPr id="1054" name="Google Shape;1054;p37"/>
          <p:cNvSpPr txBox="1">
            <a:spLocks noGrp="1"/>
          </p:cNvSpPr>
          <p:nvPr>
            <p:ph type="subTitle" idx="2"/>
          </p:nvPr>
        </p:nvSpPr>
        <p:spPr>
          <a:xfrm>
            <a:off x="2840837" y="4064204"/>
            <a:ext cx="8236652" cy="604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indent="0"/>
            <a:r>
              <a:rPr lang="en" dirty="0"/>
              <a:t>Kim giờ và kim phút của đồng hồ tạo thành một góc.</a:t>
            </a:r>
            <a:endParaRPr dirty="0"/>
          </a:p>
        </p:txBody>
      </p:sp>
      <p:grpSp>
        <p:nvGrpSpPr>
          <p:cNvPr id="1057" name="Google Shape;1057;p37"/>
          <p:cNvGrpSpPr/>
          <p:nvPr/>
        </p:nvGrpSpPr>
        <p:grpSpPr>
          <a:xfrm>
            <a:off x="10294875" y="303881"/>
            <a:ext cx="1323596" cy="965386"/>
            <a:chOff x="8916925" y="303881"/>
            <a:chExt cx="1323596" cy="965386"/>
          </a:xfrm>
        </p:grpSpPr>
        <p:grpSp>
          <p:nvGrpSpPr>
            <p:cNvPr id="1058" name="Google Shape;1058;p37"/>
            <p:cNvGrpSpPr/>
            <p:nvPr/>
          </p:nvGrpSpPr>
          <p:grpSpPr>
            <a:xfrm>
              <a:off x="9466238" y="303881"/>
              <a:ext cx="774282" cy="965386"/>
              <a:chOff x="9504519" y="2667288"/>
              <a:chExt cx="976027" cy="1216925"/>
            </a:xfrm>
          </p:grpSpPr>
          <p:sp>
            <p:nvSpPr>
              <p:cNvPr id="1059" name="Google Shape;1059;p37"/>
              <p:cNvSpPr/>
              <p:nvPr/>
            </p:nvSpPr>
            <p:spPr>
              <a:xfrm>
                <a:off x="9504519" y="3561092"/>
                <a:ext cx="294088" cy="32312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015" extrusionOk="0">
                    <a:moveTo>
                      <a:pt x="2360" y="1"/>
                    </a:moveTo>
                    <a:lnTo>
                      <a:pt x="51" y="8614"/>
                    </a:lnTo>
                    <a:cubicBezTo>
                      <a:pt x="0" y="8826"/>
                      <a:pt x="173" y="9014"/>
                      <a:pt x="368" y="9014"/>
                    </a:cubicBezTo>
                    <a:cubicBezTo>
                      <a:pt x="419" y="9014"/>
                      <a:pt x="472" y="9001"/>
                      <a:pt x="523" y="8972"/>
                    </a:cubicBezTo>
                    <a:lnTo>
                      <a:pt x="8205" y="4442"/>
                    </a:lnTo>
                    <a:lnTo>
                      <a:pt x="23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0" name="Google Shape;1060;p37"/>
              <p:cNvSpPr/>
              <p:nvPr/>
            </p:nvSpPr>
            <p:spPr>
              <a:xfrm>
                <a:off x="9589107" y="2882378"/>
                <a:ext cx="725416" cy="837460"/>
              </a:xfrm>
              <a:custGeom>
                <a:avLst/>
                <a:gdLst/>
                <a:ahLst/>
                <a:cxnLst/>
                <a:rect l="l" t="t" r="r" b="b"/>
                <a:pathLst>
                  <a:path w="20239" h="23365" extrusionOk="0">
                    <a:moveTo>
                      <a:pt x="14394" y="0"/>
                    </a:moveTo>
                    <a:lnTo>
                      <a:pt x="0" y="18937"/>
                    </a:lnTo>
                    <a:cubicBezTo>
                      <a:pt x="524" y="19333"/>
                      <a:pt x="753" y="19983"/>
                      <a:pt x="843" y="20392"/>
                    </a:cubicBezTo>
                    <a:cubicBezTo>
                      <a:pt x="890" y="20568"/>
                      <a:pt x="1045" y="20701"/>
                      <a:pt x="1229" y="20701"/>
                    </a:cubicBezTo>
                    <a:cubicBezTo>
                      <a:pt x="1244" y="20701"/>
                      <a:pt x="1260" y="20700"/>
                      <a:pt x="1277" y="20698"/>
                    </a:cubicBezTo>
                    <a:cubicBezTo>
                      <a:pt x="1365" y="20688"/>
                      <a:pt x="1454" y="20682"/>
                      <a:pt x="1541" y="20682"/>
                    </a:cubicBezTo>
                    <a:cubicBezTo>
                      <a:pt x="2635" y="20682"/>
                      <a:pt x="3601" y="21477"/>
                      <a:pt x="3790" y="22599"/>
                    </a:cubicBezTo>
                    <a:cubicBezTo>
                      <a:pt x="3827" y="22783"/>
                      <a:pt x="4004" y="22919"/>
                      <a:pt x="4198" y="22919"/>
                    </a:cubicBezTo>
                    <a:cubicBezTo>
                      <a:pt x="4207" y="22919"/>
                      <a:pt x="4216" y="22919"/>
                      <a:pt x="4224" y="22918"/>
                    </a:cubicBezTo>
                    <a:cubicBezTo>
                      <a:pt x="4305" y="22909"/>
                      <a:pt x="4386" y="22905"/>
                      <a:pt x="4467" y="22905"/>
                    </a:cubicBezTo>
                    <a:cubicBezTo>
                      <a:pt x="4958" y="22905"/>
                      <a:pt x="5439" y="23069"/>
                      <a:pt x="5845" y="23365"/>
                    </a:cubicBezTo>
                    <a:lnTo>
                      <a:pt x="20239" y="4428"/>
                    </a:lnTo>
                    <a:lnTo>
                      <a:pt x="143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1" name="Google Shape;1061;p37"/>
              <p:cNvSpPr/>
              <p:nvPr/>
            </p:nvSpPr>
            <p:spPr>
              <a:xfrm>
                <a:off x="9504519" y="3762348"/>
                <a:ext cx="114338" cy="121864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400" extrusionOk="0">
                    <a:moveTo>
                      <a:pt x="855" y="1"/>
                    </a:moveTo>
                    <a:lnTo>
                      <a:pt x="51" y="2999"/>
                    </a:lnTo>
                    <a:cubicBezTo>
                      <a:pt x="0" y="3211"/>
                      <a:pt x="173" y="3399"/>
                      <a:pt x="368" y="3399"/>
                    </a:cubicBezTo>
                    <a:cubicBezTo>
                      <a:pt x="419" y="3399"/>
                      <a:pt x="472" y="3386"/>
                      <a:pt x="523" y="3357"/>
                    </a:cubicBezTo>
                    <a:lnTo>
                      <a:pt x="3190" y="1774"/>
                    </a:ln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2" name="Google Shape;1062;p37"/>
              <p:cNvSpPr/>
              <p:nvPr/>
            </p:nvSpPr>
            <p:spPr>
              <a:xfrm>
                <a:off x="9648570" y="2916214"/>
                <a:ext cx="516849" cy="679681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18963" fill="none" extrusionOk="0">
                    <a:moveTo>
                      <a:pt x="0" y="18963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3" name="Google Shape;1063;p37"/>
              <p:cNvSpPr/>
              <p:nvPr/>
            </p:nvSpPr>
            <p:spPr>
              <a:xfrm>
                <a:off x="9748714" y="2992128"/>
                <a:ext cx="516885" cy="680147"/>
              </a:xfrm>
              <a:custGeom>
                <a:avLst/>
                <a:gdLst/>
                <a:ahLst/>
                <a:cxnLst/>
                <a:rect l="l" t="t" r="r" b="b"/>
                <a:pathLst>
                  <a:path w="14421" h="18976" fill="none" extrusionOk="0">
                    <a:moveTo>
                      <a:pt x="1" y="18976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4" name="Google Shape;1064;p37"/>
              <p:cNvSpPr/>
              <p:nvPr/>
            </p:nvSpPr>
            <p:spPr>
              <a:xfrm>
                <a:off x="10105490" y="2667288"/>
                <a:ext cx="375056" cy="373371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0417" extrusionOk="0">
                    <a:moveTo>
                      <a:pt x="5614" y="0"/>
                    </a:moveTo>
                    <a:cubicBezTo>
                      <a:pt x="4966" y="0"/>
                      <a:pt x="4325" y="291"/>
                      <a:pt x="3905" y="846"/>
                    </a:cubicBezTo>
                    <a:lnTo>
                      <a:pt x="0" y="5976"/>
                    </a:lnTo>
                    <a:lnTo>
                      <a:pt x="5845" y="10416"/>
                    </a:lnTo>
                    <a:lnTo>
                      <a:pt x="9749" y="5287"/>
                    </a:lnTo>
                    <a:cubicBezTo>
                      <a:pt x="10464" y="4342"/>
                      <a:pt x="10285" y="2990"/>
                      <a:pt x="9341" y="2275"/>
                    </a:cubicBezTo>
                    <a:lnTo>
                      <a:pt x="6917" y="438"/>
                    </a:lnTo>
                    <a:cubicBezTo>
                      <a:pt x="6527" y="143"/>
                      <a:pt x="6069" y="0"/>
                      <a:pt x="5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5" name="Google Shape;1065;p37"/>
              <p:cNvSpPr/>
              <p:nvPr/>
            </p:nvSpPr>
            <p:spPr>
              <a:xfrm>
                <a:off x="10189649" y="2809654"/>
                <a:ext cx="156918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66" extrusionOk="0">
                    <a:moveTo>
                      <a:pt x="1621" y="0"/>
                    </a:moveTo>
                    <a:cubicBezTo>
                      <a:pt x="1621" y="0"/>
                      <a:pt x="0" y="2348"/>
                      <a:pt x="1276" y="3318"/>
                    </a:cubicBezTo>
                    <a:cubicBezTo>
                      <a:pt x="1505" y="3494"/>
                      <a:pt x="1752" y="3565"/>
                      <a:pt x="2004" y="3565"/>
                    </a:cubicBezTo>
                    <a:cubicBezTo>
                      <a:pt x="3144" y="3565"/>
                      <a:pt x="4377" y="2093"/>
                      <a:pt x="4377" y="2093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6" name="Google Shape;1066;p37"/>
              <p:cNvSpPr/>
              <p:nvPr/>
            </p:nvSpPr>
            <p:spPr>
              <a:xfrm>
                <a:off x="10267857" y="2765711"/>
                <a:ext cx="41183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63" extrusionOk="0">
                    <a:moveTo>
                      <a:pt x="806" y="0"/>
                    </a:moveTo>
                    <a:cubicBezTo>
                      <a:pt x="618" y="0"/>
                      <a:pt x="370" y="149"/>
                      <a:pt x="179" y="397"/>
                    </a:cubicBezTo>
                    <a:cubicBezTo>
                      <a:pt x="102" y="499"/>
                      <a:pt x="39" y="614"/>
                      <a:pt x="0" y="741"/>
                    </a:cubicBezTo>
                    <a:cubicBezTo>
                      <a:pt x="115" y="780"/>
                      <a:pt x="217" y="831"/>
                      <a:pt x="319" y="907"/>
                    </a:cubicBezTo>
                    <a:cubicBezTo>
                      <a:pt x="409" y="984"/>
                      <a:pt x="485" y="1061"/>
                      <a:pt x="562" y="1163"/>
                    </a:cubicBezTo>
                    <a:cubicBezTo>
                      <a:pt x="664" y="1086"/>
                      <a:pt x="753" y="997"/>
                      <a:pt x="830" y="895"/>
                    </a:cubicBezTo>
                    <a:cubicBezTo>
                      <a:pt x="1085" y="563"/>
                      <a:pt x="1149" y="193"/>
                      <a:pt x="970" y="52"/>
                    </a:cubicBezTo>
                    <a:cubicBezTo>
                      <a:pt x="925" y="17"/>
                      <a:pt x="869" y="0"/>
                      <a:pt x="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7" name="Google Shape;1067;p37"/>
              <p:cNvSpPr/>
              <p:nvPr/>
            </p:nvSpPr>
            <p:spPr>
              <a:xfrm>
                <a:off x="10337355" y="2818758"/>
                <a:ext cx="41219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63" extrusionOk="0">
                    <a:moveTo>
                      <a:pt x="809" y="1"/>
                    </a:moveTo>
                    <a:cubicBezTo>
                      <a:pt x="624" y="1"/>
                      <a:pt x="383" y="149"/>
                      <a:pt x="192" y="397"/>
                    </a:cubicBezTo>
                    <a:cubicBezTo>
                      <a:pt x="116" y="499"/>
                      <a:pt x="52" y="614"/>
                      <a:pt x="1" y="742"/>
                    </a:cubicBezTo>
                    <a:cubicBezTo>
                      <a:pt x="116" y="780"/>
                      <a:pt x="231" y="831"/>
                      <a:pt x="320" y="908"/>
                    </a:cubicBezTo>
                    <a:cubicBezTo>
                      <a:pt x="409" y="984"/>
                      <a:pt x="499" y="1061"/>
                      <a:pt x="562" y="1163"/>
                    </a:cubicBezTo>
                    <a:cubicBezTo>
                      <a:pt x="664" y="1086"/>
                      <a:pt x="767" y="997"/>
                      <a:pt x="843" y="895"/>
                    </a:cubicBezTo>
                    <a:cubicBezTo>
                      <a:pt x="1098" y="563"/>
                      <a:pt x="1149" y="193"/>
                      <a:pt x="971" y="53"/>
                    </a:cubicBezTo>
                    <a:cubicBezTo>
                      <a:pt x="926" y="17"/>
                      <a:pt x="870" y="1"/>
                      <a:pt x="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8" name="Google Shape;1068;p37"/>
              <p:cNvSpPr/>
              <p:nvPr/>
            </p:nvSpPr>
            <p:spPr>
              <a:xfrm>
                <a:off x="10219362" y="27788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82" y="0"/>
                    </a:moveTo>
                    <a:cubicBezTo>
                      <a:pt x="346" y="0"/>
                      <a:pt x="227" y="48"/>
                      <a:pt x="154" y="146"/>
                    </a:cubicBezTo>
                    <a:cubicBezTo>
                      <a:pt x="1" y="350"/>
                      <a:pt x="103" y="695"/>
                      <a:pt x="383" y="911"/>
                    </a:cubicBezTo>
                    <a:cubicBezTo>
                      <a:pt x="526" y="1022"/>
                      <a:pt x="688" y="1076"/>
                      <a:pt x="835" y="1076"/>
                    </a:cubicBezTo>
                    <a:cubicBezTo>
                      <a:pt x="978" y="1076"/>
                      <a:pt x="1106" y="1025"/>
                      <a:pt x="1187" y="924"/>
                    </a:cubicBezTo>
                    <a:cubicBezTo>
                      <a:pt x="1341" y="720"/>
                      <a:pt x="1238" y="375"/>
                      <a:pt x="945" y="171"/>
                    </a:cubicBezTo>
                    <a:cubicBezTo>
                      <a:pt x="798" y="58"/>
                      <a:pt x="631" y="0"/>
                      <a:pt x="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9" name="Google Shape;1069;p37"/>
              <p:cNvSpPr/>
              <p:nvPr/>
            </p:nvSpPr>
            <p:spPr>
              <a:xfrm>
                <a:off x="10334631" y="28664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95" y="0"/>
                    </a:moveTo>
                    <a:cubicBezTo>
                      <a:pt x="354" y="0"/>
                      <a:pt x="229" y="51"/>
                      <a:pt x="153" y="152"/>
                    </a:cubicBezTo>
                    <a:cubicBezTo>
                      <a:pt x="0" y="356"/>
                      <a:pt x="102" y="688"/>
                      <a:pt x="383" y="905"/>
                    </a:cubicBezTo>
                    <a:cubicBezTo>
                      <a:pt x="530" y="1018"/>
                      <a:pt x="698" y="1076"/>
                      <a:pt x="848" y="1076"/>
                    </a:cubicBezTo>
                    <a:cubicBezTo>
                      <a:pt x="985" y="1076"/>
                      <a:pt x="1108" y="1028"/>
                      <a:pt x="1187" y="930"/>
                    </a:cubicBezTo>
                    <a:cubicBezTo>
                      <a:pt x="1340" y="726"/>
                      <a:pt x="1238" y="382"/>
                      <a:pt x="945" y="165"/>
                    </a:cubicBezTo>
                    <a:cubicBezTo>
                      <a:pt x="802" y="54"/>
                      <a:pt x="640" y="0"/>
                      <a:pt x="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0" name="Google Shape;1070;p37"/>
              <p:cNvSpPr/>
              <p:nvPr/>
            </p:nvSpPr>
            <p:spPr>
              <a:xfrm>
                <a:off x="10097247" y="2881447"/>
                <a:ext cx="217743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748" extrusionOk="0">
                    <a:moveTo>
                      <a:pt x="230" y="1"/>
                    </a:moveTo>
                    <a:lnTo>
                      <a:pt x="1" y="307"/>
                    </a:lnTo>
                    <a:lnTo>
                      <a:pt x="5845" y="4748"/>
                    </a:lnTo>
                    <a:lnTo>
                      <a:pt x="6075" y="444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1071" name="Google Shape;1071;p37"/>
            <p:cNvCxnSpPr/>
            <p:nvPr/>
          </p:nvCxnSpPr>
          <p:spPr>
            <a:xfrm>
              <a:off x="8916925" y="1244225"/>
              <a:ext cx="525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72" name="Google Shape;1072;p37"/>
          <p:cNvGrpSpPr/>
          <p:nvPr/>
        </p:nvGrpSpPr>
        <p:grpSpPr>
          <a:xfrm>
            <a:off x="11387805" y="3769907"/>
            <a:ext cx="605067" cy="588595"/>
            <a:chOff x="5173616" y="2055326"/>
            <a:chExt cx="605067" cy="588595"/>
          </a:xfrm>
        </p:grpSpPr>
        <p:sp>
          <p:nvSpPr>
            <p:cNvPr id="1073" name="Google Shape;1073;p37"/>
            <p:cNvSpPr/>
            <p:nvPr/>
          </p:nvSpPr>
          <p:spPr>
            <a:xfrm>
              <a:off x="5230639" y="2502238"/>
              <a:ext cx="511369" cy="87153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5233207" y="2502238"/>
              <a:ext cx="508801" cy="87153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5178703" y="2447198"/>
              <a:ext cx="599472" cy="196215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5744019" y="2447707"/>
              <a:ext cx="34665" cy="54555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5744019" y="2589366"/>
              <a:ext cx="34665" cy="54555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5274460" y="2545548"/>
              <a:ext cx="85075" cy="85529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5230639" y="2110390"/>
              <a:ext cx="511369" cy="87153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5233207" y="2110390"/>
              <a:ext cx="508801" cy="87153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5173616" y="2055326"/>
              <a:ext cx="604559" cy="196263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5744019" y="2055884"/>
              <a:ext cx="34665" cy="54531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5744019" y="2197519"/>
              <a:ext cx="34665" cy="54555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5274460" y="2153700"/>
              <a:ext cx="85075" cy="85359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5212835" y="2306072"/>
              <a:ext cx="510836" cy="87153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5212835" y="2306072"/>
              <a:ext cx="510836" cy="87153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5176159" y="2251541"/>
              <a:ext cx="599447" cy="195681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5649787" y="2252050"/>
              <a:ext cx="125819" cy="195681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5594799" y="2349866"/>
              <a:ext cx="85583" cy="85093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90" name="Google Shape;1090;p37"/>
          <p:cNvGrpSpPr/>
          <p:nvPr/>
        </p:nvGrpSpPr>
        <p:grpSpPr>
          <a:xfrm>
            <a:off x="2092034" y="6855489"/>
            <a:ext cx="499136" cy="539638"/>
            <a:chOff x="4101103" y="1897067"/>
            <a:chExt cx="499136" cy="539638"/>
          </a:xfrm>
        </p:grpSpPr>
        <p:sp>
          <p:nvSpPr>
            <p:cNvPr id="1091" name="Google Shape;1091;p37"/>
            <p:cNvSpPr/>
            <p:nvPr/>
          </p:nvSpPr>
          <p:spPr>
            <a:xfrm>
              <a:off x="4101103" y="1937323"/>
              <a:ext cx="499136" cy="499382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4544208" y="1937323"/>
              <a:ext cx="56030" cy="499382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4101103" y="1937323"/>
              <a:ext cx="499136" cy="90206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4544208" y="1937323"/>
              <a:ext cx="56030" cy="90206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4152555" y="1897067"/>
              <a:ext cx="46365" cy="80536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4269169" y="1897067"/>
              <a:ext cx="45880" cy="80536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4385808" y="1897067"/>
              <a:ext cx="45856" cy="80536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4501937" y="1897067"/>
              <a:ext cx="46365" cy="80536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026" name="Picture 2" descr="Đồng hồ nào dưới đây đang chỉ (3 ) giờ?">
            <a:extLst>
              <a:ext uri="{FF2B5EF4-FFF2-40B4-BE49-F238E27FC236}">
                <a16:creationId xmlns:a16="http://schemas.microsoft.com/office/drawing/2014/main" xmlns="" id="{7D4B90C0-DC74-46B7-B155-89644EC56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38" y="1884071"/>
            <a:ext cx="1974845" cy="19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time and Daily routines | Baamboozle">
            <a:extLst>
              <a:ext uri="{FF2B5EF4-FFF2-40B4-BE49-F238E27FC236}">
                <a16:creationId xmlns:a16="http://schemas.microsoft.com/office/drawing/2014/main" xmlns="" id="{7DCBAC84-C43F-4921-B8AC-F604731F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74" y="1843157"/>
            <a:ext cx="1979717" cy="197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ock 2:00 | ClipArt ETC">
            <a:extLst>
              <a:ext uri="{FF2B5EF4-FFF2-40B4-BE49-F238E27FC236}">
                <a16:creationId xmlns:a16="http://schemas.microsoft.com/office/drawing/2014/main" xmlns="" id="{5E28D27A-4D77-4296-90EB-E8DF5AB35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705" y="1843157"/>
            <a:ext cx="1974845" cy="19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D2729D-2443-48C0-BD5B-FEBA9D3A29EB}"/>
              </a:ext>
            </a:extLst>
          </p:cNvPr>
          <p:cNvSpPr txBox="1"/>
          <p:nvPr/>
        </p:nvSpPr>
        <p:spPr>
          <a:xfrm>
            <a:off x="3350177" y="6321144"/>
            <a:ext cx="46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DBFC151-833C-4D0D-8B60-553A38973D71}"/>
              </a:ext>
            </a:extLst>
          </p:cNvPr>
          <p:cNvSpPr txBox="1"/>
          <p:nvPr/>
        </p:nvSpPr>
        <p:spPr>
          <a:xfrm>
            <a:off x="3046763" y="6628374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C810E16-3A9D-4A9D-864D-94961E97D16D}"/>
              </a:ext>
            </a:extLst>
          </p:cNvPr>
          <p:cNvCxnSpPr>
            <a:cxnSpLocks/>
          </p:cNvCxnSpPr>
          <p:nvPr/>
        </p:nvCxnSpPr>
        <p:spPr>
          <a:xfrm>
            <a:off x="3481112" y="5429549"/>
            <a:ext cx="0" cy="13260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1AF6E803-86F6-4E2D-8930-7BCBA25FBBC1}"/>
              </a:ext>
            </a:extLst>
          </p:cNvPr>
          <p:cNvCxnSpPr>
            <a:cxnSpLocks/>
          </p:cNvCxnSpPr>
          <p:nvPr/>
        </p:nvCxnSpPr>
        <p:spPr>
          <a:xfrm flipH="1">
            <a:off x="3509347" y="6766000"/>
            <a:ext cx="135830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8A9AF7A6-CC0B-448D-BBAF-32E0B050D4A5}"/>
              </a:ext>
            </a:extLst>
          </p:cNvPr>
          <p:cNvSpPr txBox="1"/>
          <p:nvPr/>
        </p:nvSpPr>
        <p:spPr>
          <a:xfrm>
            <a:off x="3065022" y="5051970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6F4ADFD3-C91E-4539-BF37-F6F57B9A9071}"/>
              </a:ext>
            </a:extLst>
          </p:cNvPr>
          <p:cNvSpPr txBox="1"/>
          <p:nvPr/>
        </p:nvSpPr>
        <p:spPr>
          <a:xfrm>
            <a:off x="4627810" y="6710464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721F5DC-374F-49EA-BF27-9152143E520E}"/>
              </a:ext>
            </a:extLst>
          </p:cNvPr>
          <p:cNvSpPr txBox="1"/>
          <p:nvPr/>
        </p:nvSpPr>
        <p:spPr>
          <a:xfrm>
            <a:off x="6788706" y="6310785"/>
            <a:ext cx="46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6C7132B-D442-44AD-B643-7B17E916C0F0}"/>
              </a:ext>
            </a:extLst>
          </p:cNvPr>
          <p:cNvSpPr txBox="1"/>
          <p:nvPr/>
        </p:nvSpPr>
        <p:spPr>
          <a:xfrm>
            <a:off x="6547746" y="6585258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12B4266E-D19F-4E9C-A485-53E26BAF223B}"/>
              </a:ext>
            </a:extLst>
          </p:cNvPr>
          <p:cNvCxnSpPr>
            <a:cxnSpLocks/>
          </p:cNvCxnSpPr>
          <p:nvPr/>
        </p:nvCxnSpPr>
        <p:spPr>
          <a:xfrm>
            <a:off x="6919641" y="5419190"/>
            <a:ext cx="0" cy="13260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9ABA1109-6973-4AD6-AF3C-85DDDC198AB9}"/>
              </a:ext>
            </a:extLst>
          </p:cNvPr>
          <p:cNvCxnSpPr>
            <a:cxnSpLocks/>
          </p:cNvCxnSpPr>
          <p:nvPr/>
        </p:nvCxnSpPr>
        <p:spPr>
          <a:xfrm flipH="1">
            <a:off x="6947877" y="5748155"/>
            <a:ext cx="992863" cy="102298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7041650-A156-441B-A415-38751A8DCE70}"/>
              </a:ext>
            </a:extLst>
          </p:cNvPr>
          <p:cNvSpPr txBox="1"/>
          <p:nvPr/>
        </p:nvSpPr>
        <p:spPr>
          <a:xfrm>
            <a:off x="6441559" y="5041611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450EA8B-4646-4DC3-A886-33D9F2C5D730}"/>
              </a:ext>
            </a:extLst>
          </p:cNvPr>
          <p:cNvSpPr txBox="1"/>
          <p:nvPr/>
        </p:nvSpPr>
        <p:spPr>
          <a:xfrm>
            <a:off x="7940739" y="5467707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E9D4689-EDC8-49E1-9341-588C65D6C464}"/>
              </a:ext>
            </a:extLst>
          </p:cNvPr>
          <p:cNvSpPr txBox="1"/>
          <p:nvPr/>
        </p:nvSpPr>
        <p:spPr>
          <a:xfrm>
            <a:off x="9496822" y="6279789"/>
            <a:ext cx="46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7F58D18-63A4-4B2F-8C02-2F1F27824927}"/>
              </a:ext>
            </a:extLst>
          </p:cNvPr>
          <p:cNvSpPr txBox="1"/>
          <p:nvPr/>
        </p:nvSpPr>
        <p:spPr>
          <a:xfrm>
            <a:off x="9255862" y="6554262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30854ECB-5258-4F3E-B06A-C7C095D4CDC1}"/>
              </a:ext>
            </a:extLst>
          </p:cNvPr>
          <p:cNvCxnSpPr>
            <a:cxnSpLocks/>
          </p:cNvCxnSpPr>
          <p:nvPr/>
        </p:nvCxnSpPr>
        <p:spPr>
          <a:xfrm>
            <a:off x="9643255" y="5388194"/>
            <a:ext cx="0" cy="13260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11625BF0-8905-4221-80B8-70EC325A53A5}"/>
              </a:ext>
            </a:extLst>
          </p:cNvPr>
          <p:cNvCxnSpPr>
            <a:cxnSpLocks/>
          </p:cNvCxnSpPr>
          <p:nvPr/>
        </p:nvCxnSpPr>
        <p:spPr>
          <a:xfrm flipH="1" flipV="1">
            <a:off x="9655994" y="6740144"/>
            <a:ext cx="1507479" cy="49354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D87922F-26C5-4442-B9B2-C73B69278230}"/>
              </a:ext>
            </a:extLst>
          </p:cNvPr>
          <p:cNvSpPr txBox="1"/>
          <p:nvPr/>
        </p:nvSpPr>
        <p:spPr>
          <a:xfrm>
            <a:off x="9149675" y="5010615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1B28419C-B9EA-4F6C-810B-68F9F2F13CEF}"/>
              </a:ext>
            </a:extLst>
          </p:cNvPr>
          <p:cNvSpPr txBox="1"/>
          <p:nvPr/>
        </p:nvSpPr>
        <p:spPr>
          <a:xfrm>
            <a:off x="11018426" y="6728361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038" name="Picture 14" descr="Blue Notebook PNG Clip Art Image​ | Gallery Yopriceville - High-Quality  Images and Transparent PNG Free Clipart">
            <a:extLst>
              <a:ext uri="{FF2B5EF4-FFF2-40B4-BE49-F238E27FC236}">
                <a16:creationId xmlns:a16="http://schemas.microsoft.com/office/drawing/2014/main" xmlns="" id="{1DC4C9D7-32B3-4924-B658-8537F016D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758" y="5010616"/>
            <a:ext cx="1189968" cy="166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FBE99228-B131-4B28-A3B8-82775B52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60" y="5748154"/>
            <a:ext cx="1501866" cy="18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xmlns="" id="{3857A50F-8338-42D8-9C5F-9F67D324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037" y="5014200"/>
            <a:ext cx="2646779" cy="176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" grpId="0" uiExpand="1" build="p" animBg="1"/>
      <p:bldP spid="8" grpId="0"/>
      <p:bldP spid="61" grpId="0"/>
      <p:bldP spid="66" grpId="0"/>
      <p:bldP spid="67" grpId="0"/>
      <p:bldP spid="68" grpId="0"/>
      <p:bldP spid="69" grpId="0"/>
      <p:bldP spid="72" grpId="0"/>
      <p:bldP spid="73" grpId="0"/>
      <p:bldP spid="76" grpId="0"/>
      <p:bldP spid="77" grpId="0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6"/>
          <p:cNvSpPr txBox="1">
            <a:spLocks noGrp="1"/>
          </p:cNvSpPr>
          <p:nvPr>
            <p:ph type="title"/>
          </p:nvPr>
        </p:nvSpPr>
        <p:spPr>
          <a:xfrm>
            <a:off x="3299115" y="3419830"/>
            <a:ext cx="7591200" cy="1237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sz="8000" dirty="0"/>
              <a:t>Góc vuông</a:t>
            </a:r>
            <a:br>
              <a:rPr lang="en" sz="8000" dirty="0"/>
            </a:br>
            <a:r>
              <a:rPr lang="en" sz="8000" dirty="0"/>
              <a:t>Góc không vuông</a:t>
            </a:r>
            <a:endParaRPr sz="8000" dirty="0"/>
          </a:p>
        </p:txBody>
      </p:sp>
      <p:sp>
        <p:nvSpPr>
          <p:cNvPr id="1013" name="Google Shape;1013;p36"/>
          <p:cNvSpPr txBox="1">
            <a:spLocks noGrp="1"/>
          </p:cNvSpPr>
          <p:nvPr>
            <p:ph type="title" idx="2"/>
          </p:nvPr>
        </p:nvSpPr>
        <p:spPr>
          <a:xfrm>
            <a:off x="5877466" y="1554865"/>
            <a:ext cx="2536800" cy="1237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grpSp>
        <p:nvGrpSpPr>
          <p:cNvPr id="1014" name="Google Shape;1014;p36"/>
          <p:cNvGrpSpPr/>
          <p:nvPr/>
        </p:nvGrpSpPr>
        <p:grpSpPr>
          <a:xfrm>
            <a:off x="10158595" y="5288949"/>
            <a:ext cx="1499110" cy="1350446"/>
            <a:chOff x="352889" y="4189519"/>
            <a:chExt cx="826958" cy="744951"/>
          </a:xfrm>
        </p:grpSpPr>
        <p:sp>
          <p:nvSpPr>
            <p:cNvPr id="1015" name="Google Shape;1015;p36"/>
            <p:cNvSpPr/>
            <p:nvPr/>
          </p:nvSpPr>
          <p:spPr>
            <a:xfrm>
              <a:off x="553679" y="4682568"/>
              <a:ext cx="89678" cy="183442"/>
            </a:xfrm>
            <a:custGeom>
              <a:avLst/>
              <a:gdLst/>
              <a:ahLst/>
              <a:cxnLst/>
              <a:rect l="l" t="t" r="r" b="b"/>
              <a:pathLst>
                <a:path w="2502" h="5118" extrusionOk="0">
                  <a:moveTo>
                    <a:pt x="2042" y="1"/>
                  </a:moveTo>
                  <a:lnTo>
                    <a:pt x="0" y="4926"/>
                  </a:lnTo>
                  <a:lnTo>
                    <a:pt x="459" y="5118"/>
                  </a:lnTo>
                  <a:lnTo>
                    <a:pt x="2501" y="192"/>
                  </a:lnTo>
                  <a:lnTo>
                    <a:pt x="20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7155" y="4852712"/>
              <a:ext cx="168818" cy="24301"/>
            </a:xfrm>
            <a:custGeom>
              <a:avLst/>
              <a:gdLst/>
              <a:ahLst/>
              <a:cxnLst/>
              <a:rect l="l" t="t" r="r" b="b"/>
              <a:pathLst>
                <a:path w="4710" h="678" extrusionOk="0">
                  <a:moveTo>
                    <a:pt x="4441" y="1"/>
                  </a:moveTo>
                  <a:lnTo>
                    <a:pt x="243" y="167"/>
                  </a:lnTo>
                  <a:cubicBezTo>
                    <a:pt x="103" y="167"/>
                    <a:pt x="1" y="282"/>
                    <a:pt x="1" y="422"/>
                  </a:cubicBezTo>
                  <a:cubicBezTo>
                    <a:pt x="1" y="562"/>
                    <a:pt x="128" y="677"/>
                    <a:pt x="269" y="677"/>
                  </a:cubicBezTo>
                  <a:lnTo>
                    <a:pt x="4454" y="511"/>
                  </a:lnTo>
                  <a:cubicBezTo>
                    <a:pt x="4594" y="511"/>
                    <a:pt x="4709" y="384"/>
                    <a:pt x="4709" y="243"/>
                  </a:cubicBezTo>
                  <a:cubicBezTo>
                    <a:pt x="4697" y="103"/>
                    <a:pt x="4582" y="1"/>
                    <a:pt x="4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68517" y="4854540"/>
              <a:ext cx="119499" cy="53405"/>
            </a:xfrm>
            <a:custGeom>
              <a:avLst/>
              <a:gdLst/>
              <a:ahLst/>
              <a:cxnLst/>
              <a:rect l="l" t="t" r="r" b="b"/>
              <a:pathLst>
                <a:path w="3334" h="1490" extrusionOk="0">
                  <a:moveTo>
                    <a:pt x="2848" y="1"/>
                  </a:moveTo>
                  <a:lnTo>
                    <a:pt x="283" y="996"/>
                  </a:lnTo>
                  <a:cubicBezTo>
                    <a:pt x="1" y="1098"/>
                    <a:pt x="109" y="1489"/>
                    <a:pt x="358" y="1489"/>
                  </a:cubicBezTo>
                  <a:cubicBezTo>
                    <a:pt x="391" y="1489"/>
                    <a:pt x="425" y="1483"/>
                    <a:pt x="462" y="1468"/>
                  </a:cubicBezTo>
                  <a:lnTo>
                    <a:pt x="3333" y="371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576547" y="4676618"/>
              <a:ext cx="86022" cy="97241"/>
            </a:xfrm>
            <a:custGeom>
              <a:avLst/>
              <a:gdLst/>
              <a:ahLst/>
              <a:cxnLst/>
              <a:rect l="l" t="t" r="r" b="b"/>
              <a:pathLst>
                <a:path w="2400" h="2713" extrusionOk="0">
                  <a:moveTo>
                    <a:pt x="804" y="1"/>
                  </a:moveTo>
                  <a:lnTo>
                    <a:pt x="179" y="1519"/>
                  </a:lnTo>
                  <a:cubicBezTo>
                    <a:pt x="0" y="1953"/>
                    <a:pt x="204" y="2464"/>
                    <a:pt x="651" y="2642"/>
                  </a:cubicBezTo>
                  <a:cubicBezTo>
                    <a:pt x="759" y="2690"/>
                    <a:pt x="872" y="2712"/>
                    <a:pt x="983" y="2712"/>
                  </a:cubicBezTo>
                  <a:cubicBezTo>
                    <a:pt x="1318" y="2712"/>
                    <a:pt x="1640" y="2509"/>
                    <a:pt x="1774" y="2183"/>
                  </a:cubicBezTo>
                  <a:lnTo>
                    <a:pt x="2399" y="66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799738" y="4191418"/>
              <a:ext cx="380110" cy="444555"/>
            </a:xfrm>
            <a:custGeom>
              <a:avLst/>
              <a:gdLst/>
              <a:ahLst/>
              <a:cxnLst/>
              <a:rect l="l" t="t" r="r" b="b"/>
              <a:pathLst>
                <a:path w="10605" h="12403" extrusionOk="0">
                  <a:moveTo>
                    <a:pt x="5149" y="0"/>
                  </a:moveTo>
                  <a:cubicBezTo>
                    <a:pt x="4781" y="0"/>
                    <a:pt x="4400" y="210"/>
                    <a:pt x="4160" y="573"/>
                  </a:cubicBezTo>
                  <a:lnTo>
                    <a:pt x="0" y="10131"/>
                  </a:lnTo>
                  <a:lnTo>
                    <a:pt x="3803" y="12402"/>
                  </a:lnTo>
                  <a:lnTo>
                    <a:pt x="10285" y="4261"/>
                  </a:lnTo>
                  <a:cubicBezTo>
                    <a:pt x="10604" y="3712"/>
                    <a:pt x="10477" y="3049"/>
                    <a:pt x="10005" y="2755"/>
                  </a:cubicBezTo>
                  <a:cubicBezTo>
                    <a:pt x="9853" y="2671"/>
                    <a:pt x="9688" y="2629"/>
                    <a:pt x="9523" y="2629"/>
                  </a:cubicBezTo>
                  <a:cubicBezTo>
                    <a:pt x="9340" y="2629"/>
                    <a:pt x="9158" y="2680"/>
                    <a:pt x="8997" y="2781"/>
                  </a:cubicBezTo>
                  <a:cubicBezTo>
                    <a:pt x="9054" y="2187"/>
                    <a:pt x="8572" y="1744"/>
                    <a:pt x="8047" y="1744"/>
                  </a:cubicBezTo>
                  <a:cubicBezTo>
                    <a:pt x="7873" y="1744"/>
                    <a:pt x="7694" y="1792"/>
                    <a:pt x="7529" y="1900"/>
                  </a:cubicBezTo>
                  <a:cubicBezTo>
                    <a:pt x="7587" y="1306"/>
                    <a:pt x="7112" y="863"/>
                    <a:pt x="6590" y="863"/>
                  </a:cubicBezTo>
                  <a:cubicBezTo>
                    <a:pt x="6418" y="863"/>
                    <a:pt x="6240" y="912"/>
                    <a:pt x="6074" y="1020"/>
                  </a:cubicBezTo>
                  <a:cubicBezTo>
                    <a:pt x="6100" y="663"/>
                    <a:pt x="5921" y="318"/>
                    <a:pt x="5615" y="127"/>
                  </a:cubicBezTo>
                  <a:cubicBezTo>
                    <a:pt x="5471" y="41"/>
                    <a:pt x="5311" y="0"/>
                    <a:pt x="5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836763" y="4266831"/>
              <a:ext cx="158316" cy="306023"/>
            </a:xfrm>
            <a:custGeom>
              <a:avLst/>
              <a:gdLst/>
              <a:ahLst/>
              <a:cxnLst/>
              <a:rect l="l" t="t" r="r" b="b"/>
              <a:pathLst>
                <a:path w="4417" h="8538" fill="none" extrusionOk="0">
                  <a:moveTo>
                    <a:pt x="4416" y="1"/>
                  </a:moveTo>
                  <a:lnTo>
                    <a:pt x="1" y="8537"/>
                  </a:lnTo>
                </a:path>
              </a:pathLst>
            </a:custGeom>
            <a:noFill/>
            <a:ln w="1600" cap="flat" cmpd="sng">
              <a:solidFill>
                <a:srgbClr val="FFFFFF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869702" y="4297942"/>
              <a:ext cx="177062" cy="294590"/>
            </a:xfrm>
            <a:custGeom>
              <a:avLst/>
              <a:gdLst/>
              <a:ahLst/>
              <a:cxnLst/>
              <a:rect l="l" t="t" r="r" b="b"/>
              <a:pathLst>
                <a:path w="4940" h="8219" fill="none" extrusionOk="0">
                  <a:moveTo>
                    <a:pt x="4939" y="0"/>
                  </a:moveTo>
                  <a:lnTo>
                    <a:pt x="1" y="8218"/>
                  </a:lnTo>
                </a:path>
              </a:pathLst>
            </a:custGeom>
            <a:noFill/>
            <a:ln w="1600" cap="flat" cmpd="sng">
              <a:solidFill>
                <a:srgbClr val="FFFFFF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902642" y="4328588"/>
              <a:ext cx="195808" cy="283586"/>
            </a:xfrm>
            <a:custGeom>
              <a:avLst/>
              <a:gdLst/>
              <a:ahLst/>
              <a:cxnLst/>
              <a:rect l="l" t="t" r="r" b="b"/>
              <a:pathLst>
                <a:path w="5463" h="7912" fill="none" extrusionOk="0">
                  <a:moveTo>
                    <a:pt x="5462" y="0"/>
                  </a:moveTo>
                  <a:lnTo>
                    <a:pt x="1" y="7912"/>
                  </a:lnTo>
                </a:path>
              </a:pathLst>
            </a:custGeom>
            <a:noFill/>
            <a:ln w="1600" cap="flat" cmpd="sng">
              <a:solidFill>
                <a:srgbClr val="FFFFFF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799738" y="4479520"/>
              <a:ext cx="182510" cy="156453"/>
            </a:xfrm>
            <a:custGeom>
              <a:avLst/>
              <a:gdLst/>
              <a:ahLst/>
              <a:cxnLst/>
              <a:rect l="l" t="t" r="r" b="b"/>
              <a:pathLst>
                <a:path w="5092" h="4365" extrusionOk="0">
                  <a:moveTo>
                    <a:pt x="919" y="0"/>
                  </a:moveTo>
                  <a:lnTo>
                    <a:pt x="0" y="2093"/>
                  </a:lnTo>
                  <a:lnTo>
                    <a:pt x="3803" y="4364"/>
                  </a:lnTo>
                  <a:lnTo>
                    <a:pt x="5092" y="2744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191919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422388" y="4287404"/>
              <a:ext cx="474806" cy="463874"/>
            </a:xfrm>
            <a:custGeom>
              <a:avLst/>
              <a:gdLst/>
              <a:ahLst/>
              <a:cxnLst/>
              <a:rect l="l" t="t" r="r" b="b"/>
              <a:pathLst>
                <a:path w="13247" h="12942" extrusionOk="0">
                  <a:moveTo>
                    <a:pt x="4888" y="1"/>
                  </a:moveTo>
                  <a:cubicBezTo>
                    <a:pt x="1073" y="1991"/>
                    <a:pt x="1" y="6955"/>
                    <a:pt x="2681" y="10337"/>
                  </a:cubicBezTo>
                  <a:cubicBezTo>
                    <a:pt x="4047" y="12070"/>
                    <a:pt x="6051" y="12941"/>
                    <a:pt x="8058" y="12941"/>
                  </a:cubicBezTo>
                  <a:cubicBezTo>
                    <a:pt x="9966" y="12941"/>
                    <a:pt x="11878" y="12153"/>
                    <a:pt x="13246" y="10566"/>
                  </a:cubicBezTo>
                  <a:cubicBezTo>
                    <a:pt x="11371" y="8193"/>
                    <a:pt x="6777" y="2400"/>
                    <a:pt x="4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466761" y="4287404"/>
              <a:ext cx="170574" cy="197277"/>
            </a:xfrm>
            <a:custGeom>
              <a:avLst/>
              <a:gdLst/>
              <a:ahLst/>
              <a:cxnLst/>
              <a:rect l="l" t="t" r="r" b="b"/>
              <a:pathLst>
                <a:path w="4759" h="5504" extrusionOk="0">
                  <a:moveTo>
                    <a:pt x="3650" y="1"/>
                  </a:moveTo>
                  <a:cubicBezTo>
                    <a:pt x="1608" y="1060"/>
                    <a:pt x="243" y="3063"/>
                    <a:pt x="1" y="5360"/>
                  </a:cubicBezTo>
                  <a:cubicBezTo>
                    <a:pt x="344" y="5458"/>
                    <a:pt x="688" y="5504"/>
                    <a:pt x="1024" y="5504"/>
                  </a:cubicBezTo>
                  <a:cubicBezTo>
                    <a:pt x="3021" y="5504"/>
                    <a:pt x="4758" y="3879"/>
                    <a:pt x="4748" y="1749"/>
                  </a:cubicBezTo>
                  <a:cubicBezTo>
                    <a:pt x="4748" y="1621"/>
                    <a:pt x="4748" y="1494"/>
                    <a:pt x="4735" y="1366"/>
                  </a:cubicBezTo>
                  <a:lnTo>
                    <a:pt x="3650" y="1"/>
                  </a:lnTo>
                  <a:close/>
                </a:path>
              </a:pathLst>
            </a:custGeom>
            <a:solidFill>
              <a:srgbClr val="191919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652461" y="4709091"/>
              <a:ext cx="90144" cy="183442"/>
            </a:xfrm>
            <a:custGeom>
              <a:avLst/>
              <a:gdLst/>
              <a:ahLst/>
              <a:cxnLst/>
              <a:rect l="l" t="t" r="r" b="b"/>
              <a:pathLst>
                <a:path w="2515" h="5118" extrusionOk="0">
                  <a:moveTo>
                    <a:pt x="2042" y="1"/>
                  </a:moveTo>
                  <a:lnTo>
                    <a:pt x="0" y="4927"/>
                  </a:lnTo>
                  <a:lnTo>
                    <a:pt x="473" y="5118"/>
                  </a:lnTo>
                  <a:lnTo>
                    <a:pt x="2514" y="192"/>
                  </a:lnTo>
                  <a:lnTo>
                    <a:pt x="20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555937" y="4879236"/>
              <a:ext cx="168818" cy="23871"/>
            </a:xfrm>
            <a:custGeom>
              <a:avLst/>
              <a:gdLst/>
              <a:ahLst/>
              <a:cxnLst/>
              <a:rect l="l" t="t" r="r" b="b"/>
              <a:pathLst>
                <a:path w="4710" h="666" extrusionOk="0">
                  <a:moveTo>
                    <a:pt x="4454" y="1"/>
                  </a:moveTo>
                  <a:lnTo>
                    <a:pt x="256" y="167"/>
                  </a:lnTo>
                  <a:cubicBezTo>
                    <a:pt x="116" y="167"/>
                    <a:pt x="1" y="282"/>
                    <a:pt x="14" y="422"/>
                  </a:cubicBezTo>
                  <a:cubicBezTo>
                    <a:pt x="14" y="555"/>
                    <a:pt x="117" y="665"/>
                    <a:pt x="248" y="665"/>
                  </a:cubicBezTo>
                  <a:cubicBezTo>
                    <a:pt x="255" y="665"/>
                    <a:pt x="262" y="665"/>
                    <a:pt x="269" y="664"/>
                  </a:cubicBezTo>
                  <a:lnTo>
                    <a:pt x="4467" y="511"/>
                  </a:lnTo>
                  <a:cubicBezTo>
                    <a:pt x="4608" y="499"/>
                    <a:pt x="4710" y="384"/>
                    <a:pt x="4710" y="243"/>
                  </a:cubicBezTo>
                  <a:cubicBezTo>
                    <a:pt x="4697" y="116"/>
                    <a:pt x="4582" y="1"/>
                    <a:pt x="4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567335" y="4881530"/>
              <a:ext cx="119463" cy="52939"/>
            </a:xfrm>
            <a:custGeom>
              <a:avLst/>
              <a:gdLst/>
              <a:ahLst/>
              <a:cxnLst/>
              <a:rect l="l" t="t" r="r" b="b"/>
              <a:pathLst>
                <a:path w="3333" h="1477" extrusionOk="0">
                  <a:moveTo>
                    <a:pt x="2848" y="1"/>
                  </a:moveTo>
                  <a:lnTo>
                    <a:pt x="283" y="983"/>
                  </a:lnTo>
                  <a:cubicBezTo>
                    <a:pt x="0" y="1085"/>
                    <a:pt x="108" y="1477"/>
                    <a:pt x="358" y="1477"/>
                  </a:cubicBezTo>
                  <a:cubicBezTo>
                    <a:pt x="390" y="1477"/>
                    <a:pt x="425" y="1470"/>
                    <a:pt x="461" y="1455"/>
                  </a:cubicBezTo>
                  <a:lnTo>
                    <a:pt x="3332" y="358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698913" y="4194321"/>
              <a:ext cx="102438" cy="81219"/>
            </a:xfrm>
            <a:custGeom>
              <a:avLst/>
              <a:gdLst/>
              <a:ahLst/>
              <a:cxnLst/>
              <a:rect l="l" t="t" r="r" b="b"/>
              <a:pathLst>
                <a:path w="2858" h="2266" extrusionOk="0">
                  <a:moveTo>
                    <a:pt x="719" y="1"/>
                  </a:moveTo>
                  <a:cubicBezTo>
                    <a:pt x="289" y="1"/>
                    <a:pt x="0" y="595"/>
                    <a:pt x="338" y="1258"/>
                  </a:cubicBezTo>
                  <a:cubicBezTo>
                    <a:pt x="580" y="1704"/>
                    <a:pt x="963" y="2049"/>
                    <a:pt x="1435" y="2266"/>
                  </a:cubicBezTo>
                  <a:cubicBezTo>
                    <a:pt x="1895" y="2049"/>
                    <a:pt x="2277" y="1704"/>
                    <a:pt x="2520" y="1258"/>
                  </a:cubicBezTo>
                  <a:cubicBezTo>
                    <a:pt x="2857" y="595"/>
                    <a:pt x="2580" y="1"/>
                    <a:pt x="2140" y="1"/>
                  </a:cubicBezTo>
                  <a:cubicBezTo>
                    <a:pt x="2114" y="1"/>
                    <a:pt x="2088" y="3"/>
                    <a:pt x="2060" y="7"/>
                  </a:cubicBezTo>
                  <a:cubicBezTo>
                    <a:pt x="1678" y="84"/>
                    <a:pt x="1422" y="594"/>
                    <a:pt x="1422" y="594"/>
                  </a:cubicBezTo>
                  <a:cubicBezTo>
                    <a:pt x="1422" y="594"/>
                    <a:pt x="1180" y="84"/>
                    <a:pt x="797" y="7"/>
                  </a:cubicBezTo>
                  <a:cubicBezTo>
                    <a:pt x="771" y="3"/>
                    <a:pt x="745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785222" y="4285361"/>
              <a:ext cx="67922" cy="53764"/>
            </a:xfrm>
            <a:custGeom>
              <a:avLst/>
              <a:gdLst/>
              <a:ahLst/>
              <a:cxnLst/>
              <a:rect l="l" t="t" r="r" b="b"/>
              <a:pathLst>
                <a:path w="1895" h="1500" extrusionOk="0">
                  <a:moveTo>
                    <a:pt x="469" y="0"/>
                  </a:moveTo>
                  <a:cubicBezTo>
                    <a:pt x="185" y="0"/>
                    <a:pt x="1" y="396"/>
                    <a:pt x="227" y="836"/>
                  </a:cubicBezTo>
                  <a:cubicBezTo>
                    <a:pt x="380" y="1130"/>
                    <a:pt x="635" y="1359"/>
                    <a:pt x="954" y="1500"/>
                  </a:cubicBezTo>
                  <a:cubicBezTo>
                    <a:pt x="1260" y="1359"/>
                    <a:pt x="1516" y="1130"/>
                    <a:pt x="1669" y="836"/>
                  </a:cubicBezTo>
                  <a:cubicBezTo>
                    <a:pt x="1895" y="396"/>
                    <a:pt x="1710" y="0"/>
                    <a:pt x="1426" y="0"/>
                  </a:cubicBezTo>
                  <a:cubicBezTo>
                    <a:pt x="1405" y="0"/>
                    <a:pt x="1384" y="2"/>
                    <a:pt x="1362" y="7"/>
                  </a:cubicBezTo>
                  <a:cubicBezTo>
                    <a:pt x="1120" y="45"/>
                    <a:pt x="954" y="390"/>
                    <a:pt x="954" y="390"/>
                  </a:cubicBezTo>
                  <a:cubicBezTo>
                    <a:pt x="954" y="390"/>
                    <a:pt x="775" y="45"/>
                    <a:pt x="533" y="7"/>
                  </a:cubicBezTo>
                  <a:cubicBezTo>
                    <a:pt x="511" y="2"/>
                    <a:pt x="490" y="0"/>
                    <a:pt x="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537658" y="4238945"/>
              <a:ext cx="460612" cy="470218"/>
            </a:xfrm>
            <a:custGeom>
              <a:avLst/>
              <a:gdLst/>
              <a:ahLst/>
              <a:cxnLst/>
              <a:rect l="l" t="t" r="r" b="b"/>
              <a:pathLst>
                <a:path w="12851" h="13119" extrusionOk="0">
                  <a:moveTo>
                    <a:pt x="2667" y="0"/>
                  </a:moveTo>
                  <a:cubicBezTo>
                    <a:pt x="2667" y="0"/>
                    <a:pt x="1" y="6317"/>
                    <a:pt x="4186" y="10770"/>
                  </a:cubicBezTo>
                  <a:cubicBezTo>
                    <a:pt x="5955" y="12665"/>
                    <a:pt x="8232" y="13119"/>
                    <a:pt x="10009" y="13119"/>
                  </a:cubicBezTo>
                  <a:cubicBezTo>
                    <a:pt x="11641" y="13119"/>
                    <a:pt x="12850" y="12735"/>
                    <a:pt x="12850" y="12735"/>
                  </a:cubicBezTo>
                  <a:lnTo>
                    <a:pt x="2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731135" y="4512424"/>
              <a:ext cx="177958" cy="71864"/>
            </a:xfrm>
            <a:custGeom>
              <a:avLst/>
              <a:gdLst/>
              <a:ahLst/>
              <a:cxnLst/>
              <a:rect l="l" t="t" r="r" b="b"/>
              <a:pathLst>
                <a:path w="4965" h="2005" extrusionOk="0">
                  <a:moveTo>
                    <a:pt x="102" y="1"/>
                  </a:moveTo>
                  <a:lnTo>
                    <a:pt x="0" y="333"/>
                  </a:lnTo>
                  <a:lnTo>
                    <a:pt x="4964" y="2004"/>
                  </a:lnTo>
                  <a:lnTo>
                    <a:pt x="4569" y="149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666655" y="4433319"/>
              <a:ext cx="179750" cy="72294"/>
            </a:xfrm>
            <a:custGeom>
              <a:avLst/>
              <a:gdLst/>
              <a:ahLst/>
              <a:cxnLst/>
              <a:rect l="l" t="t" r="r" b="b"/>
              <a:pathLst>
                <a:path w="5015" h="2017" extrusionOk="0">
                  <a:moveTo>
                    <a:pt x="115" y="0"/>
                  </a:moveTo>
                  <a:lnTo>
                    <a:pt x="0" y="332"/>
                  </a:lnTo>
                  <a:lnTo>
                    <a:pt x="5015" y="2017"/>
                  </a:lnTo>
                  <a:lnTo>
                    <a:pt x="4619" y="151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791494" y="4588374"/>
              <a:ext cx="178424" cy="71828"/>
            </a:xfrm>
            <a:custGeom>
              <a:avLst/>
              <a:gdLst/>
              <a:ahLst/>
              <a:cxnLst/>
              <a:rect l="l" t="t" r="r" b="b"/>
              <a:pathLst>
                <a:path w="4978" h="2004" extrusionOk="0">
                  <a:moveTo>
                    <a:pt x="103" y="0"/>
                  </a:moveTo>
                  <a:lnTo>
                    <a:pt x="1" y="319"/>
                  </a:lnTo>
                  <a:lnTo>
                    <a:pt x="4977" y="2004"/>
                  </a:lnTo>
                  <a:lnTo>
                    <a:pt x="4582" y="149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395399" y="4189519"/>
              <a:ext cx="268066" cy="268532"/>
            </a:xfrm>
            <a:custGeom>
              <a:avLst/>
              <a:gdLst/>
              <a:ahLst/>
              <a:cxnLst/>
              <a:rect l="l" t="t" r="r" b="b"/>
              <a:pathLst>
                <a:path w="7479" h="7492" extrusionOk="0">
                  <a:moveTo>
                    <a:pt x="3740" y="1"/>
                  </a:moveTo>
                  <a:cubicBezTo>
                    <a:pt x="1673" y="1"/>
                    <a:pt x="1" y="1685"/>
                    <a:pt x="1" y="3753"/>
                  </a:cubicBezTo>
                  <a:cubicBezTo>
                    <a:pt x="1" y="5820"/>
                    <a:pt x="1673" y="7491"/>
                    <a:pt x="3740" y="7491"/>
                  </a:cubicBezTo>
                  <a:cubicBezTo>
                    <a:pt x="5807" y="7491"/>
                    <a:pt x="7479" y="5820"/>
                    <a:pt x="7479" y="3753"/>
                  </a:cubicBezTo>
                  <a:cubicBezTo>
                    <a:pt x="7479" y="1685"/>
                    <a:pt x="5807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52889" y="4319878"/>
              <a:ext cx="81434" cy="71864"/>
            </a:xfrm>
            <a:custGeom>
              <a:avLst/>
              <a:gdLst/>
              <a:ahLst/>
              <a:cxnLst/>
              <a:rect l="l" t="t" r="r" b="b"/>
              <a:pathLst>
                <a:path w="2272" h="2005" extrusionOk="0">
                  <a:moveTo>
                    <a:pt x="0" y="1"/>
                  </a:moveTo>
                  <a:lnTo>
                    <a:pt x="1263" y="907"/>
                  </a:lnTo>
                  <a:lnTo>
                    <a:pt x="1034" y="2004"/>
                  </a:lnTo>
                  <a:lnTo>
                    <a:pt x="2272" y="5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480489" y="4277369"/>
              <a:ext cx="44409" cy="26989"/>
            </a:xfrm>
            <a:custGeom>
              <a:avLst/>
              <a:gdLst/>
              <a:ahLst/>
              <a:cxnLst/>
              <a:rect l="l" t="t" r="r" b="b"/>
              <a:pathLst>
                <a:path w="1239" h="753" fill="none" extrusionOk="0">
                  <a:moveTo>
                    <a:pt x="0" y="753"/>
                  </a:moveTo>
                  <a:cubicBezTo>
                    <a:pt x="0" y="421"/>
                    <a:pt x="192" y="0"/>
                    <a:pt x="613" y="0"/>
                  </a:cubicBezTo>
                  <a:cubicBezTo>
                    <a:pt x="1034" y="0"/>
                    <a:pt x="1238" y="472"/>
                    <a:pt x="1238" y="753"/>
                  </a:cubicBezTo>
                </a:path>
              </a:pathLst>
            </a:custGeom>
            <a:noFill/>
            <a:ln w="3500" cap="flat" cmpd="sng">
              <a:solidFill>
                <a:srgbClr val="0D4669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52889" y="4312888"/>
              <a:ext cx="94696" cy="78854"/>
            </a:xfrm>
            <a:custGeom>
              <a:avLst/>
              <a:gdLst/>
              <a:ahLst/>
              <a:cxnLst/>
              <a:rect l="l" t="t" r="r" b="b"/>
              <a:pathLst>
                <a:path w="2642" h="2200" extrusionOk="0">
                  <a:moveTo>
                    <a:pt x="1641" y="0"/>
                  </a:moveTo>
                  <a:cubicBezTo>
                    <a:pt x="1613" y="0"/>
                    <a:pt x="1585" y="2"/>
                    <a:pt x="1557" y="4"/>
                  </a:cubicBezTo>
                  <a:lnTo>
                    <a:pt x="0" y="196"/>
                  </a:lnTo>
                  <a:lnTo>
                    <a:pt x="1953" y="872"/>
                  </a:lnTo>
                  <a:lnTo>
                    <a:pt x="1034" y="2199"/>
                  </a:lnTo>
                  <a:lnTo>
                    <a:pt x="2055" y="1689"/>
                  </a:lnTo>
                  <a:cubicBezTo>
                    <a:pt x="2450" y="1497"/>
                    <a:pt x="2642" y="1038"/>
                    <a:pt x="2501" y="617"/>
                  </a:cubicBezTo>
                  <a:cubicBezTo>
                    <a:pt x="2371" y="237"/>
                    <a:pt x="2019" y="0"/>
                    <a:pt x="1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683106" y="4676618"/>
              <a:ext cx="86022" cy="97241"/>
            </a:xfrm>
            <a:custGeom>
              <a:avLst/>
              <a:gdLst/>
              <a:ahLst/>
              <a:cxnLst/>
              <a:rect l="l" t="t" r="r" b="b"/>
              <a:pathLst>
                <a:path w="2400" h="2713" extrusionOk="0">
                  <a:moveTo>
                    <a:pt x="804" y="1"/>
                  </a:moveTo>
                  <a:lnTo>
                    <a:pt x="179" y="1519"/>
                  </a:lnTo>
                  <a:cubicBezTo>
                    <a:pt x="0" y="1953"/>
                    <a:pt x="205" y="2464"/>
                    <a:pt x="651" y="2642"/>
                  </a:cubicBezTo>
                  <a:cubicBezTo>
                    <a:pt x="759" y="2690"/>
                    <a:pt x="872" y="2712"/>
                    <a:pt x="983" y="2712"/>
                  </a:cubicBezTo>
                  <a:cubicBezTo>
                    <a:pt x="1319" y="2712"/>
                    <a:pt x="1640" y="2509"/>
                    <a:pt x="1774" y="2183"/>
                  </a:cubicBezTo>
                  <a:lnTo>
                    <a:pt x="2399" y="66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0" name="Google Shape;1040;p36"/>
          <p:cNvGrpSpPr/>
          <p:nvPr/>
        </p:nvGrpSpPr>
        <p:grpSpPr>
          <a:xfrm>
            <a:off x="3181609" y="486218"/>
            <a:ext cx="1552714" cy="1538541"/>
            <a:chOff x="5227577" y="4038371"/>
            <a:chExt cx="879575" cy="871546"/>
          </a:xfrm>
        </p:grpSpPr>
        <p:sp>
          <p:nvSpPr>
            <p:cNvPr id="1041" name="Google Shape;1041;p36"/>
            <p:cNvSpPr/>
            <p:nvPr/>
          </p:nvSpPr>
          <p:spPr>
            <a:xfrm>
              <a:off x="5227577" y="4038371"/>
              <a:ext cx="879575" cy="871546"/>
            </a:xfrm>
            <a:custGeom>
              <a:avLst/>
              <a:gdLst/>
              <a:ahLst/>
              <a:cxnLst/>
              <a:rect l="l" t="t" r="r" b="b"/>
              <a:pathLst>
                <a:path w="24540" h="24316" extrusionOk="0">
                  <a:moveTo>
                    <a:pt x="13819" y="0"/>
                  </a:moveTo>
                  <a:cubicBezTo>
                    <a:pt x="13701" y="0"/>
                    <a:pt x="13583" y="63"/>
                    <a:pt x="13527" y="198"/>
                  </a:cubicBezTo>
                  <a:lnTo>
                    <a:pt x="12570" y="2368"/>
                  </a:lnTo>
                  <a:cubicBezTo>
                    <a:pt x="12512" y="2497"/>
                    <a:pt x="12388" y="2564"/>
                    <a:pt x="12267" y="2564"/>
                  </a:cubicBezTo>
                  <a:cubicBezTo>
                    <a:pt x="12149" y="2564"/>
                    <a:pt x="12033" y="2500"/>
                    <a:pt x="11983" y="2368"/>
                  </a:cubicBezTo>
                  <a:lnTo>
                    <a:pt x="11013" y="211"/>
                  </a:lnTo>
                  <a:cubicBezTo>
                    <a:pt x="10956" y="75"/>
                    <a:pt x="10837" y="12"/>
                    <a:pt x="10718" y="12"/>
                  </a:cubicBezTo>
                  <a:cubicBezTo>
                    <a:pt x="10569" y="12"/>
                    <a:pt x="10422" y="110"/>
                    <a:pt x="10401" y="288"/>
                  </a:cubicBezTo>
                  <a:lnTo>
                    <a:pt x="10018" y="2636"/>
                  </a:lnTo>
                  <a:cubicBezTo>
                    <a:pt x="9994" y="2801"/>
                    <a:pt x="9849" y="2903"/>
                    <a:pt x="9702" y="2903"/>
                  </a:cubicBezTo>
                  <a:cubicBezTo>
                    <a:pt x="9611" y="2903"/>
                    <a:pt x="9520" y="2864"/>
                    <a:pt x="9456" y="2776"/>
                  </a:cubicBezTo>
                  <a:lnTo>
                    <a:pt x="7963" y="939"/>
                  </a:lnTo>
                  <a:cubicBezTo>
                    <a:pt x="7894" y="852"/>
                    <a:pt x="7801" y="814"/>
                    <a:pt x="7709" y="814"/>
                  </a:cubicBezTo>
                  <a:cubicBezTo>
                    <a:pt x="7529" y="814"/>
                    <a:pt x="7355" y="961"/>
                    <a:pt x="7389" y="1181"/>
                  </a:cubicBezTo>
                  <a:lnTo>
                    <a:pt x="7631" y="3542"/>
                  </a:lnTo>
                  <a:cubicBezTo>
                    <a:pt x="7650" y="3748"/>
                    <a:pt x="7483" y="3899"/>
                    <a:pt x="7307" y="3899"/>
                  </a:cubicBezTo>
                  <a:cubicBezTo>
                    <a:pt x="7243" y="3899"/>
                    <a:pt x="7179" y="3879"/>
                    <a:pt x="7121" y="3835"/>
                  </a:cubicBezTo>
                  <a:lnTo>
                    <a:pt x="5207" y="2444"/>
                  </a:lnTo>
                  <a:cubicBezTo>
                    <a:pt x="5145" y="2395"/>
                    <a:pt x="5076" y="2373"/>
                    <a:pt x="5009" y="2373"/>
                  </a:cubicBezTo>
                  <a:cubicBezTo>
                    <a:pt x="4801" y="2373"/>
                    <a:pt x="4613" y="2583"/>
                    <a:pt x="4709" y="2814"/>
                  </a:cubicBezTo>
                  <a:lnTo>
                    <a:pt x="5564" y="5035"/>
                  </a:lnTo>
                  <a:cubicBezTo>
                    <a:pt x="5650" y="5248"/>
                    <a:pt x="5476" y="5470"/>
                    <a:pt x="5268" y="5470"/>
                  </a:cubicBezTo>
                  <a:cubicBezTo>
                    <a:pt x="5227" y="5470"/>
                    <a:pt x="5185" y="5462"/>
                    <a:pt x="5143" y="5443"/>
                  </a:cubicBezTo>
                  <a:lnTo>
                    <a:pt x="2936" y="4601"/>
                  </a:lnTo>
                  <a:cubicBezTo>
                    <a:pt x="2891" y="4582"/>
                    <a:pt x="2848" y="4574"/>
                    <a:pt x="2806" y="4574"/>
                  </a:cubicBezTo>
                  <a:cubicBezTo>
                    <a:pt x="2559" y="4574"/>
                    <a:pt x="2378" y="4869"/>
                    <a:pt x="2553" y="5098"/>
                  </a:cubicBezTo>
                  <a:lnTo>
                    <a:pt x="3944" y="7013"/>
                  </a:lnTo>
                  <a:cubicBezTo>
                    <a:pt x="4103" y="7221"/>
                    <a:pt x="3944" y="7524"/>
                    <a:pt x="3682" y="7524"/>
                  </a:cubicBezTo>
                  <a:cubicBezTo>
                    <a:pt x="3671" y="7524"/>
                    <a:pt x="3661" y="7524"/>
                    <a:pt x="3650" y="7523"/>
                  </a:cubicBezTo>
                  <a:lnTo>
                    <a:pt x="1289" y="7281"/>
                  </a:lnTo>
                  <a:cubicBezTo>
                    <a:pt x="1271" y="7278"/>
                    <a:pt x="1254" y="7276"/>
                    <a:pt x="1237" y="7276"/>
                  </a:cubicBezTo>
                  <a:cubicBezTo>
                    <a:pt x="952" y="7276"/>
                    <a:pt x="807" y="7661"/>
                    <a:pt x="1060" y="7842"/>
                  </a:cubicBezTo>
                  <a:lnTo>
                    <a:pt x="2897" y="9335"/>
                  </a:lnTo>
                  <a:cubicBezTo>
                    <a:pt x="3114" y="9514"/>
                    <a:pt x="3012" y="9871"/>
                    <a:pt x="2731" y="9909"/>
                  </a:cubicBezTo>
                  <a:lnTo>
                    <a:pt x="396" y="10279"/>
                  </a:lnTo>
                  <a:cubicBezTo>
                    <a:pt x="64" y="10318"/>
                    <a:pt x="1" y="10777"/>
                    <a:pt x="320" y="10905"/>
                  </a:cubicBezTo>
                  <a:lnTo>
                    <a:pt x="2476" y="11862"/>
                  </a:lnTo>
                  <a:cubicBezTo>
                    <a:pt x="2731" y="11976"/>
                    <a:pt x="2731" y="12346"/>
                    <a:pt x="2476" y="12449"/>
                  </a:cubicBezTo>
                  <a:lnTo>
                    <a:pt x="320" y="13418"/>
                  </a:lnTo>
                  <a:cubicBezTo>
                    <a:pt x="13" y="13546"/>
                    <a:pt x="64" y="13993"/>
                    <a:pt x="396" y="14031"/>
                  </a:cubicBezTo>
                  <a:lnTo>
                    <a:pt x="2731" y="14414"/>
                  </a:lnTo>
                  <a:cubicBezTo>
                    <a:pt x="3012" y="14439"/>
                    <a:pt x="3114" y="14796"/>
                    <a:pt x="2897" y="14975"/>
                  </a:cubicBezTo>
                  <a:lnTo>
                    <a:pt x="1060" y="16468"/>
                  </a:lnTo>
                  <a:cubicBezTo>
                    <a:pt x="807" y="16661"/>
                    <a:pt x="952" y="17047"/>
                    <a:pt x="1237" y="17047"/>
                  </a:cubicBezTo>
                  <a:cubicBezTo>
                    <a:pt x="1254" y="17047"/>
                    <a:pt x="1271" y="17045"/>
                    <a:pt x="1289" y="17042"/>
                  </a:cubicBezTo>
                  <a:lnTo>
                    <a:pt x="3650" y="16800"/>
                  </a:lnTo>
                  <a:cubicBezTo>
                    <a:pt x="3666" y="16798"/>
                    <a:pt x="3681" y="16797"/>
                    <a:pt x="3696" y="16797"/>
                  </a:cubicBezTo>
                  <a:cubicBezTo>
                    <a:pt x="3950" y="16797"/>
                    <a:pt x="4100" y="17093"/>
                    <a:pt x="3944" y="17310"/>
                  </a:cubicBezTo>
                  <a:lnTo>
                    <a:pt x="2553" y="19224"/>
                  </a:lnTo>
                  <a:cubicBezTo>
                    <a:pt x="2378" y="19443"/>
                    <a:pt x="2558" y="19736"/>
                    <a:pt x="2806" y="19736"/>
                  </a:cubicBezTo>
                  <a:cubicBezTo>
                    <a:pt x="2848" y="19736"/>
                    <a:pt x="2891" y="19728"/>
                    <a:pt x="2936" y="19709"/>
                  </a:cubicBezTo>
                  <a:lnTo>
                    <a:pt x="5156" y="18867"/>
                  </a:lnTo>
                  <a:cubicBezTo>
                    <a:pt x="5195" y="18851"/>
                    <a:pt x="5235" y="18844"/>
                    <a:pt x="5273" y="18844"/>
                  </a:cubicBezTo>
                  <a:cubicBezTo>
                    <a:pt x="5485" y="18844"/>
                    <a:pt x="5661" y="19062"/>
                    <a:pt x="5564" y="19288"/>
                  </a:cubicBezTo>
                  <a:lnTo>
                    <a:pt x="4722" y="21496"/>
                  </a:lnTo>
                  <a:cubicBezTo>
                    <a:pt x="4625" y="21729"/>
                    <a:pt x="4809" y="21948"/>
                    <a:pt x="5022" y="21948"/>
                  </a:cubicBezTo>
                  <a:cubicBezTo>
                    <a:pt x="5088" y="21948"/>
                    <a:pt x="5156" y="21927"/>
                    <a:pt x="5220" y="21879"/>
                  </a:cubicBezTo>
                  <a:lnTo>
                    <a:pt x="7134" y="20488"/>
                  </a:lnTo>
                  <a:cubicBezTo>
                    <a:pt x="7191" y="20444"/>
                    <a:pt x="7256" y="20424"/>
                    <a:pt x="7320" y="20424"/>
                  </a:cubicBezTo>
                  <a:cubicBezTo>
                    <a:pt x="7496" y="20424"/>
                    <a:pt x="7663" y="20575"/>
                    <a:pt x="7644" y="20781"/>
                  </a:cubicBezTo>
                  <a:lnTo>
                    <a:pt x="7402" y="23142"/>
                  </a:lnTo>
                  <a:cubicBezTo>
                    <a:pt x="7368" y="23353"/>
                    <a:pt x="7540" y="23502"/>
                    <a:pt x="7716" y="23502"/>
                  </a:cubicBezTo>
                  <a:cubicBezTo>
                    <a:pt x="7807" y="23502"/>
                    <a:pt x="7898" y="23463"/>
                    <a:pt x="7963" y="23372"/>
                  </a:cubicBezTo>
                  <a:lnTo>
                    <a:pt x="9456" y="21534"/>
                  </a:lnTo>
                  <a:cubicBezTo>
                    <a:pt x="9522" y="21454"/>
                    <a:pt x="9613" y="21417"/>
                    <a:pt x="9703" y="21417"/>
                  </a:cubicBezTo>
                  <a:cubicBezTo>
                    <a:pt x="9856" y="21417"/>
                    <a:pt x="10006" y="21523"/>
                    <a:pt x="10030" y="21700"/>
                  </a:cubicBezTo>
                  <a:lnTo>
                    <a:pt x="10401" y="24035"/>
                  </a:lnTo>
                  <a:cubicBezTo>
                    <a:pt x="10429" y="24217"/>
                    <a:pt x="10576" y="24315"/>
                    <a:pt x="10722" y="24315"/>
                  </a:cubicBezTo>
                  <a:cubicBezTo>
                    <a:pt x="10842" y="24315"/>
                    <a:pt x="10961" y="24250"/>
                    <a:pt x="11013" y="24112"/>
                  </a:cubicBezTo>
                  <a:lnTo>
                    <a:pt x="11983" y="21955"/>
                  </a:lnTo>
                  <a:cubicBezTo>
                    <a:pt x="12040" y="21828"/>
                    <a:pt x="12161" y="21764"/>
                    <a:pt x="12281" y="21764"/>
                  </a:cubicBezTo>
                  <a:cubicBezTo>
                    <a:pt x="12401" y="21764"/>
                    <a:pt x="12519" y="21828"/>
                    <a:pt x="12570" y="21955"/>
                  </a:cubicBezTo>
                  <a:lnTo>
                    <a:pt x="13540" y="24112"/>
                  </a:lnTo>
                  <a:cubicBezTo>
                    <a:pt x="13597" y="24250"/>
                    <a:pt x="13719" y="24315"/>
                    <a:pt x="13840" y="24315"/>
                  </a:cubicBezTo>
                  <a:cubicBezTo>
                    <a:pt x="13987" y="24315"/>
                    <a:pt x="14131" y="24217"/>
                    <a:pt x="14152" y="24035"/>
                  </a:cubicBezTo>
                  <a:lnTo>
                    <a:pt x="14535" y="21700"/>
                  </a:lnTo>
                  <a:cubicBezTo>
                    <a:pt x="14551" y="21523"/>
                    <a:pt x="14699" y="21417"/>
                    <a:pt x="14851" y="21417"/>
                  </a:cubicBezTo>
                  <a:cubicBezTo>
                    <a:pt x="14940" y="21417"/>
                    <a:pt x="15030" y="21454"/>
                    <a:pt x="15096" y="21534"/>
                  </a:cubicBezTo>
                  <a:lnTo>
                    <a:pt x="16589" y="23372"/>
                  </a:lnTo>
                  <a:cubicBezTo>
                    <a:pt x="16659" y="23463"/>
                    <a:pt x="16753" y="23502"/>
                    <a:pt x="16845" y="23502"/>
                  </a:cubicBezTo>
                  <a:cubicBezTo>
                    <a:pt x="17025" y="23502"/>
                    <a:pt x="17197" y="23353"/>
                    <a:pt x="17164" y="23142"/>
                  </a:cubicBezTo>
                  <a:lnTo>
                    <a:pt x="16921" y="20781"/>
                  </a:lnTo>
                  <a:cubicBezTo>
                    <a:pt x="16893" y="20575"/>
                    <a:pt x="17058" y="20424"/>
                    <a:pt x="17238" y="20424"/>
                  </a:cubicBezTo>
                  <a:cubicBezTo>
                    <a:pt x="17303" y="20424"/>
                    <a:pt x="17371" y="20444"/>
                    <a:pt x="17432" y="20488"/>
                  </a:cubicBezTo>
                  <a:lnTo>
                    <a:pt x="19346" y="21879"/>
                  </a:lnTo>
                  <a:cubicBezTo>
                    <a:pt x="19406" y="21927"/>
                    <a:pt x="19473" y="21948"/>
                    <a:pt x="19539" y="21948"/>
                  </a:cubicBezTo>
                  <a:cubicBezTo>
                    <a:pt x="19749" y="21948"/>
                    <a:pt x="19941" y="21729"/>
                    <a:pt x="19843" y="21496"/>
                  </a:cubicBezTo>
                  <a:lnTo>
                    <a:pt x="18988" y="19288"/>
                  </a:lnTo>
                  <a:cubicBezTo>
                    <a:pt x="18903" y="19064"/>
                    <a:pt x="19068" y="18840"/>
                    <a:pt x="19281" y="18840"/>
                  </a:cubicBezTo>
                  <a:cubicBezTo>
                    <a:pt x="19322" y="18840"/>
                    <a:pt x="19366" y="18848"/>
                    <a:pt x="19410" y="18867"/>
                  </a:cubicBezTo>
                  <a:lnTo>
                    <a:pt x="21617" y="19709"/>
                  </a:lnTo>
                  <a:cubicBezTo>
                    <a:pt x="21661" y="19728"/>
                    <a:pt x="21705" y="19736"/>
                    <a:pt x="21746" y="19736"/>
                  </a:cubicBezTo>
                  <a:cubicBezTo>
                    <a:pt x="21991" y="19736"/>
                    <a:pt x="22162" y="19443"/>
                    <a:pt x="21987" y="19224"/>
                  </a:cubicBezTo>
                  <a:lnTo>
                    <a:pt x="20609" y="17310"/>
                  </a:lnTo>
                  <a:cubicBezTo>
                    <a:pt x="20440" y="17093"/>
                    <a:pt x="20602" y="16797"/>
                    <a:pt x="20857" y="16797"/>
                  </a:cubicBezTo>
                  <a:cubicBezTo>
                    <a:pt x="20872" y="16797"/>
                    <a:pt x="20887" y="16798"/>
                    <a:pt x="20903" y="16800"/>
                  </a:cubicBezTo>
                  <a:lnTo>
                    <a:pt x="23251" y="17042"/>
                  </a:lnTo>
                  <a:cubicBezTo>
                    <a:pt x="23265" y="17044"/>
                    <a:pt x="23280" y="17045"/>
                    <a:pt x="23294" y="17045"/>
                  </a:cubicBezTo>
                  <a:cubicBezTo>
                    <a:pt x="23597" y="17045"/>
                    <a:pt x="23749" y="16663"/>
                    <a:pt x="23493" y="16468"/>
                  </a:cubicBezTo>
                  <a:lnTo>
                    <a:pt x="21655" y="14975"/>
                  </a:lnTo>
                  <a:cubicBezTo>
                    <a:pt x="21426" y="14796"/>
                    <a:pt x="21528" y="14439"/>
                    <a:pt x="21809" y="14401"/>
                  </a:cubicBezTo>
                  <a:lnTo>
                    <a:pt x="24157" y="14031"/>
                  </a:lnTo>
                  <a:cubicBezTo>
                    <a:pt x="24476" y="13993"/>
                    <a:pt x="24539" y="13546"/>
                    <a:pt x="24233" y="13418"/>
                  </a:cubicBezTo>
                  <a:lnTo>
                    <a:pt x="22077" y="12449"/>
                  </a:lnTo>
                  <a:cubicBezTo>
                    <a:pt x="21809" y="12334"/>
                    <a:pt x="21809" y="11964"/>
                    <a:pt x="22077" y="11862"/>
                  </a:cubicBezTo>
                  <a:lnTo>
                    <a:pt x="24220" y="10892"/>
                  </a:lnTo>
                  <a:cubicBezTo>
                    <a:pt x="24539" y="10777"/>
                    <a:pt x="24476" y="10318"/>
                    <a:pt x="24144" y="10279"/>
                  </a:cubicBezTo>
                  <a:lnTo>
                    <a:pt x="21809" y="9896"/>
                  </a:lnTo>
                  <a:cubicBezTo>
                    <a:pt x="21528" y="9858"/>
                    <a:pt x="21426" y="9501"/>
                    <a:pt x="21655" y="9322"/>
                  </a:cubicBezTo>
                  <a:lnTo>
                    <a:pt x="23493" y="7829"/>
                  </a:lnTo>
                  <a:cubicBezTo>
                    <a:pt x="23737" y="7646"/>
                    <a:pt x="23596" y="7253"/>
                    <a:pt x="23292" y="7253"/>
                  </a:cubicBezTo>
                  <a:cubicBezTo>
                    <a:pt x="23279" y="7253"/>
                    <a:pt x="23265" y="7253"/>
                    <a:pt x="23251" y="7255"/>
                  </a:cubicBezTo>
                  <a:lnTo>
                    <a:pt x="20903" y="7497"/>
                  </a:lnTo>
                  <a:cubicBezTo>
                    <a:pt x="20887" y="7500"/>
                    <a:pt x="20872" y="7501"/>
                    <a:pt x="20857" y="7501"/>
                  </a:cubicBezTo>
                  <a:cubicBezTo>
                    <a:pt x="20602" y="7501"/>
                    <a:pt x="20440" y="7204"/>
                    <a:pt x="20609" y="6987"/>
                  </a:cubicBezTo>
                  <a:lnTo>
                    <a:pt x="21987" y="5073"/>
                  </a:lnTo>
                  <a:cubicBezTo>
                    <a:pt x="22162" y="4855"/>
                    <a:pt x="21991" y="4561"/>
                    <a:pt x="21746" y="4561"/>
                  </a:cubicBezTo>
                  <a:cubicBezTo>
                    <a:pt x="21705" y="4561"/>
                    <a:pt x="21661" y="4570"/>
                    <a:pt x="21617" y="4588"/>
                  </a:cubicBezTo>
                  <a:lnTo>
                    <a:pt x="19410" y="5430"/>
                  </a:lnTo>
                  <a:cubicBezTo>
                    <a:pt x="19366" y="5449"/>
                    <a:pt x="19322" y="5458"/>
                    <a:pt x="19279" y="5458"/>
                  </a:cubicBezTo>
                  <a:cubicBezTo>
                    <a:pt x="19064" y="5458"/>
                    <a:pt x="18892" y="5235"/>
                    <a:pt x="18988" y="5022"/>
                  </a:cubicBezTo>
                  <a:lnTo>
                    <a:pt x="19831" y="2814"/>
                  </a:lnTo>
                  <a:cubicBezTo>
                    <a:pt x="19928" y="2581"/>
                    <a:pt x="19736" y="2362"/>
                    <a:pt x="19526" y="2362"/>
                  </a:cubicBezTo>
                  <a:cubicBezTo>
                    <a:pt x="19461" y="2362"/>
                    <a:pt x="19394" y="2383"/>
                    <a:pt x="19333" y="2431"/>
                  </a:cubicBezTo>
                  <a:lnTo>
                    <a:pt x="17419" y="3822"/>
                  </a:lnTo>
                  <a:cubicBezTo>
                    <a:pt x="17361" y="3866"/>
                    <a:pt x="17296" y="3886"/>
                    <a:pt x="17233" y="3886"/>
                  </a:cubicBezTo>
                  <a:cubicBezTo>
                    <a:pt x="17057" y="3886"/>
                    <a:pt x="16890" y="3735"/>
                    <a:pt x="16908" y="3529"/>
                  </a:cubicBezTo>
                  <a:lnTo>
                    <a:pt x="17151" y="1181"/>
                  </a:lnTo>
                  <a:cubicBezTo>
                    <a:pt x="17185" y="961"/>
                    <a:pt x="17011" y="809"/>
                    <a:pt x="16831" y="809"/>
                  </a:cubicBezTo>
                  <a:cubicBezTo>
                    <a:pt x="16739" y="809"/>
                    <a:pt x="16646" y="848"/>
                    <a:pt x="16577" y="939"/>
                  </a:cubicBezTo>
                  <a:lnTo>
                    <a:pt x="15084" y="2776"/>
                  </a:lnTo>
                  <a:cubicBezTo>
                    <a:pt x="15020" y="2859"/>
                    <a:pt x="14929" y="2897"/>
                    <a:pt x="14839" y="2897"/>
                  </a:cubicBezTo>
                  <a:cubicBezTo>
                    <a:pt x="14692" y="2897"/>
                    <a:pt x="14546" y="2797"/>
                    <a:pt x="14522" y="2623"/>
                  </a:cubicBezTo>
                  <a:lnTo>
                    <a:pt x="14139" y="288"/>
                  </a:lnTo>
                  <a:cubicBezTo>
                    <a:pt x="14118" y="102"/>
                    <a:pt x="13969" y="0"/>
                    <a:pt x="13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5396825" y="4203712"/>
              <a:ext cx="540648" cy="540648"/>
            </a:xfrm>
            <a:custGeom>
              <a:avLst/>
              <a:gdLst/>
              <a:ahLst/>
              <a:cxnLst/>
              <a:rect l="l" t="t" r="r" b="b"/>
              <a:pathLst>
                <a:path w="15084" h="15084" extrusionOk="0">
                  <a:moveTo>
                    <a:pt x="7542" y="1"/>
                  </a:moveTo>
                  <a:cubicBezTo>
                    <a:pt x="3382" y="1"/>
                    <a:pt x="0" y="3382"/>
                    <a:pt x="0" y="7542"/>
                  </a:cubicBezTo>
                  <a:cubicBezTo>
                    <a:pt x="0" y="11702"/>
                    <a:pt x="3382" y="15084"/>
                    <a:pt x="7542" y="15084"/>
                  </a:cubicBezTo>
                  <a:cubicBezTo>
                    <a:pt x="11714" y="15084"/>
                    <a:pt x="15083" y="11702"/>
                    <a:pt x="15083" y="7542"/>
                  </a:cubicBezTo>
                  <a:cubicBezTo>
                    <a:pt x="15083" y="3382"/>
                    <a:pt x="11714" y="1"/>
                    <a:pt x="75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5558726" y="4392100"/>
              <a:ext cx="58101" cy="45484"/>
            </a:xfrm>
            <a:custGeom>
              <a:avLst/>
              <a:gdLst/>
              <a:ahLst/>
              <a:cxnLst/>
              <a:rect l="l" t="t" r="r" b="b"/>
              <a:pathLst>
                <a:path w="1621" h="1269" extrusionOk="0">
                  <a:moveTo>
                    <a:pt x="853" y="0"/>
                  </a:moveTo>
                  <a:cubicBezTo>
                    <a:pt x="841" y="0"/>
                    <a:pt x="829" y="1"/>
                    <a:pt x="817" y="2"/>
                  </a:cubicBezTo>
                  <a:cubicBezTo>
                    <a:pt x="664" y="2"/>
                    <a:pt x="536" y="66"/>
                    <a:pt x="434" y="168"/>
                  </a:cubicBezTo>
                  <a:cubicBezTo>
                    <a:pt x="332" y="257"/>
                    <a:pt x="243" y="359"/>
                    <a:pt x="192" y="487"/>
                  </a:cubicBezTo>
                  <a:cubicBezTo>
                    <a:pt x="77" y="704"/>
                    <a:pt x="13" y="959"/>
                    <a:pt x="0" y="1214"/>
                  </a:cubicBezTo>
                  <a:cubicBezTo>
                    <a:pt x="0" y="1240"/>
                    <a:pt x="26" y="1265"/>
                    <a:pt x="51" y="1265"/>
                  </a:cubicBezTo>
                  <a:cubicBezTo>
                    <a:pt x="58" y="1267"/>
                    <a:pt x="64" y="1269"/>
                    <a:pt x="70" y="1269"/>
                  </a:cubicBezTo>
                  <a:cubicBezTo>
                    <a:pt x="98" y="1269"/>
                    <a:pt x="117" y="1246"/>
                    <a:pt x="128" y="1214"/>
                  </a:cubicBezTo>
                  <a:cubicBezTo>
                    <a:pt x="166" y="984"/>
                    <a:pt x="243" y="768"/>
                    <a:pt x="358" y="576"/>
                  </a:cubicBezTo>
                  <a:cubicBezTo>
                    <a:pt x="460" y="385"/>
                    <a:pt x="638" y="219"/>
                    <a:pt x="817" y="206"/>
                  </a:cubicBezTo>
                  <a:cubicBezTo>
                    <a:pt x="824" y="206"/>
                    <a:pt x="831" y="205"/>
                    <a:pt x="838" y="205"/>
                  </a:cubicBezTo>
                  <a:cubicBezTo>
                    <a:pt x="1020" y="205"/>
                    <a:pt x="1178" y="367"/>
                    <a:pt x="1264" y="563"/>
                  </a:cubicBezTo>
                  <a:cubicBezTo>
                    <a:pt x="1366" y="768"/>
                    <a:pt x="1442" y="997"/>
                    <a:pt x="1481" y="1214"/>
                  </a:cubicBezTo>
                  <a:cubicBezTo>
                    <a:pt x="1491" y="1246"/>
                    <a:pt x="1510" y="1269"/>
                    <a:pt x="1538" y="1269"/>
                  </a:cubicBezTo>
                  <a:cubicBezTo>
                    <a:pt x="1544" y="1269"/>
                    <a:pt x="1550" y="1267"/>
                    <a:pt x="1557" y="1265"/>
                  </a:cubicBezTo>
                  <a:cubicBezTo>
                    <a:pt x="1595" y="1265"/>
                    <a:pt x="1621" y="1240"/>
                    <a:pt x="1608" y="1201"/>
                  </a:cubicBezTo>
                  <a:cubicBezTo>
                    <a:pt x="1595" y="946"/>
                    <a:pt x="1532" y="704"/>
                    <a:pt x="1442" y="474"/>
                  </a:cubicBezTo>
                  <a:cubicBezTo>
                    <a:pt x="1378" y="359"/>
                    <a:pt x="1302" y="244"/>
                    <a:pt x="1213" y="155"/>
                  </a:cubicBezTo>
                  <a:cubicBezTo>
                    <a:pt x="1107" y="62"/>
                    <a:pt x="981" y="0"/>
                    <a:pt x="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5718333" y="4392100"/>
              <a:ext cx="57671" cy="45484"/>
            </a:xfrm>
            <a:custGeom>
              <a:avLst/>
              <a:gdLst/>
              <a:ahLst/>
              <a:cxnLst/>
              <a:rect l="l" t="t" r="r" b="b"/>
              <a:pathLst>
                <a:path w="1609" h="1269" extrusionOk="0">
                  <a:moveTo>
                    <a:pt x="844" y="0"/>
                  </a:moveTo>
                  <a:cubicBezTo>
                    <a:pt x="831" y="0"/>
                    <a:pt x="818" y="1"/>
                    <a:pt x="805" y="2"/>
                  </a:cubicBezTo>
                  <a:cubicBezTo>
                    <a:pt x="664" y="2"/>
                    <a:pt x="537" y="66"/>
                    <a:pt x="422" y="168"/>
                  </a:cubicBezTo>
                  <a:cubicBezTo>
                    <a:pt x="333" y="257"/>
                    <a:pt x="243" y="359"/>
                    <a:pt x="192" y="487"/>
                  </a:cubicBezTo>
                  <a:cubicBezTo>
                    <a:pt x="77" y="704"/>
                    <a:pt x="14" y="959"/>
                    <a:pt x="1" y="1214"/>
                  </a:cubicBezTo>
                  <a:cubicBezTo>
                    <a:pt x="1" y="1240"/>
                    <a:pt x="14" y="1265"/>
                    <a:pt x="52" y="1265"/>
                  </a:cubicBezTo>
                  <a:cubicBezTo>
                    <a:pt x="56" y="1267"/>
                    <a:pt x="61" y="1269"/>
                    <a:pt x="66" y="1269"/>
                  </a:cubicBezTo>
                  <a:cubicBezTo>
                    <a:pt x="90" y="1269"/>
                    <a:pt x="118" y="1246"/>
                    <a:pt x="128" y="1214"/>
                  </a:cubicBezTo>
                  <a:cubicBezTo>
                    <a:pt x="167" y="984"/>
                    <a:pt x="243" y="768"/>
                    <a:pt x="345" y="576"/>
                  </a:cubicBezTo>
                  <a:cubicBezTo>
                    <a:pt x="460" y="385"/>
                    <a:pt x="626" y="219"/>
                    <a:pt x="817" y="206"/>
                  </a:cubicBezTo>
                  <a:cubicBezTo>
                    <a:pt x="824" y="206"/>
                    <a:pt x="831" y="205"/>
                    <a:pt x="838" y="205"/>
                  </a:cubicBezTo>
                  <a:cubicBezTo>
                    <a:pt x="1020" y="205"/>
                    <a:pt x="1166" y="367"/>
                    <a:pt x="1264" y="563"/>
                  </a:cubicBezTo>
                  <a:cubicBezTo>
                    <a:pt x="1366" y="768"/>
                    <a:pt x="1443" y="984"/>
                    <a:pt x="1481" y="1214"/>
                  </a:cubicBezTo>
                  <a:cubicBezTo>
                    <a:pt x="1494" y="1252"/>
                    <a:pt x="1519" y="1265"/>
                    <a:pt x="1558" y="1265"/>
                  </a:cubicBezTo>
                  <a:cubicBezTo>
                    <a:pt x="1583" y="1265"/>
                    <a:pt x="1609" y="1240"/>
                    <a:pt x="1609" y="1201"/>
                  </a:cubicBezTo>
                  <a:cubicBezTo>
                    <a:pt x="1596" y="946"/>
                    <a:pt x="1532" y="704"/>
                    <a:pt x="1430" y="474"/>
                  </a:cubicBezTo>
                  <a:cubicBezTo>
                    <a:pt x="1379" y="359"/>
                    <a:pt x="1302" y="244"/>
                    <a:pt x="1213" y="155"/>
                  </a:cubicBezTo>
                  <a:cubicBezTo>
                    <a:pt x="1108" y="62"/>
                    <a:pt x="982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5515285" y="4490775"/>
              <a:ext cx="303263" cy="51900"/>
            </a:xfrm>
            <a:custGeom>
              <a:avLst/>
              <a:gdLst/>
              <a:ahLst/>
              <a:cxnLst/>
              <a:rect l="l" t="t" r="r" b="b"/>
              <a:pathLst>
                <a:path w="8461" h="1448" extrusionOk="0">
                  <a:moveTo>
                    <a:pt x="8363" y="0"/>
                  </a:moveTo>
                  <a:cubicBezTo>
                    <a:pt x="8353" y="0"/>
                    <a:pt x="8342" y="2"/>
                    <a:pt x="8333" y="5"/>
                  </a:cubicBezTo>
                  <a:cubicBezTo>
                    <a:pt x="8167" y="95"/>
                    <a:pt x="8026" y="184"/>
                    <a:pt x="7848" y="248"/>
                  </a:cubicBezTo>
                  <a:cubicBezTo>
                    <a:pt x="7682" y="324"/>
                    <a:pt x="7516" y="414"/>
                    <a:pt x="7363" y="465"/>
                  </a:cubicBezTo>
                  <a:lnTo>
                    <a:pt x="7108" y="567"/>
                  </a:lnTo>
                  <a:lnTo>
                    <a:pt x="6853" y="656"/>
                  </a:lnTo>
                  <a:cubicBezTo>
                    <a:pt x="6687" y="733"/>
                    <a:pt x="6521" y="771"/>
                    <a:pt x="6342" y="822"/>
                  </a:cubicBezTo>
                  <a:cubicBezTo>
                    <a:pt x="5666" y="1013"/>
                    <a:pt x="4951" y="1103"/>
                    <a:pt x="4249" y="1103"/>
                  </a:cubicBezTo>
                  <a:cubicBezTo>
                    <a:pt x="3177" y="1090"/>
                    <a:pt x="2118" y="886"/>
                    <a:pt x="1123" y="477"/>
                  </a:cubicBezTo>
                  <a:cubicBezTo>
                    <a:pt x="791" y="350"/>
                    <a:pt x="472" y="197"/>
                    <a:pt x="166" y="18"/>
                  </a:cubicBezTo>
                  <a:lnTo>
                    <a:pt x="153" y="18"/>
                  </a:lnTo>
                  <a:cubicBezTo>
                    <a:pt x="135" y="9"/>
                    <a:pt x="119" y="5"/>
                    <a:pt x="104" y="5"/>
                  </a:cubicBezTo>
                  <a:cubicBezTo>
                    <a:pt x="77" y="5"/>
                    <a:pt x="55" y="19"/>
                    <a:pt x="38" y="43"/>
                  </a:cubicBezTo>
                  <a:cubicBezTo>
                    <a:pt x="0" y="82"/>
                    <a:pt x="13" y="133"/>
                    <a:pt x="51" y="158"/>
                  </a:cubicBezTo>
                  <a:cubicBezTo>
                    <a:pt x="664" y="579"/>
                    <a:pt x="1327" y="898"/>
                    <a:pt x="2042" y="1115"/>
                  </a:cubicBezTo>
                  <a:cubicBezTo>
                    <a:pt x="2756" y="1332"/>
                    <a:pt x="3496" y="1447"/>
                    <a:pt x="4237" y="1447"/>
                  </a:cubicBezTo>
                  <a:cubicBezTo>
                    <a:pt x="4977" y="1447"/>
                    <a:pt x="5717" y="1345"/>
                    <a:pt x="6431" y="1115"/>
                  </a:cubicBezTo>
                  <a:cubicBezTo>
                    <a:pt x="6597" y="1052"/>
                    <a:pt x="6776" y="1001"/>
                    <a:pt x="6955" y="924"/>
                  </a:cubicBezTo>
                  <a:lnTo>
                    <a:pt x="7210" y="822"/>
                  </a:lnTo>
                  <a:lnTo>
                    <a:pt x="7452" y="707"/>
                  </a:lnTo>
                  <a:cubicBezTo>
                    <a:pt x="7784" y="541"/>
                    <a:pt x="8103" y="362"/>
                    <a:pt x="8409" y="158"/>
                  </a:cubicBezTo>
                  <a:cubicBezTo>
                    <a:pt x="8448" y="133"/>
                    <a:pt x="8460" y="82"/>
                    <a:pt x="8448" y="43"/>
                  </a:cubicBezTo>
                  <a:cubicBezTo>
                    <a:pt x="8428" y="15"/>
                    <a:pt x="8395" y="0"/>
                    <a:pt x="8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5469514" y="4441563"/>
              <a:ext cx="81004" cy="62223"/>
            </a:xfrm>
            <a:custGeom>
              <a:avLst/>
              <a:gdLst/>
              <a:ahLst/>
              <a:cxnLst/>
              <a:rect l="l" t="t" r="r" b="b"/>
              <a:pathLst>
                <a:path w="2260" h="1736" extrusionOk="0">
                  <a:moveTo>
                    <a:pt x="1124" y="0"/>
                  </a:moveTo>
                  <a:cubicBezTo>
                    <a:pt x="499" y="0"/>
                    <a:pt x="1" y="383"/>
                    <a:pt x="1" y="868"/>
                  </a:cubicBezTo>
                  <a:cubicBezTo>
                    <a:pt x="1" y="1340"/>
                    <a:pt x="499" y="1735"/>
                    <a:pt x="1124" y="1735"/>
                  </a:cubicBezTo>
                  <a:cubicBezTo>
                    <a:pt x="1749" y="1735"/>
                    <a:pt x="2260" y="1340"/>
                    <a:pt x="2260" y="868"/>
                  </a:cubicBezTo>
                  <a:cubicBezTo>
                    <a:pt x="2260" y="383"/>
                    <a:pt x="1749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5784211" y="4441563"/>
              <a:ext cx="80968" cy="62223"/>
            </a:xfrm>
            <a:custGeom>
              <a:avLst/>
              <a:gdLst/>
              <a:ahLst/>
              <a:cxnLst/>
              <a:rect l="l" t="t" r="r" b="b"/>
              <a:pathLst>
                <a:path w="2259" h="1736" extrusionOk="0">
                  <a:moveTo>
                    <a:pt x="1136" y="0"/>
                  </a:moveTo>
                  <a:cubicBezTo>
                    <a:pt x="511" y="0"/>
                    <a:pt x="0" y="383"/>
                    <a:pt x="0" y="868"/>
                  </a:cubicBezTo>
                  <a:cubicBezTo>
                    <a:pt x="0" y="1340"/>
                    <a:pt x="511" y="1735"/>
                    <a:pt x="1136" y="1735"/>
                  </a:cubicBezTo>
                  <a:cubicBezTo>
                    <a:pt x="1761" y="1735"/>
                    <a:pt x="2259" y="1340"/>
                    <a:pt x="2259" y="868"/>
                  </a:cubicBezTo>
                  <a:cubicBezTo>
                    <a:pt x="2259" y="383"/>
                    <a:pt x="1761" y="0"/>
                    <a:pt x="1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51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8"/>
          <p:cNvSpPr txBox="1">
            <a:spLocks noGrp="1"/>
          </p:cNvSpPr>
          <p:nvPr>
            <p:ph type="title" idx="6"/>
          </p:nvPr>
        </p:nvSpPr>
        <p:spPr>
          <a:xfrm>
            <a:off x="2563688" y="745450"/>
            <a:ext cx="9012000" cy="604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Góc vuông, góc không vuông</a:t>
            </a:r>
            <a:endParaRPr dirty="0"/>
          </a:p>
        </p:txBody>
      </p:sp>
      <p:sp>
        <p:nvSpPr>
          <p:cNvPr id="1104" name="Google Shape;1104;p38"/>
          <p:cNvSpPr txBox="1">
            <a:spLocks noGrp="1"/>
          </p:cNvSpPr>
          <p:nvPr>
            <p:ph type="title"/>
          </p:nvPr>
        </p:nvSpPr>
        <p:spPr>
          <a:xfrm>
            <a:off x="7290625" y="1984393"/>
            <a:ext cx="2753423" cy="54055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Góc vuông</a:t>
            </a:r>
            <a:endParaRPr dirty="0"/>
          </a:p>
        </p:txBody>
      </p:sp>
      <p:sp>
        <p:nvSpPr>
          <p:cNvPr id="1106" name="Google Shape;1106;p38"/>
          <p:cNvSpPr txBox="1">
            <a:spLocks noGrp="1"/>
          </p:cNvSpPr>
          <p:nvPr>
            <p:ph type="title" idx="2"/>
          </p:nvPr>
        </p:nvSpPr>
        <p:spPr>
          <a:xfrm>
            <a:off x="7363306" y="3798140"/>
            <a:ext cx="2890376" cy="527459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Góc không vuông</a:t>
            </a:r>
            <a:endParaRPr dirty="0"/>
          </a:p>
        </p:txBody>
      </p:sp>
      <p:sp>
        <p:nvSpPr>
          <p:cNvPr id="1107" name="Google Shape;1107;p38"/>
          <p:cNvSpPr txBox="1">
            <a:spLocks noGrp="1"/>
          </p:cNvSpPr>
          <p:nvPr>
            <p:ph type="subTitle" idx="3"/>
          </p:nvPr>
        </p:nvSpPr>
        <p:spPr>
          <a:xfrm>
            <a:off x="6601833" y="2395579"/>
            <a:ext cx="4172432" cy="11088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Đỉnh O: Cạnh OA, OB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0" name="Google Shape;1110;p38"/>
          <p:cNvGrpSpPr/>
          <p:nvPr/>
        </p:nvGrpSpPr>
        <p:grpSpPr>
          <a:xfrm>
            <a:off x="10448388" y="303881"/>
            <a:ext cx="1323596" cy="965386"/>
            <a:chOff x="8916925" y="303881"/>
            <a:chExt cx="1323596" cy="965386"/>
          </a:xfrm>
        </p:grpSpPr>
        <p:grpSp>
          <p:nvGrpSpPr>
            <p:cNvPr id="1111" name="Google Shape;1111;p38"/>
            <p:cNvGrpSpPr/>
            <p:nvPr/>
          </p:nvGrpSpPr>
          <p:grpSpPr>
            <a:xfrm>
              <a:off x="9466238" y="303881"/>
              <a:ext cx="774282" cy="965386"/>
              <a:chOff x="9504519" y="2667288"/>
              <a:chExt cx="976027" cy="1216925"/>
            </a:xfrm>
          </p:grpSpPr>
          <p:sp>
            <p:nvSpPr>
              <p:cNvPr id="1112" name="Google Shape;1112;p38"/>
              <p:cNvSpPr/>
              <p:nvPr/>
            </p:nvSpPr>
            <p:spPr>
              <a:xfrm>
                <a:off x="9504519" y="3561092"/>
                <a:ext cx="294088" cy="323120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9015" extrusionOk="0">
                    <a:moveTo>
                      <a:pt x="2360" y="1"/>
                    </a:moveTo>
                    <a:lnTo>
                      <a:pt x="51" y="8614"/>
                    </a:lnTo>
                    <a:cubicBezTo>
                      <a:pt x="0" y="8826"/>
                      <a:pt x="173" y="9014"/>
                      <a:pt x="368" y="9014"/>
                    </a:cubicBezTo>
                    <a:cubicBezTo>
                      <a:pt x="419" y="9014"/>
                      <a:pt x="472" y="9001"/>
                      <a:pt x="523" y="8972"/>
                    </a:cubicBezTo>
                    <a:lnTo>
                      <a:pt x="8205" y="4442"/>
                    </a:lnTo>
                    <a:lnTo>
                      <a:pt x="23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38"/>
              <p:cNvSpPr/>
              <p:nvPr/>
            </p:nvSpPr>
            <p:spPr>
              <a:xfrm>
                <a:off x="9589107" y="2882378"/>
                <a:ext cx="725416" cy="837460"/>
              </a:xfrm>
              <a:custGeom>
                <a:avLst/>
                <a:gdLst/>
                <a:ahLst/>
                <a:cxnLst/>
                <a:rect l="l" t="t" r="r" b="b"/>
                <a:pathLst>
                  <a:path w="20239" h="23365" extrusionOk="0">
                    <a:moveTo>
                      <a:pt x="14394" y="0"/>
                    </a:moveTo>
                    <a:lnTo>
                      <a:pt x="0" y="18937"/>
                    </a:lnTo>
                    <a:cubicBezTo>
                      <a:pt x="524" y="19333"/>
                      <a:pt x="753" y="19983"/>
                      <a:pt x="843" y="20392"/>
                    </a:cubicBezTo>
                    <a:cubicBezTo>
                      <a:pt x="890" y="20568"/>
                      <a:pt x="1045" y="20701"/>
                      <a:pt x="1229" y="20701"/>
                    </a:cubicBezTo>
                    <a:cubicBezTo>
                      <a:pt x="1244" y="20701"/>
                      <a:pt x="1260" y="20700"/>
                      <a:pt x="1277" y="20698"/>
                    </a:cubicBezTo>
                    <a:cubicBezTo>
                      <a:pt x="1365" y="20688"/>
                      <a:pt x="1454" y="20682"/>
                      <a:pt x="1541" y="20682"/>
                    </a:cubicBezTo>
                    <a:cubicBezTo>
                      <a:pt x="2635" y="20682"/>
                      <a:pt x="3601" y="21477"/>
                      <a:pt x="3790" y="22599"/>
                    </a:cubicBezTo>
                    <a:cubicBezTo>
                      <a:pt x="3827" y="22783"/>
                      <a:pt x="4004" y="22919"/>
                      <a:pt x="4198" y="22919"/>
                    </a:cubicBezTo>
                    <a:cubicBezTo>
                      <a:pt x="4207" y="22919"/>
                      <a:pt x="4216" y="22919"/>
                      <a:pt x="4224" y="22918"/>
                    </a:cubicBezTo>
                    <a:cubicBezTo>
                      <a:pt x="4305" y="22909"/>
                      <a:pt x="4386" y="22905"/>
                      <a:pt x="4467" y="22905"/>
                    </a:cubicBezTo>
                    <a:cubicBezTo>
                      <a:pt x="4958" y="22905"/>
                      <a:pt x="5439" y="23069"/>
                      <a:pt x="5845" y="23365"/>
                    </a:cubicBezTo>
                    <a:lnTo>
                      <a:pt x="20239" y="4428"/>
                    </a:lnTo>
                    <a:lnTo>
                      <a:pt x="1439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38"/>
              <p:cNvSpPr/>
              <p:nvPr/>
            </p:nvSpPr>
            <p:spPr>
              <a:xfrm>
                <a:off x="9504519" y="3762348"/>
                <a:ext cx="114338" cy="121864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400" extrusionOk="0">
                    <a:moveTo>
                      <a:pt x="855" y="1"/>
                    </a:moveTo>
                    <a:lnTo>
                      <a:pt x="51" y="2999"/>
                    </a:lnTo>
                    <a:cubicBezTo>
                      <a:pt x="0" y="3211"/>
                      <a:pt x="173" y="3399"/>
                      <a:pt x="368" y="3399"/>
                    </a:cubicBezTo>
                    <a:cubicBezTo>
                      <a:pt x="419" y="3399"/>
                      <a:pt x="472" y="3386"/>
                      <a:pt x="523" y="3357"/>
                    </a:cubicBezTo>
                    <a:lnTo>
                      <a:pt x="3190" y="1774"/>
                    </a:lnTo>
                    <a:lnTo>
                      <a:pt x="8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38"/>
              <p:cNvSpPr/>
              <p:nvPr/>
            </p:nvSpPr>
            <p:spPr>
              <a:xfrm>
                <a:off x="9648570" y="2916214"/>
                <a:ext cx="516849" cy="679681"/>
              </a:xfrm>
              <a:custGeom>
                <a:avLst/>
                <a:gdLst/>
                <a:ahLst/>
                <a:cxnLst/>
                <a:rect l="l" t="t" r="r" b="b"/>
                <a:pathLst>
                  <a:path w="14420" h="18963" fill="none" extrusionOk="0">
                    <a:moveTo>
                      <a:pt x="0" y="18963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6" name="Google Shape;1116;p38"/>
              <p:cNvSpPr/>
              <p:nvPr/>
            </p:nvSpPr>
            <p:spPr>
              <a:xfrm>
                <a:off x="9748714" y="2992128"/>
                <a:ext cx="516885" cy="680147"/>
              </a:xfrm>
              <a:custGeom>
                <a:avLst/>
                <a:gdLst/>
                <a:ahLst/>
                <a:cxnLst/>
                <a:rect l="l" t="t" r="r" b="b"/>
                <a:pathLst>
                  <a:path w="14421" h="18976" fill="none" extrusionOk="0">
                    <a:moveTo>
                      <a:pt x="1" y="18976"/>
                    </a:moveTo>
                    <a:lnTo>
                      <a:pt x="14420" y="1"/>
                    </a:lnTo>
                  </a:path>
                </a:pathLst>
              </a:custGeom>
              <a:solidFill>
                <a:schemeClr val="accent6"/>
              </a:solidFill>
              <a:ln w="6375" cap="flat" cmpd="sng">
                <a:solidFill>
                  <a:srgbClr val="421F00"/>
                </a:solidFill>
                <a:prstDash val="solid"/>
                <a:miter lim="1276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7" name="Google Shape;1117;p38"/>
              <p:cNvSpPr/>
              <p:nvPr/>
            </p:nvSpPr>
            <p:spPr>
              <a:xfrm>
                <a:off x="10105490" y="2667288"/>
                <a:ext cx="375056" cy="373371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0417" extrusionOk="0">
                    <a:moveTo>
                      <a:pt x="5614" y="0"/>
                    </a:moveTo>
                    <a:cubicBezTo>
                      <a:pt x="4966" y="0"/>
                      <a:pt x="4325" y="291"/>
                      <a:pt x="3905" y="846"/>
                    </a:cubicBezTo>
                    <a:lnTo>
                      <a:pt x="0" y="5976"/>
                    </a:lnTo>
                    <a:lnTo>
                      <a:pt x="5845" y="10416"/>
                    </a:lnTo>
                    <a:lnTo>
                      <a:pt x="9749" y="5287"/>
                    </a:lnTo>
                    <a:cubicBezTo>
                      <a:pt x="10464" y="4342"/>
                      <a:pt x="10285" y="2990"/>
                      <a:pt x="9341" y="2275"/>
                    </a:cubicBezTo>
                    <a:lnTo>
                      <a:pt x="6917" y="438"/>
                    </a:lnTo>
                    <a:cubicBezTo>
                      <a:pt x="6527" y="143"/>
                      <a:pt x="6069" y="0"/>
                      <a:pt x="5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8" name="Google Shape;1118;p38"/>
              <p:cNvSpPr/>
              <p:nvPr/>
            </p:nvSpPr>
            <p:spPr>
              <a:xfrm>
                <a:off x="10189649" y="2809654"/>
                <a:ext cx="156918" cy="127814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66" extrusionOk="0">
                    <a:moveTo>
                      <a:pt x="1621" y="0"/>
                    </a:moveTo>
                    <a:cubicBezTo>
                      <a:pt x="1621" y="0"/>
                      <a:pt x="0" y="2348"/>
                      <a:pt x="1276" y="3318"/>
                    </a:cubicBezTo>
                    <a:cubicBezTo>
                      <a:pt x="1505" y="3494"/>
                      <a:pt x="1752" y="3565"/>
                      <a:pt x="2004" y="3565"/>
                    </a:cubicBezTo>
                    <a:cubicBezTo>
                      <a:pt x="3144" y="3565"/>
                      <a:pt x="4377" y="2093"/>
                      <a:pt x="4377" y="2093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9" name="Google Shape;1119;p38"/>
              <p:cNvSpPr/>
              <p:nvPr/>
            </p:nvSpPr>
            <p:spPr>
              <a:xfrm>
                <a:off x="10267857" y="2765711"/>
                <a:ext cx="41183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63" extrusionOk="0">
                    <a:moveTo>
                      <a:pt x="806" y="0"/>
                    </a:moveTo>
                    <a:cubicBezTo>
                      <a:pt x="618" y="0"/>
                      <a:pt x="370" y="149"/>
                      <a:pt x="179" y="397"/>
                    </a:cubicBezTo>
                    <a:cubicBezTo>
                      <a:pt x="102" y="499"/>
                      <a:pt x="39" y="614"/>
                      <a:pt x="0" y="741"/>
                    </a:cubicBezTo>
                    <a:cubicBezTo>
                      <a:pt x="115" y="780"/>
                      <a:pt x="217" y="831"/>
                      <a:pt x="319" y="907"/>
                    </a:cubicBezTo>
                    <a:cubicBezTo>
                      <a:pt x="409" y="984"/>
                      <a:pt x="485" y="1061"/>
                      <a:pt x="562" y="1163"/>
                    </a:cubicBezTo>
                    <a:cubicBezTo>
                      <a:pt x="664" y="1086"/>
                      <a:pt x="753" y="997"/>
                      <a:pt x="830" y="895"/>
                    </a:cubicBezTo>
                    <a:cubicBezTo>
                      <a:pt x="1085" y="563"/>
                      <a:pt x="1149" y="193"/>
                      <a:pt x="970" y="52"/>
                    </a:cubicBezTo>
                    <a:cubicBezTo>
                      <a:pt x="925" y="17"/>
                      <a:pt x="869" y="0"/>
                      <a:pt x="8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0" name="Google Shape;1120;p38"/>
              <p:cNvSpPr/>
              <p:nvPr/>
            </p:nvSpPr>
            <p:spPr>
              <a:xfrm>
                <a:off x="10337355" y="2818758"/>
                <a:ext cx="41219" cy="4168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63" extrusionOk="0">
                    <a:moveTo>
                      <a:pt x="809" y="1"/>
                    </a:moveTo>
                    <a:cubicBezTo>
                      <a:pt x="624" y="1"/>
                      <a:pt x="383" y="149"/>
                      <a:pt x="192" y="397"/>
                    </a:cubicBezTo>
                    <a:cubicBezTo>
                      <a:pt x="116" y="499"/>
                      <a:pt x="52" y="614"/>
                      <a:pt x="1" y="742"/>
                    </a:cubicBezTo>
                    <a:cubicBezTo>
                      <a:pt x="116" y="780"/>
                      <a:pt x="231" y="831"/>
                      <a:pt x="320" y="908"/>
                    </a:cubicBezTo>
                    <a:cubicBezTo>
                      <a:pt x="409" y="984"/>
                      <a:pt x="499" y="1061"/>
                      <a:pt x="562" y="1163"/>
                    </a:cubicBezTo>
                    <a:cubicBezTo>
                      <a:pt x="664" y="1086"/>
                      <a:pt x="767" y="997"/>
                      <a:pt x="843" y="895"/>
                    </a:cubicBezTo>
                    <a:cubicBezTo>
                      <a:pt x="1098" y="563"/>
                      <a:pt x="1149" y="193"/>
                      <a:pt x="971" y="53"/>
                    </a:cubicBezTo>
                    <a:cubicBezTo>
                      <a:pt x="926" y="17"/>
                      <a:pt x="870" y="1"/>
                      <a:pt x="8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1" name="Google Shape;1121;p38"/>
              <p:cNvSpPr/>
              <p:nvPr/>
            </p:nvSpPr>
            <p:spPr>
              <a:xfrm>
                <a:off x="10219362" y="27788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82" y="0"/>
                    </a:moveTo>
                    <a:cubicBezTo>
                      <a:pt x="346" y="0"/>
                      <a:pt x="227" y="48"/>
                      <a:pt x="154" y="146"/>
                    </a:cubicBezTo>
                    <a:cubicBezTo>
                      <a:pt x="1" y="350"/>
                      <a:pt x="103" y="695"/>
                      <a:pt x="383" y="911"/>
                    </a:cubicBezTo>
                    <a:cubicBezTo>
                      <a:pt x="526" y="1022"/>
                      <a:pt x="688" y="1076"/>
                      <a:pt x="835" y="1076"/>
                    </a:cubicBezTo>
                    <a:cubicBezTo>
                      <a:pt x="978" y="1076"/>
                      <a:pt x="1106" y="1025"/>
                      <a:pt x="1187" y="924"/>
                    </a:cubicBezTo>
                    <a:cubicBezTo>
                      <a:pt x="1341" y="720"/>
                      <a:pt x="1238" y="375"/>
                      <a:pt x="945" y="171"/>
                    </a:cubicBezTo>
                    <a:cubicBezTo>
                      <a:pt x="798" y="58"/>
                      <a:pt x="631" y="0"/>
                      <a:pt x="4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2" name="Google Shape;1122;p38"/>
              <p:cNvSpPr/>
              <p:nvPr/>
            </p:nvSpPr>
            <p:spPr>
              <a:xfrm>
                <a:off x="10334631" y="2866429"/>
                <a:ext cx="48065" cy="38567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6" extrusionOk="0">
                    <a:moveTo>
                      <a:pt x="495" y="0"/>
                    </a:moveTo>
                    <a:cubicBezTo>
                      <a:pt x="354" y="0"/>
                      <a:pt x="229" y="51"/>
                      <a:pt x="153" y="152"/>
                    </a:cubicBezTo>
                    <a:cubicBezTo>
                      <a:pt x="0" y="356"/>
                      <a:pt x="102" y="688"/>
                      <a:pt x="383" y="905"/>
                    </a:cubicBezTo>
                    <a:cubicBezTo>
                      <a:pt x="530" y="1018"/>
                      <a:pt x="698" y="1076"/>
                      <a:pt x="848" y="1076"/>
                    </a:cubicBezTo>
                    <a:cubicBezTo>
                      <a:pt x="985" y="1076"/>
                      <a:pt x="1108" y="1028"/>
                      <a:pt x="1187" y="930"/>
                    </a:cubicBezTo>
                    <a:cubicBezTo>
                      <a:pt x="1340" y="726"/>
                      <a:pt x="1238" y="382"/>
                      <a:pt x="945" y="165"/>
                    </a:cubicBezTo>
                    <a:cubicBezTo>
                      <a:pt x="802" y="54"/>
                      <a:pt x="640" y="0"/>
                      <a:pt x="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3" name="Google Shape;1123;p38"/>
              <p:cNvSpPr/>
              <p:nvPr/>
            </p:nvSpPr>
            <p:spPr>
              <a:xfrm>
                <a:off x="10097247" y="2881447"/>
                <a:ext cx="217743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4748" extrusionOk="0">
                    <a:moveTo>
                      <a:pt x="230" y="1"/>
                    </a:moveTo>
                    <a:lnTo>
                      <a:pt x="1" y="307"/>
                    </a:lnTo>
                    <a:lnTo>
                      <a:pt x="5845" y="4748"/>
                    </a:lnTo>
                    <a:lnTo>
                      <a:pt x="6075" y="444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1124" name="Google Shape;1124;p38"/>
            <p:cNvCxnSpPr/>
            <p:nvPr/>
          </p:nvCxnSpPr>
          <p:spPr>
            <a:xfrm>
              <a:off x="8916925" y="1244225"/>
              <a:ext cx="525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25" name="Google Shape;1125;p38"/>
          <p:cNvGrpSpPr/>
          <p:nvPr/>
        </p:nvGrpSpPr>
        <p:grpSpPr>
          <a:xfrm>
            <a:off x="10854315" y="5429360"/>
            <a:ext cx="620136" cy="540537"/>
            <a:chOff x="3356969" y="2048634"/>
            <a:chExt cx="620136" cy="540537"/>
          </a:xfrm>
        </p:grpSpPr>
        <p:sp>
          <p:nvSpPr>
            <p:cNvPr id="1126" name="Google Shape;1126;p38"/>
            <p:cNvSpPr/>
            <p:nvPr/>
          </p:nvSpPr>
          <p:spPr>
            <a:xfrm>
              <a:off x="3356969" y="2049022"/>
              <a:ext cx="620136" cy="540150"/>
            </a:xfrm>
            <a:custGeom>
              <a:avLst/>
              <a:gdLst/>
              <a:ahLst/>
              <a:cxnLst/>
              <a:rect l="l" t="t" r="r" b="b"/>
              <a:pathLst>
                <a:path w="25599" h="22288" extrusionOk="0">
                  <a:moveTo>
                    <a:pt x="14060" y="0"/>
                  </a:moveTo>
                  <a:cubicBezTo>
                    <a:pt x="11422" y="0"/>
                    <a:pt x="8740" y="922"/>
                    <a:pt x="6518" y="2928"/>
                  </a:cubicBezTo>
                  <a:cubicBezTo>
                    <a:pt x="0" y="8794"/>
                    <a:pt x="2334" y="19517"/>
                    <a:pt x="10702" y="22145"/>
                  </a:cubicBezTo>
                  <a:cubicBezTo>
                    <a:pt x="11014" y="22242"/>
                    <a:pt x="11325" y="22287"/>
                    <a:pt x="11629" y="22287"/>
                  </a:cubicBezTo>
                  <a:cubicBezTo>
                    <a:pt x="13434" y="22287"/>
                    <a:pt x="14966" y="20685"/>
                    <a:pt x="14696" y="18760"/>
                  </a:cubicBezTo>
                  <a:cubicBezTo>
                    <a:pt x="14465" y="17057"/>
                    <a:pt x="15033" y="15354"/>
                    <a:pt x="16252" y="14134"/>
                  </a:cubicBezTo>
                  <a:cubicBezTo>
                    <a:pt x="17290" y="13096"/>
                    <a:pt x="18692" y="12534"/>
                    <a:pt x="20127" y="12534"/>
                  </a:cubicBezTo>
                  <a:cubicBezTo>
                    <a:pt x="20552" y="12534"/>
                    <a:pt x="20980" y="12583"/>
                    <a:pt x="21403" y="12684"/>
                  </a:cubicBezTo>
                  <a:cubicBezTo>
                    <a:pt x="21659" y="12747"/>
                    <a:pt x="21913" y="12777"/>
                    <a:pt x="22162" y="12777"/>
                  </a:cubicBezTo>
                  <a:cubicBezTo>
                    <a:pt x="24051" y="12777"/>
                    <a:pt x="25599" y="11037"/>
                    <a:pt x="25208" y="9067"/>
                  </a:cubicBezTo>
                  <a:cubicBezTo>
                    <a:pt x="24046" y="3410"/>
                    <a:pt x="19135" y="0"/>
                    <a:pt x="14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3518906" y="2048634"/>
              <a:ext cx="454849" cy="296588"/>
            </a:xfrm>
            <a:custGeom>
              <a:avLst/>
              <a:gdLst/>
              <a:ahLst/>
              <a:cxnLst/>
              <a:rect l="l" t="t" r="r" b="b"/>
              <a:pathLst>
                <a:path w="18776" h="12238" extrusionOk="0">
                  <a:moveTo>
                    <a:pt x="7372" y="1"/>
                  </a:moveTo>
                  <a:cubicBezTo>
                    <a:pt x="4809" y="1"/>
                    <a:pt x="2199" y="874"/>
                    <a:pt x="1" y="2776"/>
                  </a:cubicBezTo>
                  <a:cubicBezTo>
                    <a:pt x="1763" y="1879"/>
                    <a:pt x="3616" y="1463"/>
                    <a:pt x="5431" y="1463"/>
                  </a:cubicBezTo>
                  <a:cubicBezTo>
                    <a:pt x="10891" y="1463"/>
                    <a:pt x="16000" y="5237"/>
                    <a:pt x="17199" y="11060"/>
                  </a:cubicBezTo>
                  <a:cubicBezTo>
                    <a:pt x="17283" y="11438"/>
                    <a:pt x="17283" y="11859"/>
                    <a:pt x="17220" y="12237"/>
                  </a:cubicBezTo>
                  <a:cubicBezTo>
                    <a:pt x="18250" y="11543"/>
                    <a:pt x="18776" y="10303"/>
                    <a:pt x="18523" y="9083"/>
                  </a:cubicBezTo>
                  <a:cubicBezTo>
                    <a:pt x="17363" y="3436"/>
                    <a:pt x="12458" y="1"/>
                    <a:pt x="7372" y="1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3676290" y="2132467"/>
              <a:ext cx="229726" cy="172505"/>
            </a:xfrm>
            <a:custGeom>
              <a:avLst/>
              <a:gdLst/>
              <a:ahLst/>
              <a:cxnLst/>
              <a:rect l="l" t="t" r="r" b="b"/>
              <a:pathLst>
                <a:path w="9483" h="7118" extrusionOk="0">
                  <a:moveTo>
                    <a:pt x="4741" y="0"/>
                  </a:moveTo>
                  <a:cubicBezTo>
                    <a:pt x="3832" y="0"/>
                    <a:pt x="2923" y="347"/>
                    <a:pt x="2229" y="1041"/>
                  </a:cubicBezTo>
                  <a:cubicBezTo>
                    <a:pt x="0" y="3291"/>
                    <a:pt x="1577" y="7117"/>
                    <a:pt x="4752" y="7117"/>
                  </a:cubicBezTo>
                  <a:cubicBezTo>
                    <a:pt x="7906" y="7117"/>
                    <a:pt x="9482" y="3291"/>
                    <a:pt x="7254" y="1041"/>
                  </a:cubicBezTo>
                  <a:cubicBezTo>
                    <a:pt x="6560" y="347"/>
                    <a:pt x="5651" y="0"/>
                    <a:pt x="4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3717543" y="2132976"/>
              <a:ext cx="168097" cy="159757"/>
            </a:xfrm>
            <a:custGeom>
              <a:avLst/>
              <a:gdLst/>
              <a:ahLst/>
              <a:cxnLst/>
              <a:rect l="l" t="t" r="r" b="b"/>
              <a:pathLst>
                <a:path w="6939" h="6592" extrusionOk="0">
                  <a:moveTo>
                    <a:pt x="3049" y="0"/>
                  </a:moveTo>
                  <a:cubicBezTo>
                    <a:pt x="2145" y="0"/>
                    <a:pt x="1241" y="347"/>
                    <a:pt x="547" y="1041"/>
                  </a:cubicBezTo>
                  <a:lnTo>
                    <a:pt x="526" y="1020"/>
                  </a:lnTo>
                  <a:cubicBezTo>
                    <a:pt x="316" y="1230"/>
                    <a:pt x="148" y="1462"/>
                    <a:pt x="0" y="1714"/>
                  </a:cubicBezTo>
                  <a:cubicBezTo>
                    <a:pt x="614" y="1344"/>
                    <a:pt x="1243" y="1181"/>
                    <a:pt x="1846" y="1181"/>
                  </a:cubicBezTo>
                  <a:cubicBezTo>
                    <a:pt x="4366" y="1181"/>
                    <a:pt x="6422" y="4030"/>
                    <a:pt x="4878" y="6592"/>
                  </a:cubicBezTo>
                  <a:cubicBezTo>
                    <a:pt x="5130" y="6444"/>
                    <a:pt x="5362" y="6255"/>
                    <a:pt x="5572" y="6066"/>
                  </a:cubicBezTo>
                  <a:cubicBezTo>
                    <a:pt x="6938" y="4657"/>
                    <a:pt x="6938" y="2429"/>
                    <a:pt x="5551" y="1041"/>
                  </a:cubicBezTo>
                  <a:cubicBezTo>
                    <a:pt x="4857" y="347"/>
                    <a:pt x="3953" y="0"/>
                    <a:pt x="3049" y="0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3502628" y="2409532"/>
              <a:ext cx="131421" cy="98224"/>
            </a:xfrm>
            <a:custGeom>
              <a:avLst/>
              <a:gdLst/>
              <a:ahLst/>
              <a:cxnLst/>
              <a:rect l="l" t="t" r="r" b="b"/>
              <a:pathLst>
                <a:path w="5425" h="4053" extrusionOk="0">
                  <a:moveTo>
                    <a:pt x="2704" y="0"/>
                  </a:moveTo>
                  <a:cubicBezTo>
                    <a:pt x="2187" y="0"/>
                    <a:pt x="1672" y="195"/>
                    <a:pt x="1283" y="584"/>
                  </a:cubicBezTo>
                  <a:cubicBezTo>
                    <a:pt x="0" y="1866"/>
                    <a:pt x="904" y="4053"/>
                    <a:pt x="2712" y="4053"/>
                  </a:cubicBezTo>
                  <a:cubicBezTo>
                    <a:pt x="4520" y="4053"/>
                    <a:pt x="5424" y="1866"/>
                    <a:pt x="4142" y="584"/>
                  </a:cubicBezTo>
                  <a:cubicBezTo>
                    <a:pt x="3743" y="195"/>
                    <a:pt x="3222" y="0"/>
                    <a:pt x="2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3524526" y="2409193"/>
              <a:ext cx="101382" cy="92965"/>
            </a:xfrm>
            <a:custGeom>
              <a:avLst/>
              <a:gdLst/>
              <a:ahLst/>
              <a:cxnLst/>
              <a:rect l="l" t="t" r="r" b="b"/>
              <a:pathLst>
                <a:path w="4185" h="3836" extrusionOk="0">
                  <a:moveTo>
                    <a:pt x="1817" y="0"/>
                  </a:moveTo>
                  <a:cubicBezTo>
                    <a:pt x="1300" y="0"/>
                    <a:pt x="779" y="198"/>
                    <a:pt x="379" y="598"/>
                  </a:cubicBezTo>
                  <a:cubicBezTo>
                    <a:pt x="232" y="766"/>
                    <a:pt x="84" y="934"/>
                    <a:pt x="0" y="1123"/>
                  </a:cubicBezTo>
                  <a:cubicBezTo>
                    <a:pt x="299" y="978"/>
                    <a:pt x="600" y="912"/>
                    <a:pt x="890" y="912"/>
                  </a:cubicBezTo>
                  <a:cubicBezTo>
                    <a:pt x="2277" y="912"/>
                    <a:pt x="3408" y="2410"/>
                    <a:pt x="2712" y="3836"/>
                  </a:cubicBezTo>
                  <a:cubicBezTo>
                    <a:pt x="3827" y="3289"/>
                    <a:pt x="4184" y="1859"/>
                    <a:pt x="3448" y="850"/>
                  </a:cubicBezTo>
                  <a:cubicBezTo>
                    <a:pt x="3057" y="287"/>
                    <a:pt x="2441" y="0"/>
                    <a:pt x="1817" y="0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3451176" y="2275532"/>
              <a:ext cx="131445" cy="98224"/>
            </a:xfrm>
            <a:custGeom>
              <a:avLst/>
              <a:gdLst/>
              <a:ahLst/>
              <a:cxnLst/>
              <a:rect l="l" t="t" r="r" b="b"/>
              <a:pathLst>
                <a:path w="5426" h="4053" extrusionOk="0">
                  <a:moveTo>
                    <a:pt x="2721" y="0"/>
                  </a:moveTo>
                  <a:cubicBezTo>
                    <a:pt x="2203" y="0"/>
                    <a:pt x="1683" y="195"/>
                    <a:pt x="1283" y="583"/>
                  </a:cubicBezTo>
                  <a:cubicBezTo>
                    <a:pt x="1" y="1866"/>
                    <a:pt x="905" y="4052"/>
                    <a:pt x="2713" y="4052"/>
                  </a:cubicBezTo>
                  <a:cubicBezTo>
                    <a:pt x="4521" y="4052"/>
                    <a:pt x="5425" y="1866"/>
                    <a:pt x="4143" y="583"/>
                  </a:cubicBezTo>
                  <a:cubicBezTo>
                    <a:pt x="3754" y="195"/>
                    <a:pt x="3238" y="0"/>
                    <a:pt x="2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3473583" y="2275386"/>
              <a:ext cx="100873" cy="92772"/>
            </a:xfrm>
            <a:custGeom>
              <a:avLst/>
              <a:gdLst/>
              <a:ahLst/>
              <a:cxnLst/>
              <a:rect l="l" t="t" r="r" b="b"/>
              <a:pathLst>
                <a:path w="4164" h="3828" extrusionOk="0">
                  <a:moveTo>
                    <a:pt x="1798" y="0"/>
                  </a:moveTo>
                  <a:cubicBezTo>
                    <a:pt x="1281" y="0"/>
                    <a:pt x="761" y="198"/>
                    <a:pt x="358" y="610"/>
                  </a:cubicBezTo>
                  <a:lnTo>
                    <a:pt x="358" y="589"/>
                  </a:lnTo>
                  <a:cubicBezTo>
                    <a:pt x="211" y="737"/>
                    <a:pt x="85" y="905"/>
                    <a:pt x="1" y="1094"/>
                  </a:cubicBezTo>
                  <a:cubicBezTo>
                    <a:pt x="317" y="926"/>
                    <a:pt x="639" y="851"/>
                    <a:pt x="949" y="851"/>
                  </a:cubicBezTo>
                  <a:cubicBezTo>
                    <a:pt x="2346" y="851"/>
                    <a:pt x="3491" y="2381"/>
                    <a:pt x="2734" y="3827"/>
                  </a:cubicBezTo>
                  <a:cubicBezTo>
                    <a:pt x="3827" y="3260"/>
                    <a:pt x="4164" y="1830"/>
                    <a:pt x="3428" y="821"/>
                  </a:cubicBezTo>
                  <a:cubicBezTo>
                    <a:pt x="3027" y="283"/>
                    <a:pt x="2415" y="0"/>
                    <a:pt x="1798" y="0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3511276" y="2136029"/>
              <a:ext cx="130912" cy="98103"/>
            </a:xfrm>
            <a:custGeom>
              <a:avLst/>
              <a:gdLst/>
              <a:ahLst/>
              <a:cxnLst/>
              <a:rect l="l" t="t" r="r" b="b"/>
              <a:pathLst>
                <a:path w="5404" h="4048" extrusionOk="0">
                  <a:moveTo>
                    <a:pt x="2705" y="1"/>
                  </a:moveTo>
                  <a:cubicBezTo>
                    <a:pt x="2187" y="1"/>
                    <a:pt x="1672" y="200"/>
                    <a:pt x="1283" y="600"/>
                  </a:cubicBezTo>
                  <a:cubicBezTo>
                    <a:pt x="1" y="1882"/>
                    <a:pt x="905" y="4048"/>
                    <a:pt x="2713" y="4048"/>
                  </a:cubicBezTo>
                  <a:cubicBezTo>
                    <a:pt x="4500" y="4048"/>
                    <a:pt x="5404" y="1882"/>
                    <a:pt x="4142" y="600"/>
                  </a:cubicBezTo>
                  <a:cubicBezTo>
                    <a:pt x="3743" y="200"/>
                    <a:pt x="3223" y="1"/>
                    <a:pt x="2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3532666" y="2136029"/>
              <a:ext cx="101890" cy="93014"/>
            </a:xfrm>
            <a:custGeom>
              <a:avLst/>
              <a:gdLst/>
              <a:ahLst/>
              <a:cxnLst/>
              <a:rect l="l" t="t" r="r" b="b"/>
              <a:pathLst>
                <a:path w="4206" h="3838" extrusionOk="0">
                  <a:moveTo>
                    <a:pt x="1839" y="0"/>
                  </a:moveTo>
                  <a:cubicBezTo>
                    <a:pt x="1323" y="0"/>
                    <a:pt x="802" y="197"/>
                    <a:pt x="400" y="600"/>
                  </a:cubicBezTo>
                  <a:lnTo>
                    <a:pt x="379" y="600"/>
                  </a:lnTo>
                  <a:cubicBezTo>
                    <a:pt x="232" y="747"/>
                    <a:pt x="106" y="915"/>
                    <a:pt x="1" y="1104"/>
                  </a:cubicBezTo>
                  <a:cubicBezTo>
                    <a:pt x="318" y="942"/>
                    <a:pt x="639" y="869"/>
                    <a:pt x="948" y="869"/>
                  </a:cubicBezTo>
                  <a:cubicBezTo>
                    <a:pt x="2356" y="869"/>
                    <a:pt x="3496" y="2389"/>
                    <a:pt x="2755" y="3838"/>
                  </a:cubicBezTo>
                  <a:cubicBezTo>
                    <a:pt x="3848" y="3270"/>
                    <a:pt x="4205" y="1840"/>
                    <a:pt x="3470" y="831"/>
                  </a:cubicBezTo>
                  <a:cubicBezTo>
                    <a:pt x="3069" y="282"/>
                    <a:pt x="2457" y="0"/>
                    <a:pt x="1839" y="0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36" name="Google Shape;1136;p38"/>
          <p:cNvGrpSpPr/>
          <p:nvPr/>
        </p:nvGrpSpPr>
        <p:grpSpPr>
          <a:xfrm>
            <a:off x="10423767" y="2323235"/>
            <a:ext cx="559258" cy="556048"/>
            <a:chOff x="6178594" y="2040875"/>
            <a:chExt cx="559258" cy="556048"/>
          </a:xfrm>
        </p:grpSpPr>
        <p:sp>
          <p:nvSpPr>
            <p:cNvPr id="1137" name="Google Shape;1137;p38"/>
            <p:cNvSpPr/>
            <p:nvPr/>
          </p:nvSpPr>
          <p:spPr>
            <a:xfrm>
              <a:off x="6178594" y="2040875"/>
              <a:ext cx="559258" cy="556048"/>
            </a:xfrm>
            <a:custGeom>
              <a:avLst/>
              <a:gdLst/>
              <a:ahLst/>
              <a:cxnLst/>
              <a:rect l="l" t="t" r="r" b="b"/>
              <a:pathLst>
                <a:path w="23086" h="22944" extrusionOk="0">
                  <a:moveTo>
                    <a:pt x="18828" y="0"/>
                  </a:moveTo>
                  <a:cubicBezTo>
                    <a:pt x="18617" y="0"/>
                    <a:pt x="18407" y="84"/>
                    <a:pt x="18250" y="253"/>
                  </a:cubicBezTo>
                  <a:lnTo>
                    <a:pt x="17640" y="862"/>
                  </a:lnTo>
                  <a:lnTo>
                    <a:pt x="17135" y="1346"/>
                  </a:lnTo>
                  <a:lnTo>
                    <a:pt x="16000" y="2481"/>
                  </a:lnTo>
                  <a:lnTo>
                    <a:pt x="15495" y="2986"/>
                  </a:lnTo>
                  <a:lnTo>
                    <a:pt x="12741" y="5740"/>
                  </a:lnTo>
                  <a:lnTo>
                    <a:pt x="12237" y="6244"/>
                  </a:lnTo>
                  <a:lnTo>
                    <a:pt x="11122" y="7380"/>
                  </a:lnTo>
                  <a:lnTo>
                    <a:pt x="10618" y="7863"/>
                  </a:lnTo>
                  <a:lnTo>
                    <a:pt x="9482" y="8999"/>
                  </a:lnTo>
                  <a:lnTo>
                    <a:pt x="8978" y="9503"/>
                  </a:lnTo>
                  <a:lnTo>
                    <a:pt x="7864" y="10639"/>
                  </a:lnTo>
                  <a:lnTo>
                    <a:pt x="7359" y="11122"/>
                  </a:lnTo>
                  <a:lnTo>
                    <a:pt x="2965" y="15516"/>
                  </a:lnTo>
                  <a:lnTo>
                    <a:pt x="2481" y="16021"/>
                  </a:lnTo>
                  <a:lnTo>
                    <a:pt x="1346" y="17156"/>
                  </a:lnTo>
                  <a:lnTo>
                    <a:pt x="841" y="17640"/>
                  </a:lnTo>
                  <a:lnTo>
                    <a:pt x="316" y="18165"/>
                  </a:lnTo>
                  <a:cubicBezTo>
                    <a:pt x="0" y="18502"/>
                    <a:pt x="0" y="19027"/>
                    <a:pt x="316" y="19343"/>
                  </a:cubicBezTo>
                  <a:lnTo>
                    <a:pt x="3659" y="22707"/>
                  </a:lnTo>
                  <a:cubicBezTo>
                    <a:pt x="3827" y="22864"/>
                    <a:pt x="4037" y="22943"/>
                    <a:pt x="4247" y="22943"/>
                  </a:cubicBezTo>
                  <a:cubicBezTo>
                    <a:pt x="4458" y="22943"/>
                    <a:pt x="4668" y="22864"/>
                    <a:pt x="4836" y="22707"/>
                  </a:cubicBezTo>
                  <a:lnTo>
                    <a:pt x="22770" y="4773"/>
                  </a:lnTo>
                  <a:cubicBezTo>
                    <a:pt x="23085" y="4436"/>
                    <a:pt x="23085" y="3932"/>
                    <a:pt x="22770" y="3595"/>
                  </a:cubicBezTo>
                  <a:lnTo>
                    <a:pt x="19406" y="253"/>
                  </a:lnTo>
                  <a:cubicBezTo>
                    <a:pt x="19248" y="84"/>
                    <a:pt x="19038" y="0"/>
                    <a:pt x="18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6593672" y="2061258"/>
              <a:ext cx="54094" cy="50990"/>
            </a:xfrm>
            <a:custGeom>
              <a:avLst/>
              <a:gdLst/>
              <a:ahLst/>
              <a:cxnLst/>
              <a:rect l="l" t="t" r="r" b="b"/>
              <a:pathLst>
                <a:path w="2233" h="2104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88" y="2078"/>
                    <a:pt x="1666" y="2104"/>
                    <a:pt x="1741" y="2104"/>
                  </a:cubicBezTo>
                  <a:cubicBezTo>
                    <a:pt x="2009" y="2104"/>
                    <a:pt x="2232" y="1777"/>
                    <a:pt x="2019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6554454" y="2101005"/>
              <a:ext cx="45034" cy="40545"/>
            </a:xfrm>
            <a:custGeom>
              <a:avLst/>
              <a:gdLst/>
              <a:ahLst/>
              <a:cxnLst/>
              <a:rect l="l" t="t" r="r" b="b"/>
              <a:pathLst>
                <a:path w="1859" h="1673" extrusionOk="0">
                  <a:moveTo>
                    <a:pt x="505" y="0"/>
                  </a:moveTo>
                  <a:lnTo>
                    <a:pt x="0" y="484"/>
                  </a:lnTo>
                  <a:lnTo>
                    <a:pt x="1052" y="1535"/>
                  </a:lnTo>
                  <a:cubicBezTo>
                    <a:pt x="1134" y="1632"/>
                    <a:pt x="1230" y="1672"/>
                    <a:pt x="1322" y="1672"/>
                  </a:cubicBezTo>
                  <a:cubicBezTo>
                    <a:pt x="1607" y="1672"/>
                    <a:pt x="1858" y="1290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6514726" y="2140219"/>
              <a:ext cx="42878" cy="39818"/>
            </a:xfrm>
            <a:custGeom>
              <a:avLst/>
              <a:gdLst/>
              <a:ahLst/>
              <a:cxnLst/>
              <a:rect l="l" t="t" r="r" b="b"/>
              <a:pathLst>
                <a:path w="1770" h="1643" extrusionOk="0">
                  <a:moveTo>
                    <a:pt x="505" y="1"/>
                  </a:moveTo>
                  <a:lnTo>
                    <a:pt x="0" y="506"/>
                  </a:lnTo>
                  <a:lnTo>
                    <a:pt x="1052" y="1557"/>
                  </a:lnTo>
                  <a:cubicBezTo>
                    <a:pt x="1125" y="1617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6475508" y="2179966"/>
              <a:ext cx="45034" cy="40569"/>
            </a:xfrm>
            <a:custGeom>
              <a:avLst/>
              <a:gdLst/>
              <a:ahLst/>
              <a:cxnLst/>
              <a:rect l="l" t="t" r="r" b="b"/>
              <a:pathLst>
                <a:path w="1859" h="1674" extrusionOk="0">
                  <a:moveTo>
                    <a:pt x="505" y="1"/>
                  </a:moveTo>
                  <a:lnTo>
                    <a:pt x="1" y="484"/>
                  </a:lnTo>
                  <a:lnTo>
                    <a:pt x="1052" y="1536"/>
                  </a:lnTo>
                  <a:cubicBezTo>
                    <a:pt x="1129" y="1633"/>
                    <a:pt x="1222" y="1673"/>
                    <a:pt x="1313" y="1673"/>
                  </a:cubicBezTo>
                  <a:cubicBezTo>
                    <a:pt x="1596" y="1673"/>
                    <a:pt x="1858" y="1290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6435780" y="2219204"/>
              <a:ext cx="54094" cy="51015"/>
            </a:xfrm>
            <a:custGeom>
              <a:avLst/>
              <a:gdLst/>
              <a:ahLst/>
              <a:cxnLst/>
              <a:rect l="l" t="t" r="r" b="b"/>
              <a:pathLst>
                <a:path w="2233" h="2105" extrusionOk="0">
                  <a:moveTo>
                    <a:pt x="505" y="1"/>
                  </a:moveTo>
                  <a:lnTo>
                    <a:pt x="1" y="505"/>
                  </a:lnTo>
                  <a:lnTo>
                    <a:pt x="1514" y="2019"/>
                  </a:lnTo>
                  <a:cubicBezTo>
                    <a:pt x="1588" y="2079"/>
                    <a:pt x="1667" y="2104"/>
                    <a:pt x="1742" y="2104"/>
                  </a:cubicBezTo>
                  <a:cubicBezTo>
                    <a:pt x="2010" y="2104"/>
                    <a:pt x="2233" y="1777"/>
                    <a:pt x="2019" y="1515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6396562" y="2258951"/>
              <a:ext cx="44501" cy="40763"/>
            </a:xfrm>
            <a:custGeom>
              <a:avLst/>
              <a:gdLst/>
              <a:ahLst/>
              <a:cxnLst/>
              <a:rect l="l" t="t" r="r" b="b"/>
              <a:pathLst>
                <a:path w="1837" h="1682" extrusionOk="0">
                  <a:moveTo>
                    <a:pt x="484" y="1"/>
                  </a:moveTo>
                  <a:lnTo>
                    <a:pt x="1" y="484"/>
                  </a:lnTo>
                  <a:lnTo>
                    <a:pt x="1052" y="1535"/>
                  </a:lnTo>
                  <a:cubicBezTo>
                    <a:pt x="1130" y="1639"/>
                    <a:pt x="1223" y="1682"/>
                    <a:pt x="1314" y="1682"/>
                  </a:cubicBezTo>
                  <a:cubicBezTo>
                    <a:pt x="1589" y="1682"/>
                    <a:pt x="1836" y="1289"/>
                    <a:pt x="1536" y="105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6356834" y="2298189"/>
              <a:ext cx="42902" cy="39794"/>
            </a:xfrm>
            <a:custGeom>
              <a:avLst/>
              <a:gdLst/>
              <a:ahLst/>
              <a:cxnLst/>
              <a:rect l="l" t="t" r="r" b="b"/>
              <a:pathLst>
                <a:path w="1771" h="1642" extrusionOk="0">
                  <a:moveTo>
                    <a:pt x="506" y="1"/>
                  </a:moveTo>
                  <a:lnTo>
                    <a:pt x="1" y="505"/>
                  </a:lnTo>
                  <a:lnTo>
                    <a:pt x="1052" y="1556"/>
                  </a:lnTo>
                  <a:cubicBezTo>
                    <a:pt x="1126" y="1616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7" y="105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6317640" y="2337936"/>
              <a:ext cx="44865" cy="40763"/>
            </a:xfrm>
            <a:custGeom>
              <a:avLst/>
              <a:gdLst/>
              <a:ahLst/>
              <a:cxnLst/>
              <a:rect l="l" t="t" r="r" b="b"/>
              <a:pathLst>
                <a:path w="1852" h="1682" extrusionOk="0">
                  <a:moveTo>
                    <a:pt x="484" y="0"/>
                  </a:moveTo>
                  <a:lnTo>
                    <a:pt x="0" y="484"/>
                  </a:lnTo>
                  <a:lnTo>
                    <a:pt x="1051" y="1535"/>
                  </a:lnTo>
                  <a:cubicBezTo>
                    <a:pt x="1129" y="1639"/>
                    <a:pt x="1224" y="1681"/>
                    <a:pt x="1316" y="1681"/>
                  </a:cubicBezTo>
                  <a:cubicBezTo>
                    <a:pt x="1596" y="1681"/>
                    <a:pt x="1851" y="1289"/>
                    <a:pt x="1535" y="1052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6277912" y="2377174"/>
              <a:ext cx="56226" cy="52251"/>
            </a:xfrm>
            <a:custGeom>
              <a:avLst/>
              <a:gdLst/>
              <a:ahLst/>
              <a:cxnLst/>
              <a:rect l="l" t="t" r="r" b="b"/>
              <a:pathLst>
                <a:path w="2321" h="2156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96" y="2116"/>
                    <a:pt x="1691" y="2156"/>
                    <a:pt x="1783" y="2156"/>
                  </a:cubicBezTo>
                  <a:cubicBezTo>
                    <a:pt x="2069" y="2156"/>
                    <a:pt x="2321" y="1769"/>
                    <a:pt x="2018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6238694" y="2416921"/>
              <a:ext cx="44962" cy="40981"/>
            </a:xfrm>
            <a:custGeom>
              <a:avLst/>
              <a:gdLst/>
              <a:ahLst/>
              <a:cxnLst/>
              <a:rect l="l" t="t" r="r" b="b"/>
              <a:pathLst>
                <a:path w="1856" h="1691" extrusionOk="0">
                  <a:moveTo>
                    <a:pt x="484" y="0"/>
                  </a:moveTo>
                  <a:lnTo>
                    <a:pt x="0" y="505"/>
                  </a:lnTo>
                  <a:lnTo>
                    <a:pt x="1051" y="1556"/>
                  </a:lnTo>
                  <a:cubicBezTo>
                    <a:pt x="1127" y="1651"/>
                    <a:pt x="1217" y="1690"/>
                    <a:pt x="1306" y="1690"/>
                  </a:cubicBezTo>
                  <a:cubicBezTo>
                    <a:pt x="1590" y="1690"/>
                    <a:pt x="1855" y="1292"/>
                    <a:pt x="1535" y="1051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6198966" y="2456159"/>
              <a:ext cx="45034" cy="41030"/>
            </a:xfrm>
            <a:custGeom>
              <a:avLst/>
              <a:gdLst/>
              <a:ahLst/>
              <a:cxnLst/>
              <a:rect l="l" t="t" r="r" b="b"/>
              <a:pathLst>
                <a:path w="1859" h="1693" extrusionOk="0">
                  <a:moveTo>
                    <a:pt x="505" y="0"/>
                  </a:moveTo>
                  <a:lnTo>
                    <a:pt x="0" y="505"/>
                  </a:lnTo>
                  <a:lnTo>
                    <a:pt x="1052" y="1556"/>
                  </a:lnTo>
                  <a:cubicBezTo>
                    <a:pt x="1133" y="1653"/>
                    <a:pt x="1229" y="1693"/>
                    <a:pt x="1321" y="1693"/>
                  </a:cubicBezTo>
                  <a:cubicBezTo>
                    <a:pt x="1607" y="1693"/>
                    <a:pt x="1859" y="1306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49" name="Google Shape;1149;p38"/>
          <p:cNvGrpSpPr/>
          <p:nvPr/>
        </p:nvGrpSpPr>
        <p:grpSpPr>
          <a:xfrm>
            <a:off x="10565871" y="3814286"/>
            <a:ext cx="658044" cy="621165"/>
            <a:chOff x="2663781" y="1968013"/>
            <a:chExt cx="658044" cy="621165"/>
          </a:xfrm>
        </p:grpSpPr>
        <p:sp>
          <p:nvSpPr>
            <p:cNvPr id="1150" name="Google Shape;1150;p38"/>
            <p:cNvSpPr/>
            <p:nvPr/>
          </p:nvSpPr>
          <p:spPr>
            <a:xfrm>
              <a:off x="2663781" y="2435404"/>
              <a:ext cx="211387" cy="153771"/>
            </a:xfrm>
            <a:custGeom>
              <a:avLst/>
              <a:gdLst/>
              <a:ahLst/>
              <a:cxnLst/>
              <a:rect l="l" t="t" r="r" b="b"/>
              <a:pathLst>
                <a:path w="8726" h="6345" extrusionOk="0">
                  <a:moveTo>
                    <a:pt x="4142" y="0"/>
                  </a:moveTo>
                  <a:lnTo>
                    <a:pt x="358" y="3785"/>
                  </a:lnTo>
                  <a:cubicBezTo>
                    <a:pt x="1" y="4142"/>
                    <a:pt x="127" y="4752"/>
                    <a:pt x="610" y="4941"/>
                  </a:cubicBezTo>
                  <a:lnTo>
                    <a:pt x="1746" y="5340"/>
                  </a:lnTo>
                  <a:lnTo>
                    <a:pt x="4374" y="6308"/>
                  </a:lnTo>
                  <a:cubicBezTo>
                    <a:pt x="4447" y="6332"/>
                    <a:pt x="4524" y="6344"/>
                    <a:pt x="4602" y="6344"/>
                  </a:cubicBezTo>
                  <a:cubicBezTo>
                    <a:pt x="4789" y="6344"/>
                    <a:pt x="4975" y="6273"/>
                    <a:pt x="5109" y="6139"/>
                  </a:cubicBezTo>
                  <a:lnTo>
                    <a:pt x="8726" y="2523"/>
                  </a:lnTo>
                  <a:lnTo>
                    <a:pt x="7695" y="3532"/>
                  </a:lnTo>
                  <a:lnTo>
                    <a:pt x="6644" y="442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2706052" y="2506100"/>
              <a:ext cx="121755" cy="83078"/>
            </a:xfrm>
            <a:custGeom>
              <a:avLst/>
              <a:gdLst/>
              <a:ahLst/>
              <a:cxnLst/>
              <a:rect l="l" t="t" r="r" b="b"/>
              <a:pathLst>
                <a:path w="5026" h="3428" extrusionOk="0">
                  <a:moveTo>
                    <a:pt x="2947" y="0"/>
                  </a:moveTo>
                  <a:cubicBezTo>
                    <a:pt x="2623" y="0"/>
                    <a:pt x="2303" y="121"/>
                    <a:pt x="2061" y="363"/>
                  </a:cubicBezTo>
                  <a:lnTo>
                    <a:pt x="1" y="2423"/>
                  </a:lnTo>
                  <a:lnTo>
                    <a:pt x="2629" y="3391"/>
                  </a:lnTo>
                  <a:cubicBezTo>
                    <a:pt x="2702" y="3415"/>
                    <a:pt x="2779" y="3427"/>
                    <a:pt x="2857" y="3427"/>
                  </a:cubicBezTo>
                  <a:cubicBezTo>
                    <a:pt x="3044" y="3427"/>
                    <a:pt x="3230" y="3356"/>
                    <a:pt x="3364" y="3222"/>
                  </a:cubicBezTo>
                  <a:lnTo>
                    <a:pt x="5025" y="1561"/>
                  </a:lnTo>
                  <a:lnTo>
                    <a:pt x="3848" y="363"/>
                  </a:lnTo>
                  <a:cubicBezTo>
                    <a:pt x="3596" y="121"/>
                    <a:pt x="3270" y="0"/>
                    <a:pt x="2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2729985" y="2301888"/>
              <a:ext cx="253660" cy="251729"/>
            </a:xfrm>
            <a:custGeom>
              <a:avLst/>
              <a:gdLst/>
              <a:ahLst/>
              <a:cxnLst/>
              <a:rect l="l" t="t" r="r" b="b"/>
              <a:pathLst>
                <a:path w="10471" h="10387" extrusionOk="0">
                  <a:moveTo>
                    <a:pt x="3512" y="1"/>
                  </a:moveTo>
                  <a:lnTo>
                    <a:pt x="1199" y="2314"/>
                  </a:lnTo>
                  <a:lnTo>
                    <a:pt x="337" y="3176"/>
                  </a:lnTo>
                  <a:cubicBezTo>
                    <a:pt x="1" y="3512"/>
                    <a:pt x="1" y="4080"/>
                    <a:pt x="337" y="4416"/>
                  </a:cubicBezTo>
                  <a:lnTo>
                    <a:pt x="6056" y="10135"/>
                  </a:lnTo>
                  <a:cubicBezTo>
                    <a:pt x="6224" y="10303"/>
                    <a:pt x="6450" y="10387"/>
                    <a:pt x="6676" y="10387"/>
                  </a:cubicBezTo>
                  <a:cubicBezTo>
                    <a:pt x="6902" y="10387"/>
                    <a:pt x="7128" y="10303"/>
                    <a:pt x="7296" y="10135"/>
                  </a:cubicBezTo>
                  <a:lnTo>
                    <a:pt x="8158" y="9273"/>
                  </a:lnTo>
                  <a:lnTo>
                    <a:pt x="10471" y="6960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2729476" y="2301888"/>
              <a:ext cx="254169" cy="224731"/>
            </a:xfrm>
            <a:custGeom>
              <a:avLst/>
              <a:gdLst/>
              <a:ahLst/>
              <a:cxnLst/>
              <a:rect l="l" t="t" r="r" b="b"/>
              <a:pathLst>
                <a:path w="10492" h="9273" extrusionOk="0">
                  <a:moveTo>
                    <a:pt x="3533" y="1"/>
                  </a:moveTo>
                  <a:lnTo>
                    <a:pt x="358" y="3176"/>
                  </a:lnTo>
                  <a:cubicBezTo>
                    <a:pt x="1" y="3512"/>
                    <a:pt x="1" y="4059"/>
                    <a:pt x="358" y="4416"/>
                  </a:cubicBezTo>
                  <a:lnTo>
                    <a:pt x="821" y="4878"/>
                  </a:lnTo>
                  <a:lnTo>
                    <a:pt x="1472" y="4227"/>
                  </a:lnTo>
                  <a:cubicBezTo>
                    <a:pt x="1704" y="3995"/>
                    <a:pt x="2003" y="3880"/>
                    <a:pt x="2303" y="3880"/>
                  </a:cubicBezTo>
                  <a:cubicBezTo>
                    <a:pt x="2602" y="3880"/>
                    <a:pt x="2902" y="3995"/>
                    <a:pt x="3133" y="4227"/>
                  </a:cubicBezTo>
                  <a:lnTo>
                    <a:pt x="8179" y="9273"/>
                  </a:lnTo>
                  <a:lnTo>
                    <a:pt x="10492" y="6960"/>
                  </a:lnTo>
                  <a:lnTo>
                    <a:pt x="3869" y="33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2751375" y="1968013"/>
              <a:ext cx="570450" cy="566227"/>
            </a:xfrm>
            <a:custGeom>
              <a:avLst/>
              <a:gdLst/>
              <a:ahLst/>
              <a:cxnLst/>
              <a:rect l="l" t="t" r="r" b="b"/>
              <a:pathLst>
                <a:path w="23548" h="23364" extrusionOk="0">
                  <a:moveTo>
                    <a:pt x="15086" y="1"/>
                  </a:moveTo>
                  <a:cubicBezTo>
                    <a:pt x="14607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9041" y="23364"/>
                  </a:lnTo>
                  <a:lnTo>
                    <a:pt x="22812" y="9593"/>
                  </a:lnTo>
                  <a:cubicBezTo>
                    <a:pt x="23548" y="8878"/>
                    <a:pt x="23548" y="7680"/>
                    <a:pt x="22812" y="6965"/>
                  </a:cubicBezTo>
                  <a:lnTo>
                    <a:pt x="16400" y="552"/>
                  </a:lnTo>
                  <a:cubicBezTo>
                    <a:pt x="16042" y="185"/>
                    <a:pt x="15564" y="1"/>
                    <a:pt x="150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2751375" y="1968013"/>
              <a:ext cx="417663" cy="368033"/>
            </a:xfrm>
            <a:custGeom>
              <a:avLst/>
              <a:gdLst/>
              <a:ahLst/>
              <a:cxnLst/>
              <a:rect l="l" t="t" r="r" b="b"/>
              <a:pathLst>
                <a:path w="17241" h="15186" extrusionOk="0">
                  <a:moveTo>
                    <a:pt x="17235" y="1409"/>
                  </a:moveTo>
                  <a:lnTo>
                    <a:pt x="17241" y="1414"/>
                  </a:lnTo>
                  <a:cubicBezTo>
                    <a:pt x="17239" y="1413"/>
                    <a:pt x="17237" y="1411"/>
                    <a:pt x="17235" y="1409"/>
                  </a:cubicBezTo>
                  <a:close/>
                  <a:moveTo>
                    <a:pt x="15078" y="1"/>
                  </a:moveTo>
                  <a:cubicBezTo>
                    <a:pt x="14602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863" y="15185"/>
                  </a:lnTo>
                  <a:lnTo>
                    <a:pt x="14634" y="1414"/>
                  </a:lnTo>
                  <a:cubicBezTo>
                    <a:pt x="14991" y="1047"/>
                    <a:pt x="15464" y="863"/>
                    <a:pt x="15937" y="863"/>
                  </a:cubicBezTo>
                  <a:cubicBezTo>
                    <a:pt x="16408" y="863"/>
                    <a:pt x="16878" y="1045"/>
                    <a:pt x="17235" y="1409"/>
                  </a:cubicBezTo>
                  <a:lnTo>
                    <a:pt x="17235" y="1409"/>
                  </a:lnTo>
                  <a:lnTo>
                    <a:pt x="16400" y="552"/>
                  </a:lnTo>
                  <a:cubicBezTo>
                    <a:pt x="16032" y="185"/>
                    <a:pt x="15553" y="1"/>
                    <a:pt x="15078" y="1"/>
                  </a:cubicBezTo>
                  <a:close/>
                </a:path>
              </a:pathLst>
            </a:custGeom>
            <a:solidFill>
              <a:srgbClr val="000000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2889403" y="2109163"/>
              <a:ext cx="289319" cy="283695"/>
            </a:xfrm>
            <a:custGeom>
              <a:avLst/>
              <a:gdLst/>
              <a:ahLst/>
              <a:cxnLst/>
              <a:rect l="l" t="t" r="r" b="b"/>
              <a:pathLst>
                <a:path w="11943" h="11706" extrusionOk="0">
                  <a:moveTo>
                    <a:pt x="8126" y="0"/>
                  </a:moveTo>
                  <a:cubicBezTo>
                    <a:pt x="7811" y="0"/>
                    <a:pt x="7495" y="121"/>
                    <a:pt x="7254" y="363"/>
                  </a:cubicBezTo>
                  <a:lnTo>
                    <a:pt x="484" y="7133"/>
                  </a:lnTo>
                  <a:cubicBezTo>
                    <a:pt x="0" y="7616"/>
                    <a:pt x="0" y="8394"/>
                    <a:pt x="484" y="8878"/>
                  </a:cubicBezTo>
                  <a:lnTo>
                    <a:pt x="2965" y="11359"/>
                  </a:lnTo>
                  <a:cubicBezTo>
                    <a:pt x="3207" y="11590"/>
                    <a:pt x="3522" y="11706"/>
                    <a:pt x="3837" y="11706"/>
                  </a:cubicBezTo>
                  <a:cubicBezTo>
                    <a:pt x="4153" y="11706"/>
                    <a:pt x="4468" y="11590"/>
                    <a:pt x="4710" y="11359"/>
                  </a:cubicBezTo>
                  <a:lnTo>
                    <a:pt x="11480" y="4589"/>
                  </a:lnTo>
                  <a:cubicBezTo>
                    <a:pt x="11942" y="4105"/>
                    <a:pt x="11942" y="3327"/>
                    <a:pt x="11480" y="2844"/>
                  </a:cubicBezTo>
                  <a:lnTo>
                    <a:pt x="8999" y="363"/>
                  </a:lnTo>
                  <a:cubicBezTo>
                    <a:pt x="8757" y="121"/>
                    <a:pt x="8442" y="0"/>
                    <a:pt x="8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xmlns="" id="{3B0DA91F-D558-439D-926E-949DDFC1818E}"/>
              </a:ext>
            </a:extLst>
          </p:cNvPr>
          <p:cNvCxnSpPr>
            <a:cxnSpLocks/>
          </p:cNvCxnSpPr>
          <p:nvPr/>
        </p:nvCxnSpPr>
        <p:spPr>
          <a:xfrm>
            <a:off x="3020773" y="1926257"/>
            <a:ext cx="1676399" cy="1203476"/>
          </a:xfrm>
          <a:prstGeom prst="bentConnector3">
            <a:avLst>
              <a:gd name="adj1" fmla="val 7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0BE6C25-369F-4445-B9BE-81F455C56F0B}"/>
              </a:ext>
            </a:extLst>
          </p:cNvPr>
          <p:cNvSpPr txBox="1"/>
          <p:nvPr/>
        </p:nvSpPr>
        <p:spPr>
          <a:xfrm>
            <a:off x="2516304" y="2888547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03B4BFE-4CBE-4918-A375-43EED07191C7}"/>
              </a:ext>
            </a:extLst>
          </p:cNvPr>
          <p:cNvSpPr txBox="1"/>
          <p:nvPr/>
        </p:nvSpPr>
        <p:spPr>
          <a:xfrm>
            <a:off x="2547238" y="1545204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C0E53FD-7656-483D-AF4D-394ED043FF9D}"/>
              </a:ext>
            </a:extLst>
          </p:cNvPr>
          <p:cNvSpPr txBox="1"/>
          <p:nvPr/>
        </p:nvSpPr>
        <p:spPr>
          <a:xfrm>
            <a:off x="4739055" y="2888547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032B1EB-9427-4B12-9821-C1040EBD74C7}"/>
              </a:ext>
            </a:extLst>
          </p:cNvPr>
          <p:cNvCxnSpPr>
            <a:cxnSpLocks/>
          </p:cNvCxnSpPr>
          <p:nvPr/>
        </p:nvCxnSpPr>
        <p:spPr>
          <a:xfrm flipH="1">
            <a:off x="2889117" y="4086853"/>
            <a:ext cx="1974343" cy="88015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7FFD5754-4414-4CEB-8FDC-11227C2DDA4F}"/>
              </a:ext>
            </a:extLst>
          </p:cNvPr>
          <p:cNvCxnSpPr>
            <a:cxnSpLocks/>
          </p:cNvCxnSpPr>
          <p:nvPr/>
        </p:nvCxnSpPr>
        <p:spPr>
          <a:xfrm flipH="1">
            <a:off x="2889115" y="4985630"/>
            <a:ext cx="23125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1E5D798C-A451-465A-8D0D-EBCEE5DC418B}"/>
              </a:ext>
            </a:extLst>
          </p:cNvPr>
          <p:cNvSpPr txBox="1"/>
          <p:nvPr/>
        </p:nvSpPr>
        <p:spPr>
          <a:xfrm>
            <a:off x="2424965" y="4810617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49AEA54-6430-47AC-8BD1-79BB60630C7F}"/>
              </a:ext>
            </a:extLst>
          </p:cNvPr>
          <p:cNvSpPr txBox="1"/>
          <p:nvPr/>
        </p:nvSpPr>
        <p:spPr>
          <a:xfrm>
            <a:off x="4465879" y="3586780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1CE7DEE-4C00-4991-A551-3DBA8F355823}"/>
              </a:ext>
            </a:extLst>
          </p:cNvPr>
          <p:cNvSpPr txBox="1"/>
          <p:nvPr/>
        </p:nvSpPr>
        <p:spPr>
          <a:xfrm>
            <a:off x="5243910" y="4667671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6" name="Google Shape;1107;p38">
            <a:extLst>
              <a:ext uri="{FF2B5EF4-FFF2-40B4-BE49-F238E27FC236}">
                <a16:creationId xmlns:a16="http://schemas.microsoft.com/office/drawing/2014/main" xmlns="" id="{3349B7F0-8F42-43B9-B0A2-9F389C79EFB8}"/>
              </a:ext>
            </a:extLst>
          </p:cNvPr>
          <p:cNvSpPr txBox="1">
            <a:spLocks/>
          </p:cNvSpPr>
          <p:nvPr/>
        </p:nvSpPr>
        <p:spPr>
          <a:xfrm>
            <a:off x="6831393" y="4192403"/>
            <a:ext cx="4172432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Đỉnh P: Cạnh PM, PN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CB72B5E6-79AC-41B8-907D-9A98DD4A6B2B}"/>
              </a:ext>
            </a:extLst>
          </p:cNvPr>
          <p:cNvCxnSpPr>
            <a:cxnSpLocks/>
          </p:cNvCxnSpPr>
          <p:nvPr/>
        </p:nvCxnSpPr>
        <p:spPr>
          <a:xfrm>
            <a:off x="2965754" y="5924125"/>
            <a:ext cx="1255899" cy="82200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D7669290-6830-4BC4-B6C1-C2FFCF147BFF}"/>
              </a:ext>
            </a:extLst>
          </p:cNvPr>
          <p:cNvCxnSpPr>
            <a:cxnSpLocks/>
          </p:cNvCxnSpPr>
          <p:nvPr/>
        </p:nvCxnSpPr>
        <p:spPr>
          <a:xfrm flipH="1">
            <a:off x="4206153" y="6764754"/>
            <a:ext cx="170300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1E7A47B-6D03-4EB6-8207-83C45B222FA6}"/>
              </a:ext>
            </a:extLst>
          </p:cNvPr>
          <p:cNvSpPr txBox="1"/>
          <p:nvPr/>
        </p:nvSpPr>
        <p:spPr>
          <a:xfrm>
            <a:off x="3742002" y="6589741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F17EA23E-AD6F-4CF7-B978-24A4C6D28835}"/>
              </a:ext>
            </a:extLst>
          </p:cNvPr>
          <p:cNvSpPr txBox="1"/>
          <p:nvPr/>
        </p:nvSpPr>
        <p:spPr>
          <a:xfrm>
            <a:off x="2567230" y="5699657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7E56146-58C5-4E3E-AFF5-EEAA381258BF}"/>
              </a:ext>
            </a:extLst>
          </p:cNvPr>
          <p:cNvSpPr txBox="1"/>
          <p:nvPr/>
        </p:nvSpPr>
        <p:spPr>
          <a:xfrm>
            <a:off x="5910107" y="6555790"/>
            <a:ext cx="46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97" name="Google Shape;1106;p38">
            <a:extLst>
              <a:ext uri="{FF2B5EF4-FFF2-40B4-BE49-F238E27FC236}">
                <a16:creationId xmlns:a16="http://schemas.microsoft.com/office/drawing/2014/main" xmlns="" id="{35A14184-9880-4645-A422-BADD9BFEF0F9}"/>
              </a:ext>
            </a:extLst>
          </p:cNvPr>
          <p:cNvSpPr txBox="1">
            <a:spLocks/>
          </p:cNvSpPr>
          <p:nvPr/>
        </p:nvSpPr>
        <p:spPr>
          <a:xfrm>
            <a:off x="7389953" y="5641078"/>
            <a:ext cx="2890376" cy="5274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Góc không vuông</a:t>
            </a:r>
            <a:endParaRPr lang="en-US" dirty="0"/>
          </a:p>
        </p:txBody>
      </p:sp>
      <p:sp>
        <p:nvSpPr>
          <p:cNvPr id="98" name="Google Shape;1107;p38">
            <a:extLst>
              <a:ext uri="{FF2B5EF4-FFF2-40B4-BE49-F238E27FC236}">
                <a16:creationId xmlns:a16="http://schemas.microsoft.com/office/drawing/2014/main" xmlns="" id="{74218FAB-43E4-470B-A056-FCF0E6D5F169}"/>
              </a:ext>
            </a:extLst>
          </p:cNvPr>
          <p:cNvSpPr txBox="1">
            <a:spLocks/>
          </p:cNvSpPr>
          <p:nvPr/>
        </p:nvSpPr>
        <p:spPr>
          <a:xfrm>
            <a:off x="6858040" y="6035341"/>
            <a:ext cx="4172432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Đỉnh E: Cạnh EC, ED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5FB32136-6A55-4338-A3EF-CF4BD75A0CAE}"/>
              </a:ext>
            </a:extLst>
          </p:cNvPr>
          <p:cNvSpPr/>
          <p:nvPr/>
        </p:nvSpPr>
        <p:spPr>
          <a:xfrm>
            <a:off x="2381820" y="3654680"/>
            <a:ext cx="9032163" cy="3489461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6EE84D48-B9ED-4383-AF5F-33845C0C40BE}"/>
              </a:ext>
            </a:extLst>
          </p:cNvPr>
          <p:cNvSpPr/>
          <p:nvPr/>
        </p:nvSpPr>
        <p:spPr>
          <a:xfrm>
            <a:off x="2444152" y="1698859"/>
            <a:ext cx="9032163" cy="185917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" grpId="0" animBg="1"/>
      <p:bldP spid="1106" grpId="0" animBg="1"/>
      <p:bldP spid="1107" grpId="0" build="p"/>
      <p:bldP spid="67" grpId="0"/>
      <p:bldP spid="68" grpId="0"/>
      <p:bldP spid="69" grpId="0"/>
      <p:bldP spid="83" grpId="0"/>
      <p:bldP spid="84" grpId="0"/>
      <p:bldP spid="85" grpId="0"/>
      <p:bldP spid="86" grpId="0"/>
      <p:bldP spid="92" grpId="0"/>
      <p:bldP spid="93" grpId="0"/>
      <p:bldP spid="94" grpId="0"/>
      <p:bldP spid="97" grpId="0" animBg="1"/>
      <p:bldP spid="98" grpId="0"/>
      <p:bldP spid="30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6"/>
          <p:cNvSpPr txBox="1">
            <a:spLocks noGrp="1"/>
          </p:cNvSpPr>
          <p:nvPr>
            <p:ph type="title"/>
          </p:nvPr>
        </p:nvSpPr>
        <p:spPr>
          <a:xfrm>
            <a:off x="3166013" y="3450826"/>
            <a:ext cx="7591200" cy="1237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sz="8000" dirty="0"/>
              <a:t>Giới thiệu Ê ke</a:t>
            </a:r>
            <a:endParaRPr sz="8000" dirty="0"/>
          </a:p>
        </p:txBody>
      </p:sp>
      <p:sp>
        <p:nvSpPr>
          <p:cNvPr id="1013" name="Google Shape;1013;p36"/>
          <p:cNvSpPr txBox="1">
            <a:spLocks noGrp="1"/>
          </p:cNvSpPr>
          <p:nvPr>
            <p:ph type="title" idx="2"/>
          </p:nvPr>
        </p:nvSpPr>
        <p:spPr>
          <a:xfrm>
            <a:off x="5693213" y="2091971"/>
            <a:ext cx="2536800" cy="1237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grpSp>
        <p:nvGrpSpPr>
          <p:cNvPr id="1014" name="Google Shape;1014;p36"/>
          <p:cNvGrpSpPr/>
          <p:nvPr/>
        </p:nvGrpSpPr>
        <p:grpSpPr>
          <a:xfrm>
            <a:off x="10158595" y="5288949"/>
            <a:ext cx="1499110" cy="1350446"/>
            <a:chOff x="352889" y="4189519"/>
            <a:chExt cx="826958" cy="744951"/>
          </a:xfrm>
        </p:grpSpPr>
        <p:sp>
          <p:nvSpPr>
            <p:cNvPr id="1015" name="Google Shape;1015;p36"/>
            <p:cNvSpPr/>
            <p:nvPr/>
          </p:nvSpPr>
          <p:spPr>
            <a:xfrm>
              <a:off x="553679" y="4682568"/>
              <a:ext cx="89678" cy="183442"/>
            </a:xfrm>
            <a:custGeom>
              <a:avLst/>
              <a:gdLst/>
              <a:ahLst/>
              <a:cxnLst/>
              <a:rect l="l" t="t" r="r" b="b"/>
              <a:pathLst>
                <a:path w="2502" h="5118" extrusionOk="0">
                  <a:moveTo>
                    <a:pt x="2042" y="1"/>
                  </a:moveTo>
                  <a:lnTo>
                    <a:pt x="0" y="4926"/>
                  </a:lnTo>
                  <a:lnTo>
                    <a:pt x="459" y="5118"/>
                  </a:lnTo>
                  <a:lnTo>
                    <a:pt x="2501" y="192"/>
                  </a:lnTo>
                  <a:lnTo>
                    <a:pt x="20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7155" y="4852712"/>
              <a:ext cx="168818" cy="24301"/>
            </a:xfrm>
            <a:custGeom>
              <a:avLst/>
              <a:gdLst/>
              <a:ahLst/>
              <a:cxnLst/>
              <a:rect l="l" t="t" r="r" b="b"/>
              <a:pathLst>
                <a:path w="4710" h="678" extrusionOk="0">
                  <a:moveTo>
                    <a:pt x="4441" y="1"/>
                  </a:moveTo>
                  <a:lnTo>
                    <a:pt x="243" y="167"/>
                  </a:lnTo>
                  <a:cubicBezTo>
                    <a:pt x="103" y="167"/>
                    <a:pt x="1" y="282"/>
                    <a:pt x="1" y="422"/>
                  </a:cubicBezTo>
                  <a:cubicBezTo>
                    <a:pt x="1" y="562"/>
                    <a:pt x="128" y="677"/>
                    <a:pt x="269" y="677"/>
                  </a:cubicBezTo>
                  <a:lnTo>
                    <a:pt x="4454" y="511"/>
                  </a:lnTo>
                  <a:cubicBezTo>
                    <a:pt x="4594" y="511"/>
                    <a:pt x="4709" y="384"/>
                    <a:pt x="4709" y="243"/>
                  </a:cubicBezTo>
                  <a:cubicBezTo>
                    <a:pt x="4697" y="103"/>
                    <a:pt x="4582" y="1"/>
                    <a:pt x="4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68517" y="4854540"/>
              <a:ext cx="119499" cy="53405"/>
            </a:xfrm>
            <a:custGeom>
              <a:avLst/>
              <a:gdLst/>
              <a:ahLst/>
              <a:cxnLst/>
              <a:rect l="l" t="t" r="r" b="b"/>
              <a:pathLst>
                <a:path w="3334" h="1490" extrusionOk="0">
                  <a:moveTo>
                    <a:pt x="2848" y="1"/>
                  </a:moveTo>
                  <a:lnTo>
                    <a:pt x="283" y="996"/>
                  </a:lnTo>
                  <a:cubicBezTo>
                    <a:pt x="1" y="1098"/>
                    <a:pt x="109" y="1489"/>
                    <a:pt x="358" y="1489"/>
                  </a:cubicBezTo>
                  <a:cubicBezTo>
                    <a:pt x="391" y="1489"/>
                    <a:pt x="425" y="1483"/>
                    <a:pt x="462" y="1468"/>
                  </a:cubicBezTo>
                  <a:lnTo>
                    <a:pt x="3333" y="371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576547" y="4676618"/>
              <a:ext cx="86022" cy="97241"/>
            </a:xfrm>
            <a:custGeom>
              <a:avLst/>
              <a:gdLst/>
              <a:ahLst/>
              <a:cxnLst/>
              <a:rect l="l" t="t" r="r" b="b"/>
              <a:pathLst>
                <a:path w="2400" h="2713" extrusionOk="0">
                  <a:moveTo>
                    <a:pt x="804" y="1"/>
                  </a:moveTo>
                  <a:lnTo>
                    <a:pt x="179" y="1519"/>
                  </a:lnTo>
                  <a:cubicBezTo>
                    <a:pt x="0" y="1953"/>
                    <a:pt x="204" y="2464"/>
                    <a:pt x="651" y="2642"/>
                  </a:cubicBezTo>
                  <a:cubicBezTo>
                    <a:pt x="759" y="2690"/>
                    <a:pt x="872" y="2712"/>
                    <a:pt x="983" y="2712"/>
                  </a:cubicBezTo>
                  <a:cubicBezTo>
                    <a:pt x="1318" y="2712"/>
                    <a:pt x="1640" y="2509"/>
                    <a:pt x="1774" y="2183"/>
                  </a:cubicBezTo>
                  <a:lnTo>
                    <a:pt x="2399" y="66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799738" y="4191418"/>
              <a:ext cx="380110" cy="444555"/>
            </a:xfrm>
            <a:custGeom>
              <a:avLst/>
              <a:gdLst/>
              <a:ahLst/>
              <a:cxnLst/>
              <a:rect l="l" t="t" r="r" b="b"/>
              <a:pathLst>
                <a:path w="10605" h="12403" extrusionOk="0">
                  <a:moveTo>
                    <a:pt x="5149" y="0"/>
                  </a:moveTo>
                  <a:cubicBezTo>
                    <a:pt x="4781" y="0"/>
                    <a:pt x="4400" y="210"/>
                    <a:pt x="4160" y="573"/>
                  </a:cubicBezTo>
                  <a:lnTo>
                    <a:pt x="0" y="10131"/>
                  </a:lnTo>
                  <a:lnTo>
                    <a:pt x="3803" y="12402"/>
                  </a:lnTo>
                  <a:lnTo>
                    <a:pt x="10285" y="4261"/>
                  </a:lnTo>
                  <a:cubicBezTo>
                    <a:pt x="10604" y="3712"/>
                    <a:pt x="10477" y="3049"/>
                    <a:pt x="10005" y="2755"/>
                  </a:cubicBezTo>
                  <a:cubicBezTo>
                    <a:pt x="9853" y="2671"/>
                    <a:pt x="9688" y="2629"/>
                    <a:pt x="9523" y="2629"/>
                  </a:cubicBezTo>
                  <a:cubicBezTo>
                    <a:pt x="9340" y="2629"/>
                    <a:pt x="9158" y="2680"/>
                    <a:pt x="8997" y="2781"/>
                  </a:cubicBezTo>
                  <a:cubicBezTo>
                    <a:pt x="9054" y="2187"/>
                    <a:pt x="8572" y="1744"/>
                    <a:pt x="8047" y="1744"/>
                  </a:cubicBezTo>
                  <a:cubicBezTo>
                    <a:pt x="7873" y="1744"/>
                    <a:pt x="7694" y="1792"/>
                    <a:pt x="7529" y="1900"/>
                  </a:cubicBezTo>
                  <a:cubicBezTo>
                    <a:pt x="7587" y="1306"/>
                    <a:pt x="7112" y="863"/>
                    <a:pt x="6590" y="863"/>
                  </a:cubicBezTo>
                  <a:cubicBezTo>
                    <a:pt x="6418" y="863"/>
                    <a:pt x="6240" y="912"/>
                    <a:pt x="6074" y="1020"/>
                  </a:cubicBezTo>
                  <a:cubicBezTo>
                    <a:pt x="6100" y="663"/>
                    <a:pt x="5921" y="318"/>
                    <a:pt x="5615" y="127"/>
                  </a:cubicBezTo>
                  <a:cubicBezTo>
                    <a:pt x="5471" y="41"/>
                    <a:pt x="5311" y="0"/>
                    <a:pt x="5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836763" y="4266831"/>
              <a:ext cx="158316" cy="306023"/>
            </a:xfrm>
            <a:custGeom>
              <a:avLst/>
              <a:gdLst/>
              <a:ahLst/>
              <a:cxnLst/>
              <a:rect l="l" t="t" r="r" b="b"/>
              <a:pathLst>
                <a:path w="4417" h="8538" fill="none" extrusionOk="0">
                  <a:moveTo>
                    <a:pt x="4416" y="1"/>
                  </a:moveTo>
                  <a:lnTo>
                    <a:pt x="1" y="8537"/>
                  </a:lnTo>
                </a:path>
              </a:pathLst>
            </a:custGeom>
            <a:noFill/>
            <a:ln w="1600" cap="flat" cmpd="sng">
              <a:solidFill>
                <a:srgbClr val="FFFFFF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869702" y="4297942"/>
              <a:ext cx="177062" cy="294590"/>
            </a:xfrm>
            <a:custGeom>
              <a:avLst/>
              <a:gdLst/>
              <a:ahLst/>
              <a:cxnLst/>
              <a:rect l="l" t="t" r="r" b="b"/>
              <a:pathLst>
                <a:path w="4940" h="8219" fill="none" extrusionOk="0">
                  <a:moveTo>
                    <a:pt x="4939" y="0"/>
                  </a:moveTo>
                  <a:lnTo>
                    <a:pt x="1" y="8218"/>
                  </a:lnTo>
                </a:path>
              </a:pathLst>
            </a:custGeom>
            <a:noFill/>
            <a:ln w="1600" cap="flat" cmpd="sng">
              <a:solidFill>
                <a:srgbClr val="FFFFFF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902642" y="4328588"/>
              <a:ext cx="195808" cy="283586"/>
            </a:xfrm>
            <a:custGeom>
              <a:avLst/>
              <a:gdLst/>
              <a:ahLst/>
              <a:cxnLst/>
              <a:rect l="l" t="t" r="r" b="b"/>
              <a:pathLst>
                <a:path w="5463" h="7912" fill="none" extrusionOk="0">
                  <a:moveTo>
                    <a:pt x="5462" y="0"/>
                  </a:moveTo>
                  <a:lnTo>
                    <a:pt x="1" y="7912"/>
                  </a:lnTo>
                </a:path>
              </a:pathLst>
            </a:custGeom>
            <a:noFill/>
            <a:ln w="1600" cap="flat" cmpd="sng">
              <a:solidFill>
                <a:srgbClr val="FFFFFF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799738" y="4479520"/>
              <a:ext cx="182510" cy="156453"/>
            </a:xfrm>
            <a:custGeom>
              <a:avLst/>
              <a:gdLst/>
              <a:ahLst/>
              <a:cxnLst/>
              <a:rect l="l" t="t" r="r" b="b"/>
              <a:pathLst>
                <a:path w="5092" h="4365" extrusionOk="0">
                  <a:moveTo>
                    <a:pt x="919" y="0"/>
                  </a:moveTo>
                  <a:lnTo>
                    <a:pt x="0" y="2093"/>
                  </a:lnTo>
                  <a:lnTo>
                    <a:pt x="3803" y="4364"/>
                  </a:lnTo>
                  <a:lnTo>
                    <a:pt x="5092" y="2744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191919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422388" y="4287404"/>
              <a:ext cx="474806" cy="463874"/>
            </a:xfrm>
            <a:custGeom>
              <a:avLst/>
              <a:gdLst/>
              <a:ahLst/>
              <a:cxnLst/>
              <a:rect l="l" t="t" r="r" b="b"/>
              <a:pathLst>
                <a:path w="13247" h="12942" extrusionOk="0">
                  <a:moveTo>
                    <a:pt x="4888" y="1"/>
                  </a:moveTo>
                  <a:cubicBezTo>
                    <a:pt x="1073" y="1991"/>
                    <a:pt x="1" y="6955"/>
                    <a:pt x="2681" y="10337"/>
                  </a:cubicBezTo>
                  <a:cubicBezTo>
                    <a:pt x="4047" y="12070"/>
                    <a:pt x="6051" y="12941"/>
                    <a:pt x="8058" y="12941"/>
                  </a:cubicBezTo>
                  <a:cubicBezTo>
                    <a:pt x="9966" y="12941"/>
                    <a:pt x="11878" y="12153"/>
                    <a:pt x="13246" y="10566"/>
                  </a:cubicBezTo>
                  <a:cubicBezTo>
                    <a:pt x="11371" y="8193"/>
                    <a:pt x="6777" y="2400"/>
                    <a:pt x="4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466761" y="4287404"/>
              <a:ext cx="170574" cy="197277"/>
            </a:xfrm>
            <a:custGeom>
              <a:avLst/>
              <a:gdLst/>
              <a:ahLst/>
              <a:cxnLst/>
              <a:rect l="l" t="t" r="r" b="b"/>
              <a:pathLst>
                <a:path w="4759" h="5504" extrusionOk="0">
                  <a:moveTo>
                    <a:pt x="3650" y="1"/>
                  </a:moveTo>
                  <a:cubicBezTo>
                    <a:pt x="1608" y="1060"/>
                    <a:pt x="243" y="3063"/>
                    <a:pt x="1" y="5360"/>
                  </a:cubicBezTo>
                  <a:cubicBezTo>
                    <a:pt x="344" y="5458"/>
                    <a:pt x="688" y="5504"/>
                    <a:pt x="1024" y="5504"/>
                  </a:cubicBezTo>
                  <a:cubicBezTo>
                    <a:pt x="3021" y="5504"/>
                    <a:pt x="4758" y="3879"/>
                    <a:pt x="4748" y="1749"/>
                  </a:cubicBezTo>
                  <a:cubicBezTo>
                    <a:pt x="4748" y="1621"/>
                    <a:pt x="4748" y="1494"/>
                    <a:pt x="4735" y="1366"/>
                  </a:cubicBezTo>
                  <a:lnTo>
                    <a:pt x="3650" y="1"/>
                  </a:lnTo>
                  <a:close/>
                </a:path>
              </a:pathLst>
            </a:custGeom>
            <a:solidFill>
              <a:srgbClr val="191919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652461" y="4709091"/>
              <a:ext cx="90144" cy="183442"/>
            </a:xfrm>
            <a:custGeom>
              <a:avLst/>
              <a:gdLst/>
              <a:ahLst/>
              <a:cxnLst/>
              <a:rect l="l" t="t" r="r" b="b"/>
              <a:pathLst>
                <a:path w="2515" h="5118" extrusionOk="0">
                  <a:moveTo>
                    <a:pt x="2042" y="1"/>
                  </a:moveTo>
                  <a:lnTo>
                    <a:pt x="0" y="4927"/>
                  </a:lnTo>
                  <a:lnTo>
                    <a:pt x="473" y="5118"/>
                  </a:lnTo>
                  <a:lnTo>
                    <a:pt x="2514" y="192"/>
                  </a:lnTo>
                  <a:lnTo>
                    <a:pt x="20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555937" y="4879236"/>
              <a:ext cx="168818" cy="23871"/>
            </a:xfrm>
            <a:custGeom>
              <a:avLst/>
              <a:gdLst/>
              <a:ahLst/>
              <a:cxnLst/>
              <a:rect l="l" t="t" r="r" b="b"/>
              <a:pathLst>
                <a:path w="4710" h="666" extrusionOk="0">
                  <a:moveTo>
                    <a:pt x="4454" y="1"/>
                  </a:moveTo>
                  <a:lnTo>
                    <a:pt x="256" y="167"/>
                  </a:lnTo>
                  <a:cubicBezTo>
                    <a:pt x="116" y="167"/>
                    <a:pt x="1" y="282"/>
                    <a:pt x="14" y="422"/>
                  </a:cubicBezTo>
                  <a:cubicBezTo>
                    <a:pt x="14" y="555"/>
                    <a:pt x="117" y="665"/>
                    <a:pt x="248" y="665"/>
                  </a:cubicBezTo>
                  <a:cubicBezTo>
                    <a:pt x="255" y="665"/>
                    <a:pt x="262" y="665"/>
                    <a:pt x="269" y="664"/>
                  </a:cubicBezTo>
                  <a:lnTo>
                    <a:pt x="4467" y="511"/>
                  </a:lnTo>
                  <a:cubicBezTo>
                    <a:pt x="4608" y="499"/>
                    <a:pt x="4710" y="384"/>
                    <a:pt x="4710" y="243"/>
                  </a:cubicBezTo>
                  <a:cubicBezTo>
                    <a:pt x="4697" y="116"/>
                    <a:pt x="4582" y="1"/>
                    <a:pt x="4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567335" y="4881530"/>
              <a:ext cx="119463" cy="52939"/>
            </a:xfrm>
            <a:custGeom>
              <a:avLst/>
              <a:gdLst/>
              <a:ahLst/>
              <a:cxnLst/>
              <a:rect l="l" t="t" r="r" b="b"/>
              <a:pathLst>
                <a:path w="3333" h="1477" extrusionOk="0">
                  <a:moveTo>
                    <a:pt x="2848" y="1"/>
                  </a:moveTo>
                  <a:lnTo>
                    <a:pt x="283" y="983"/>
                  </a:lnTo>
                  <a:cubicBezTo>
                    <a:pt x="0" y="1085"/>
                    <a:pt x="108" y="1477"/>
                    <a:pt x="358" y="1477"/>
                  </a:cubicBezTo>
                  <a:cubicBezTo>
                    <a:pt x="390" y="1477"/>
                    <a:pt x="425" y="1470"/>
                    <a:pt x="461" y="1455"/>
                  </a:cubicBezTo>
                  <a:lnTo>
                    <a:pt x="3332" y="358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698913" y="4194321"/>
              <a:ext cx="102438" cy="81219"/>
            </a:xfrm>
            <a:custGeom>
              <a:avLst/>
              <a:gdLst/>
              <a:ahLst/>
              <a:cxnLst/>
              <a:rect l="l" t="t" r="r" b="b"/>
              <a:pathLst>
                <a:path w="2858" h="2266" extrusionOk="0">
                  <a:moveTo>
                    <a:pt x="719" y="1"/>
                  </a:moveTo>
                  <a:cubicBezTo>
                    <a:pt x="289" y="1"/>
                    <a:pt x="0" y="595"/>
                    <a:pt x="338" y="1258"/>
                  </a:cubicBezTo>
                  <a:cubicBezTo>
                    <a:pt x="580" y="1704"/>
                    <a:pt x="963" y="2049"/>
                    <a:pt x="1435" y="2266"/>
                  </a:cubicBezTo>
                  <a:cubicBezTo>
                    <a:pt x="1895" y="2049"/>
                    <a:pt x="2277" y="1704"/>
                    <a:pt x="2520" y="1258"/>
                  </a:cubicBezTo>
                  <a:cubicBezTo>
                    <a:pt x="2857" y="595"/>
                    <a:pt x="2580" y="1"/>
                    <a:pt x="2140" y="1"/>
                  </a:cubicBezTo>
                  <a:cubicBezTo>
                    <a:pt x="2114" y="1"/>
                    <a:pt x="2088" y="3"/>
                    <a:pt x="2060" y="7"/>
                  </a:cubicBezTo>
                  <a:cubicBezTo>
                    <a:pt x="1678" y="84"/>
                    <a:pt x="1422" y="594"/>
                    <a:pt x="1422" y="594"/>
                  </a:cubicBezTo>
                  <a:cubicBezTo>
                    <a:pt x="1422" y="594"/>
                    <a:pt x="1180" y="84"/>
                    <a:pt x="797" y="7"/>
                  </a:cubicBezTo>
                  <a:cubicBezTo>
                    <a:pt x="771" y="3"/>
                    <a:pt x="745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785222" y="4285361"/>
              <a:ext cx="67922" cy="53764"/>
            </a:xfrm>
            <a:custGeom>
              <a:avLst/>
              <a:gdLst/>
              <a:ahLst/>
              <a:cxnLst/>
              <a:rect l="l" t="t" r="r" b="b"/>
              <a:pathLst>
                <a:path w="1895" h="1500" extrusionOk="0">
                  <a:moveTo>
                    <a:pt x="469" y="0"/>
                  </a:moveTo>
                  <a:cubicBezTo>
                    <a:pt x="185" y="0"/>
                    <a:pt x="1" y="396"/>
                    <a:pt x="227" y="836"/>
                  </a:cubicBezTo>
                  <a:cubicBezTo>
                    <a:pt x="380" y="1130"/>
                    <a:pt x="635" y="1359"/>
                    <a:pt x="954" y="1500"/>
                  </a:cubicBezTo>
                  <a:cubicBezTo>
                    <a:pt x="1260" y="1359"/>
                    <a:pt x="1516" y="1130"/>
                    <a:pt x="1669" y="836"/>
                  </a:cubicBezTo>
                  <a:cubicBezTo>
                    <a:pt x="1895" y="396"/>
                    <a:pt x="1710" y="0"/>
                    <a:pt x="1426" y="0"/>
                  </a:cubicBezTo>
                  <a:cubicBezTo>
                    <a:pt x="1405" y="0"/>
                    <a:pt x="1384" y="2"/>
                    <a:pt x="1362" y="7"/>
                  </a:cubicBezTo>
                  <a:cubicBezTo>
                    <a:pt x="1120" y="45"/>
                    <a:pt x="954" y="390"/>
                    <a:pt x="954" y="390"/>
                  </a:cubicBezTo>
                  <a:cubicBezTo>
                    <a:pt x="954" y="390"/>
                    <a:pt x="775" y="45"/>
                    <a:pt x="533" y="7"/>
                  </a:cubicBezTo>
                  <a:cubicBezTo>
                    <a:pt x="511" y="2"/>
                    <a:pt x="490" y="0"/>
                    <a:pt x="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537658" y="4238945"/>
              <a:ext cx="460612" cy="470218"/>
            </a:xfrm>
            <a:custGeom>
              <a:avLst/>
              <a:gdLst/>
              <a:ahLst/>
              <a:cxnLst/>
              <a:rect l="l" t="t" r="r" b="b"/>
              <a:pathLst>
                <a:path w="12851" h="13119" extrusionOk="0">
                  <a:moveTo>
                    <a:pt x="2667" y="0"/>
                  </a:moveTo>
                  <a:cubicBezTo>
                    <a:pt x="2667" y="0"/>
                    <a:pt x="1" y="6317"/>
                    <a:pt x="4186" y="10770"/>
                  </a:cubicBezTo>
                  <a:cubicBezTo>
                    <a:pt x="5955" y="12665"/>
                    <a:pt x="8232" y="13119"/>
                    <a:pt x="10009" y="13119"/>
                  </a:cubicBezTo>
                  <a:cubicBezTo>
                    <a:pt x="11641" y="13119"/>
                    <a:pt x="12850" y="12735"/>
                    <a:pt x="12850" y="12735"/>
                  </a:cubicBezTo>
                  <a:lnTo>
                    <a:pt x="2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731135" y="4512424"/>
              <a:ext cx="177958" cy="71864"/>
            </a:xfrm>
            <a:custGeom>
              <a:avLst/>
              <a:gdLst/>
              <a:ahLst/>
              <a:cxnLst/>
              <a:rect l="l" t="t" r="r" b="b"/>
              <a:pathLst>
                <a:path w="4965" h="2005" extrusionOk="0">
                  <a:moveTo>
                    <a:pt x="102" y="1"/>
                  </a:moveTo>
                  <a:lnTo>
                    <a:pt x="0" y="333"/>
                  </a:lnTo>
                  <a:lnTo>
                    <a:pt x="4964" y="2004"/>
                  </a:lnTo>
                  <a:lnTo>
                    <a:pt x="4569" y="149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666655" y="4433319"/>
              <a:ext cx="179750" cy="72294"/>
            </a:xfrm>
            <a:custGeom>
              <a:avLst/>
              <a:gdLst/>
              <a:ahLst/>
              <a:cxnLst/>
              <a:rect l="l" t="t" r="r" b="b"/>
              <a:pathLst>
                <a:path w="5015" h="2017" extrusionOk="0">
                  <a:moveTo>
                    <a:pt x="115" y="0"/>
                  </a:moveTo>
                  <a:lnTo>
                    <a:pt x="0" y="332"/>
                  </a:lnTo>
                  <a:lnTo>
                    <a:pt x="5015" y="2017"/>
                  </a:lnTo>
                  <a:lnTo>
                    <a:pt x="4619" y="151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791494" y="4588374"/>
              <a:ext cx="178424" cy="71828"/>
            </a:xfrm>
            <a:custGeom>
              <a:avLst/>
              <a:gdLst/>
              <a:ahLst/>
              <a:cxnLst/>
              <a:rect l="l" t="t" r="r" b="b"/>
              <a:pathLst>
                <a:path w="4978" h="2004" extrusionOk="0">
                  <a:moveTo>
                    <a:pt x="103" y="0"/>
                  </a:moveTo>
                  <a:lnTo>
                    <a:pt x="1" y="319"/>
                  </a:lnTo>
                  <a:lnTo>
                    <a:pt x="4977" y="2004"/>
                  </a:lnTo>
                  <a:lnTo>
                    <a:pt x="4582" y="149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395399" y="4189519"/>
              <a:ext cx="268066" cy="268532"/>
            </a:xfrm>
            <a:custGeom>
              <a:avLst/>
              <a:gdLst/>
              <a:ahLst/>
              <a:cxnLst/>
              <a:rect l="l" t="t" r="r" b="b"/>
              <a:pathLst>
                <a:path w="7479" h="7492" extrusionOk="0">
                  <a:moveTo>
                    <a:pt x="3740" y="1"/>
                  </a:moveTo>
                  <a:cubicBezTo>
                    <a:pt x="1673" y="1"/>
                    <a:pt x="1" y="1685"/>
                    <a:pt x="1" y="3753"/>
                  </a:cubicBezTo>
                  <a:cubicBezTo>
                    <a:pt x="1" y="5820"/>
                    <a:pt x="1673" y="7491"/>
                    <a:pt x="3740" y="7491"/>
                  </a:cubicBezTo>
                  <a:cubicBezTo>
                    <a:pt x="5807" y="7491"/>
                    <a:pt x="7479" y="5820"/>
                    <a:pt x="7479" y="3753"/>
                  </a:cubicBezTo>
                  <a:cubicBezTo>
                    <a:pt x="7479" y="1685"/>
                    <a:pt x="5807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52889" y="4319878"/>
              <a:ext cx="81434" cy="71864"/>
            </a:xfrm>
            <a:custGeom>
              <a:avLst/>
              <a:gdLst/>
              <a:ahLst/>
              <a:cxnLst/>
              <a:rect l="l" t="t" r="r" b="b"/>
              <a:pathLst>
                <a:path w="2272" h="2005" extrusionOk="0">
                  <a:moveTo>
                    <a:pt x="0" y="1"/>
                  </a:moveTo>
                  <a:lnTo>
                    <a:pt x="1263" y="907"/>
                  </a:lnTo>
                  <a:lnTo>
                    <a:pt x="1034" y="2004"/>
                  </a:lnTo>
                  <a:lnTo>
                    <a:pt x="2272" y="5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480489" y="4277369"/>
              <a:ext cx="44409" cy="26989"/>
            </a:xfrm>
            <a:custGeom>
              <a:avLst/>
              <a:gdLst/>
              <a:ahLst/>
              <a:cxnLst/>
              <a:rect l="l" t="t" r="r" b="b"/>
              <a:pathLst>
                <a:path w="1239" h="753" fill="none" extrusionOk="0">
                  <a:moveTo>
                    <a:pt x="0" y="753"/>
                  </a:moveTo>
                  <a:cubicBezTo>
                    <a:pt x="0" y="421"/>
                    <a:pt x="192" y="0"/>
                    <a:pt x="613" y="0"/>
                  </a:cubicBezTo>
                  <a:cubicBezTo>
                    <a:pt x="1034" y="0"/>
                    <a:pt x="1238" y="472"/>
                    <a:pt x="1238" y="753"/>
                  </a:cubicBezTo>
                </a:path>
              </a:pathLst>
            </a:custGeom>
            <a:noFill/>
            <a:ln w="3500" cap="flat" cmpd="sng">
              <a:solidFill>
                <a:srgbClr val="0D4669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52889" y="4312888"/>
              <a:ext cx="94696" cy="78854"/>
            </a:xfrm>
            <a:custGeom>
              <a:avLst/>
              <a:gdLst/>
              <a:ahLst/>
              <a:cxnLst/>
              <a:rect l="l" t="t" r="r" b="b"/>
              <a:pathLst>
                <a:path w="2642" h="2200" extrusionOk="0">
                  <a:moveTo>
                    <a:pt x="1641" y="0"/>
                  </a:moveTo>
                  <a:cubicBezTo>
                    <a:pt x="1613" y="0"/>
                    <a:pt x="1585" y="2"/>
                    <a:pt x="1557" y="4"/>
                  </a:cubicBezTo>
                  <a:lnTo>
                    <a:pt x="0" y="196"/>
                  </a:lnTo>
                  <a:lnTo>
                    <a:pt x="1953" y="872"/>
                  </a:lnTo>
                  <a:lnTo>
                    <a:pt x="1034" y="2199"/>
                  </a:lnTo>
                  <a:lnTo>
                    <a:pt x="2055" y="1689"/>
                  </a:lnTo>
                  <a:cubicBezTo>
                    <a:pt x="2450" y="1497"/>
                    <a:pt x="2642" y="1038"/>
                    <a:pt x="2501" y="617"/>
                  </a:cubicBezTo>
                  <a:cubicBezTo>
                    <a:pt x="2371" y="237"/>
                    <a:pt x="2019" y="0"/>
                    <a:pt x="1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683106" y="4676618"/>
              <a:ext cx="86022" cy="97241"/>
            </a:xfrm>
            <a:custGeom>
              <a:avLst/>
              <a:gdLst/>
              <a:ahLst/>
              <a:cxnLst/>
              <a:rect l="l" t="t" r="r" b="b"/>
              <a:pathLst>
                <a:path w="2400" h="2713" extrusionOk="0">
                  <a:moveTo>
                    <a:pt x="804" y="1"/>
                  </a:moveTo>
                  <a:lnTo>
                    <a:pt x="179" y="1519"/>
                  </a:lnTo>
                  <a:cubicBezTo>
                    <a:pt x="0" y="1953"/>
                    <a:pt x="205" y="2464"/>
                    <a:pt x="651" y="2642"/>
                  </a:cubicBezTo>
                  <a:cubicBezTo>
                    <a:pt x="759" y="2690"/>
                    <a:pt x="872" y="2712"/>
                    <a:pt x="983" y="2712"/>
                  </a:cubicBezTo>
                  <a:cubicBezTo>
                    <a:pt x="1319" y="2712"/>
                    <a:pt x="1640" y="2509"/>
                    <a:pt x="1774" y="2183"/>
                  </a:cubicBezTo>
                  <a:lnTo>
                    <a:pt x="2399" y="66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0" name="Google Shape;1040;p36"/>
          <p:cNvGrpSpPr/>
          <p:nvPr/>
        </p:nvGrpSpPr>
        <p:grpSpPr>
          <a:xfrm>
            <a:off x="3181609" y="486218"/>
            <a:ext cx="1552714" cy="1538541"/>
            <a:chOff x="5227577" y="4038371"/>
            <a:chExt cx="879575" cy="871546"/>
          </a:xfrm>
        </p:grpSpPr>
        <p:sp>
          <p:nvSpPr>
            <p:cNvPr id="1041" name="Google Shape;1041;p36"/>
            <p:cNvSpPr/>
            <p:nvPr/>
          </p:nvSpPr>
          <p:spPr>
            <a:xfrm>
              <a:off x="5227577" y="4038371"/>
              <a:ext cx="879575" cy="871546"/>
            </a:xfrm>
            <a:custGeom>
              <a:avLst/>
              <a:gdLst/>
              <a:ahLst/>
              <a:cxnLst/>
              <a:rect l="l" t="t" r="r" b="b"/>
              <a:pathLst>
                <a:path w="24540" h="24316" extrusionOk="0">
                  <a:moveTo>
                    <a:pt x="13819" y="0"/>
                  </a:moveTo>
                  <a:cubicBezTo>
                    <a:pt x="13701" y="0"/>
                    <a:pt x="13583" y="63"/>
                    <a:pt x="13527" y="198"/>
                  </a:cubicBezTo>
                  <a:lnTo>
                    <a:pt x="12570" y="2368"/>
                  </a:lnTo>
                  <a:cubicBezTo>
                    <a:pt x="12512" y="2497"/>
                    <a:pt x="12388" y="2564"/>
                    <a:pt x="12267" y="2564"/>
                  </a:cubicBezTo>
                  <a:cubicBezTo>
                    <a:pt x="12149" y="2564"/>
                    <a:pt x="12033" y="2500"/>
                    <a:pt x="11983" y="2368"/>
                  </a:cubicBezTo>
                  <a:lnTo>
                    <a:pt x="11013" y="211"/>
                  </a:lnTo>
                  <a:cubicBezTo>
                    <a:pt x="10956" y="75"/>
                    <a:pt x="10837" y="12"/>
                    <a:pt x="10718" y="12"/>
                  </a:cubicBezTo>
                  <a:cubicBezTo>
                    <a:pt x="10569" y="12"/>
                    <a:pt x="10422" y="110"/>
                    <a:pt x="10401" y="288"/>
                  </a:cubicBezTo>
                  <a:lnTo>
                    <a:pt x="10018" y="2636"/>
                  </a:lnTo>
                  <a:cubicBezTo>
                    <a:pt x="9994" y="2801"/>
                    <a:pt x="9849" y="2903"/>
                    <a:pt x="9702" y="2903"/>
                  </a:cubicBezTo>
                  <a:cubicBezTo>
                    <a:pt x="9611" y="2903"/>
                    <a:pt x="9520" y="2864"/>
                    <a:pt x="9456" y="2776"/>
                  </a:cubicBezTo>
                  <a:lnTo>
                    <a:pt x="7963" y="939"/>
                  </a:lnTo>
                  <a:cubicBezTo>
                    <a:pt x="7894" y="852"/>
                    <a:pt x="7801" y="814"/>
                    <a:pt x="7709" y="814"/>
                  </a:cubicBezTo>
                  <a:cubicBezTo>
                    <a:pt x="7529" y="814"/>
                    <a:pt x="7355" y="961"/>
                    <a:pt x="7389" y="1181"/>
                  </a:cubicBezTo>
                  <a:lnTo>
                    <a:pt x="7631" y="3542"/>
                  </a:lnTo>
                  <a:cubicBezTo>
                    <a:pt x="7650" y="3748"/>
                    <a:pt x="7483" y="3899"/>
                    <a:pt x="7307" y="3899"/>
                  </a:cubicBezTo>
                  <a:cubicBezTo>
                    <a:pt x="7243" y="3899"/>
                    <a:pt x="7179" y="3879"/>
                    <a:pt x="7121" y="3835"/>
                  </a:cubicBezTo>
                  <a:lnTo>
                    <a:pt x="5207" y="2444"/>
                  </a:lnTo>
                  <a:cubicBezTo>
                    <a:pt x="5145" y="2395"/>
                    <a:pt x="5076" y="2373"/>
                    <a:pt x="5009" y="2373"/>
                  </a:cubicBezTo>
                  <a:cubicBezTo>
                    <a:pt x="4801" y="2373"/>
                    <a:pt x="4613" y="2583"/>
                    <a:pt x="4709" y="2814"/>
                  </a:cubicBezTo>
                  <a:lnTo>
                    <a:pt x="5564" y="5035"/>
                  </a:lnTo>
                  <a:cubicBezTo>
                    <a:pt x="5650" y="5248"/>
                    <a:pt x="5476" y="5470"/>
                    <a:pt x="5268" y="5470"/>
                  </a:cubicBezTo>
                  <a:cubicBezTo>
                    <a:pt x="5227" y="5470"/>
                    <a:pt x="5185" y="5462"/>
                    <a:pt x="5143" y="5443"/>
                  </a:cubicBezTo>
                  <a:lnTo>
                    <a:pt x="2936" y="4601"/>
                  </a:lnTo>
                  <a:cubicBezTo>
                    <a:pt x="2891" y="4582"/>
                    <a:pt x="2848" y="4574"/>
                    <a:pt x="2806" y="4574"/>
                  </a:cubicBezTo>
                  <a:cubicBezTo>
                    <a:pt x="2559" y="4574"/>
                    <a:pt x="2378" y="4869"/>
                    <a:pt x="2553" y="5098"/>
                  </a:cubicBezTo>
                  <a:lnTo>
                    <a:pt x="3944" y="7013"/>
                  </a:lnTo>
                  <a:cubicBezTo>
                    <a:pt x="4103" y="7221"/>
                    <a:pt x="3944" y="7524"/>
                    <a:pt x="3682" y="7524"/>
                  </a:cubicBezTo>
                  <a:cubicBezTo>
                    <a:pt x="3671" y="7524"/>
                    <a:pt x="3661" y="7524"/>
                    <a:pt x="3650" y="7523"/>
                  </a:cubicBezTo>
                  <a:lnTo>
                    <a:pt x="1289" y="7281"/>
                  </a:lnTo>
                  <a:cubicBezTo>
                    <a:pt x="1271" y="7278"/>
                    <a:pt x="1254" y="7276"/>
                    <a:pt x="1237" y="7276"/>
                  </a:cubicBezTo>
                  <a:cubicBezTo>
                    <a:pt x="952" y="7276"/>
                    <a:pt x="807" y="7661"/>
                    <a:pt x="1060" y="7842"/>
                  </a:cubicBezTo>
                  <a:lnTo>
                    <a:pt x="2897" y="9335"/>
                  </a:lnTo>
                  <a:cubicBezTo>
                    <a:pt x="3114" y="9514"/>
                    <a:pt x="3012" y="9871"/>
                    <a:pt x="2731" y="9909"/>
                  </a:cubicBezTo>
                  <a:lnTo>
                    <a:pt x="396" y="10279"/>
                  </a:lnTo>
                  <a:cubicBezTo>
                    <a:pt x="64" y="10318"/>
                    <a:pt x="1" y="10777"/>
                    <a:pt x="320" y="10905"/>
                  </a:cubicBezTo>
                  <a:lnTo>
                    <a:pt x="2476" y="11862"/>
                  </a:lnTo>
                  <a:cubicBezTo>
                    <a:pt x="2731" y="11976"/>
                    <a:pt x="2731" y="12346"/>
                    <a:pt x="2476" y="12449"/>
                  </a:cubicBezTo>
                  <a:lnTo>
                    <a:pt x="320" y="13418"/>
                  </a:lnTo>
                  <a:cubicBezTo>
                    <a:pt x="13" y="13546"/>
                    <a:pt x="64" y="13993"/>
                    <a:pt x="396" y="14031"/>
                  </a:cubicBezTo>
                  <a:lnTo>
                    <a:pt x="2731" y="14414"/>
                  </a:lnTo>
                  <a:cubicBezTo>
                    <a:pt x="3012" y="14439"/>
                    <a:pt x="3114" y="14796"/>
                    <a:pt x="2897" y="14975"/>
                  </a:cubicBezTo>
                  <a:lnTo>
                    <a:pt x="1060" y="16468"/>
                  </a:lnTo>
                  <a:cubicBezTo>
                    <a:pt x="807" y="16661"/>
                    <a:pt x="952" y="17047"/>
                    <a:pt x="1237" y="17047"/>
                  </a:cubicBezTo>
                  <a:cubicBezTo>
                    <a:pt x="1254" y="17047"/>
                    <a:pt x="1271" y="17045"/>
                    <a:pt x="1289" y="17042"/>
                  </a:cubicBezTo>
                  <a:lnTo>
                    <a:pt x="3650" y="16800"/>
                  </a:lnTo>
                  <a:cubicBezTo>
                    <a:pt x="3666" y="16798"/>
                    <a:pt x="3681" y="16797"/>
                    <a:pt x="3696" y="16797"/>
                  </a:cubicBezTo>
                  <a:cubicBezTo>
                    <a:pt x="3950" y="16797"/>
                    <a:pt x="4100" y="17093"/>
                    <a:pt x="3944" y="17310"/>
                  </a:cubicBezTo>
                  <a:lnTo>
                    <a:pt x="2553" y="19224"/>
                  </a:lnTo>
                  <a:cubicBezTo>
                    <a:pt x="2378" y="19443"/>
                    <a:pt x="2558" y="19736"/>
                    <a:pt x="2806" y="19736"/>
                  </a:cubicBezTo>
                  <a:cubicBezTo>
                    <a:pt x="2848" y="19736"/>
                    <a:pt x="2891" y="19728"/>
                    <a:pt x="2936" y="19709"/>
                  </a:cubicBezTo>
                  <a:lnTo>
                    <a:pt x="5156" y="18867"/>
                  </a:lnTo>
                  <a:cubicBezTo>
                    <a:pt x="5195" y="18851"/>
                    <a:pt x="5235" y="18844"/>
                    <a:pt x="5273" y="18844"/>
                  </a:cubicBezTo>
                  <a:cubicBezTo>
                    <a:pt x="5485" y="18844"/>
                    <a:pt x="5661" y="19062"/>
                    <a:pt x="5564" y="19288"/>
                  </a:cubicBezTo>
                  <a:lnTo>
                    <a:pt x="4722" y="21496"/>
                  </a:lnTo>
                  <a:cubicBezTo>
                    <a:pt x="4625" y="21729"/>
                    <a:pt x="4809" y="21948"/>
                    <a:pt x="5022" y="21948"/>
                  </a:cubicBezTo>
                  <a:cubicBezTo>
                    <a:pt x="5088" y="21948"/>
                    <a:pt x="5156" y="21927"/>
                    <a:pt x="5220" y="21879"/>
                  </a:cubicBezTo>
                  <a:lnTo>
                    <a:pt x="7134" y="20488"/>
                  </a:lnTo>
                  <a:cubicBezTo>
                    <a:pt x="7191" y="20444"/>
                    <a:pt x="7256" y="20424"/>
                    <a:pt x="7320" y="20424"/>
                  </a:cubicBezTo>
                  <a:cubicBezTo>
                    <a:pt x="7496" y="20424"/>
                    <a:pt x="7663" y="20575"/>
                    <a:pt x="7644" y="20781"/>
                  </a:cubicBezTo>
                  <a:lnTo>
                    <a:pt x="7402" y="23142"/>
                  </a:lnTo>
                  <a:cubicBezTo>
                    <a:pt x="7368" y="23353"/>
                    <a:pt x="7540" y="23502"/>
                    <a:pt x="7716" y="23502"/>
                  </a:cubicBezTo>
                  <a:cubicBezTo>
                    <a:pt x="7807" y="23502"/>
                    <a:pt x="7898" y="23463"/>
                    <a:pt x="7963" y="23372"/>
                  </a:cubicBezTo>
                  <a:lnTo>
                    <a:pt x="9456" y="21534"/>
                  </a:lnTo>
                  <a:cubicBezTo>
                    <a:pt x="9522" y="21454"/>
                    <a:pt x="9613" y="21417"/>
                    <a:pt x="9703" y="21417"/>
                  </a:cubicBezTo>
                  <a:cubicBezTo>
                    <a:pt x="9856" y="21417"/>
                    <a:pt x="10006" y="21523"/>
                    <a:pt x="10030" y="21700"/>
                  </a:cubicBezTo>
                  <a:lnTo>
                    <a:pt x="10401" y="24035"/>
                  </a:lnTo>
                  <a:cubicBezTo>
                    <a:pt x="10429" y="24217"/>
                    <a:pt x="10576" y="24315"/>
                    <a:pt x="10722" y="24315"/>
                  </a:cubicBezTo>
                  <a:cubicBezTo>
                    <a:pt x="10842" y="24315"/>
                    <a:pt x="10961" y="24250"/>
                    <a:pt x="11013" y="24112"/>
                  </a:cubicBezTo>
                  <a:lnTo>
                    <a:pt x="11983" y="21955"/>
                  </a:lnTo>
                  <a:cubicBezTo>
                    <a:pt x="12040" y="21828"/>
                    <a:pt x="12161" y="21764"/>
                    <a:pt x="12281" y="21764"/>
                  </a:cubicBezTo>
                  <a:cubicBezTo>
                    <a:pt x="12401" y="21764"/>
                    <a:pt x="12519" y="21828"/>
                    <a:pt x="12570" y="21955"/>
                  </a:cubicBezTo>
                  <a:lnTo>
                    <a:pt x="13540" y="24112"/>
                  </a:lnTo>
                  <a:cubicBezTo>
                    <a:pt x="13597" y="24250"/>
                    <a:pt x="13719" y="24315"/>
                    <a:pt x="13840" y="24315"/>
                  </a:cubicBezTo>
                  <a:cubicBezTo>
                    <a:pt x="13987" y="24315"/>
                    <a:pt x="14131" y="24217"/>
                    <a:pt x="14152" y="24035"/>
                  </a:cubicBezTo>
                  <a:lnTo>
                    <a:pt x="14535" y="21700"/>
                  </a:lnTo>
                  <a:cubicBezTo>
                    <a:pt x="14551" y="21523"/>
                    <a:pt x="14699" y="21417"/>
                    <a:pt x="14851" y="21417"/>
                  </a:cubicBezTo>
                  <a:cubicBezTo>
                    <a:pt x="14940" y="21417"/>
                    <a:pt x="15030" y="21454"/>
                    <a:pt x="15096" y="21534"/>
                  </a:cubicBezTo>
                  <a:lnTo>
                    <a:pt x="16589" y="23372"/>
                  </a:lnTo>
                  <a:cubicBezTo>
                    <a:pt x="16659" y="23463"/>
                    <a:pt x="16753" y="23502"/>
                    <a:pt x="16845" y="23502"/>
                  </a:cubicBezTo>
                  <a:cubicBezTo>
                    <a:pt x="17025" y="23502"/>
                    <a:pt x="17197" y="23353"/>
                    <a:pt x="17164" y="23142"/>
                  </a:cubicBezTo>
                  <a:lnTo>
                    <a:pt x="16921" y="20781"/>
                  </a:lnTo>
                  <a:cubicBezTo>
                    <a:pt x="16893" y="20575"/>
                    <a:pt x="17058" y="20424"/>
                    <a:pt x="17238" y="20424"/>
                  </a:cubicBezTo>
                  <a:cubicBezTo>
                    <a:pt x="17303" y="20424"/>
                    <a:pt x="17371" y="20444"/>
                    <a:pt x="17432" y="20488"/>
                  </a:cubicBezTo>
                  <a:lnTo>
                    <a:pt x="19346" y="21879"/>
                  </a:lnTo>
                  <a:cubicBezTo>
                    <a:pt x="19406" y="21927"/>
                    <a:pt x="19473" y="21948"/>
                    <a:pt x="19539" y="21948"/>
                  </a:cubicBezTo>
                  <a:cubicBezTo>
                    <a:pt x="19749" y="21948"/>
                    <a:pt x="19941" y="21729"/>
                    <a:pt x="19843" y="21496"/>
                  </a:cubicBezTo>
                  <a:lnTo>
                    <a:pt x="18988" y="19288"/>
                  </a:lnTo>
                  <a:cubicBezTo>
                    <a:pt x="18903" y="19064"/>
                    <a:pt x="19068" y="18840"/>
                    <a:pt x="19281" y="18840"/>
                  </a:cubicBezTo>
                  <a:cubicBezTo>
                    <a:pt x="19322" y="18840"/>
                    <a:pt x="19366" y="18848"/>
                    <a:pt x="19410" y="18867"/>
                  </a:cubicBezTo>
                  <a:lnTo>
                    <a:pt x="21617" y="19709"/>
                  </a:lnTo>
                  <a:cubicBezTo>
                    <a:pt x="21661" y="19728"/>
                    <a:pt x="21705" y="19736"/>
                    <a:pt x="21746" y="19736"/>
                  </a:cubicBezTo>
                  <a:cubicBezTo>
                    <a:pt x="21991" y="19736"/>
                    <a:pt x="22162" y="19443"/>
                    <a:pt x="21987" y="19224"/>
                  </a:cubicBezTo>
                  <a:lnTo>
                    <a:pt x="20609" y="17310"/>
                  </a:lnTo>
                  <a:cubicBezTo>
                    <a:pt x="20440" y="17093"/>
                    <a:pt x="20602" y="16797"/>
                    <a:pt x="20857" y="16797"/>
                  </a:cubicBezTo>
                  <a:cubicBezTo>
                    <a:pt x="20872" y="16797"/>
                    <a:pt x="20887" y="16798"/>
                    <a:pt x="20903" y="16800"/>
                  </a:cubicBezTo>
                  <a:lnTo>
                    <a:pt x="23251" y="17042"/>
                  </a:lnTo>
                  <a:cubicBezTo>
                    <a:pt x="23265" y="17044"/>
                    <a:pt x="23280" y="17045"/>
                    <a:pt x="23294" y="17045"/>
                  </a:cubicBezTo>
                  <a:cubicBezTo>
                    <a:pt x="23597" y="17045"/>
                    <a:pt x="23749" y="16663"/>
                    <a:pt x="23493" y="16468"/>
                  </a:cubicBezTo>
                  <a:lnTo>
                    <a:pt x="21655" y="14975"/>
                  </a:lnTo>
                  <a:cubicBezTo>
                    <a:pt x="21426" y="14796"/>
                    <a:pt x="21528" y="14439"/>
                    <a:pt x="21809" y="14401"/>
                  </a:cubicBezTo>
                  <a:lnTo>
                    <a:pt x="24157" y="14031"/>
                  </a:lnTo>
                  <a:cubicBezTo>
                    <a:pt x="24476" y="13993"/>
                    <a:pt x="24539" y="13546"/>
                    <a:pt x="24233" y="13418"/>
                  </a:cubicBezTo>
                  <a:lnTo>
                    <a:pt x="22077" y="12449"/>
                  </a:lnTo>
                  <a:cubicBezTo>
                    <a:pt x="21809" y="12334"/>
                    <a:pt x="21809" y="11964"/>
                    <a:pt x="22077" y="11862"/>
                  </a:cubicBezTo>
                  <a:lnTo>
                    <a:pt x="24220" y="10892"/>
                  </a:lnTo>
                  <a:cubicBezTo>
                    <a:pt x="24539" y="10777"/>
                    <a:pt x="24476" y="10318"/>
                    <a:pt x="24144" y="10279"/>
                  </a:cubicBezTo>
                  <a:lnTo>
                    <a:pt x="21809" y="9896"/>
                  </a:lnTo>
                  <a:cubicBezTo>
                    <a:pt x="21528" y="9858"/>
                    <a:pt x="21426" y="9501"/>
                    <a:pt x="21655" y="9322"/>
                  </a:cubicBezTo>
                  <a:lnTo>
                    <a:pt x="23493" y="7829"/>
                  </a:lnTo>
                  <a:cubicBezTo>
                    <a:pt x="23737" y="7646"/>
                    <a:pt x="23596" y="7253"/>
                    <a:pt x="23292" y="7253"/>
                  </a:cubicBezTo>
                  <a:cubicBezTo>
                    <a:pt x="23279" y="7253"/>
                    <a:pt x="23265" y="7253"/>
                    <a:pt x="23251" y="7255"/>
                  </a:cubicBezTo>
                  <a:lnTo>
                    <a:pt x="20903" y="7497"/>
                  </a:lnTo>
                  <a:cubicBezTo>
                    <a:pt x="20887" y="7500"/>
                    <a:pt x="20872" y="7501"/>
                    <a:pt x="20857" y="7501"/>
                  </a:cubicBezTo>
                  <a:cubicBezTo>
                    <a:pt x="20602" y="7501"/>
                    <a:pt x="20440" y="7204"/>
                    <a:pt x="20609" y="6987"/>
                  </a:cubicBezTo>
                  <a:lnTo>
                    <a:pt x="21987" y="5073"/>
                  </a:lnTo>
                  <a:cubicBezTo>
                    <a:pt x="22162" y="4855"/>
                    <a:pt x="21991" y="4561"/>
                    <a:pt x="21746" y="4561"/>
                  </a:cubicBezTo>
                  <a:cubicBezTo>
                    <a:pt x="21705" y="4561"/>
                    <a:pt x="21661" y="4570"/>
                    <a:pt x="21617" y="4588"/>
                  </a:cubicBezTo>
                  <a:lnTo>
                    <a:pt x="19410" y="5430"/>
                  </a:lnTo>
                  <a:cubicBezTo>
                    <a:pt x="19366" y="5449"/>
                    <a:pt x="19322" y="5458"/>
                    <a:pt x="19279" y="5458"/>
                  </a:cubicBezTo>
                  <a:cubicBezTo>
                    <a:pt x="19064" y="5458"/>
                    <a:pt x="18892" y="5235"/>
                    <a:pt x="18988" y="5022"/>
                  </a:cubicBezTo>
                  <a:lnTo>
                    <a:pt x="19831" y="2814"/>
                  </a:lnTo>
                  <a:cubicBezTo>
                    <a:pt x="19928" y="2581"/>
                    <a:pt x="19736" y="2362"/>
                    <a:pt x="19526" y="2362"/>
                  </a:cubicBezTo>
                  <a:cubicBezTo>
                    <a:pt x="19461" y="2362"/>
                    <a:pt x="19394" y="2383"/>
                    <a:pt x="19333" y="2431"/>
                  </a:cubicBezTo>
                  <a:lnTo>
                    <a:pt x="17419" y="3822"/>
                  </a:lnTo>
                  <a:cubicBezTo>
                    <a:pt x="17361" y="3866"/>
                    <a:pt x="17296" y="3886"/>
                    <a:pt x="17233" y="3886"/>
                  </a:cubicBezTo>
                  <a:cubicBezTo>
                    <a:pt x="17057" y="3886"/>
                    <a:pt x="16890" y="3735"/>
                    <a:pt x="16908" y="3529"/>
                  </a:cubicBezTo>
                  <a:lnTo>
                    <a:pt x="17151" y="1181"/>
                  </a:lnTo>
                  <a:cubicBezTo>
                    <a:pt x="17185" y="961"/>
                    <a:pt x="17011" y="809"/>
                    <a:pt x="16831" y="809"/>
                  </a:cubicBezTo>
                  <a:cubicBezTo>
                    <a:pt x="16739" y="809"/>
                    <a:pt x="16646" y="848"/>
                    <a:pt x="16577" y="939"/>
                  </a:cubicBezTo>
                  <a:lnTo>
                    <a:pt x="15084" y="2776"/>
                  </a:lnTo>
                  <a:cubicBezTo>
                    <a:pt x="15020" y="2859"/>
                    <a:pt x="14929" y="2897"/>
                    <a:pt x="14839" y="2897"/>
                  </a:cubicBezTo>
                  <a:cubicBezTo>
                    <a:pt x="14692" y="2897"/>
                    <a:pt x="14546" y="2797"/>
                    <a:pt x="14522" y="2623"/>
                  </a:cubicBezTo>
                  <a:lnTo>
                    <a:pt x="14139" y="288"/>
                  </a:lnTo>
                  <a:cubicBezTo>
                    <a:pt x="14118" y="102"/>
                    <a:pt x="13969" y="0"/>
                    <a:pt x="13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5396825" y="4203712"/>
              <a:ext cx="540648" cy="540648"/>
            </a:xfrm>
            <a:custGeom>
              <a:avLst/>
              <a:gdLst/>
              <a:ahLst/>
              <a:cxnLst/>
              <a:rect l="l" t="t" r="r" b="b"/>
              <a:pathLst>
                <a:path w="15084" h="15084" extrusionOk="0">
                  <a:moveTo>
                    <a:pt x="7542" y="1"/>
                  </a:moveTo>
                  <a:cubicBezTo>
                    <a:pt x="3382" y="1"/>
                    <a:pt x="0" y="3382"/>
                    <a:pt x="0" y="7542"/>
                  </a:cubicBezTo>
                  <a:cubicBezTo>
                    <a:pt x="0" y="11702"/>
                    <a:pt x="3382" y="15084"/>
                    <a:pt x="7542" y="15084"/>
                  </a:cubicBezTo>
                  <a:cubicBezTo>
                    <a:pt x="11714" y="15084"/>
                    <a:pt x="15083" y="11702"/>
                    <a:pt x="15083" y="7542"/>
                  </a:cubicBezTo>
                  <a:cubicBezTo>
                    <a:pt x="15083" y="3382"/>
                    <a:pt x="11714" y="1"/>
                    <a:pt x="75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5558726" y="4392100"/>
              <a:ext cx="58101" cy="45484"/>
            </a:xfrm>
            <a:custGeom>
              <a:avLst/>
              <a:gdLst/>
              <a:ahLst/>
              <a:cxnLst/>
              <a:rect l="l" t="t" r="r" b="b"/>
              <a:pathLst>
                <a:path w="1621" h="1269" extrusionOk="0">
                  <a:moveTo>
                    <a:pt x="853" y="0"/>
                  </a:moveTo>
                  <a:cubicBezTo>
                    <a:pt x="841" y="0"/>
                    <a:pt x="829" y="1"/>
                    <a:pt x="817" y="2"/>
                  </a:cubicBezTo>
                  <a:cubicBezTo>
                    <a:pt x="664" y="2"/>
                    <a:pt x="536" y="66"/>
                    <a:pt x="434" y="168"/>
                  </a:cubicBezTo>
                  <a:cubicBezTo>
                    <a:pt x="332" y="257"/>
                    <a:pt x="243" y="359"/>
                    <a:pt x="192" y="487"/>
                  </a:cubicBezTo>
                  <a:cubicBezTo>
                    <a:pt x="77" y="704"/>
                    <a:pt x="13" y="959"/>
                    <a:pt x="0" y="1214"/>
                  </a:cubicBezTo>
                  <a:cubicBezTo>
                    <a:pt x="0" y="1240"/>
                    <a:pt x="26" y="1265"/>
                    <a:pt x="51" y="1265"/>
                  </a:cubicBezTo>
                  <a:cubicBezTo>
                    <a:pt x="58" y="1267"/>
                    <a:pt x="64" y="1269"/>
                    <a:pt x="70" y="1269"/>
                  </a:cubicBezTo>
                  <a:cubicBezTo>
                    <a:pt x="98" y="1269"/>
                    <a:pt x="117" y="1246"/>
                    <a:pt x="128" y="1214"/>
                  </a:cubicBezTo>
                  <a:cubicBezTo>
                    <a:pt x="166" y="984"/>
                    <a:pt x="243" y="768"/>
                    <a:pt x="358" y="576"/>
                  </a:cubicBezTo>
                  <a:cubicBezTo>
                    <a:pt x="460" y="385"/>
                    <a:pt x="638" y="219"/>
                    <a:pt x="817" y="206"/>
                  </a:cubicBezTo>
                  <a:cubicBezTo>
                    <a:pt x="824" y="206"/>
                    <a:pt x="831" y="205"/>
                    <a:pt x="838" y="205"/>
                  </a:cubicBezTo>
                  <a:cubicBezTo>
                    <a:pt x="1020" y="205"/>
                    <a:pt x="1178" y="367"/>
                    <a:pt x="1264" y="563"/>
                  </a:cubicBezTo>
                  <a:cubicBezTo>
                    <a:pt x="1366" y="768"/>
                    <a:pt x="1442" y="997"/>
                    <a:pt x="1481" y="1214"/>
                  </a:cubicBezTo>
                  <a:cubicBezTo>
                    <a:pt x="1491" y="1246"/>
                    <a:pt x="1510" y="1269"/>
                    <a:pt x="1538" y="1269"/>
                  </a:cubicBezTo>
                  <a:cubicBezTo>
                    <a:pt x="1544" y="1269"/>
                    <a:pt x="1550" y="1267"/>
                    <a:pt x="1557" y="1265"/>
                  </a:cubicBezTo>
                  <a:cubicBezTo>
                    <a:pt x="1595" y="1265"/>
                    <a:pt x="1621" y="1240"/>
                    <a:pt x="1608" y="1201"/>
                  </a:cubicBezTo>
                  <a:cubicBezTo>
                    <a:pt x="1595" y="946"/>
                    <a:pt x="1532" y="704"/>
                    <a:pt x="1442" y="474"/>
                  </a:cubicBezTo>
                  <a:cubicBezTo>
                    <a:pt x="1378" y="359"/>
                    <a:pt x="1302" y="244"/>
                    <a:pt x="1213" y="155"/>
                  </a:cubicBezTo>
                  <a:cubicBezTo>
                    <a:pt x="1107" y="62"/>
                    <a:pt x="981" y="0"/>
                    <a:pt x="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5718333" y="4392100"/>
              <a:ext cx="57671" cy="45484"/>
            </a:xfrm>
            <a:custGeom>
              <a:avLst/>
              <a:gdLst/>
              <a:ahLst/>
              <a:cxnLst/>
              <a:rect l="l" t="t" r="r" b="b"/>
              <a:pathLst>
                <a:path w="1609" h="1269" extrusionOk="0">
                  <a:moveTo>
                    <a:pt x="844" y="0"/>
                  </a:moveTo>
                  <a:cubicBezTo>
                    <a:pt x="831" y="0"/>
                    <a:pt x="818" y="1"/>
                    <a:pt x="805" y="2"/>
                  </a:cubicBezTo>
                  <a:cubicBezTo>
                    <a:pt x="664" y="2"/>
                    <a:pt x="537" y="66"/>
                    <a:pt x="422" y="168"/>
                  </a:cubicBezTo>
                  <a:cubicBezTo>
                    <a:pt x="333" y="257"/>
                    <a:pt x="243" y="359"/>
                    <a:pt x="192" y="487"/>
                  </a:cubicBezTo>
                  <a:cubicBezTo>
                    <a:pt x="77" y="704"/>
                    <a:pt x="14" y="959"/>
                    <a:pt x="1" y="1214"/>
                  </a:cubicBezTo>
                  <a:cubicBezTo>
                    <a:pt x="1" y="1240"/>
                    <a:pt x="14" y="1265"/>
                    <a:pt x="52" y="1265"/>
                  </a:cubicBezTo>
                  <a:cubicBezTo>
                    <a:pt x="56" y="1267"/>
                    <a:pt x="61" y="1269"/>
                    <a:pt x="66" y="1269"/>
                  </a:cubicBezTo>
                  <a:cubicBezTo>
                    <a:pt x="90" y="1269"/>
                    <a:pt x="118" y="1246"/>
                    <a:pt x="128" y="1214"/>
                  </a:cubicBezTo>
                  <a:cubicBezTo>
                    <a:pt x="167" y="984"/>
                    <a:pt x="243" y="768"/>
                    <a:pt x="345" y="576"/>
                  </a:cubicBezTo>
                  <a:cubicBezTo>
                    <a:pt x="460" y="385"/>
                    <a:pt x="626" y="219"/>
                    <a:pt x="817" y="206"/>
                  </a:cubicBezTo>
                  <a:cubicBezTo>
                    <a:pt x="824" y="206"/>
                    <a:pt x="831" y="205"/>
                    <a:pt x="838" y="205"/>
                  </a:cubicBezTo>
                  <a:cubicBezTo>
                    <a:pt x="1020" y="205"/>
                    <a:pt x="1166" y="367"/>
                    <a:pt x="1264" y="563"/>
                  </a:cubicBezTo>
                  <a:cubicBezTo>
                    <a:pt x="1366" y="768"/>
                    <a:pt x="1443" y="984"/>
                    <a:pt x="1481" y="1214"/>
                  </a:cubicBezTo>
                  <a:cubicBezTo>
                    <a:pt x="1494" y="1252"/>
                    <a:pt x="1519" y="1265"/>
                    <a:pt x="1558" y="1265"/>
                  </a:cubicBezTo>
                  <a:cubicBezTo>
                    <a:pt x="1583" y="1265"/>
                    <a:pt x="1609" y="1240"/>
                    <a:pt x="1609" y="1201"/>
                  </a:cubicBezTo>
                  <a:cubicBezTo>
                    <a:pt x="1596" y="946"/>
                    <a:pt x="1532" y="704"/>
                    <a:pt x="1430" y="474"/>
                  </a:cubicBezTo>
                  <a:cubicBezTo>
                    <a:pt x="1379" y="359"/>
                    <a:pt x="1302" y="244"/>
                    <a:pt x="1213" y="155"/>
                  </a:cubicBezTo>
                  <a:cubicBezTo>
                    <a:pt x="1108" y="62"/>
                    <a:pt x="982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5515285" y="4490775"/>
              <a:ext cx="303263" cy="51900"/>
            </a:xfrm>
            <a:custGeom>
              <a:avLst/>
              <a:gdLst/>
              <a:ahLst/>
              <a:cxnLst/>
              <a:rect l="l" t="t" r="r" b="b"/>
              <a:pathLst>
                <a:path w="8461" h="1448" extrusionOk="0">
                  <a:moveTo>
                    <a:pt x="8363" y="0"/>
                  </a:moveTo>
                  <a:cubicBezTo>
                    <a:pt x="8353" y="0"/>
                    <a:pt x="8342" y="2"/>
                    <a:pt x="8333" y="5"/>
                  </a:cubicBezTo>
                  <a:cubicBezTo>
                    <a:pt x="8167" y="95"/>
                    <a:pt x="8026" y="184"/>
                    <a:pt x="7848" y="248"/>
                  </a:cubicBezTo>
                  <a:cubicBezTo>
                    <a:pt x="7682" y="324"/>
                    <a:pt x="7516" y="414"/>
                    <a:pt x="7363" y="465"/>
                  </a:cubicBezTo>
                  <a:lnTo>
                    <a:pt x="7108" y="567"/>
                  </a:lnTo>
                  <a:lnTo>
                    <a:pt x="6853" y="656"/>
                  </a:lnTo>
                  <a:cubicBezTo>
                    <a:pt x="6687" y="733"/>
                    <a:pt x="6521" y="771"/>
                    <a:pt x="6342" y="822"/>
                  </a:cubicBezTo>
                  <a:cubicBezTo>
                    <a:pt x="5666" y="1013"/>
                    <a:pt x="4951" y="1103"/>
                    <a:pt x="4249" y="1103"/>
                  </a:cubicBezTo>
                  <a:cubicBezTo>
                    <a:pt x="3177" y="1090"/>
                    <a:pt x="2118" y="886"/>
                    <a:pt x="1123" y="477"/>
                  </a:cubicBezTo>
                  <a:cubicBezTo>
                    <a:pt x="791" y="350"/>
                    <a:pt x="472" y="197"/>
                    <a:pt x="166" y="18"/>
                  </a:cubicBezTo>
                  <a:lnTo>
                    <a:pt x="153" y="18"/>
                  </a:lnTo>
                  <a:cubicBezTo>
                    <a:pt x="135" y="9"/>
                    <a:pt x="119" y="5"/>
                    <a:pt x="104" y="5"/>
                  </a:cubicBezTo>
                  <a:cubicBezTo>
                    <a:pt x="77" y="5"/>
                    <a:pt x="55" y="19"/>
                    <a:pt x="38" y="43"/>
                  </a:cubicBezTo>
                  <a:cubicBezTo>
                    <a:pt x="0" y="82"/>
                    <a:pt x="13" y="133"/>
                    <a:pt x="51" y="158"/>
                  </a:cubicBezTo>
                  <a:cubicBezTo>
                    <a:pt x="664" y="579"/>
                    <a:pt x="1327" y="898"/>
                    <a:pt x="2042" y="1115"/>
                  </a:cubicBezTo>
                  <a:cubicBezTo>
                    <a:pt x="2756" y="1332"/>
                    <a:pt x="3496" y="1447"/>
                    <a:pt x="4237" y="1447"/>
                  </a:cubicBezTo>
                  <a:cubicBezTo>
                    <a:pt x="4977" y="1447"/>
                    <a:pt x="5717" y="1345"/>
                    <a:pt x="6431" y="1115"/>
                  </a:cubicBezTo>
                  <a:cubicBezTo>
                    <a:pt x="6597" y="1052"/>
                    <a:pt x="6776" y="1001"/>
                    <a:pt x="6955" y="924"/>
                  </a:cubicBezTo>
                  <a:lnTo>
                    <a:pt x="7210" y="822"/>
                  </a:lnTo>
                  <a:lnTo>
                    <a:pt x="7452" y="707"/>
                  </a:lnTo>
                  <a:cubicBezTo>
                    <a:pt x="7784" y="541"/>
                    <a:pt x="8103" y="362"/>
                    <a:pt x="8409" y="158"/>
                  </a:cubicBezTo>
                  <a:cubicBezTo>
                    <a:pt x="8448" y="133"/>
                    <a:pt x="8460" y="82"/>
                    <a:pt x="8448" y="43"/>
                  </a:cubicBezTo>
                  <a:cubicBezTo>
                    <a:pt x="8428" y="15"/>
                    <a:pt x="8395" y="0"/>
                    <a:pt x="8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5469514" y="4441563"/>
              <a:ext cx="81004" cy="62223"/>
            </a:xfrm>
            <a:custGeom>
              <a:avLst/>
              <a:gdLst/>
              <a:ahLst/>
              <a:cxnLst/>
              <a:rect l="l" t="t" r="r" b="b"/>
              <a:pathLst>
                <a:path w="2260" h="1736" extrusionOk="0">
                  <a:moveTo>
                    <a:pt x="1124" y="0"/>
                  </a:moveTo>
                  <a:cubicBezTo>
                    <a:pt x="499" y="0"/>
                    <a:pt x="1" y="383"/>
                    <a:pt x="1" y="868"/>
                  </a:cubicBezTo>
                  <a:cubicBezTo>
                    <a:pt x="1" y="1340"/>
                    <a:pt x="499" y="1735"/>
                    <a:pt x="1124" y="1735"/>
                  </a:cubicBezTo>
                  <a:cubicBezTo>
                    <a:pt x="1749" y="1735"/>
                    <a:pt x="2260" y="1340"/>
                    <a:pt x="2260" y="868"/>
                  </a:cubicBezTo>
                  <a:cubicBezTo>
                    <a:pt x="2260" y="383"/>
                    <a:pt x="1749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5784211" y="4441563"/>
              <a:ext cx="80968" cy="62223"/>
            </a:xfrm>
            <a:custGeom>
              <a:avLst/>
              <a:gdLst/>
              <a:ahLst/>
              <a:cxnLst/>
              <a:rect l="l" t="t" r="r" b="b"/>
              <a:pathLst>
                <a:path w="2259" h="1736" extrusionOk="0">
                  <a:moveTo>
                    <a:pt x="1136" y="0"/>
                  </a:moveTo>
                  <a:cubicBezTo>
                    <a:pt x="511" y="0"/>
                    <a:pt x="0" y="383"/>
                    <a:pt x="0" y="868"/>
                  </a:cubicBezTo>
                  <a:cubicBezTo>
                    <a:pt x="0" y="1340"/>
                    <a:pt x="511" y="1735"/>
                    <a:pt x="1136" y="1735"/>
                  </a:cubicBezTo>
                  <a:cubicBezTo>
                    <a:pt x="1761" y="1735"/>
                    <a:pt x="2259" y="1340"/>
                    <a:pt x="2259" y="868"/>
                  </a:cubicBezTo>
                  <a:cubicBezTo>
                    <a:pt x="2259" y="383"/>
                    <a:pt x="1761" y="0"/>
                    <a:pt x="1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71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39"/>
          <p:cNvSpPr/>
          <p:nvPr/>
        </p:nvSpPr>
        <p:spPr>
          <a:xfrm>
            <a:off x="7887238" y="1298700"/>
            <a:ext cx="3664250" cy="4964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62" name="Google Shape;1162;p39"/>
          <p:cNvSpPr txBox="1">
            <a:spLocks noGrp="1"/>
          </p:cNvSpPr>
          <p:nvPr>
            <p:ph type="title"/>
          </p:nvPr>
        </p:nvSpPr>
        <p:spPr>
          <a:xfrm>
            <a:off x="2334051" y="761176"/>
            <a:ext cx="4174800" cy="599801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Giới thiệu Ê-ke</a:t>
            </a:r>
            <a:endParaRPr dirty="0"/>
          </a:p>
        </p:txBody>
      </p:sp>
      <p:grpSp>
        <p:nvGrpSpPr>
          <p:cNvPr id="1164" name="Google Shape;1164;p39"/>
          <p:cNvGrpSpPr/>
          <p:nvPr/>
        </p:nvGrpSpPr>
        <p:grpSpPr>
          <a:xfrm>
            <a:off x="5787557" y="507766"/>
            <a:ext cx="855483" cy="857174"/>
            <a:chOff x="6306544" y="1972983"/>
            <a:chExt cx="689072" cy="690434"/>
          </a:xfrm>
        </p:grpSpPr>
        <p:sp>
          <p:nvSpPr>
            <p:cNvPr id="1165" name="Google Shape;1165;p39"/>
            <p:cNvSpPr/>
            <p:nvPr/>
          </p:nvSpPr>
          <p:spPr>
            <a:xfrm>
              <a:off x="6306544" y="1985527"/>
              <a:ext cx="689072" cy="677602"/>
            </a:xfrm>
            <a:custGeom>
              <a:avLst/>
              <a:gdLst/>
              <a:ahLst/>
              <a:cxnLst/>
              <a:rect l="l" t="t" r="r" b="b"/>
              <a:pathLst>
                <a:path w="19225" h="18905" extrusionOk="0">
                  <a:moveTo>
                    <a:pt x="8422" y="0"/>
                  </a:moveTo>
                  <a:cubicBezTo>
                    <a:pt x="8023" y="0"/>
                    <a:pt x="7632" y="248"/>
                    <a:pt x="7503" y="701"/>
                  </a:cubicBezTo>
                  <a:lnTo>
                    <a:pt x="6253" y="5192"/>
                  </a:lnTo>
                  <a:cubicBezTo>
                    <a:pt x="6125" y="5690"/>
                    <a:pt x="5755" y="6086"/>
                    <a:pt x="5270" y="6252"/>
                  </a:cubicBezTo>
                  <a:lnTo>
                    <a:pt x="855" y="7783"/>
                  </a:lnTo>
                  <a:cubicBezTo>
                    <a:pt x="115" y="8051"/>
                    <a:pt x="0" y="9033"/>
                    <a:pt x="638" y="9480"/>
                  </a:cubicBezTo>
                  <a:lnTo>
                    <a:pt x="4543" y="12045"/>
                  </a:lnTo>
                  <a:cubicBezTo>
                    <a:pt x="4964" y="12326"/>
                    <a:pt x="5232" y="12810"/>
                    <a:pt x="5245" y="13321"/>
                  </a:cubicBezTo>
                  <a:lnTo>
                    <a:pt x="5321" y="17978"/>
                  </a:lnTo>
                  <a:cubicBezTo>
                    <a:pt x="5339" y="18532"/>
                    <a:pt x="5802" y="18904"/>
                    <a:pt x="6288" y="18904"/>
                  </a:cubicBezTo>
                  <a:cubicBezTo>
                    <a:pt x="6486" y="18904"/>
                    <a:pt x="6688" y="18842"/>
                    <a:pt x="6865" y="18706"/>
                  </a:cubicBezTo>
                  <a:lnTo>
                    <a:pt x="10528" y="15796"/>
                  </a:lnTo>
                  <a:cubicBezTo>
                    <a:pt x="10803" y="15566"/>
                    <a:pt x="11146" y="15446"/>
                    <a:pt x="11492" y="15446"/>
                  </a:cubicBezTo>
                  <a:cubicBezTo>
                    <a:pt x="11644" y="15446"/>
                    <a:pt x="11796" y="15469"/>
                    <a:pt x="11944" y="15516"/>
                  </a:cubicBezTo>
                  <a:lnTo>
                    <a:pt x="16410" y="16881"/>
                  </a:lnTo>
                  <a:cubicBezTo>
                    <a:pt x="16502" y="16908"/>
                    <a:pt x="16593" y="16920"/>
                    <a:pt x="16682" y="16920"/>
                  </a:cubicBezTo>
                  <a:cubicBezTo>
                    <a:pt x="17317" y="16920"/>
                    <a:pt x="17819" y="16280"/>
                    <a:pt x="17584" y="15631"/>
                  </a:cubicBezTo>
                  <a:lnTo>
                    <a:pt x="15938" y="11266"/>
                  </a:lnTo>
                  <a:cubicBezTo>
                    <a:pt x="15759" y="10782"/>
                    <a:pt x="15823" y="10246"/>
                    <a:pt x="16117" y="9825"/>
                  </a:cubicBezTo>
                  <a:lnTo>
                    <a:pt x="18796" y="5996"/>
                  </a:lnTo>
                  <a:cubicBezTo>
                    <a:pt x="19224" y="5355"/>
                    <a:pt x="18759" y="4503"/>
                    <a:pt x="18001" y="4503"/>
                  </a:cubicBezTo>
                  <a:cubicBezTo>
                    <a:pt x="17989" y="4503"/>
                    <a:pt x="17978" y="4503"/>
                    <a:pt x="17967" y="4503"/>
                  </a:cubicBezTo>
                  <a:lnTo>
                    <a:pt x="13309" y="4708"/>
                  </a:lnTo>
                  <a:cubicBezTo>
                    <a:pt x="13283" y="4709"/>
                    <a:pt x="13257" y="4709"/>
                    <a:pt x="13231" y="4709"/>
                  </a:cubicBezTo>
                  <a:cubicBezTo>
                    <a:pt x="12738" y="4709"/>
                    <a:pt x="12286" y="4483"/>
                    <a:pt x="11995" y="4095"/>
                  </a:cubicBezTo>
                  <a:lnTo>
                    <a:pt x="9175" y="369"/>
                  </a:lnTo>
                  <a:cubicBezTo>
                    <a:pt x="8977" y="119"/>
                    <a:pt x="8698" y="0"/>
                    <a:pt x="8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6769844" y="1972983"/>
              <a:ext cx="133585" cy="127169"/>
            </a:xfrm>
            <a:custGeom>
              <a:avLst/>
              <a:gdLst/>
              <a:ahLst/>
              <a:cxnLst/>
              <a:rect l="l" t="t" r="r" b="b"/>
              <a:pathLst>
                <a:path w="3727" h="3548" extrusionOk="0">
                  <a:moveTo>
                    <a:pt x="1970" y="0"/>
                  </a:moveTo>
                  <a:cubicBezTo>
                    <a:pt x="1909" y="0"/>
                    <a:pt x="1847" y="30"/>
                    <a:pt x="1813" y="94"/>
                  </a:cubicBezTo>
                  <a:lnTo>
                    <a:pt x="1353" y="847"/>
                  </a:lnTo>
                  <a:cubicBezTo>
                    <a:pt x="1302" y="936"/>
                    <a:pt x="1213" y="987"/>
                    <a:pt x="1111" y="1000"/>
                  </a:cubicBezTo>
                  <a:lnTo>
                    <a:pt x="230" y="1038"/>
                  </a:lnTo>
                  <a:cubicBezTo>
                    <a:pt x="77" y="1051"/>
                    <a:pt x="1" y="1229"/>
                    <a:pt x="103" y="1344"/>
                  </a:cubicBezTo>
                  <a:lnTo>
                    <a:pt x="677" y="2021"/>
                  </a:lnTo>
                  <a:cubicBezTo>
                    <a:pt x="741" y="2084"/>
                    <a:pt x="766" y="2186"/>
                    <a:pt x="741" y="2288"/>
                  </a:cubicBezTo>
                  <a:lnTo>
                    <a:pt x="511" y="3143"/>
                  </a:lnTo>
                  <a:cubicBezTo>
                    <a:pt x="490" y="3271"/>
                    <a:pt x="584" y="3373"/>
                    <a:pt x="698" y="3373"/>
                  </a:cubicBezTo>
                  <a:cubicBezTo>
                    <a:pt x="720" y="3373"/>
                    <a:pt x="743" y="3369"/>
                    <a:pt x="766" y="3360"/>
                  </a:cubicBezTo>
                  <a:lnTo>
                    <a:pt x="1583" y="3016"/>
                  </a:lnTo>
                  <a:cubicBezTo>
                    <a:pt x="1618" y="3001"/>
                    <a:pt x="1655" y="2994"/>
                    <a:pt x="1693" y="2994"/>
                  </a:cubicBezTo>
                  <a:cubicBezTo>
                    <a:pt x="1751" y="2994"/>
                    <a:pt x="1810" y="3010"/>
                    <a:pt x="1864" y="3041"/>
                  </a:cubicBezTo>
                  <a:lnTo>
                    <a:pt x="2604" y="3513"/>
                  </a:lnTo>
                  <a:cubicBezTo>
                    <a:pt x="2637" y="3537"/>
                    <a:pt x="2672" y="3547"/>
                    <a:pt x="2706" y="3547"/>
                  </a:cubicBezTo>
                  <a:cubicBezTo>
                    <a:pt x="2801" y="3547"/>
                    <a:pt x="2884" y="3464"/>
                    <a:pt x="2884" y="3360"/>
                  </a:cubicBezTo>
                  <a:lnTo>
                    <a:pt x="2808" y="2467"/>
                  </a:lnTo>
                  <a:cubicBezTo>
                    <a:pt x="2808" y="2378"/>
                    <a:pt x="2846" y="2276"/>
                    <a:pt x="2923" y="2225"/>
                  </a:cubicBezTo>
                  <a:lnTo>
                    <a:pt x="3612" y="1650"/>
                  </a:lnTo>
                  <a:cubicBezTo>
                    <a:pt x="3727" y="1561"/>
                    <a:pt x="3688" y="1370"/>
                    <a:pt x="3535" y="1331"/>
                  </a:cubicBezTo>
                  <a:lnTo>
                    <a:pt x="2668" y="1127"/>
                  </a:lnTo>
                  <a:cubicBezTo>
                    <a:pt x="2578" y="1115"/>
                    <a:pt x="2502" y="1038"/>
                    <a:pt x="2463" y="949"/>
                  </a:cubicBezTo>
                  <a:lnTo>
                    <a:pt x="2144" y="119"/>
                  </a:lnTo>
                  <a:cubicBezTo>
                    <a:pt x="2117" y="43"/>
                    <a:pt x="2043" y="0"/>
                    <a:pt x="1970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6365541" y="2466175"/>
              <a:ext cx="72760" cy="69176"/>
            </a:xfrm>
            <a:custGeom>
              <a:avLst/>
              <a:gdLst/>
              <a:ahLst/>
              <a:cxnLst/>
              <a:rect l="l" t="t" r="r" b="b"/>
              <a:pathLst>
                <a:path w="2030" h="1930" extrusionOk="0">
                  <a:moveTo>
                    <a:pt x="559" y="0"/>
                  </a:moveTo>
                  <a:cubicBezTo>
                    <a:pt x="500" y="0"/>
                    <a:pt x="450" y="46"/>
                    <a:pt x="460" y="115"/>
                  </a:cubicBezTo>
                  <a:lnTo>
                    <a:pt x="498" y="587"/>
                  </a:lnTo>
                  <a:cubicBezTo>
                    <a:pt x="511" y="638"/>
                    <a:pt x="485" y="689"/>
                    <a:pt x="447" y="728"/>
                  </a:cubicBezTo>
                  <a:lnTo>
                    <a:pt x="64" y="1034"/>
                  </a:lnTo>
                  <a:cubicBezTo>
                    <a:pt x="0" y="1085"/>
                    <a:pt x="26" y="1187"/>
                    <a:pt x="102" y="1212"/>
                  </a:cubicBezTo>
                  <a:lnTo>
                    <a:pt x="587" y="1315"/>
                  </a:lnTo>
                  <a:cubicBezTo>
                    <a:pt x="638" y="1327"/>
                    <a:pt x="676" y="1366"/>
                    <a:pt x="702" y="1417"/>
                  </a:cubicBezTo>
                  <a:lnTo>
                    <a:pt x="881" y="1863"/>
                  </a:lnTo>
                  <a:cubicBezTo>
                    <a:pt x="895" y="1907"/>
                    <a:pt x="934" y="1930"/>
                    <a:pt x="975" y="1930"/>
                  </a:cubicBezTo>
                  <a:cubicBezTo>
                    <a:pt x="1006" y="1930"/>
                    <a:pt x="1037" y="1916"/>
                    <a:pt x="1059" y="1889"/>
                  </a:cubicBezTo>
                  <a:lnTo>
                    <a:pt x="1302" y="1468"/>
                  </a:lnTo>
                  <a:cubicBezTo>
                    <a:pt x="1327" y="1429"/>
                    <a:pt x="1378" y="1391"/>
                    <a:pt x="1429" y="1391"/>
                  </a:cubicBezTo>
                  <a:lnTo>
                    <a:pt x="1914" y="1366"/>
                  </a:lnTo>
                  <a:cubicBezTo>
                    <a:pt x="1991" y="1353"/>
                    <a:pt x="2029" y="1264"/>
                    <a:pt x="1978" y="1200"/>
                  </a:cubicBezTo>
                  <a:lnTo>
                    <a:pt x="1659" y="830"/>
                  </a:lnTo>
                  <a:cubicBezTo>
                    <a:pt x="1634" y="791"/>
                    <a:pt x="1621" y="740"/>
                    <a:pt x="1634" y="689"/>
                  </a:cubicBezTo>
                  <a:lnTo>
                    <a:pt x="1748" y="217"/>
                  </a:lnTo>
                  <a:cubicBezTo>
                    <a:pt x="1770" y="152"/>
                    <a:pt x="1718" y="97"/>
                    <a:pt x="1655" y="97"/>
                  </a:cubicBezTo>
                  <a:cubicBezTo>
                    <a:pt x="1644" y="97"/>
                    <a:pt x="1632" y="98"/>
                    <a:pt x="1621" y="102"/>
                  </a:cubicBezTo>
                  <a:lnTo>
                    <a:pt x="1174" y="294"/>
                  </a:lnTo>
                  <a:cubicBezTo>
                    <a:pt x="1153" y="299"/>
                    <a:pt x="1130" y="302"/>
                    <a:pt x="1107" y="302"/>
                  </a:cubicBezTo>
                  <a:cubicBezTo>
                    <a:pt x="1075" y="302"/>
                    <a:pt x="1043" y="296"/>
                    <a:pt x="1021" y="281"/>
                  </a:cubicBezTo>
                  <a:lnTo>
                    <a:pt x="613" y="13"/>
                  </a:lnTo>
                  <a:cubicBezTo>
                    <a:pt x="595" y="4"/>
                    <a:pt x="577" y="0"/>
                    <a:pt x="559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6497262" y="2501624"/>
              <a:ext cx="447995" cy="161793"/>
            </a:xfrm>
            <a:custGeom>
              <a:avLst/>
              <a:gdLst/>
              <a:ahLst/>
              <a:cxnLst/>
              <a:rect l="l" t="t" r="r" b="b"/>
              <a:pathLst>
                <a:path w="12499" h="4514" extrusionOk="0">
                  <a:moveTo>
                    <a:pt x="5963" y="0"/>
                  </a:moveTo>
                  <a:cubicBezTo>
                    <a:pt x="5618" y="0"/>
                    <a:pt x="5277" y="117"/>
                    <a:pt x="5002" y="338"/>
                  </a:cubicBezTo>
                  <a:lnTo>
                    <a:pt x="1353" y="3248"/>
                  </a:lnTo>
                  <a:cubicBezTo>
                    <a:pt x="1176" y="3387"/>
                    <a:pt x="965" y="3454"/>
                    <a:pt x="757" y="3454"/>
                  </a:cubicBezTo>
                  <a:cubicBezTo>
                    <a:pt x="469" y="3454"/>
                    <a:pt x="185" y="3326"/>
                    <a:pt x="0" y="3082"/>
                  </a:cubicBezTo>
                  <a:lnTo>
                    <a:pt x="0" y="3082"/>
                  </a:lnTo>
                  <a:lnTo>
                    <a:pt x="13" y="3579"/>
                  </a:lnTo>
                  <a:cubicBezTo>
                    <a:pt x="31" y="4139"/>
                    <a:pt x="483" y="4513"/>
                    <a:pt x="967" y="4513"/>
                  </a:cubicBezTo>
                  <a:cubicBezTo>
                    <a:pt x="1168" y="4513"/>
                    <a:pt x="1374" y="4449"/>
                    <a:pt x="1557" y="4307"/>
                  </a:cubicBezTo>
                  <a:lnTo>
                    <a:pt x="5207" y="1397"/>
                  </a:lnTo>
                  <a:cubicBezTo>
                    <a:pt x="5481" y="1176"/>
                    <a:pt x="5822" y="1059"/>
                    <a:pt x="6167" y="1059"/>
                  </a:cubicBezTo>
                  <a:cubicBezTo>
                    <a:pt x="6320" y="1059"/>
                    <a:pt x="6474" y="1082"/>
                    <a:pt x="6623" y="1129"/>
                  </a:cubicBezTo>
                  <a:lnTo>
                    <a:pt x="11089" y="2482"/>
                  </a:lnTo>
                  <a:cubicBezTo>
                    <a:pt x="11181" y="2509"/>
                    <a:pt x="11272" y="2521"/>
                    <a:pt x="11361" y="2521"/>
                  </a:cubicBezTo>
                  <a:cubicBezTo>
                    <a:pt x="11996" y="2521"/>
                    <a:pt x="12498" y="1881"/>
                    <a:pt x="12263" y="1232"/>
                  </a:cubicBezTo>
                  <a:lnTo>
                    <a:pt x="12085" y="759"/>
                  </a:lnTo>
                  <a:cubicBezTo>
                    <a:pt x="11969" y="1189"/>
                    <a:pt x="11579" y="1464"/>
                    <a:pt x="11161" y="1464"/>
                  </a:cubicBezTo>
                  <a:cubicBezTo>
                    <a:pt x="11069" y="1464"/>
                    <a:pt x="10977" y="1450"/>
                    <a:pt x="10885" y="1423"/>
                  </a:cubicBezTo>
                  <a:lnTo>
                    <a:pt x="6419" y="70"/>
                  </a:lnTo>
                  <a:cubicBezTo>
                    <a:pt x="6270" y="23"/>
                    <a:pt x="6116" y="0"/>
                    <a:pt x="5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6310630" y="2282769"/>
              <a:ext cx="177062" cy="154159"/>
            </a:xfrm>
            <a:custGeom>
              <a:avLst/>
              <a:gdLst/>
              <a:ahLst/>
              <a:cxnLst/>
              <a:rect l="l" t="t" r="r" b="b"/>
              <a:pathLst>
                <a:path w="4940" h="4301" extrusionOk="0">
                  <a:moveTo>
                    <a:pt x="192" y="0"/>
                  </a:moveTo>
                  <a:cubicBezTo>
                    <a:pt x="1" y="421"/>
                    <a:pt x="154" y="919"/>
                    <a:pt x="537" y="1174"/>
                  </a:cubicBezTo>
                  <a:lnTo>
                    <a:pt x="4429" y="3752"/>
                  </a:lnTo>
                  <a:cubicBezTo>
                    <a:pt x="4633" y="3892"/>
                    <a:pt x="4812" y="4071"/>
                    <a:pt x="4939" y="4301"/>
                  </a:cubicBezTo>
                  <a:lnTo>
                    <a:pt x="4939" y="3969"/>
                  </a:lnTo>
                  <a:cubicBezTo>
                    <a:pt x="4926" y="3446"/>
                    <a:pt x="4659" y="2973"/>
                    <a:pt x="4225" y="2693"/>
                  </a:cubicBezTo>
                  <a:lnTo>
                    <a:pt x="333" y="115"/>
                  </a:lnTo>
                  <a:cubicBezTo>
                    <a:pt x="282" y="77"/>
                    <a:pt x="231" y="39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864074" y="2156998"/>
              <a:ext cx="125807" cy="205378"/>
            </a:xfrm>
            <a:custGeom>
              <a:avLst/>
              <a:gdLst/>
              <a:ahLst/>
              <a:cxnLst/>
              <a:rect l="l" t="t" r="r" b="b"/>
              <a:pathLst>
                <a:path w="3510" h="5730" extrusionOk="0">
                  <a:moveTo>
                    <a:pt x="3127" y="0"/>
                  </a:moveTo>
                  <a:cubicBezTo>
                    <a:pt x="3101" y="51"/>
                    <a:pt x="3063" y="102"/>
                    <a:pt x="3037" y="153"/>
                  </a:cubicBezTo>
                  <a:lnTo>
                    <a:pt x="370" y="3981"/>
                  </a:lnTo>
                  <a:cubicBezTo>
                    <a:pt x="77" y="4402"/>
                    <a:pt x="0" y="4938"/>
                    <a:pt x="179" y="5411"/>
                  </a:cubicBezTo>
                  <a:lnTo>
                    <a:pt x="307" y="5730"/>
                  </a:lnTo>
                  <a:cubicBezTo>
                    <a:pt x="332" y="5487"/>
                    <a:pt x="421" y="5245"/>
                    <a:pt x="562" y="5041"/>
                  </a:cubicBezTo>
                  <a:lnTo>
                    <a:pt x="3241" y="1212"/>
                  </a:lnTo>
                  <a:cubicBezTo>
                    <a:pt x="3509" y="830"/>
                    <a:pt x="3458" y="319"/>
                    <a:pt x="3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6547119" y="2306318"/>
              <a:ext cx="60861" cy="40251"/>
            </a:xfrm>
            <a:custGeom>
              <a:avLst/>
              <a:gdLst/>
              <a:ahLst/>
              <a:cxnLst/>
              <a:rect l="l" t="t" r="r" b="b"/>
              <a:pathLst>
                <a:path w="1698" h="1123" extrusionOk="0">
                  <a:moveTo>
                    <a:pt x="962" y="1"/>
                  </a:moveTo>
                  <a:cubicBezTo>
                    <a:pt x="894" y="1"/>
                    <a:pt x="824" y="7"/>
                    <a:pt x="753" y="20"/>
                  </a:cubicBezTo>
                  <a:cubicBezTo>
                    <a:pt x="319" y="109"/>
                    <a:pt x="0" y="415"/>
                    <a:pt x="64" y="709"/>
                  </a:cubicBezTo>
                  <a:cubicBezTo>
                    <a:pt x="107" y="965"/>
                    <a:pt x="399" y="1123"/>
                    <a:pt x="748" y="1123"/>
                  </a:cubicBezTo>
                  <a:cubicBezTo>
                    <a:pt x="816" y="1123"/>
                    <a:pt x="886" y="1117"/>
                    <a:pt x="957" y="1104"/>
                  </a:cubicBezTo>
                  <a:cubicBezTo>
                    <a:pt x="1391" y="1015"/>
                    <a:pt x="1697" y="709"/>
                    <a:pt x="1646" y="415"/>
                  </a:cubicBezTo>
                  <a:cubicBezTo>
                    <a:pt x="1604" y="159"/>
                    <a:pt x="1311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719521" y="2273414"/>
              <a:ext cx="60896" cy="40215"/>
            </a:xfrm>
            <a:custGeom>
              <a:avLst/>
              <a:gdLst/>
              <a:ahLst/>
              <a:cxnLst/>
              <a:rect l="l" t="t" r="r" b="b"/>
              <a:pathLst>
                <a:path w="1699" h="1122" extrusionOk="0">
                  <a:moveTo>
                    <a:pt x="956" y="0"/>
                  </a:moveTo>
                  <a:cubicBezTo>
                    <a:pt x="886" y="0"/>
                    <a:pt x="814" y="6"/>
                    <a:pt x="741" y="19"/>
                  </a:cubicBezTo>
                  <a:cubicBezTo>
                    <a:pt x="307" y="108"/>
                    <a:pt x="1" y="414"/>
                    <a:pt x="52" y="708"/>
                  </a:cubicBezTo>
                  <a:cubicBezTo>
                    <a:pt x="105" y="964"/>
                    <a:pt x="391" y="1122"/>
                    <a:pt x="744" y="1122"/>
                  </a:cubicBezTo>
                  <a:cubicBezTo>
                    <a:pt x="813" y="1122"/>
                    <a:pt x="885" y="1116"/>
                    <a:pt x="958" y="1103"/>
                  </a:cubicBezTo>
                  <a:cubicBezTo>
                    <a:pt x="1392" y="1014"/>
                    <a:pt x="1698" y="708"/>
                    <a:pt x="1647" y="402"/>
                  </a:cubicBezTo>
                  <a:cubicBezTo>
                    <a:pt x="1594" y="156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6561742" y="2225135"/>
              <a:ext cx="61327" cy="52617"/>
            </a:xfrm>
            <a:custGeom>
              <a:avLst/>
              <a:gdLst/>
              <a:ahLst/>
              <a:cxnLst/>
              <a:rect l="l" t="t" r="r" b="b"/>
              <a:pathLst>
                <a:path w="1711" h="1468" fill="none" extrusionOk="0">
                  <a:moveTo>
                    <a:pt x="141" y="1468"/>
                  </a:moveTo>
                  <a:cubicBezTo>
                    <a:pt x="0" y="792"/>
                    <a:pt x="256" y="166"/>
                    <a:pt x="690" y="90"/>
                  </a:cubicBezTo>
                  <a:cubicBezTo>
                    <a:pt x="1123" y="0"/>
                    <a:pt x="1583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6681134" y="2202267"/>
              <a:ext cx="61291" cy="52617"/>
            </a:xfrm>
            <a:custGeom>
              <a:avLst/>
              <a:gdLst/>
              <a:ahLst/>
              <a:cxnLst/>
              <a:rect l="l" t="t" r="r" b="b"/>
              <a:pathLst>
                <a:path w="1710" h="1468" fill="none" extrusionOk="0">
                  <a:moveTo>
                    <a:pt x="128" y="1468"/>
                  </a:moveTo>
                  <a:cubicBezTo>
                    <a:pt x="0" y="792"/>
                    <a:pt x="255" y="166"/>
                    <a:pt x="689" y="90"/>
                  </a:cubicBezTo>
                  <a:cubicBezTo>
                    <a:pt x="1123" y="0"/>
                    <a:pt x="1582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6578660" y="2299579"/>
              <a:ext cx="174302" cy="141184"/>
            </a:xfrm>
            <a:custGeom>
              <a:avLst/>
              <a:gdLst/>
              <a:ahLst/>
              <a:cxnLst/>
              <a:rect l="l" t="t" r="r" b="b"/>
              <a:pathLst>
                <a:path w="4863" h="3939" extrusionOk="0">
                  <a:moveTo>
                    <a:pt x="4669" y="0"/>
                  </a:moveTo>
                  <a:cubicBezTo>
                    <a:pt x="4644" y="0"/>
                    <a:pt x="4619" y="5"/>
                    <a:pt x="4594" y="16"/>
                  </a:cubicBezTo>
                  <a:cubicBezTo>
                    <a:pt x="3918" y="361"/>
                    <a:pt x="3204" y="590"/>
                    <a:pt x="2463" y="731"/>
                  </a:cubicBezTo>
                  <a:cubicBezTo>
                    <a:pt x="1950" y="837"/>
                    <a:pt x="1431" y="888"/>
                    <a:pt x="910" y="888"/>
                  </a:cubicBezTo>
                  <a:cubicBezTo>
                    <a:pt x="679" y="888"/>
                    <a:pt x="448" y="878"/>
                    <a:pt x="218" y="858"/>
                  </a:cubicBezTo>
                  <a:cubicBezTo>
                    <a:pt x="90" y="858"/>
                    <a:pt x="1" y="973"/>
                    <a:pt x="39" y="1088"/>
                  </a:cubicBezTo>
                  <a:cubicBezTo>
                    <a:pt x="349" y="1900"/>
                    <a:pt x="1273" y="3939"/>
                    <a:pt x="2759" y="3939"/>
                  </a:cubicBezTo>
                  <a:cubicBezTo>
                    <a:pt x="2862" y="3939"/>
                    <a:pt x="2968" y="3929"/>
                    <a:pt x="3076" y="3908"/>
                  </a:cubicBezTo>
                  <a:cubicBezTo>
                    <a:pt x="4735" y="3589"/>
                    <a:pt x="4862" y="1088"/>
                    <a:pt x="4850" y="169"/>
                  </a:cubicBezTo>
                  <a:cubicBezTo>
                    <a:pt x="4840" y="69"/>
                    <a:pt x="4759" y="0"/>
                    <a:pt x="4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6645435" y="2441982"/>
              <a:ext cx="91972" cy="40215"/>
            </a:xfrm>
            <a:custGeom>
              <a:avLst/>
              <a:gdLst/>
              <a:ahLst/>
              <a:cxnLst/>
              <a:rect l="l" t="t" r="r" b="b"/>
              <a:pathLst>
                <a:path w="2566" h="1122" extrusionOk="0">
                  <a:moveTo>
                    <a:pt x="2388" y="1"/>
                  </a:moveTo>
                  <a:cubicBezTo>
                    <a:pt x="2232" y="1"/>
                    <a:pt x="1865" y="416"/>
                    <a:pt x="1315" y="509"/>
                  </a:cubicBezTo>
                  <a:cubicBezTo>
                    <a:pt x="1210" y="532"/>
                    <a:pt x="1106" y="541"/>
                    <a:pt x="1007" y="541"/>
                  </a:cubicBezTo>
                  <a:cubicBezTo>
                    <a:pt x="650" y="541"/>
                    <a:pt x="343" y="426"/>
                    <a:pt x="191" y="426"/>
                  </a:cubicBezTo>
                  <a:cubicBezTo>
                    <a:pt x="149" y="426"/>
                    <a:pt x="119" y="435"/>
                    <a:pt x="103" y="458"/>
                  </a:cubicBezTo>
                  <a:cubicBezTo>
                    <a:pt x="0" y="561"/>
                    <a:pt x="478" y="1122"/>
                    <a:pt x="1173" y="1122"/>
                  </a:cubicBezTo>
                  <a:cubicBezTo>
                    <a:pt x="1256" y="1122"/>
                    <a:pt x="1342" y="1114"/>
                    <a:pt x="1430" y="1096"/>
                  </a:cubicBezTo>
                  <a:cubicBezTo>
                    <a:pt x="2259" y="943"/>
                    <a:pt x="2566" y="75"/>
                    <a:pt x="2425" y="12"/>
                  </a:cubicBezTo>
                  <a:cubicBezTo>
                    <a:pt x="2415" y="4"/>
                    <a:pt x="2402" y="1"/>
                    <a:pt x="2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026" name="Picture 2" descr="Ruler Images | Free Vectors, Stock Photos &amp;amp; PSD">
            <a:extLst>
              <a:ext uri="{FF2B5EF4-FFF2-40B4-BE49-F238E27FC236}">
                <a16:creationId xmlns:a16="http://schemas.microsoft.com/office/drawing/2014/main" xmlns="" id="{A76BBBDD-9BE4-4481-AD13-175E5E728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1" t="16950" b="8401"/>
          <a:stretch/>
        </p:blipFill>
        <p:spPr bwMode="auto">
          <a:xfrm rot="16200000">
            <a:off x="7501753" y="2247820"/>
            <a:ext cx="4363831" cy="306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8" name="Google Shape;1178;p39"/>
          <p:cNvGrpSpPr/>
          <p:nvPr/>
        </p:nvGrpSpPr>
        <p:grpSpPr>
          <a:xfrm flipH="1">
            <a:off x="10333321" y="1205947"/>
            <a:ext cx="1241915" cy="1244369"/>
            <a:chOff x="6306544" y="1972983"/>
            <a:chExt cx="689072" cy="690434"/>
          </a:xfrm>
        </p:grpSpPr>
        <p:sp>
          <p:nvSpPr>
            <p:cNvPr id="1179" name="Google Shape;1179;p39"/>
            <p:cNvSpPr/>
            <p:nvPr/>
          </p:nvSpPr>
          <p:spPr>
            <a:xfrm>
              <a:off x="6306544" y="1985527"/>
              <a:ext cx="689072" cy="677602"/>
            </a:xfrm>
            <a:custGeom>
              <a:avLst/>
              <a:gdLst/>
              <a:ahLst/>
              <a:cxnLst/>
              <a:rect l="l" t="t" r="r" b="b"/>
              <a:pathLst>
                <a:path w="19225" h="18905" extrusionOk="0">
                  <a:moveTo>
                    <a:pt x="8422" y="0"/>
                  </a:moveTo>
                  <a:cubicBezTo>
                    <a:pt x="8023" y="0"/>
                    <a:pt x="7632" y="248"/>
                    <a:pt x="7503" y="701"/>
                  </a:cubicBezTo>
                  <a:lnTo>
                    <a:pt x="6253" y="5192"/>
                  </a:lnTo>
                  <a:cubicBezTo>
                    <a:pt x="6125" y="5690"/>
                    <a:pt x="5755" y="6086"/>
                    <a:pt x="5270" y="6252"/>
                  </a:cubicBezTo>
                  <a:lnTo>
                    <a:pt x="855" y="7783"/>
                  </a:lnTo>
                  <a:cubicBezTo>
                    <a:pt x="115" y="8051"/>
                    <a:pt x="0" y="9033"/>
                    <a:pt x="638" y="9480"/>
                  </a:cubicBezTo>
                  <a:lnTo>
                    <a:pt x="4543" y="12045"/>
                  </a:lnTo>
                  <a:cubicBezTo>
                    <a:pt x="4964" y="12326"/>
                    <a:pt x="5232" y="12810"/>
                    <a:pt x="5245" y="13321"/>
                  </a:cubicBezTo>
                  <a:lnTo>
                    <a:pt x="5321" y="17978"/>
                  </a:lnTo>
                  <a:cubicBezTo>
                    <a:pt x="5339" y="18532"/>
                    <a:pt x="5802" y="18904"/>
                    <a:pt x="6288" y="18904"/>
                  </a:cubicBezTo>
                  <a:cubicBezTo>
                    <a:pt x="6486" y="18904"/>
                    <a:pt x="6688" y="18842"/>
                    <a:pt x="6865" y="18706"/>
                  </a:cubicBezTo>
                  <a:lnTo>
                    <a:pt x="10528" y="15796"/>
                  </a:lnTo>
                  <a:cubicBezTo>
                    <a:pt x="10803" y="15566"/>
                    <a:pt x="11146" y="15446"/>
                    <a:pt x="11492" y="15446"/>
                  </a:cubicBezTo>
                  <a:cubicBezTo>
                    <a:pt x="11644" y="15446"/>
                    <a:pt x="11796" y="15469"/>
                    <a:pt x="11944" y="15516"/>
                  </a:cubicBezTo>
                  <a:lnTo>
                    <a:pt x="16410" y="16881"/>
                  </a:lnTo>
                  <a:cubicBezTo>
                    <a:pt x="16502" y="16908"/>
                    <a:pt x="16593" y="16920"/>
                    <a:pt x="16682" y="16920"/>
                  </a:cubicBezTo>
                  <a:cubicBezTo>
                    <a:pt x="17317" y="16920"/>
                    <a:pt x="17819" y="16280"/>
                    <a:pt x="17584" y="15631"/>
                  </a:cubicBezTo>
                  <a:lnTo>
                    <a:pt x="15938" y="11266"/>
                  </a:lnTo>
                  <a:cubicBezTo>
                    <a:pt x="15759" y="10782"/>
                    <a:pt x="15823" y="10246"/>
                    <a:pt x="16117" y="9825"/>
                  </a:cubicBezTo>
                  <a:lnTo>
                    <a:pt x="18796" y="5996"/>
                  </a:lnTo>
                  <a:cubicBezTo>
                    <a:pt x="19224" y="5355"/>
                    <a:pt x="18759" y="4503"/>
                    <a:pt x="18001" y="4503"/>
                  </a:cubicBezTo>
                  <a:cubicBezTo>
                    <a:pt x="17989" y="4503"/>
                    <a:pt x="17978" y="4503"/>
                    <a:pt x="17967" y="4503"/>
                  </a:cubicBezTo>
                  <a:lnTo>
                    <a:pt x="13309" y="4708"/>
                  </a:lnTo>
                  <a:cubicBezTo>
                    <a:pt x="13283" y="4709"/>
                    <a:pt x="13257" y="4709"/>
                    <a:pt x="13231" y="4709"/>
                  </a:cubicBezTo>
                  <a:cubicBezTo>
                    <a:pt x="12738" y="4709"/>
                    <a:pt x="12286" y="4483"/>
                    <a:pt x="11995" y="4095"/>
                  </a:cubicBezTo>
                  <a:lnTo>
                    <a:pt x="9175" y="369"/>
                  </a:lnTo>
                  <a:cubicBezTo>
                    <a:pt x="8977" y="119"/>
                    <a:pt x="8698" y="0"/>
                    <a:pt x="8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6769844" y="1972983"/>
              <a:ext cx="133585" cy="127169"/>
            </a:xfrm>
            <a:custGeom>
              <a:avLst/>
              <a:gdLst/>
              <a:ahLst/>
              <a:cxnLst/>
              <a:rect l="l" t="t" r="r" b="b"/>
              <a:pathLst>
                <a:path w="3727" h="3548" extrusionOk="0">
                  <a:moveTo>
                    <a:pt x="1970" y="0"/>
                  </a:moveTo>
                  <a:cubicBezTo>
                    <a:pt x="1909" y="0"/>
                    <a:pt x="1847" y="30"/>
                    <a:pt x="1813" y="94"/>
                  </a:cubicBezTo>
                  <a:lnTo>
                    <a:pt x="1353" y="847"/>
                  </a:lnTo>
                  <a:cubicBezTo>
                    <a:pt x="1302" y="936"/>
                    <a:pt x="1213" y="987"/>
                    <a:pt x="1111" y="1000"/>
                  </a:cubicBezTo>
                  <a:lnTo>
                    <a:pt x="230" y="1038"/>
                  </a:lnTo>
                  <a:cubicBezTo>
                    <a:pt x="77" y="1051"/>
                    <a:pt x="1" y="1229"/>
                    <a:pt x="103" y="1344"/>
                  </a:cubicBezTo>
                  <a:lnTo>
                    <a:pt x="677" y="2021"/>
                  </a:lnTo>
                  <a:cubicBezTo>
                    <a:pt x="741" y="2084"/>
                    <a:pt x="766" y="2186"/>
                    <a:pt x="741" y="2288"/>
                  </a:cubicBezTo>
                  <a:lnTo>
                    <a:pt x="511" y="3143"/>
                  </a:lnTo>
                  <a:cubicBezTo>
                    <a:pt x="490" y="3271"/>
                    <a:pt x="584" y="3373"/>
                    <a:pt x="698" y="3373"/>
                  </a:cubicBezTo>
                  <a:cubicBezTo>
                    <a:pt x="720" y="3373"/>
                    <a:pt x="743" y="3369"/>
                    <a:pt x="766" y="3360"/>
                  </a:cubicBezTo>
                  <a:lnTo>
                    <a:pt x="1583" y="3016"/>
                  </a:lnTo>
                  <a:cubicBezTo>
                    <a:pt x="1618" y="3001"/>
                    <a:pt x="1655" y="2994"/>
                    <a:pt x="1693" y="2994"/>
                  </a:cubicBezTo>
                  <a:cubicBezTo>
                    <a:pt x="1751" y="2994"/>
                    <a:pt x="1810" y="3010"/>
                    <a:pt x="1864" y="3041"/>
                  </a:cubicBezTo>
                  <a:lnTo>
                    <a:pt x="2604" y="3513"/>
                  </a:lnTo>
                  <a:cubicBezTo>
                    <a:pt x="2637" y="3537"/>
                    <a:pt x="2672" y="3547"/>
                    <a:pt x="2706" y="3547"/>
                  </a:cubicBezTo>
                  <a:cubicBezTo>
                    <a:pt x="2801" y="3547"/>
                    <a:pt x="2884" y="3464"/>
                    <a:pt x="2884" y="3360"/>
                  </a:cubicBezTo>
                  <a:lnTo>
                    <a:pt x="2808" y="2467"/>
                  </a:lnTo>
                  <a:cubicBezTo>
                    <a:pt x="2808" y="2378"/>
                    <a:pt x="2846" y="2276"/>
                    <a:pt x="2923" y="2225"/>
                  </a:cubicBezTo>
                  <a:lnTo>
                    <a:pt x="3612" y="1650"/>
                  </a:lnTo>
                  <a:cubicBezTo>
                    <a:pt x="3727" y="1561"/>
                    <a:pt x="3688" y="1370"/>
                    <a:pt x="3535" y="1331"/>
                  </a:cubicBezTo>
                  <a:lnTo>
                    <a:pt x="2668" y="1127"/>
                  </a:lnTo>
                  <a:cubicBezTo>
                    <a:pt x="2578" y="1115"/>
                    <a:pt x="2502" y="1038"/>
                    <a:pt x="2463" y="949"/>
                  </a:cubicBezTo>
                  <a:lnTo>
                    <a:pt x="2144" y="119"/>
                  </a:lnTo>
                  <a:cubicBezTo>
                    <a:pt x="2117" y="43"/>
                    <a:pt x="2043" y="0"/>
                    <a:pt x="1970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6365541" y="2466175"/>
              <a:ext cx="72760" cy="69176"/>
            </a:xfrm>
            <a:custGeom>
              <a:avLst/>
              <a:gdLst/>
              <a:ahLst/>
              <a:cxnLst/>
              <a:rect l="l" t="t" r="r" b="b"/>
              <a:pathLst>
                <a:path w="2030" h="1930" extrusionOk="0">
                  <a:moveTo>
                    <a:pt x="559" y="0"/>
                  </a:moveTo>
                  <a:cubicBezTo>
                    <a:pt x="500" y="0"/>
                    <a:pt x="450" y="46"/>
                    <a:pt x="460" y="115"/>
                  </a:cubicBezTo>
                  <a:lnTo>
                    <a:pt x="498" y="587"/>
                  </a:lnTo>
                  <a:cubicBezTo>
                    <a:pt x="511" y="638"/>
                    <a:pt x="485" y="689"/>
                    <a:pt x="447" y="728"/>
                  </a:cubicBezTo>
                  <a:lnTo>
                    <a:pt x="64" y="1034"/>
                  </a:lnTo>
                  <a:cubicBezTo>
                    <a:pt x="0" y="1085"/>
                    <a:pt x="26" y="1187"/>
                    <a:pt x="102" y="1212"/>
                  </a:cubicBezTo>
                  <a:lnTo>
                    <a:pt x="587" y="1315"/>
                  </a:lnTo>
                  <a:cubicBezTo>
                    <a:pt x="638" y="1327"/>
                    <a:pt x="676" y="1366"/>
                    <a:pt x="702" y="1417"/>
                  </a:cubicBezTo>
                  <a:lnTo>
                    <a:pt x="881" y="1863"/>
                  </a:lnTo>
                  <a:cubicBezTo>
                    <a:pt x="895" y="1907"/>
                    <a:pt x="934" y="1930"/>
                    <a:pt x="975" y="1930"/>
                  </a:cubicBezTo>
                  <a:cubicBezTo>
                    <a:pt x="1006" y="1930"/>
                    <a:pt x="1037" y="1916"/>
                    <a:pt x="1059" y="1889"/>
                  </a:cubicBezTo>
                  <a:lnTo>
                    <a:pt x="1302" y="1468"/>
                  </a:lnTo>
                  <a:cubicBezTo>
                    <a:pt x="1327" y="1429"/>
                    <a:pt x="1378" y="1391"/>
                    <a:pt x="1429" y="1391"/>
                  </a:cubicBezTo>
                  <a:lnTo>
                    <a:pt x="1914" y="1366"/>
                  </a:lnTo>
                  <a:cubicBezTo>
                    <a:pt x="1991" y="1353"/>
                    <a:pt x="2029" y="1264"/>
                    <a:pt x="1978" y="1200"/>
                  </a:cubicBezTo>
                  <a:lnTo>
                    <a:pt x="1659" y="830"/>
                  </a:lnTo>
                  <a:cubicBezTo>
                    <a:pt x="1634" y="791"/>
                    <a:pt x="1621" y="740"/>
                    <a:pt x="1634" y="689"/>
                  </a:cubicBezTo>
                  <a:lnTo>
                    <a:pt x="1748" y="217"/>
                  </a:lnTo>
                  <a:cubicBezTo>
                    <a:pt x="1770" y="152"/>
                    <a:pt x="1718" y="97"/>
                    <a:pt x="1655" y="97"/>
                  </a:cubicBezTo>
                  <a:cubicBezTo>
                    <a:pt x="1644" y="97"/>
                    <a:pt x="1632" y="98"/>
                    <a:pt x="1621" y="102"/>
                  </a:cubicBezTo>
                  <a:lnTo>
                    <a:pt x="1174" y="294"/>
                  </a:lnTo>
                  <a:cubicBezTo>
                    <a:pt x="1153" y="299"/>
                    <a:pt x="1130" y="302"/>
                    <a:pt x="1107" y="302"/>
                  </a:cubicBezTo>
                  <a:cubicBezTo>
                    <a:pt x="1075" y="302"/>
                    <a:pt x="1043" y="296"/>
                    <a:pt x="1021" y="281"/>
                  </a:cubicBezTo>
                  <a:lnTo>
                    <a:pt x="613" y="13"/>
                  </a:lnTo>
                  <a:cubicBezTo>
                    <a:pt x="595" y="4"/>
                    <a:pt x="577" y="0"/>
                    <a:pt x="559" y="0"/>
                  </a:cubicBezTo>
                  <a:close/>
                </a:path>
              </a:pathLst>
            </a:custGeom>
            <a:solidFill>
              <a:srgbClr val="EB9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6497262" y="2501624"/>
              <a:ext cx="447995" cy="161793"/>
            </a:xfrm>
            <a:custGeom>
              <a:avLst/>
              <a:gdLst/>
              <a:ahLst/>
              <a:cxnLst/>
              <a:rect l="l" t="t" r="r" b="b"/>
              <a:pathLst>
                <a:path w="12499" h="4514" extrusionOk="0">
                  <a:moveTo>
                    <a:pt x="5963" y="0"/>
                  </a:moveTo>
                  <a:cubicBezTo>
                    <a:pt x="5618" y="0"/>
                    <a:pt x="5277" y="117"/>
                    <a:pt x="5002" y="338"/>
                  </a:cubicBezTo>
                  <a:lnTo>
                    <a:pt x="1353" y="3248"/>
                  </a:lnTo>
                  <a:cubicBezTo>
                    <a:pt x="1176" y="3387"/>
                    <a:pt x="965" y="3454"/>
                    <a:pt x="757" y="3454"/>
                  </a:cubicBezTo>
                  <a:cubicBezTo>
                    <a:pt x="469" y="3454"/>
                    <a:pt x="185" y="3326"/>
                    <a:pt x="0" y="3082"/>
                  </a:cubicBezTo>
                  <a:lnTo>
                    <a:pt x="0" y="3082"/>
                  </a:lnTo>
                  <a:lnTo>
                    <a:pt x="13" y="3579"/>
                  </a:lnTo>
                  <a:cubicBezTo>
                    <a:pt x="31" y="4139"/>
                    <a:pt x="483" y="4513"/>
                    <a:pt x="967" y="4513"/>
                  </a:cubicBezTo>
                  <a:cubicBezTo>
                    <a:pt x="1168" y="4513"/>
                    <a:pt x="1374" y="4449"/>
                    <a:pt x="1557" y="4307"/>
                  </a:cubicBezTo>
                  <a:lnTo>
                    <a:pt x="5207" y="1397"/>
                  </a:lnTo>
                  <a:cubicBezTo>
                    <a:pt x="5481" y="1176"/>
                    <a:pt x="5822" y="1059"/>
                    <a:pt x="6167" y="1059"/>
                  </a:cubicBezTo>
                  <a:cubicBezTo>
                    <a:pt x="6320" y="1059"/>
                    <a:pt x="6474" y="1082"/>
                    <a:pt x="6623" y="1129"/>
                  </a:cubicBezTo>
                  <a:lnTo>
                    <a:pt x="11089" y="2482"/>
                  </a:lnTo>
                  <a:cubicBezTo>
                    <a:pt x="11181" y="2509"/>
                    <a:pt x="11272" y="2521"/>
                    <a:pt x="11361" y="2521"/>
                  </a:cubicBezTo>
                  <a:cubicBezTo>
                    <a:pt x="11996" y="2521"/>
                    <a:pt x="12498" y="1881"/>
                    <a:pt x="12263" y="1232"/>
                  </a:cubicBezTo>
                  <a:lnTo>
                    <a:pt x="12085" y="759"/>
                  </a:lnTo>
                  <a:cubicBezTo>
                    <a:pt x="11969" y="1189"/>
                    <a:pt x="11579" y="1464"/>
                    <a:pt x="11161" y="1464"/>
                  </a:cubicBezTo>
                  <a:cubicBezTo>
                    <a:pt x="11069" y="1464"/>
                    <a:pt x="10977" y="1450"/>
                    <a:pt x="10885" y="1423"/>
                  </a:cubicBezTo>
                  <a:lnTo>
                    <a:pt x="6419" y="70"/>
                  </a:lnTo>
                  <a:cubicBezTo>
                    <a:pt x="6270" y="23"/>
                    <a:pt x="6116" y="0"/>
                    <a:pt x="5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6310630" y="2282769"/>
              <a:ext cx="177062" cy="154159"/>
            </a:xfrm>
            <a:custGeom>
              <a:avLst/>
              <a:gdLst/>
              <a:ahLst/>
              <a:cxnLst/>
              <a:rect l="l" t="t" r="r" b="b"/>
              <a:pathLst>
                <a:path w="4940" h="4301" extrusionOk="0">
                  <a:moveTo>
                    <a:pt x="192" y="0"/>
                  </a:moveTo>
                  <a:cubicBezTo>
                    <a:pt x="1" y="421"/>
                    <a:pt x="154" y="919"/>
                    <a:pt x="537" y="1174"/>
                  </a:cubicBezTo>
                  <a:lnTo>
                    <a:pt x="4429" y="3752"/>
                  </a:lnTo>
                  <a:cubicBezTo>
                    <a:pt x="4633" y="3892"/>
                    <a:pt x="4812" y="4071"/>
                    <a:pt x="4939" y="4301"/>
                  </a:cubicBezTo>
                  <a:lnTo>
                    <a:pt x="4939" y="3969"/>
                  </a:lnTo>
                  <a:cubicBezTo>
                    <a:pt x="4926" y="3446"/>
                    <a:pt x="4659" y="2973"/>
                    <a:pt x="4225" y="2693"/>
                  </a:cubicBezTo>
                  <a:lnTo>
                    <a:pt x="333" y="115"/>
                  </a:lnTo>
                  <a:cubicBezTo>
                    <a:pt x="282" y="77"/>
                    <a:pt x="231" y="39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6864074" y="2156998"/>
              <a:ext cx="125807" cy="205378"/>
            </a:xfrm>
            <a:custGeom>
              <a:avLst/>
              <a:gdLst/>
              <a:ahLst/>
              <a:cxnLst/>
              <a:rect l="l" t="t" r="r" b="b"/>
              <a:pathLst>
                <a:path w="3510" h="5730" extrusionOk="0">
                  <a:moveTo>
                    <a:pt x="3127" y="0"/>
                  </a:moveTo>
                  <a:cubicBezTo>
                    <a:pt x="3101" y="51"/>
                    <a:pt x="3063" y="102"/>
                    <a:pt x="3037" y="153"/>
                  </a:cubicBezTo>
                  <a:lnTo>
                    <a:pt x="370" y="3981"/>
                  </a:lnTo>
                  <a:cubicBezTo>
                    <a:pt x="77" y="4402"/>
                    <a:pt x="0" y="4938"/>
                    <a:pt x="179" y="5411"/>
                  </a:cubicBezTo>
                  <a:lnTo>
                    <a:pt x="307" y="5730"/>
                  </a:lnTo>
                  <a:cubicBezTo>
                    <a:pt x="332" y="5487"/>
                    <a:pt x="421" y="5245"/>
                    <a:pt x="562" y="5041"/>
                  </a:cubicBezTo>
                  <a:lnTo>
                    <a:pt x="3241" y="1212"/>
                  </a:lnTo>
                  <a:cubicBezTo>
                    <a:pt x="3509" y="830"/>
                    <a:pt x="3458" y="319"/>
                    <a:pt x="3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6547119" y="2306318"/>
              <a:ext cx="60861" cy="40251"/>
            </a:xfrm>
            <a:custGeom>
              <a:avLst/>
              <a:gdLst/>
              <a:ahLst/>
              <a:cxnLst/>
              <a:rect l="l" t="t" r="r" b="b"/>
              <a:pathLst>
                <a:path w="1698" h="1123" extrusionOk="0">
                  <a:moveTo>
                    <a:pt x="962" y="1"/>
                  </a:moveTo>
                  <a:cubicBezTo>
                    <a:pt x="894" y="1"/>
                    <a:pt x="824" y="7"/>
                    <a:pt x="753" y="20"/>
                  </a:cubicBezTo>
                  <a:cubicBezTo>
                    <a:pt x="319" y="109"/>
                    <a:pt x="0" y="415"/>
                    <a:pt x="64" y="709"/>
                  </a:cubicBezTo>
                  <a:cubicBezTo>
                    <a:pt x="107" y="965"/>
                    <a:pt x="399" y="1123"/>
                    <a:pt x="748" y="1123"/>
                  </a:cubicBezTo>
                  <a:cubicBezTo>
                    <a:pt x="816" y="1123"/>
                    <a:pt x="886" y="1117"/>
                    <a:pt x="957" y="1104"/>
                  </a:cubicBezTo>
                  <a:cubicBezTo>
                    <a:pt x="1391" y="1015"/>
                    <a:pt x="1697" y="709"/>
                    <a:pt x="1646" y="415"/>
                  </a:cubicBezTo>
                  <a:cubicBezTo>
                    <a:pt x="1604" y="159"/>
                    <a:pt x="1311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6719521" y="2273414"/>
              <a:ext cx="60896" cy="40215"/>
            </a:xfrm>
            <a:custGeom>
              <a:avLst/>
              <a:gdLst/>
              <a:ahLst/>
              <a:cxnLst/>
              <a:rect l="l" t="t" r="r" b="b"/>
              <a:pathLst>
                <a:path w="1699" h="1122" extrusionOk="0">
                  <a:moveTo>
                    <a:pt x="956" y="0"/>
                  </a:moveTo>
                  <a:cubicBezTo>
                    <a:pt x="886" y="0"/>
                    <a:pt x="814" y="6"/>
                    <a:pt x="741" y="19"/>
                  </a:cubicBezTo>
                  <a:cubicBezTo>
                    <a:pt x="307" y="108"/>
                    <a:pt x="1" y="414"/>
                    <a:pt x="52" y="708"/>
                  </a:cubicBezTo>
                  <a:cubicBezTo>
                    <a:pt x="105" y="964"/>
                    <a:pt x="391" y="1122"/>
                    <a:pt x="744" y="1122"/>
                  </a:cubicBezTo>
                  <a:cubicBezTo>
                    <a:pt x="813" y="1122"/>
                    <a:pt x="885" y="1116"/>
                    <a:pt x="958" y="1103"/>
                  </a:cubicBezTo>
                  <a:cubicBezTo>
                    <a:pt x="1392" y="1014"/>
                    <a:pt x="1698" y="708"/>
                    <a:pt x="1647" y="402"/>
                  </a:cubicBezTo>
                  <a:cubicBezTo>
                    <a:pt x="1594" y="156"/>
                    <a:pt x="1309" y="0"/>
                    <a:pt x="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6561742" y="2225135"/>
              <a:ext cx="61327" cy="52617"/>
            </a:xfrm>
            <a:custGeom>
              <a:avLst/>
              <a:gdLst/>
              <a:ahLst/>
              <a:cxnLst/>
              <a:rect l="l" t="t" r="r" b="b"/>
              <a:pathLst>
                <a:path w="1711" h="1468" fill="none" extrusionOk="0">
                  <a:moveTo>
                    <a:pt x="141" y="1468"/>
                  </a:moveTo>
                  <a:cubicBezTo>
                    <a:pt x="0" y="792"/>
                    <a:pt x="256" y="166"/>
                    <a:pt x="690" y="90"/>
                  </a:cubicBezTo>
                  <a:cubicBezTo>
                    <a:pt x="1123" y="0"/>
                    <a:pt x="1583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6681134" y="2202267"/>
              <a:ext cx="61291" cy="52617"/>
            </a:xfrm>
            <a:custGeom>
              <a:avLst/>
              <a:gdLst/>
              <a:ahLst/>
              <a:cxnLst/>
              <a:rect l="l" t="t" r="r" b="b"/>
              <a:pathLst>
                <a:path w="1710" h="1468" fill="none" extrusionOk="0">
                  <a:moveTo>
                    <a:pt x="128" y="1468"/>
                  </a:moveTo>
                  <a:cubicBezTo>
                    <a:pt x="0" y="792"/>
                    <a:pt x="255" y="166"/>
                    <a:pt x="689" y="90"/>
                  </a:cubicBezTo>
                  <a:cubicBezTo>
                    <a:pt x="1123" y="0"/>
                    <a:pt x="1582" y="485"/>
                    <a:pt x="1710" y="1162"/>
                  </a:cubicBezTo>
                </a:path>
              </a:pathLst>
            </a:custGeom>
            <a:noFill/>
            <a:ln w="9525" cap="rnd" cmpd="sng">
              <a:solidFill>
                <a:srgbClr val="421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6578660" y="2299579"/>
              <a:ext cx="174302" cy="141184"/>
            </a:xfrm>
            <a:custGeom>
              <a:avLst/>
              <a:gdLst/>
              <a:ahLst/>
              <a:cxnLst/>
              <a:rect l="l" t="t" r="r" b="b"/>
              <a:pathLst>
                <a:path w="4863" h="3939" extrusionOk="0">
                  <a:moveTo>
                    <a:pt x="4669" y="0"/>
                  </a:moveTo>
                  <a:cubicBezTo>
                    <a:pt x="4644" y="0"/>
                    <a:pt x="4619" y="5"/>
                    <a:pt x="4594" y="16"/>
                  </a:cubicBezTo>
                  <a:cubicBezTo>
                    <a:pt x="3918" y="361"/>
                    <a:pt x="3204" y="590"/>
                    <a:pt x="2463" y="731"/>
                  </a:cubicBezTo>
                  <a:cubicBezTo>
                    <a:pt x="1950" y="837"/>
                    <a:pt x="1431" y="888"/>
                    <a:pt x="910" y="888"/>
                  </a:cubicBezTo>
                  <a:cubicBezTo>
                    <a:pt x="679" y="888"/>
                    <a:pt x="448" y="878"/>
                    <a:pt x="218" y="858"/>
                  </a:cubicBezTo>
                  <a:cubicBezTo>
                    <a:pt x="90" y="858"/>
                    <a:pt x="1" y="973"/>
                    <a:pt x="39" y="1088"/>
                  </a:cubicBezTo>
                  <a:cubicBezTo>
                    <a:pt x="349" y="1900"/>
                    <a:pt x="1273" y="3939"/>
                    <a:pt x="2759" y="3939"/>
                  </a:cubicBezTo>
                  <a:cubicBezTo>
                    <a:pt x="2862" y="3939"/>
                    <a:pt x="2968" y="3929"/>
                    <a:pt x="3076" y="3908"/>
                  </a:cubicBezTo>
                  <a:cubicBezTo>
                    <a:pt x="4735" y="3589"/>
                    <a:pt x="4862" y="1088"/>
                    <a:pt x="4850" y="169"/>
                  </a:cubicBezTo>
                  <a:cubicBezTo>
                    <a:pt x="4840" y="69"/>
                    <a:pt x="4759" y="0"/>
                    <a:pt x="4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6645435" y="2441982"/>
              <a:ext cx="91972" cy="40215"/>
            </a:xfrm>
            <a:custGeom>
              <a:avLst/>
              <a:gdLst/>
              <a:ahLst/>
              <a:cxnLst/>
              <a:rect l="l" t="t" r="r" b="b"/>
              <a:pathLst>
                <a:path w="2566" h="1122" extrusionOk="0">
                  <a:moveTo>
                    <a:pt x="2388" y="1"/>
                  </a:moveTo>
                  <a:cubicBezTo>
                    <a:pt x="2232" y="1"/>
                    <a:pt x="1865" y="416"/>
                    <a:pt x="1315" y="509"/>
                  </a:cubicBezTo>
                  <a:cubicBezTo>
                    <a:pt x="1210" y="532"/>
                    <a:pt x="1106" y="541"/>
                    <a:pt x="1007" y="541"/>
                  </a:cubicBezTo>
                  <a:cubicBezTo>
                    <a:pt x="650" y="541"/>
                    <a:pt x="343" y="426"/>
                    <a:pt x="191" y="426"/>
                  </a:cubicBezTo>
                  <a:cubicBezTo>
                    <a:pt x="149" y="426"/>
                    <a:pt x="119" y="435"/>
                    <a:pt x="103" y="458"/>
                  </a:cubicBezTo>
                  <a:cubicBezTo>
                    <a:pt x="0" y="561"/>
                    <a:pt x="478" y="1122"/>
                    <a:pt x="1173" y="1122"/>
                  </a:cubicBezTo>
                  <a:cubicBezTo>
                    <a:pt x="1256" y="1122"/>
                    <a:pt x="1342" y="1114"/>
                    <a:pt x="1430" y="1096"/>
                  </a:cubicBezTo>
                  <a:cubicBezTo>
                    <a:pt x="2259" y="943"/>
                    <a:pt x="2566" y="75"/>
                    <a:pt x="2425" y="12"/>
                  </a:cubicBezTo>
                  <a:cubicBezTo>
                    <a:pt x="2415" y="4"/>
                    <a:pt x="2402" y="1"/>
                    <a:pt x="2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63" name="Google Shape;1163;p39"/>
          <p:cNvSpPr txBox="1">
            <a:spLocks noGrp="1"/>
          </p:cNvSpPr>
          <p:nvPr>
            <p:ph type="subTitle" idx="1"/>
          </p:nvPr>
        </p:nvSpPr>
        <p:spPr>
          <a:xfrm>
            <a:off x="9313083" y="2478662"/>
            <a:ext cx="1759323" cy="651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indent="0"/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Ê-ke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Google Shape;1163;p39">
            <a:extLst>
              <a:ext uri="{FF2B5EF4-FFF2-40B4-BE49-F238E27FC236}">
                <a16:creationId xmlns:a16="http://schemas.microsoft.com/office/drawing/2014/main" xmlns="" id="{F09B7AF8-C805-4CEF-B7C6-DB8CC53CC79C}"/>
              </a:ext>
            </a:extLst>
          </p:cNvPr>
          <p:cNvSpPr txBox="1">
            <a:spLocks/>
          </p:cNvSpPr>
          <p:nvPr/>
        </p:nvSpPr>
        <p:spPr>
          <a:xfrm>
            <a:off x="2060339" y="2079328"/>
            <a:ext cx="6161302" cy="65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8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Ê–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3AA245F-BEC4-4BF8-BF77-D1DD634A2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11" y="27266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809296C1-6456-4A4C-B394-385C07BC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930">
            <a:off x="4423338" y="2578728"/>
            <a:ext cx="3362090" cy="33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90 Derajat Laser Tingkat Tepat Sudut Pengukuran Tingkat Laser Garis  Vertikal Horizontal Infrared Tingkat untuk Ubin Dinding Alat|Level Laser| -  AliExpress">
            <a:extLst>
              <a:ext uri="{FF2B5EF4-FFF2-40B4-BE49-F238E27FC236}">
                <a16:creationId xmlns:a16="http://schemas.microsoft.com/office/drawing/2014/main" xmlns="" id="{F4E4951E-315D-466E-A4E4-03F373DA5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0811" y="4937076"/>
            <a:ext cx="2483866" cy="24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E00E4ED-123F-44B1-8010-5B76CCF31B0A}"/>
              </a:ext>
            </a:extLst>
          </p:cNvPr>
          <p:cNvSpPr/>
          <p:nvPr/>
        </p:nvSpPr>
        <p:spPr>
          <a:xfrm>
            <a:off x="6990070" y="4937077"/>
            <a:ext cx="244347" cy="102588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" grpId="0" animBg="1"/>
      <p:bldP spid="1163" grpId="0" build="p" animBg="1"/>
      <p:bldP spid="3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6"/>
          <p:cNvSpPr txBox="1">
            <a:spLocks noGrp="1"/>
          </p:cNvSpPr>
          <p:nvPr>
            <p:ph type="title"/>
          </p:nvPr>
        </p:nvSpPr>
        <p:spPr>
          <a:xfrm>
            <a:off x="3166013" y="4008371"/>
            <a:ext cx="7591200" cy="1237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sz="8000" dirty="0"/>
              <a:t>Dùng ê-ke để kiểm tra góc vuông</a:t>
            </a:r>
            <a:endParaRPr sz="8000" dirty="0"/>
          </a:p>
        </p:txBody>
      </p:sp>
      <p:sp>
        <p:nvSpPr>
          <p:cNvPr id="1013" name="Google Shape;1013;p36"/>
          <p:cNvSpPr txBox="1">
            <a:spLocks noGrp="1"/>
          </p:cNvSpPr>
          <p:nvPr>
            <p:ph type="title" idx="2"/>
          </p:nvPr>
        </p:nvSpPr>
        <p:spPr>
          <a:xfrm>
            <a:off x="5693213" y="2024758"/>
            <a:ext cx="2536800" cy="1237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grpSp>
        <p:nvGrpSpPr>
          <p:cNvPr id="1014" name="Google Shape;1014;p36"/>
          <p:cNvGrpSpPr/>
          <p:nvPr/>
        </p:nvGrpSpPr>
        <p:grpSpPr>
          <a:xfrm>
            <a:off x="10158595" y="5288949"/>
            <a:ext cx="1499110" cy="1350446"/>
            <a:chOff x="352889" y="4189519"/>
            <a:chExt cx="826958" cy="744951"/>
          </a:xfrm>
        </p:grpSpPr>
        <p:sp>
          <p:nvSpPr>
            <p:cNvPr id="1015" name="Google Shape;1015;p36"/>
            <p:cNvSpPr/>
            <p:nvPr/>
          </p:nvSpPr>
          <p:spPr>
            <a:xfrm>
              <a:off x="553679" y="4682568"/>
              <a:ext cx="89678" cy="183442"/>
            </a:xfrm>
            <a:custGeom>
              <a:avLst/>
              <a:gdLst/>
              <a:ahLst/>
              <a:cxnLst/>
              <a:rect l="l" t="t" r="r" b="b"/>
              <a:pathLst>
                <a:path w="2502" h="5118" extrusionOk="0">
                  <a:moveTo>
                    <a:pt x="2042" y="1"/>
                  </a:moveTo>
                  <a:lnTo>
                    <a:pt x="0" y="4926"/>
                  </a:lnTo>
                  <a:lnTo>
                    <a:pt x="459" y="5118"/>
                  </a:lnTo>
                  <a:lnTo>
                    <a:pt x="2501" y="192"/>
                  </a:lnTo>
                  <a:lnTo>
                    <a:pt x="20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7155" y="4852712"/>
              <a:ext cx="168818" cy="24301"/>
            </a:xfrm>
            <a:custGeom>
              <a:avLst/>
              <a:gdLst/>
              <a:ahLst/>
              <a:cxnLst/>
              <a:rect l="l" t="t" r="r" b="b"/>
              <a:pathLst>
                <a:path w="4710" h="678" extrusionOk="0">
                  <a:moveTo>
                    <a:pt x="4441" y="1"/>
                  </a:moveTo>
                  <a:lnTo>
                    <a:pt x="243" y="167"/>
                  </a:lnTo>
                  <a:cubicBezTo>
                    <a:pt x="103" y="167"/>
                    <a:pt x="1" y="282"/>
                    <a:pt x="1" y="422"/>
                  </a:cubicBezTo>
                  <a:cubicBezTo>
                    <a:pt x="1" y="562"/>
                    <a:pt x="128" y="677"/>
                    <a:pt x="269" y="677"/>
                  </a:cubicBezTo>
                  <a:lnTo>
                    <a:pt x="4454" y="511"/>
                  </a:lnTo>
                  <a:cubicBezTo>
                    <a:pt x="4594" y="511"/>
                    <a:pt x="4709" y="384"/>
                    <a:pt x="4709" y="243"/>
                  </a:cubicBezTo>
                  <a:cubicBezTo>
                    <a:pt x="4697" y="103"/>
                    <a:pt x="4582" y="1"/>
                    <a:pt x="4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68517" y="4854540"/>
              <a:ext cx="119499" cy="53405"/>
            </a:xfrm>
            <a:custGeom>
              <a:avLst/>
              <a:gdLst/>
              <a:ahLst/>
              <a:cxnLst/>
              <a:rect l="l" t="t" r="r" b="b"/>
              <a:pathLst>
                <a:path w="3334" h="1490" extrusionOk="0">
                  <a:moveTo>
                    <a:pt x="2848" y="1"/>
                  </a:moveTo>
                  <a:lnTo>
                    <a:pt x="283" y="996"/>
                  </a:lnTo>
                  <a:cubicBezTo>
                    <a:pt x="1" y="1098"/>
                    <a:pt x="109" y="1489"/>
                    <a:pt x="358" y="1489"/>
                  </a:cubicBezTo>
                  <a:cubicBezTo>
                    <a:pt x="391" y="1489"/>
                    <a:pt x="425" y="1483"/>
                    <a:pt x="462" y="1468"/>
                  </a:cubicBezTo>
                  <a:lnTo>
                    <a:pt x="3333" y="371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576547" y="4676618"/>
              <a:ext cx="86022" cy="97241"/>
            </a:xfrm>
            <a:custGeom>
              <a:avLst/>
              <a:gdLst/>
              <a:ahLst/>
              <a:cxnLst/>
              <a:rect l="l" t="t" r="r" b="b"/>
              <a:pathLst>
                <a:path w="2400" h="2713" extrusionOk="0">
                  <a:moveTo>
                    <a:pt x="804" y="1"/>
                  </a:moveTo>
                  <a:lnTo>
                    <a:pt x="179" y="1519"/>
                  </a:lnTo>
                  <a:cubicBezTo>
                    <a:pt x="0" y="1953"/>
                    <a:pt x="204" y="2464"/>
                    <a:pt x="651" y="2642"/>
                  </a:cubicBezTo>
                  <a:cubicBezTo>
                    <a:pt x="759" y="2690"/>
                    <a:pt x="872" y="2712"/>
                    <a:pt x="983" y="2712"/>
                  </a:cubicBezTo>
                  <a:cubicBezTo>
                    <a:pt x="1318" y="2712"/>
                    <a:pt x="1640" y="2509"/>
                    <a:pt x="1774" y="2183"/>
                  </a:cubicBezTo>
                  <a:lnTo>
                    <a:pt x="2399" y="66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799738" y="4191418"/>
              <a:ext cx="380110" cy="444555"/>
            </a:xfrm>
            <a:custGeom>
              <a:avLst/>
              <a:gdLst/>
              <a:ahLst/>
              <a:cxnLst/>
              <a:rect l="l" t="t" r="r" b="b"/>
              <a:pathLst>
                <a:path w="10605" h="12403" extrusionOk="0">
                  <a:moveTo>
                    <a:pt x="5149" y="0"/>
                  </a:moveTo>
                  <a:cubicBezTo>
                    <a:pt x="4781" y="0"/>
                    <a:pt x="4400" y="210"/>
                    <a:pt x="4160" y="573"/>
                  </a:cubicBezTo>
                  <a:lnTo>
                    <a:pt x="0" y="10131"/>
                  </a:lnTo>
                  <a:lnTo>
                    <a:pt x="3803" y="12402"/>
                  </a:lnTo>
                  <a:lnTo>
                    <a:pt x="10285" y="4261"/>
                  </a:lnTo>
                  <a:cubicBezTo>
                    <a:pt x="10604" y="3712"/>
                    <a:pt x="10477" y="3049"/>
                    <a:pt x="10005" y="2755"/>
                  </a:cubicBezTo>
                  <a:cubicBezTo>
                    <a:pt x="9853" y="2671"/>
                    <a:pt x="9688" y="2629"/>
                    <a:pt x="9523" y="2629"/>
                  </a:cubicBezTo>
                  <a:cubicBezTo>
                    <a:pt x="9340" y="2629"/>
                    <a:pt x="9158" y="2680"/>
                    <a:pt x="8997" y="2781"/>
                  </a:cubicBezTo>
                  <a:cubicBezTo>
                    <a:pt x="9054" y="2187"/>
                    <a:pt x="8572" y="1744"/>
                    <a:pt x="8047" y="1744"/>
                  </a:cubicBezTo>
                  <a:cubicBezTo>
                    <a:pt x="7873" y="1744"/>
                    <a:pt x="7694" y="1792"/>
                    <a:pt x="7529" y="1900"/>
                  </a:cubicBezTo>
                  <a:cubicBezTo>
                    <a:pt x="7587" y="1306"/>
                    <a:pt x="7112" y="863"/>
                    <a:pt x="6590" y="863"/>
                  </a:cubicBezTo>
                  <a:cubicBezTo>
                    <a:pt x="6418" y="863"/>
                    <a:pt x="6240" y="912"/>
                    <a:pt x="6074" y="1020"/>
                  </a:cubicBezTo>
                  <a:cubicBezTo>
                    <a:pt x="6100" y="663"/>
                    <a:pt x="5921" y="318"/>
                    <a:pt x="5615" y="127"/>
                  </a:cubicBezTo>
                  <a:cubicBezTo>
                    <a:pt x="5471" y="41"/>
                    <a:pt x="5311" y="0"/>
                    <a:pt x="5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836763" y="4266831"/>
              <a:ext cx="158316" cy="306023"/>
            </a:xfrm>
            <a:custGeom>
              <a:avLst/>
              <a:gdLst/>
              <a:ahLst/>
              <a:cxnLst/>
              <a:rect l="l" t="t" r="r" b="b"/>
              <a:pathLst>
                <a:path w="4417" h="8538" fill="none" extrusionOk="0">
                  <a:moveTo>
                    <a:pt x="4416" y="1"/>
                  </a:moveTo>
                  <a:lnTo>
                    <a:pt x="1" y="8537"/>
                  </a:lnTo>
                </a:path>
              </a:pathLst>
            </a:custGeom>
            <a:noFill/>
            <a:ln w="1600" cap="flat" cmpd="sng">
              <a:solidFill>
                <a:srgbClr val="FFFFFF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869702" y="4297942"/>
              <a:ext cx="177062" cy="294590"/>
            </a:xfrm>
            <a:custGeom>
              <a:avLst/>
              <a:gdLst/>
              <a:ahLst/>
              <a:cxnLst/>
              <a:rect l="l" t="t" r="r" b="b"/>
              <a:pathLst>
                <a:path w="4940" h="8219" fill="none" extrusionOk="0">
                  <a:moveTo>
                    <a:pt x="4939" y="0"/>
                  </a:moveTo>
                  <a:lnTo>
                    <a:pt x="1" y="8218"/>
                  </a:lnTo>
                </a:path>
              </a:pathLst>
            </a:custGeom>
            <a:noFill/>
            <a:ln w="1600" cap="flat" cmpd="sng">
              <a:solidFill>
                <a:srgbClr val="FFFFFF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902642" y="4328588"/>
              <a:ext cx="195808" cy="283586"/>
            </a:xfrm>
            <a:custGeom>
              <a:avLst/>
              <a:gdLst/>
              <a:ahLst/>
              <a:cxnLst/>
              <a:rect l="l" t="t" r="r" b="b"/>
              <a:pathLst>
                <a:path w="5463" h="7912" fill="none" extrusionOk="0">
                  <a:moveTo>
                    <a:pt x="5462" y="0"/>
                  </a:moveTo>
                  <a:lnTo>
                    <a:pt x="1" y="7912"/>
                  </a:lnTo>
                </a:path>
              </a:pathLst>
            </a:custGeom>
            <a:noFill/>
            <a:ln w="1600" cap="flat" cmpd="sng">
              <a:solidFill>
                <a:srgbClr val="FFFFFF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799738" y="4479520"/>
              <a:ext cx="182510" cy="156453"/>
            </a:xfrm>
            <a:custGeom>
              <a:avLst/>
              <a:gdLst/>
              <a:ahLst/>
              <a:cxnLst/>
              <a:rect l="l" t="t" r="r" b="b"/>
              <a:pathLst>
                <a:path w="5092" h="4365" extrusionOk="0">
                  <a:moveTo>
                    <a:pt x="919" y="0"/>
                  </a:moveTo>
                  <a:lnTo>
                    <a:pt x="0" y="2093"/>
                  </a:lnTo>
                  <a:lnTo>
                    <a:pt x="3803" y="4364"/>
                  </a:lnTo>
                  <a:lnTo>
                    <a:pt x="5092" y="2744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191919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422388" y="4287404"/>
              <a:ext cx="474806" cy="463874"/>
            </a:xfrm>
            <a:custGeom>
              <a:avLst/>
              <a:gdLst/>
              <a:ahLst/>
              <a:cxnLst/>
              <a:rect l="l" t="t" r="r" b="b"/>
              <a:pathLst>
                <a:path w="13247" h="12942" extrusionOk="0">
                  <a:moveTo>
                    <a:pt x="4888" y="1"/>
                  </a:moveTo>
                  <a:cubicBezTo>
                    <a:pt x="1073" y="1991"/>
                    <a:pt x="1" y="6955"/>
                    <a:pt x="2681" y="10337"/>
                  </a:cubicBezTo>
                  <a:cubicBezTo>
                    <a:pt x="4047" y="12070"/>
                    <a:pt x="6051" y="12941"/>
                    <a:pt x="8058" y="12941"/>
                  </a:cubicBezTo>
                  <a:cubicBezTo>
                    <a:pt x="9966" y="12941"/>
                    <a:pt x="11878" y="12153"/>
                    <a:pt x="13246" y="10566"/>
                  </a:cubicBezTo>
                  <a:cubicBezTo>
                    <a:pt x="11371" y="8193"/>
                    <a:pt x="6777" y="2400"/>
                    <a:pt x="4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466761" y="4287404"/>
              <a:ext cx="170574" cy="197277"/>
            </a:xfrm>
            <a:custGeom>
              <a:avLst/>
              <a:gdLst/>
              <a:ahLst/>
              <a:cxnLst/>
              <a:rect l="l" t="t" r="r" b="b"/>
              <a:pathLst>
                <a:path w="4759" h="5504" extrusionOk="0">
                  <a:moveTo>
                    <a:pt x="3650" y="1"/>
                  </a:moveTo>
                  <a:cubicBezTo>
                    <a:pt x="1608" y="1060"/>
                    <a:pt x="243" y="3063"/>
                    <a:pt x="1" y="5360"/>
                  </a:cubicBezTo>
                  <a:cubicBezTo>
                    <a:pt x="344" y="5458"/>
                    <a:pt x="688" y="5504"/>
                    <a:pt x="1024" y="5504"/>
                  </a:cubicBezTo>
                  <a:cubicBezTo>
                    <a:pt x="3021" y="5504"/>
                    <a:pt x="4758" y="3879"/>
                    <a:pt x="4748" y="1749"/>
                  </a:cubicBezTo>
                  <a:cubicBezTo>
                    <a:pt x="4748" y="1621"/>
                    <a:pt x="4748" y="1494"/>
                    <a:pt x="4735" y="1366"/>
                  </a:cubicBezTo>
                  <a:lnTo>
                    <a:pt x="3650" y="1"/>
                  </a:lnTo>
                  <a:close/>
                </a:path>
              </a:pathLst>
            </a:custGeom>
            <a:solidFill>
              <a:srgbClr val="191919">
                <a:alpha val="1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652461" y="4709091"/>
              <a:ext cx="90144" cy="183442"/>
            </a:xfrm>
            <a:custGeom>
              <a:avLst/>
              <a:gdLst/>
              <a:ahLst/>
              <a:cxnLst/>
              <a:rect l="l" t="t" r="r" b="b"/>
              <a:pathLst>
                <a:path w="2515" h="5118" extrusionOk="0">
                  <a:moveTo>
                    <a:pt x="2042" y="1"/>
                  </a:moveTo>
                  <a:lnTo>
                    <a:pt x="0" y="4927"/>
                  </a:lnTo>
                  <a:lnTo>
                    <a:pt x="473" y="5118"/>
                  </a:lnTo>
                  <a:lnTo>
                    <a:pt x="2514" y="192"/>
                  </a:lnTo>
                  <a:lnTo>
                    <a:pt x="20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555937" y="4879236"/>
              <a:ext cx="168818" cy="23871"/>
            </a:xfrm>
            <a:custGeom>
              <a:avLst/>
              <a:gdLst/>
              <a:ahLst/>
              <a:cxnLst/>
              <a:rect l="l" t="t" r="r" b="b"/>
              <a:pathLst>
                <a:path w="4710" h="666" extrusionOk="0">
                  <a:moveTo>
                    <a:pt x="4454" y="1"/>
                  </a:moveTo>
                  <a:lnTo>
                    <a:pt x="256" y="167"/>
                  </a:lnTo>
                  <a:cubicBezTo>
                    <a:pt x="116" y="167"/>
                    <a:pt x="1" y="282"/>
                    <a:pt x="14" y="422"/>
                  </a:cubicBezTo>
                  <a:cubicBezTo>
                    <a:pt x="14" y="555"/>
                    <a:pt x="117" y="665"/>
                    <a:pt x="248" y="665"/>
                  </a:cubicBezTo>
                  <a:cubicBezTo>
                    <a:pt x="255" y="665"/>
                    <a:pt x="262" y="665"/>
                    <a:pt x="269" y="664"/>
                  </a:cubicBezTo>
                  <a:lnTo>
                    <a:pt x="4467" y="511"/>
                  </a:lnTo>
                  <a:cubicBezTo>
                    <a:pt x="4608" y="499"/>
                    <a:pt x="4710" y="384"/>
                    <a:pt x="4710" y="243"/>
                  </a:cubicBezTo>
                  <a:cubicBezTo>
                    <a:pt x="4697" y="116"/>
                    <a:pt x="4582" y="1"/>
                    <a:pt x="4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567335" y="4881530"/>
              <a:ext cx="119463" cy="52939"/>
            </a:xfrm>
            <a:custGeom>
              <a:avLst/>
              <a:gdLst/>
              <a:ahLst/>
              <a:cxnLst/>
              <a:rect l="l" t="t" r="r" b="b"/>
              <a:pathLst>
                <a:path w="3333" h="1477" extrusionOk="0">
                  <a:moveTo>
                    <a:pt x="2848" y="1"/>
                  </a:moveTo>
                  <a:lnTo>
                    <a:pt x="283" y="983"/>
                  </a:lnTo>
                  <a:cubicBezTo>
                    <a:pt x="0" y="1085"/>
                    <a:pt x="108" y="1477"/>
                    <a:pt x="358" y="1477"/>
                  </a:cubicBezTo>
                  <a:cubicBezTo>
                    <a:pt x="390" y="1477"/>
                    <a:pt x="425" y="1470"/>
                    <a:pt x="461" y="1455"/>
                  </a:cubicBezTo>
                  <a:lnTo>
                    <a:pt x="3332" y="358"/>
                  </a:lnTo>
                  <a:lnTo>
                    <a:pt x="28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698913" y="4194321"/>
              <a:ext cx="102438" cy="81219"/>
            </a:xfrm>
            <a:custGeom>
              <a:avLst/>
              <a:gdLst/>
              <a:ahLst/>
              <a:cxnLst/>
              <a:rect l="l" t="t" r="r" b="b"/>
              <a:pathLst>
                <a:path w="2858" h="2266" extrusionOk="0">
                  <a:moveTo>
                    <a:pt x="719" y="1"/>
                  </a:moveTo>
                  <a:cubicBezTo>
                    <a:pt x="289" y="1"/>
                    <a:pt x="0" y="595"/>
                    <a:pt x="338" y="1258"/>
                  </a:cubicBezTo>
                  <a:cubicBezTo>
                    <a:pt x="580" y="1704"/>
                    <a:pt x="963" y="2049"/>
                    <a:pt x="1435" y="2266"/>
                  </a:cubicBezTo>
                  <a:cubicBezTo>
                    <a:pt x="1895" y="2049"/>
                    <a:pt x="2277" y="1704"/>
                    <a:pt x="2520" y="1258"/>
                  </a:cubicBezTo>
                  <a:cubicBezTo>
                    <a:pt x="2857" y="595"/>
                    <a:pt x="2580" y="1"/>
                    <a:pt x="2140" y="1"/>
                  </a:cubicBezTo>
                  <a:cubicBezTo>
                    <a:pt x="2114" y="1"/>
                    <a:pt x="2088" y="3"/>
                    <a:pt x="2060" y="7"/>
                  </a:cubicBezTo>
                  <a:cubicBezTo>
                    <a:pt x="1678" y="84"/>
                    <a:pt x="1422" y="594"/>
                    <a:pt x="1422" y="594"/>
                  </a:cubicBezTo>
                  <a:cubicBezTo>
                    <a:pt x="1422" y="594"/>
                    <a:pt x="1180" y="84"/>
                    <a:pt x="797" y="7"/>
                  </a:cubicBezTo>
                  <a:cubicBezTo>
                    <a:pt x="771" y="3"/>
                    <a:pt x="745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785222" y="4285361"/>
              <a:ext cx="67922" cy="53764"/>
            </a:xfrm>
            <a:custGeom>
              <a:avLst/>
              <a:gdLst/>
              <a:ahLst/>
              <a:cxnLst/>
              <a:rect l="l" t="t" r="r" b="b"/>
              <a:pathLst>
                <a:path w="1895" h="1500" extrusionOk="0">
                  <a:moveTo>
                    <a:pt x="469" y="0"/>
                  </a:moveTo>
                  <a:cubicBezTo>
                    <a:pt x="185" y="0"/>
                    <a:pt x="1" y="396"/>
                    <a:pt x="227" y="836"/>
                  </a:cubicBezTo>
                  <a:cubicBezTo>
                    <a:pt x="380" y="1130"/>
                    <a:pt x="635" y="1359"/>
                    <a:pt x="954" y="1500"/>
                  </a:cubicBezTo>
                  <a:cubicBezTo>
                    <a:pt x="1260" y="1359"/>
                    <a:pt x="1516" y="1130"/>
                    <a:pt x="1669" y="836"/>
                  </a:cubicBezTo>
                  <a:cubicBezTo>
                    <a:pt x="1895" y="396"/>
                    <a:pt x="1710" y="0"/>
                    <a:pt x="1426" y="0"/>
                  </a:cubicBezTo>
                  <a:cubicBezTo>
                    <a:pt x="1405" y="0"/>
                    <a:pt x="1384" y="2"/>
                    <a:pt x="1362" y="7"/>
                  </a:cubicBezTo>
                  <a:cubicBezTo>
                    <a:pt x="1120" y="45"/>
                    <a:pt x="954" y="390"/>
                    <a:pt x="954" y="390"/>
                  </a:cubicBezTo>
                  <a:cubicBezTo>
                    <a:pt x="954" y="390"/>
                    <a:pt x="775" y="45"/>
                    <a:pt x="533" y="7"/>
                  </a:cubicBezTo>
                  <a:cubicBezTo>
                    <a:pt x="511" y="2"/>
                    <a:pt x="490" y="0"/>
                    <a:pt x="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537658" y="4238945"/>
              <a:ext cx="460612" cy="470218"/>
            </a:xfrm>
            <a:custGeom>
              <a:avLst/>
              <a:gdLst/>
              <a:ahLst/>
              <a:cxnLst/>
              <a:rect l="l" t="t" r="r" b="b"/>
              <a:pathLst>
                <a:path w="12851" h="13119" extrusionOk="0">
                  <a:moveTo>
                    <a:pt x="2667" y="0"/>
                  </a:moveTo>
                  <a:cubicBezTo>
                    <a:pt x="2667" y="0"/>
                    <a:pt x="1" y="6317"/>
                    <a:pt x="4186" y="10770"/>
                  </a:cubicBezTo>
                  <a:cubicBezTo>
                    <a:pt x="5955" y="12665"/>
                    <a:pt x="8232" y="13119"/>
                    <a:pt x="10009" y="13119"/>
                  </a:cubicBezTo>
                  <a:cubicBezTo>
                    <a:pt x="11641" y="13119"/>
                    <a:pt x="12850" y="12735"/>
                    <a:pt x="12850" y="12735"/>
                  </a:cubicBezTo>
                  <a:lnTo>
                    <a:pt x="26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731135" y="4512424"/>
              <a:ext cx="177958" cy="71864"/>
            </a:xfrm>
            <a:custGeom>
              <a:avLst/>
              <a:gdLst/>
              <a:ahLst/>
              <a:cxnLst/>
              <a:rect l="l" t="t" r="r" b="b"/>
              <a:pathLst>
                <a:path w="4965" h="2005" extrusionOk="0">
                  <a:moveTo>
                    <a:pt x="102" y="1"/>
                  </a:moveTo>
                  <a:lnTo>
                    <a:pt x="0" y="333"/>
                  </a:lnTo>
                  <a:lnTo>
                    <a:pt x="4964" y="2004"/>
                  </a:lnTo>
                  <a:lnTo>
                    <a:pt x="4569" y="149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666655" y="4433319"/>
              <a:ext cx="179750" cy="72294"/>
            </a:xfrm>
            <a:custGeom>
              <a:avLst/>
              <a:gdLst/>
              <a:ahLst/>
              <a:cxnLst/>
              <a:rect l="l" t="t" r="r" b="b"/>
              <a:pathLst>
                <a:path w="5015" h="2017" extrusionOk="0">
                  <a:moveTo>
                    <a:pt x="115" y="0"/>
                  </a:moveTo>
                  <a:lnTo>
                    <a:pt x="0" y="332"/>
                  </a:lnTo>
                  <a:lnTo>
                    <a:pt x="5015" y="2017"/>
                  </a:lnTo>
                  <a:lnTo>
                    <a:pt x="4619" y="151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791494" y="4588374"/>
              <a:ext cx="178424" cy="71828"/>
            </a:xfrm>
            <a:custGeom>
              <a:avLst/>
              <a:gdLst/>
              <a:ahLst/>
              <a:cxnLst/>
              <a:rect l="l" t="t" r="r" b="b"/>
              <a:pathLst>
                <a:path w="4978" h="2004" extrusionOk="0">
                  <a:moveTo>
                    <a:pt x="103" y="0"/>
                  </a:moveTo>
                  <a:lnTo>
                    <a:pt x="1" y="319"/>
                  </a:lnTo>
                  <a:lnTo>
                    <a:pt x="4977" y="2004"/>
                  </a:lnTo>
                  <a:lnTo>
                    <a:pt x="4582" y="149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395399" y="4189519"/>
              <a:ext cx="268066" cy="268532"/>
            </a:xfrm>
            <a:custGeom>
              <a:avLst/>
              <a:gdLst/>
              <a:ahLst/>
              <a:cxnLst/>
              <a:rect l="l" t="t" r="r" b="b"/>
              <a:pathLst>
                <a:path w="7479" h="7492" extrusionOk="0">
                  <a:moveTo>
                    <a:pt x="3740" y="1"/>
                  </a:moveTo>
                  <a:cubicBezTo>
                    <a:pt x="1673" y="1"/>
                    <a:pt x="1" y="1685"/>
                    <a:pt x="1" y="3753"/>
                  </a:cubicBezTo>
                  <a:cubicBezTo>
                    <a:pt x="1" y="5820"/>
                    <a:pt x="1673" y="7491"/>
                    <a:pt x="3740" y="7491"/>
                  </a:cubicBezTo>
                  <a:cubicBezTo>
                    <a:pt x="5807" y="7491"/>
                    <a:pt x="7479" y="5820"/>
                    <a:pt x="7479" y="3753"/>
                  </a:cubicBezTo>
                  <a:cubicBezTo>
                    <a:pt x="7479" y="1685"/>
                    <a:pt x="5807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52889" y="4319878"/>
              <a:ext cx="81434" cy="71864"/>
            </a:xfrm>
            <a:custGeom>
              <a:avLst/>
              <a:gdLst/>
              <a:ahLst/>
              <a:cxnLst/>
              <a:rect l="l" t="t" r="r" b="b"/>
              <a:pathLst>
                <a:path w="2272" h="2005" extrusionOk="0">
                  <a:moveTo>
                    <a:pt x="0" y="1"/>
                  </a:moveTo>
                  <a:lnTo>
                    <a:pt x="1263" y="907"/>
                  </a:lnTo>
                  <a:lnTo>
                    <a:pt x="1034" y="2004"/>
                  </a:lnTo>
                  <a:lnTo>
                    <a:pt x="2272" y="5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480489" y="4277369"/>
              <a:ext cx="44409" cy="26989"/>
            </a:xfrm>
            <a:custGeom>
              <a:avLst/>
              <a:gdLst/>
              <a:ahLst/>
              <a:cxnLst/>
              <a:rect l="l" t="t" r="r" b="b"/>
              <a:pathLst>
                <a:path w="1239" h="753" fill="none" extrusionOk="0">
                  <a:moveTo>
                    <a:pt x="0" y="753"/>
                  </a:moveTo>
                  <a:cubicBezTo>
                    <a:pt x="0" y="421"/>
                    <a:pt x="192" y="0"/>
                    <a:pt x="613" y="0"/>
                  </a:cubicBezTo>
                  <a:cubicBezTo>
                    <a:pt x="1034" y="0"/>
                    <a:pt x="1238" y="472"/>
                    <a:pt x="1238" y="753"/>
                  </a:cubicBezTo>
                </a:path>
              </a:pathLst>
            </a:custGeom>
            <a:noFill/>
            <a:ln w="3500" cap="flat" cmpd="sng">
              <a:solidFill>
                <a:srgbClr val="0D4669"/>
              </a:solidFill>
              <a:prstDash val="solid"/>
              <a:miter lim="127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52889" y="4312888"/>
              <a:ext cx="94696" cy="78854"/>
            </a:xfrm>
            <a:custGeom>
              <a:avLst/>
              <a:gdLst/>
              <a:ahLst/>
              <a:cxnLst/>
              <a:rect l="l" t="t" r="r" b="b"/>
              <a:pathLst>
                <a:path w="2642" h="2200" extrusionOk="0">
                  <a:moveTo>
                    <a:pt x="1641" y="0"/>
                  </a:moveTo>
                  <a:cubicBezTo>
                    <a:pt x="1613" y="0"/>
                    <a:pt x="1585" y="2"/>
                    <a:pt x="1557" y="4"/>
                  </a:cubicBezTo>
                  <a:lnTo>
                    <a:pt x="0" y="196"/>
                  </a:lnTo>
                  <a:lnTo>
                    <a:pt x="1953" y="872"/>
                  </a:lnTo>
                  <a:lnTo>
                    <a:pt x="1034" y="2199"/>
                  </a:lnTo>
                  <a:lnTo>
                    <a:pt x="2055" y="1689"/>
                  </a:lnTo>
                  <a:cubicBezTo>
                    <a:pt x="2450" y="1497"/>
                    <a:pt x="2642" y="1038"/>
                    <a:pt x="2501" y="617"/>
                  </a:cubicBezTo>
                  <a:cubicBezTo>
                    <a:pt x="2371" y="237"/>
                    <a:pt x="2019" y="0"/>
                    <a:pt x="1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683106" y="4676618"/>
              <a:ext cx="86022" cy="97241"/>
            </a:xfrm>
            <a:custGeom>
              <a:avLst/>
              <a:gdLst/>
              <a:ahLst/>
              <a:cxnLst/>
              <a:rect l="l" t="t" r="r" b="b"/>
              <a:pathLst>
                <a:path w="2400" h="2713" extrusionOk="0">
                  <a:moveTo>
                    <a:pt x="804" y="1"/>
                  </a:moveTo>
                  <a:lnTo>
                    <a:pt x="179" y="1519"/>
                  </a:lnTo>
                  <a:cubicBezTo>
                    <a:pt x="0" y="1953"/>
                    <a:pt x="205" y="2464"/>
                    <a:pt x="651" y="2642"/>
                  </a:cubicBezTo>
                  <a:cubicBezTo>
                    <a:pt x="759" y="2690"/>
                    <a:pt x="872" y="2712"/>
                    <a:pt x="983" y="2712"/>
                  </a:cubicBezTo>
                  <a:cubicBezTo>
                    <a:pt x="1319" y="2712"/>
                    <a:pt x="1640" y="2509"/>
                    <a:pt x="1774" y="2183"/>
                  </a:cubicBezTo>
                  <a:lnTo>
                    <a:pt x="2399" y="665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0" name="Google Shape;1040;p36"/>
          <p:cNvGrpSpPr/>
          <p:nvPr/>
        </p:nvGrpSpPr>
        <p:grpSpPr>
          <a:xfrm>
            <a:off x="3181609" y="486218"/>
            <a:ext cx="1552714" cy="1538541"/>
            <a:chOff x="5227577" y="4038371"/>
            <a:chExt cx="879575" cy="871546"/>
          </a:xfrm>
        </p:grpSpPr>
        <p:sp>
          <p:nvSpPr>
            <p:cNvPr id="1041" name="Google Shape;1041;p36"/>
            <p:cNvSpPr/>
            <p:nvPr/>
          </p:nvSpPr>
          <p:spPr>
            <a:xfrm>
              <a:off x="5227577" y="4038371"/>
              <a:ext cx="879575" cy="871546"/>
            </a:xfrm>
            <a:custGeom>
              <a:avLst/>
              <a:gdLst/>
              <a:ahLst/>
              <a:cxnLst/>
              <a:rect l="l" t="t" r="r" b="b"/>
              <a:pathLst>
                <a:path w="24540" h="24316" extrusionOk="0">
                  <a:moveTo>
                    <a:pt x="13819" y="0"/>
                  </a:moveTo>
                  <a:cubicBezTo>
                    <a:pt x="13701" y="0"/>
                    <a:pt x="13583" y="63"/>
                    <a:pt x="13527" y="198"/>
                  </a:cubicBezTo>
                  <a:lnTo>
                    <a:pt x="12570" y="2368"/>
                  </a:lnTo>
                  <a:cubicBezTo>
                    <a:pt x="12512" y="2497"/>
                    <a:pt x="12388" y="2564"/>
                    <a:pt x="12267" y="2564"/>
                  </a:cubicBezTo>
                  <a:cubicBezTo>
                    <a:pt x="12149" y="2564"/>
                    <a:pt x="12033" y="2500"/>
                    <a:pt x="11983" y="2368"/>
                  </a:cubicBezTo>
                  <a:lnTo>
                    <a:pt x="11013" y="211"/>
                  </a:lnTo>
                  <a:cubicBezTo>
                    <a:pt x="10956" y="75"/>
                    <a:pt x="10837" y="12"/>
                    <a:pt x="10718" y="12"/>
                  </a:cubicBezTo>
                  <a:cubicBezTo>
                    <a:pt x="10569" y="12"/>
                    <a:pt x="10422" y="110"/>
                    <a:pt x="10401" y="288"/>
                  </a:cubicBezTo>
                  <a:lnTo>
                    <a:pt x="10018" y="2636"/>
                  </a:lnTo>
                  <a:cubicBezTo>
                    <a:pt x="9994" y="2801"/>
                    <a:pt x="9849" y="2903"/>
                    <a:pt x="9702" y="2903"/>
                  </a:cubicBezTo>
                  <a:cubicBezTo>
                    <a:pt x="9611" y="2903"/>
                    <a:pt x="9520" y="2864"/>
                    <a:pt x="9456" y="2776"/>
                  </a:cubicBezTo>
                  <a:lnTo>
                    <a:pt x="7963" y="939"/>
                  </a:lnTo>
                  <a:cubicBezTo>
                    <a:pt x="7894" y="852"/>
                    <a:pt x="7801" y="814"/>
                    <a:pt x="7709" y="814"/>
                  </a:cubicBezTo>
                  <a:cubicBezTo>
                    <a:pt x="7529" y="814"/>
                    <a:pt x="7355" y="961"/>
                    <a:pt x="7389" y="1181"/>
                  </a:cubicBezTo>
                  <a:lnTo>
                    <a:pt x="7631" y="3542"/>
                  </a:lnTo>
                  <a:cubicBezTo>
                    <a:pt x="7650" y="3748"/>
                    <a:pt x="7483" y="3899"/>
                    <a:pt x="7307" y="3899"/>
                  </a:cubicBezTo>
                  <a:cubicBezTo>
                    <a:pt x="7243" y="3899"/>
                    <a:pt x="7179" y="3879"/>
                    <a:pt x="7121" y="3835"/>
                  </a:cubicBezTo>
                  <a:lnTo>
                    <a:pt x="5207" y="2444"/>
                  </a:lnTo>
                  <a:cubicBezTo>
                    <a:pt x="5145" y="2395"/>
                    <a:pt x="5076" y="2373"/>
                    <a:pt x="5009" y="2373"/>
                  </a:cubicBezTo>
                  <a:cubicBezTo>
                    <a:pt x="4801" y="2373"/>
                    <a:pt x="4613" y="2583"/>
                    <a:pt x="4709" y="2814"/>
                  </a:cubicBezTo>
                  <a:lnTo>
                    <a:pt x="5564" y="5035"/>
                  </a:lnTo>
                  <a:cubicBezTo>
                    <a:pt x="5650" y="5248"/>
                    <a:pt x="5476" y="5470"/>
                    <a:pt x="5268" y="5470"/>
                  </a:cubicBezTo>
                  <a:cubicBezTo>
                    <a:pt x="5227" y="5470"/>
                    <a:pt x="5185" y="5462"/>
                    <a:pt x="5143" y="5443"/>
                  </a:cubicBezTo>
                  <a:lnTo>
                    <a:pt x="2936" y="4601"/>
                  </a:lnTo>
                  <a:cubicBezTo>
                    <a:pt x="2891" y="4582"/>
                    <a:pt x="2848" y="4574"/>
                    <a:pt x="2806" y="4574"/>
                  </a:cubicBezTo>
                  <a:cubicBezTo>
                    <a:pt x="2559" y="4574"/>
                    <a:pt x="2378" y="4869"/>
                    <a:pt x="2553" y="5098"/>
                  </a:cubicBezTo>
                  <a:lnTo>
                    <a:pt x="3944" y="7013"/>
                  </a:lnTo>
                  <a:cubicBezTo>
                    <a:pt x="4103" y="7221"/>
                    <a:pt x="3944" y="7524"/>
                    <a:pt x="3682" y="7524"/>
                  </a:cubicBezTo>
                  <a:cubicBezTo>
                    <a:pt x="3671" y="7524"/>
                    <a:pt x="3661" y="7524"/>
                    <a:pt x="3650" y="7523"/>
                  </a:cubicBezTo>
                  <a:lnTo>
                    <a:pt x="1289" y="7281"/>
                  </a:lnTo>
                  <a:cubicBezTo>
                    <a:pt x="1271" y="7278"/>
                    <a:pt x="1254" y="7276"/>
                    <a:pt x="1237" y="7276"/>
                  </a:cubicBezTo>
                  <a:cubicBezTo>
                    <a:pt x="952" y="7276"/>
                    <a:pt x="807" y="7661"/>
                    <a:pt x="1060" y="7842"/>
                  </a:cubicBezTo>
                  <a:lnTo>
                    <a:pt x="2897" y="9335"/>
                  </a:lnTo>
                  <a:cubicBezTo>
                    <a:pt x="3114" y="9514"/>
                    <a:pt x="3012" y="9871"/>
                    <a:pt x="2731" y="9909"/>
                  </a:cubicBezTo>
                  <a:lnTo>
                    <a:pt x="396" y="10279"/>
                  </a:lnTo>
                  <a:cubicBezTo>
                    <a:pt x="64" y="10318"/>
                    <a:pt x="1" y="10777"/>
                    <a:pt x="320" y="10905"/>
                  </a:cubicBezTo>
                  <a:lnTo>
                    <a:pt x="2476" y="11862"/>
                  </a:lnTo>
                  <a:cubicBezTo>
                    <a:pt x="2731" y="11976"/>
                    <a:pt x="2731" y="12346"/>
                    <a:pt x="2476" y="12449"/>
                  </a:cubicBezTo>
                  <a:lnTo>
                    <a:pt x="320" y="13418"/>
                  </a:lnTo>
                  <a:cubicBezTo>
                    <a:pt x="13" y="13546"/>
                    <a:pt x="64" y="13993"/>
                    <a:pt x="396" y="14031"/>
                  </a:cubicBezTo>
                  <a:lnTo>
                    <a:pt x="2731" y="14414"/>
                  </a:lnTo>
                  <a:cubicBezTo>
                    <a:pt x="3012" y="14439"/>
                    <a:pt x="3114" y="14796"/>
                    <a:pt x="2897" y="14975"/>
                  </a:cubicBezTo>
                  <a:lnTo>
                    <a:pt x="1060" y="16468"/>
                  </a:lnTo>
                  <a:cubicBezTo>
                    <a:pt x="807" y="16661"/>
                    <a:pt x="952" y="17047"/>
                    <a:pt x="1237" y="17047"/>
                  </a:cubicBezTo>
                  <a:cubicBezTo>
                    <a:pt x="1254" y="17047"/>
                    <a:pt x="1271" y="17045"/>
                    <a:pt x="1289" y="17042"/>
                  </a:cubicBezTo>
                  <a:lnTo>
                    <a:pt x="3650" y="16800"/>
                  </a:lnTo>
                  <a:cubicBezTo>
                    <a:pt x="3666" y="16798"/>
                    <a:pt x="3681" y="16797"/>
                    <a:pt x="3696" y="16797"/>
                  </a:cubicBezTo>
                  <a:cubicBezTo>
                    <a:pt x="3950" y="16797"/>
                    <a:pt x="4100" y="17093"/>
                    <a:pt x="3944" y="17310"/>
                  </a:cubicBezTo>
                  <a:lnTo>
                    <a:pt x="2553" y="19224"/>
                  </a:lnTo>
                  <a:cubicBezTo>
                    <a:pt x="2378" y="19443"/>
                    <a:pt x="2558" y="19736"/>
                    <a:pt x="2806" y="19736"/>
                  </a:cubicBezTo>
                  <a:cubicBezTo>
                    <a:pt x="2848" y="19736"/>
                    <a:pt x="2891" y="19728"/>
                    <a:pt x="2936" y="19709"/>
                  </a:cubicBezTo>
                  <a:lnTo>
                    <a:pt x="5156" y="18867"/>
                  </a:lnTo>
                  <a:cubicBezTo>
                    <a:pt x="5195" y="18851"/>
                    <a:pt x="5235" y="18844"/>
                    <a:pt x="5273" y="18844"/>
                  </a:cubicBezTo>
                  <a:cubicBezTo>
                    <a:pt x="5485" y="18844"/>
                    <a:pt x="5661" y="19062"/>
                    <a:pt x="5564" y="19288"/>
                  </a:cubicBezTo>
                  <a:lnTo>
                    <a:pt x="4722" y="21496"/>
                  </a:lnTo>
                  <a:cubicBezTo>
                    <a:pt x="4625" y="21729"/>
                    <a:pt x="4809" y="21948"/>
                    <a:pt x="5022" y="21948"/>
                  </a:cubicBezTo>
                  <a:cubicBezTo>
                    <a:pt x="5088" y="21948"/>
                    <a:pt x="5156" y="21927"/>
                    <a:pt x="5220" y="21879"/>
                  </a:cubicBezTo>
                  <a:lnTo>
                    <a:pt x="7134" y="20488"/>
                  </a:lnTo>
                  <a:cubicBezTo>
                    <a:pt x="7191" y="20444"/>
                    <a:pt x="7256" y="20424"/>
                    <a:pt x="7320" y="20424"/>
                  </a:cubicBezTo>
                  <a:cubicBezTo>
                    <a:pt x="7496" y="20424"/>
                    <a:pt x="7663" y="20575"/>
                    <a:pt x="7644" y="20781"/>
                  </a:cubicBezTo>
                  <a:lnTo>
                    <a:pt x="7402" y="23142"/>
                  </a:lnTo>
                  <a:cubicBezTo>
                    <a:pt x="7368" y="23353"/>
                    <a:pt x="7540" y="23502"/>
                    <a:pt x="7716" y="23502"/>
                  </a:cubicBezTo>
                  <a:cubicBezTo>
                    <a:pt x="7807" y="23502"/>
                    <a:pt x="7898" y="23463"/>
                    <a:pt x="7963" y="23372"/>
                  </a:cubicBezTo>
                  <a:lnTo>
                    <a:pt x="9456" y="21534"/>
                  </a:lnTo>
                  <a:cubicBezTo>
                    <a:pt x="9522" y="21454"/>
                    <a:pt x="9613" y="21417"/>
                    <a:pt x="9703" y="21417"/>
                  </a:cubicBezTo>
                  <a:cubicBezTo>
                    <a:pt x="9856" y="21417"/>
                    <a:pt x="10006" y="21523"/>
                    <a:pt x="10030" y="21700"/>
                  </a:cubicBezTo>
                  <a:lnTo>
                    <a:pt x="10401" y="24035"/>
                  </a:lnTo>
                  <a:cubicBezTo>
                    <a:pt x="10429" y="24217"/>
                    <a:pt x="10576" y="24315"/>
                    <a:pt x="10722" y="24315"/>
                  </a:cubicBezTo>
                  <a:cubicBezTo>
                    <a:pt x="10842" y="24315"/>
                    <a:pt x="10961" y="24250"/>
                    <a:pt x="11013" y="24112"/>
                  </a:cubicBezTo>
                  <a:lnTo>
                    <a:pt x="11983" y="21955"/>
                  </a:lnTo>
                  <a:cubicBezTo>
                    <a:pt x="12040" y="21828"/>
                    <a:pt x="12161" y="21764"/>
                    <a:pt x="12281" y="21764"/>
                  </a:cubicBezTo>
                  <a:cubicBezTo>
                    <a:pt x="12401" y="21764"/>
                    <a:pt x="12519" y="21828"/>
                    <a:pt x="12570" y="21955"/>
                  </a:cubicBezTo>
                  <a:lnTo>
                    <a:pt x="13540" y="24112"/>
                  </a:lnTo>
                  <a:cubicBezTo>
                    <a:pt x="13597" y="24250"/>
                    <a:pt x="13719" y="24315"/>
                    <a:pt x="13840" y="24315"/>
                  </a:cubicBezTo>
                  <a:cubicBezTo>
                    <a:pt x="13987" y="24315"/>
                    <a:pt x="14131" y="24217"/>
                    <a:pt x="14152" y="24035"/>
                  </a:cubicBezTo>
                  <a:lnTo>
                    <a:pt x="14535" y="21700"/>
                  </a:lnTo>
                  <a:cubicBezTo>
                    <a:pt x="14551" y="21523"/>
                    <a:pt x="14699" y="21417"/>
                    <a:pt x="14851" y="21417"/>
                  </a:cubicBezTo>
                  <a:cubicBezTo>
                    <a:pt x="14940" y="21417"/>
                    <a:pt x="15030" y="21454"/>
                    <a:pt x="15096" y="21534"/>
                  </a:cubicBezTo>
                  <a:lnTo>
                    <a:pt x="16589" y="23372"/>
                  </a:lnTo>
                  <a:cubicBezTo>
                    <a:pt x="16659" y="23463"/>
                    <a:pt x="16753" y="23502"/>
                    <a:pt x="16845" y="23502"/>
                  </a:cubicBezTo>
                  <a:cubicBezTo>
                    <a:pt x="17025" y="23502"/>
                    <a:pt x="17197" y="23353"/>
                    <a:pt x="17164" y="23142"/>
                  </a:cubicBezTo>
                  <a:lnTo>
                    <a:pt x="16921" y="20781"/>
                  </a:lnTo>
                  <a:cubicBezTo>
                    <a:pt x="16893" y="20575"/>
                    <a:pt x="17058" y="20424"/>
                    <a:pt x="17238" y="20424"/>
                  </a:cubicBezTo>
                  <a:cubicBezTo>
                    <a:pt x="17303" y="20424"/>
                    <a:pt x="17371" y="20444"/>
                    <a:pt x="17432" y="20488"/>
                  </a:cubicBezTo>
                  <a:lnTo>
                    <a:pt x="19346" y="21879"/>
                  </a:lnTo>
                  <a:cubicBezTo>
                    <a:pt x="19406" y="21927"/>
                    <a:pt x="19473" y="21948"/>
                    <a:pt x="19539" y="21948"/>
                  </a:cubicBezTo>
                  <a:cubicBezTo>
                    <a:pt x="19749" y="21948"/>
                    <a:pt x="19941" y="21729"/>
                    <a:pt x="19843" y="21496"/>
                  </a:cubicBezTo>
                  <a:lnTo>
                    <a:pt x="18988" y="19288"/>
                  </a:lnTo>
                  <a:cubicBezTo>
                    <a:pt x="18903" y="19064"/>
                    <a:pt x="19068" y="18840"/>
                    <a:pt x="19281" y="18840"/>
                  </a:cubicBezTo>
                  <a:cubicBezTo>
                    <a:pt x="19322" y="18840"/>
                    <a:pt x="19366" y="18848"/>
                    <a:pt x="19410" y="18867"/>
                  </a:cubicBezTo>
                  <a:lnTo>
                    <a:pt x="21617" y="19709"/>
                  </a:lnTo>
                  <a:cubicBezTo>
                    <a:pt x="21661" y="19728"/>
                    <a:pt x="21705" y="19736"/>
                    <a:pt x="21746" y="19736"/>
                  </a:cubicBezTo>
                  <a:cubicBezTo>
                    <a:pt x="21991" y="19736"/>
                    <a:pt x="22162" y="19443"/>
                    <a:pt x="21987" y="19224"/>
                  </a:cubicBezTo>
                  <a:lnTo>
                    <a:pt x="20609" y="17310"/>
                  </a:lnTo>
                  <a:cubicBezTo>
                    <a:pt x="20440" y="17093"/>
                    <a:pt x="20602" y="16797"/>
                    <a:pt x="20857" y="16797"/>
                  </a:cubicBezTo>
                  <a:cubicBezTo>
                    <a:pt x="20872" y="16797"/>
                    <a:pt x="20887" y="16798"/>
                    <a:pt x="20903" y="16800"/>
                  </a:cubicBezTo>
                  <a:lnTo>
                    <a:pt x="23251" y="17042"/>
                  </a:lnTo>
                  <a:cubicBezTo>
                    <a:pt x="23265" y="17044"/>
                    <a:pt x="23280" y="17045"/>
                    <a:pt x="23294" y="17045"/>
                  </a:cubicBezTo>
                  <a:cubicBezTo>
                    <a:pt x="23597" y="17045"/>
                    <a:pt x="23749" y="16663"/>
                    <a:pt x="23493" y="16468"/>
                  </a:cubicBezTo>
                  <a:lnTo>
                    <a:pt x="21655" y="14975"/>
                  </a:lnTo>
                  <a:cubicBezTo>
                    <a:pt x="21426" y="14796"/>
                    <a:pt x="21528" y="14439"/>
                    <a:pt x="21809" y="14401"/>
                  </a:cubicBezTo>
                  <a:lnTo>
                    <a:pt x="24157" y="14031"/>
                  </a:lnTo>
                  <a:cubicBezTo>
                    <a:pt x="24476" y="13993"/>
                    <a:pt x="24539" y="13546"/>
                    <a:pt x="24233" y="13418"/>
                  </a:cubicBezTo>
                  <a:lnTo>
                    <a:pt x="22077" y="12449"/>
                  </a:lnTo>
                  <a:cubicBezTo>
                    <a:pt x="21809" y="12334"/>
                    <a:pt x="21809" y="11964"/>
                    <a:pt x="22077" y="11862"/>
                  </a:cubicBezTo>
                  <a:lnTo>
                    <a:pt x="24220" y="10892"/>
                  </a:lnTo>
                  <a:cubicBezTo>
                    <a:pt x="24539" y="10777"/>
                    <a:pt x="24476" y="10318"/>
                    <a:pt x="24144" y="10279"/>
                  </a:cubicBezTo>
                  <a:lnTo>
                    <a:pt x="21809" y="9896"/>
                  </a:lnTo>
                  <a:cubicBezTo>
                    <a:pt x="21528" y="9858"/>
                    <a:pt x="21426" y="9501"/>
                    <a:pt x="21655" y="9322"/>
                  </a:cubicBezTo>
                  <a:lnTo>
                    <a:pt x="23493" y="7829"/>
                  </a:lnTo>
                  <a:cubicBezTo>
                    <a:pt x="23737" y="7646"/>
                    <a:pt x="23596" y="7253"/>
                    <a:pt x="23292" y="7253"/>
                  </a:cubicBezTo>
                  <a:cubicBezTo>
                    <a:pt x="23279" y="7253"/>
                    <a:pt x="23265" y="7253"/>
                    <a:pt x="23251" y="7255"/>
                  </a:cubicBezTo>
                  <a:lnTo>
                    <a:pt x="20903" y="7497"/>
                  </a:lnTo>
                  <a:cubicBezTo>
                    <a:pt x="20887" y="7500"/>
                    <a:pt x="20872" y="7501"/>
                    <a:pt x="20857" y="7501"/>
                  </a:cubicBezTo>
                  <a:cubicBezTo>
                    <a:pt x="20602" y="7501"/>
                    <a:pt x="20440" y="7204"/>
                    <a:pt x="20609" y="6987"/>
                  </a:cubicBezTo>
                  <a:lnTo>
                    <a:pt x="21987" y="5073"/>
                  </a:lnTo>
                  <a:cubicBezTo>
                    <a:pt x="22162" y="4855"/>
                    <a:pt x="21991" y="4561"/>
                    <a:pt x="21746" y="4561"/>
                  </a:cubicBezTo>
                  <a:cubicBezTo>
                    <a:pt x="21705" y="4561"/>
                    <a:pt x="21661" y="4570"/>
                    <a:pt x="21617" y="4588"/>
                  </a:cubicBezTo>
                  <a:lnTo>
                    <a:pt x="19410" y="5430"/>
                  </a:lnTo>
                  <a:cubicBezTo>
                    <a:pt x="19366" y="5449"/>
                    <a:pt x="19322" y="5458"/>
                    <a:pt x="19279" y="5458"/>
                  </a:cubicBezTo>
                  <a:cubicBezTo>
                    <a:pt x="19064" y="5458"/>
                    <a:pt x="18892" y="5235"/>
                    <a:pt x="18988" y="5022"/>
                  </a:cubicBezTo>
                  <a:lnTo>
                    <a:pt x="19831" y="2814"/>
                  </a:lnTo>
                  <a:cubicBezTo>
                    <a:pt x="19928" y="2581"/>
                    <a:pt x="19736" y="2362"/>
                    <a:pt x="19526" y="2362"/>
                  </a:cubicBezTo>
                  <a:cubicBezTo>
                    <a:pt x="19461" y="2362"/>
                    <a:pt x="19394" y="2383"/>
                    <a:pt x="19333" y="2431"/>
                  </a:cubicBezTo>
                  <a:lnTo>
                    <a:pt x="17419" y="3822"/>
                  </a:lnTo>
                  <a:cubicBezTo>
                    <a:pt x="17361" y="3866"/>
                    <a:pt x="17296" y="3886"/>
                    <a:pt x="17233" y="3886"/>
                  </a:cubicBezTo>
                  <a:cubicBezTo>
                    <a:pt x="17057" y="3886"/>
                    <a:pt x="16890" y="3735"/>
                    <a:pt x="16908" y="3529"/>
                  </a:cubicBezTo>
                  <a:lnTo>
                    <a:pt x="17151" y="1181"/>
                  </a:lnTo>
                  <a:cubicBezTo>
                    <a:pt x="17185" y="961"/>
                    <a:pt x="17011" y="809"/>
                    <a:pt x="16831" y="809"/>
                  </a:cubicBezTo>
                  <a:cubicBezTo>
                    <a:pt x="16739" y="809"/>
                    <a:pt x="16646" y="848"/>
                    <a:pt x="16577" y="939"/>
                  </a:cubicBezTo>
                  <a:lnTo>
                    <a:pt x="15084" y="2776"/>
                  </a:lnTo>
                  <a:cubicBezTo>
                    <a:pt x="15020" y="2859"/>
                    <a:pt x="14929" y="2897"/>
                    <a:pt x="14839" y="2897"/>
                  </a:cubicBezTo>
                  <a:cubicBezTo>
                    <a:pt x="14692" y="2897"/>
                    <a:pt x="14546" y="2797"/>
                    <a:pt x="14522" y="2623"/>
                  </a:cubicBezTo>
                  <a:lnTo>
                    <a:pt x="14139" y="288"/>
                  </a:lnTo>
                  <a:cubicBezTo>
                    <a:pt x="14118" y="102"/>
                    <a:pt x="13969" y="0"/>
                    <a:pt x="13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5396825" y="4203712"/>
              <a:ext cx="540648" cy="540648"/>
            </a:xfrm>
            <a:custGeom>
              <a:avLst/>
              <a:gdLst/>
              <a:ahLst/>
              <a:cxnLst/>
              <a:rect l="l" t="t" r="r" b="b"/>
              <a:pathLst>
                <a:path w="15084" h="15084" extrusionOk="0">
                  <a:moveTo>
                    <a:pt x="7542" y="1"/>
                  </a:moveTo>
                  <a:cubicBezTo>
                    <a:pt x="3382" y="1"/>
                    <a:pt x="0" y="3382"/>
                    <a:pt x="0" y="7542"/>
                  </a:cubicBezTo>
                  <a:cubicBezTo>
                    <a:pt x="0" y="11702"/>
                    <a:pt x="3382" y="15084"/>
                    <a:pt x="7542" y="15084"/>
                  </a:cubicBezTo>
                  <a:cubicBezTo>
                    <a:pt x="11714" y="15084"/>
                    <a:pt x="15083" y="11702"/>
                    <a:pt x="15083" y="7542"/>
                  </a:cubicBezTo>
                  <a:cubicBezTo>
                    <a:pt x="15083" y="3382"/>
                    <a:pt x="11714" y="1"/>
                    <a:pt x="75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5558726" y="4392100"/>
              <a:ext cx="58101" cy="45484"/>
            </a:xfrm>
            <a:custGeom>
              <a:avLst/>
              <a:gdLst/>
              <a:ahLst/>
              <a:cxnLst/>
              <a:rect l="l" t="t" r="r" b="b"/>
              <a:pathLst>
                <a:path w="1621" h="1269" extrusionOk="0">
                  <a:moveTo>
                    <a:pt x="853" y="0"/>
                  </a:moveTo>
                  <a:cubicBezTo>
                    <a:pt x="841" y="0"/>
                    <a:pt x="829" y="1"/>
                    <a:pt x="817" y="2"/>
                  </a:cubicBezTo>
                  <a:cubicBezTo>
                    <a:pt x="664" y="2"/>
                    <a:pt x="536" y="66"/>
                    <a:pt x="434" y="168"/>
                  </a:cubicBezTo>
                  <a:cubicBezTo>
                    <a:pt x="332" y="257"/>
                    <a:pt x="243" y="359"/>
                    <a:pt x="192" y="487"/>
                  </a:cubicBezTo>
                  <a:cubicBezTo>
                    <a:pt x="77" y="704"/>
                    <a:pt x="13" y="959"/>
                    <a:pt x="0" y="1214"/>
                  </a:cubicBezTo>
                  <a:cubicBezTo>
                    <a:pt x="0" y="1240"/>
                    <a:pt x="26" y="1265"/>
                    <a:pt x="51" y="1265"/>
                  </a:cubicBezTo>
                  <a:cubicBezTo>
                    <a:pt x="58" y="1267"/>
                    <a:pt x="64" y="1269"/>
                    <a:pt x="70" y="1269"/>
                  </a:cubicBezTo>
                  <a:cubicBezTo>
                    <a:pt x="98" y="1269"/>
                    <a:pt x="117" y="1246"/>
                    <a:pt x="128" y="1214"/>
                  </a:cubicBezTo>
                  <a:cubicBezTo>
                    <a:pt x="166" y="984"/>
                    <a:pt x="243" y="768"/>
                    <a:pt x="358" y="576"/>
                  </a:cubicBezTo>
                  <a:cubicBezTo>
                    <a:pt x="460" y="385"/>
                    <a:pt x="638" y="219"/>
                    <a:pt x="817" y="206"/>
                  </a:cubicBezTo>
                  <a:cubicBezTo>
                    <a:pt x="824" y="206"/>
                    <a:pt x="831" y="205"/>
                    <a:pt x="838" y="205"/>
                  </a:cubicBezTo>
                  <a:cubicBezTo>
                    <a:pt x="1020" y="205"/>
                    <a:pt x="1178" y="367"/>
                    <a:pt x="1264" y="563"/>
                  </a:cubicBezTo>
                  <a:cubicBezTo>
                    <a:pt x="1366" y="768"/>
                    <a:pt x="1442" y="997"/>
                    <a:pt x="1481" y="1214"/>
                  </a:cubicBezTo>
                  <a:cubicBezTo>
                    <a:pt x="1491" y="1246"/>
                    <a:pt x="1510" y="1269"/>
                    <a:pt x="1538" y="1269"/>
                  </a:cubicBezTo>
                  <a:cubicBezTo>
                    <a:pt x="1544" y="1269"/>
                    <a:pt x="1550" y="1267"/>
                    <a:pt x="1557" y="1265"/>
                  </a:cubicBezTo>
                  <a:cubicBezTo>
                    <a:pt x="1595" y="1265"/>
                    <a:pt x="1621" y="1240"/>
                    <a:pt x="1608" y="1201"/>
                  </a:cubicBezTo>
                  <a:cubicBezTo>
                    <a:pt x="1595" y="946"/>
                    <a:pt x="1532" y="704"/>
                    <a:pt x="1442" y="474"/>
                  </a:cubicBezTo>
                  <a:cubicBezTo>
                    <a:pt x="1378" y="359"/>
                    <a:pt x="1302" y="244"/>
                    <a:pt x="1213" y="155"/>
                  </a:cubicBezTo>
                  <a:cubicBezTo>
                    <a:pt x="1107" y="62"/>
                    <a:pt x="981" y="0"/>
                    <a:pt x="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5718333" y="4392100"/>
              <a:ext cx="57671" cy="45484"/>
            </a:xfrm>
            <a:custGeom>
              <a:avLst/>
              <a:gdLst/>
              <a:ahLst/>
              <a:cxnLst/>
              <a:rect l="l" t="t" r="r" b="b"/>
              <a:pathLst>
                <a:path w="1609" h="1269" extrusionOk="0">
                  <a:moveTo>
                    <a:pt x="844" y="0"/>
                  </a:moveTo>
                  <a:cubicBezTo>
                    <a:pt x="831" y="0"/>
                    <a:pt x="818" y="1"/>
                    <a:pt x="805" y="2"/>
                  </a:cubicBezTo>
                  <a:cubicBezTo>
                    <a:pt x="664" y="2"/>
                    <a:pt x="537" y="66"/>
                    <a:pt x="422" y="168"/>
                  </a:cubicBezTo>
                  <a:cubicBezTo>
                    <a:pt x="333" y="257"/>
                    <a:pt x="243" y="359"/>
                    <a:pt x="192" y="487"/>
                  </a:cubicBezTo>
                  <a:cubicBezTo>
                    <a:pt x="77" y="704"/>
                    <a:pt x="14" y="959"/>
                    <a:pt x="1" y="1214"/>
                  </a:cubicBezTo>
                  <a:cubicBezTo>
                    <a:pt x="1" y="1240"/>
                    <a:pt x="14" y="1265"/>
                    <a:pt x="52" y="1265"/>
                  </a:cubicBezTo>
                  <a:cubicBezTo>
                    <a:pt x="56" y="1267"/>
                    <a:pt x="61" y="1269"/>
                    <a:pt x="66" y="1269"/>
                  </a:cubicBezTo>
                  <a:cubicBezTo>
                    <a:pt x="90" y="1269"/>
                    <a:pt x="118" y="1246"/>
                    <a:pt x="128" y="1214"/>
                  </a:cubicBezTo>
                  <a:cubicBezTo>
                    <a:pt x="167" y="984"/>
                    <a:pt x="243" y="768"/>
                    <a:pt x="345" y="576"/>
                  </a:cubicBezTo>
                  <a:cubicBezTo>
                    <a:pt x="460" y="385"/>
                    <a:pt x="626" y="219"/>
                    <a:pt x="817" y="206"/>
                  </a:cubicBezTo>
                  <a:cubicBezTo>
                    <a:pt x="824" y="206"/>
                    <a:pt x="831" y="205"/>
                    <a:pt x="838" y="205"/>
                  </a:cubicBezTo>
                  <a:cubicBezTo>
                    <a:pt x="1020" y="205"/>
                    <a:pt x="1166" y="367"/>
                    <a:pt x="1264" y="563"/>
                  </a:cubicBezTo>
                  <a:cubicBezTo>
                    <a:pt x="1366" y="768"/>
                    <a:pt x="1443" y="984"/>
                    <a:pt x="1481" y="1214"/>
                  </a:cubicBezTo>
                  <a:cubicBezTo>
                    <a:pt x="1494" y="1252"/>
                    <a:pt x="1519" y="1265"/>
                    <a:pt x="1558" y="1265"/>
                  </a:cubicBezTo>
                  <a:cubicBezTo>
                    <a:pt x="1583" y="1265"/>
                    <a:pt x="1609" y="1240"/>
                    <a:pt x="1609" y="1201"/>
                  </a:cubicBezTo>
                  <a:cubicBezTo>
                    <a:pt x="1596" y="946"/>
                    <a:pt x="1532" y="704"/>
                    <a:pt x="1430" y="474"/>
                  </a:cubicBezTo>
                  <a:cubicBezTo>
                    <a:pt x="1379" y="359"/>
                    <a:pt x="1302" y="244"/>
                    <a:pt x="1213" y="155"/>
                  </a:cubicBezTo>
                  <a:cubicBezTo>
                    <a:pt x="1108" y="62"/>
                    <a:pt x="982" y="0"/>
                    <a:pt x="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5515285" y="4490775"/>
              <a:ext cx="303263" cy="51900"/>
            </a:xfrm>
            <a:custGeom>
              <a:avLst/>
              <a:gdLst/>
              <a:ahLst/>
              <a:cxnLst/>
              <a:rect l="l" t="t" r="r" b="b"/>
              <a:pathLst>
                <a:path w="8461" h="1448" extrusionOk="0">
                  <a:moveTo>
                    <a:pt x="8363" y="0"/>
                  </a:moveTo>
                  <a:cubicBezTo>
                    <a:pt x="8353" y="0"/>
                    <a:pt x="8342" y="2"/>
                    <a:pt x="8333" y="5"/>
                  </a:cubicBezTo>
                  <a:cubicBezTo>
                    <a:pt x="8167" y="95"/>
                    <a:pt x="8026" y="184"/>
                    <a:pt x="7848" y="248"/>
                  </a:cubicBezTo>
                  <a:cubicBezTo>
                    <a:pt x="7682" y="324"/>
                    <a:pt x="7516" y="414"/>
                    <a:pt x="7363" y="465"/>
                  </a:cubicBezTo>
                  <a:lnTo>
                    <a:pt x="7108" y="567"/>
                  </a:lnTo>
                  <a:lnTo>
                    <a:pt x="6853" y="656"/>
                  </a:lnTo>
                  <a:cubicBezTo>
                    <a:pt x="6687" y="733"/>
                    <a:pt x="6521" y="771"/>
                    <a:pt x="6342" y="822"/>
                  </a:cubicBezTo>
                  <a:cubicBezTo>
                    <a:pt x="5666" y="1013"/>
                    <a:pt x="4951" y="1103"/>
                    <a:pt x="4249" y="1103"/>
                  </a:cubicBezTo>
                  <a:cubicBezTo>
                    <a:pt x="3177" y="1090"/>
                    <a:pt x="2118" y="886"/>
                    <a:pt x="1123" y="477"/>
                  </a:cubicBezTo>
                  <a:cubicBezTo>
                    <a:pt x="791" y="350"/>
                    <a:pt x="472" y="197"/>
                    <a:pt x="166" y="18"/>
                  </a:cubicBezTo>
                  <a:lnTo>
                    <a:pt x="153" y="18"/>
                  </a:lnTo>
                  <a:cubicBezTo>
                    <a:pt x="135" y="9"/>
                    <a:pt x="119" y="5"/>
                    <a:pt x="104" y="5"/>
                  </a:cubicBezTo>
                  <a:cubicBezTo>
                    <a:pt x="77" y="5"/>
                    <a:pt x="55" y="19"/>
                    <a:pt x="38" y="43"/>
                  </a:cubicBezTo>
                  <a:cubicBezTo>
                    <a:pt x="0" y="82"/>
                    <a:pt x="13" y="133"/>
                    <a:pt x="51" y="158"/>
                  </a:cubicBezTo>
                  <a:cubicBezTo>
                    <a:pt x="664" y="579"/>
                    <a:pt x="1327" y="898"/>
                    <a:pt x="2042" y="1115"/>
                  </a:cubicBezTo>
                  <a:cubicBezTo>
                    <a:pt x="2756" y="1332"/>
                    <a:pt x="3496" y="1447"/>
                    <a:pt x="4237" y="1447"/>
                  </a:cubicBezTo>
                  <a:cubicBezTo>
                    <a:pt x="4977" y="1447"/>
                    <a:pt x="5717" y="1345"/>
                    <a:pt x="6431" y="1115"/>
                  </a:cubicBezTo>
                  <a:cubicBezTo>
                    <a:pt x="6597" y="1052"/>
                    <a:pt x="6776" y="1001"/>
                    <a:pt x="6955" y="924"/>
                  </a:cubicBezTo>
                  <a:lnTo>
                    <a:pt x="7210" y="822"/>
                  </a:lnTo>
                  <a:lnTo>
                    <a:pt x="7452" y="707"/>
                  </a:lnTo>
                  <a:cubicBezTo>
                    <a:pt x="7784" y="541"/>
                    <a:pt x="8103" y="362"/>
                    <a:pt x="8409" y="158"/>
                  </a:cubicBezTo>
                  <a:cubicBezTo>
                    <a:pt x="8448" y="133"/>
                    <a:pt x="8460" y="82"/>
                    <a:pt x="8448" y="43"/>
                  </a:cubicBezTo>
                  <a:cubicBezTo>
                    <a:pt x="8428" y="15"/>
                    <a:pt x="8395" y="0"/>
                    <a:pt x="8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5469514" y="4441563"/>
              <a:ext cx="81004" cy="62223"/>
            </a:xfrm>
            <a:custGeom>
              <a:avLst/>
              <a:gdLst/>
              <a:ahLst/>
              <a:cxnLst/>
              <a:rect l="l" t="t" r="r" b="b"/>
              <a:pathLst>
                <a:path w="2260" h="1736" extrusionOk="0">
                  <a:moveTo>
                    <a:pt x="1124" y="0"/>
                  </a:moveTo>
                  <a:cubicBezTo>
                    <a:pt x="499" y="0"/>
                    <a:pt x="1" y="383"/>
                    <a:pt x="1" y="868"/>
                  </a:cubicBezTo>
                  <a:cubicBezTo>
                    <a:pt x="1" y="1340"/>
                    <a:pt x="499" y="1735"/>
                    <a:pt x="1124" y="1735"/>
                  </a:cubicBezTo>
                  <a:cubicBezTo>
                    <a:pt x="1749" y="1735"/>
                    <a:pt x="2260" y="1340"/>
                    <a:pt x="2260" y="868"/>
                  </a:cubicBezTo>
                  <a:cubicBezTo>
                    <a:pt x="2260" y="383"/>
                    <a:pt x="1749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5784211" y="4441563"/>
              <a:ext cx="80968" cy="62223"/>
            </a:xfrm>
            <a:custGeom>
              <a:avLst/>
              <a:gdLst/>
              <a:ahLst/>
              <a:cxnLst/>
              <a:rect l="l" t="t" r="r" b="b"/>
              <a:pathLst>
                <a:path w="2259" h="1736" extrusionOk="0">
                  <a:moveTo>
                    <a:pt x="1136" y="0"/>
                  </a:moveTo>
                  <a:cubicBezTo>
                    <a:pt x="511" y="0"/>
                    <a:pt x="0" y="383"/>
                    <a:pt x="0" y="868"/>
                  </a:cubicBezTo>
                  <a:cubicBezTo>
                    <a:pt x="0" y="1340"/>
                    <a:pt x="511" y="1735"/>
                    <a:pt x="1136" y="1735"/>
                  </a:cubicBezTo>
                  <a:cubicBezTo>
                    <a:pt x="1761" y="1735"/>
                    <a:pt x="2259" y="1340"/>
                    <a:pt x="2259" y="868"/>
                  </a:cubicBezTo>
                  <a:cubicBezTo>
                    <a:pt x="2259" y="383"/>
                    <a:pt x="1761" y="0"/>
                    <a:pt x="1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195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ndergarten Sight Word Sentences &amp; Games by Slidesgo">
  <a:themeElements>
    <a:clrScheme name="Simple Light">
      <a:dk1>
        <a:srgbClr val="87E2D4"/>
      </a:dk1>
      <a:lt1>
        <a:srgbClr val="2BAAB5"/>
      </a:lt1>
      <a:dk2>
        <a:srgbClr val="FBF8F8"/>
      </a:dk2>
      <a:lt2>
        <a:srgbClr val="FFD575"/>
      </a:lt2>
      <a:accent1>
        <a:srgbClr val="FDB258"/>
      </a:accent1>
      <a:accent2>
        <a:srgbClr val="F76B00"/>
      </a:accent2>
      <a:accent3>
        <a:srgbClr val="F28983"/>
      </a:accent3>
      <a:accent4>
        <a:srgbClr val="EE443A"/>
      </a:accent4>
      <a:accent5>
        <a:srgbClr val="2EB35D"/>
      </a:accent5>
      <a:accent6>
        <a:srgbClr val="19191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666</Words>
  <Application>Microsoft Office PowerPoint</Application>
  <PresentationFormat>Custom</PresentationFormat>
  <Paragraphs>169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Patrick Hand</vt:lpstr>
      <vt:lpstr>Arial</vt:lpstr>
      <vt:lpstr>HP001 4 hàng</vt:lpstr>
      <vt:lpstr>Times New Roman</vt:lpstr>
      <vt:lpstr>Bebas Neue</vt:lpstr>
      <vt:lpstr>Nunito</vt:lpstr>
      <vt:lpstr>宋体</vt:lpstr>
      <vt:lpstr>Kindergarten Sight Word Sentences &amp; Games by Slidesgo</vt:lpstr>
      <vt:lpstr>3_Default Design</vt:lpstr>
      <vt:lpstr>Góc vuông Góc không vuông</vt:lpstr>
      <vt:lpstr>PowerPoint Presentation</vt:lpstr>
      <vt:lpstr>Làm quen với góc</vt:lpstr>
      <vt:lpstr>Quan sát các đồng hồ sau:</vt:lpstr>
      <vt:lpstr>Góc vuông Góc không vuông</vt:lpstr>
      <vt:lpstr>Góc vuông, góc không vuông</vt:lpstr>
      <vt:lpstr>Giới thiệu Ê ke</vt:lpstr>
      <vt:lpstr>Giới thiệu Ê-ke</vt:lpstr>
      <vt:lpstr>Dùng ê-ke để kiểm tra góc vuông</vt:lpstr>
      <vt:lpstr>Góc vuông, góc không vuông</vt:lpstr>
      <vt:lpstr>Cách dùng ê-ke để kiểm tra góc vuông</vt:lpstr>
      <vt:lpstr>LUYỆN TẬP</vt:lpstr>
      <vt:lpstr>Bài 1: </vt:lpstr>
      <vt:lpstr>Bài 1: </vt:lpstr>
      <vt:lpstr>Bài 1: </vt:lpstr>
      <vt:lpstr>Bài 2: </vt:lpstr>
      <vt:lpstr>Bài 2: </vt:lpstr>
      <vt:lpstr>Bài 2: </vt:lpstr>
      <vt:lpstr>Bài 2: </vt:lpstr>
      <vt:lpstr>Bài 3: </vt:lpstr>
      <vt:lpstr>Chào tạm biệt  các con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học 3</dc:title>
  <dc:creator>ADMIN</dc:creator>
  <cp:lastModifiedBy>Admin</cp:lastModifiedBy>
  <cp:revision>14</cp:revision>
  <dcterms:modified xsi:type="dcterms:W3CDTF">2021-11-01T14:39:27Z</dcterms:modified>
</cp:coreProperties>
</file>