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9"/>
  </p:notesMasterIdLst>
  <p:sldIdLst>
    <p:sldId id="470" r:id="rId11"/>
    <p:sldId id="352" r:id="rId12"/>
    <p:sldId id="494" r:id="rId13"/>
    <p:sldId id="495" r:id="rId14"/>
    <p:sldId id="496" r:id="rId15"/>
    <p:sldId id="497" r:id="rId16"/>
    <p:sldId id="499" r:id="rId17"/>
    <p:sldId id="297" r:id="rId18"/>
  </p:sldIdLst>
  <p:sldSz cx="12190413" cy="68595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B74"/>
    <a:srgbClr val="83B085"/>
    <a:srgbClr val="E66444"/>
    <a:srgbClr val="A16B1B"/>
    <a:srgbClr val="684511"/>
    <a:srgbClr val="89A751"/>
    <a:srgbClr val="392620"/>
    <a:srgbClr val="B64434"/>
    <a:srgbClr val="FE782D"/>
    <a:srgbClr val="329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63" d="100"/>
          <a:sy n="63" d="100"/>
        </p:scale>
        <p:origin x="892" y="6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88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2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10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3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4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18/8/2021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E52BE8-559D-4C79-98C5-FE6F27032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BE30E401-1E2F-4BCE-B42D-6A1B4FF5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640" y="1107658"/>
            <a:ext cx="2321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665E0BF-7DEA-4512-BFDB-29F41417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939" y="2404674"/>
            <a:ext cx="68105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có ba chữ số (có nhớ một lần)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>
            <a:extLst>
              <a:ext uri="{FF2B5EF4-FFF2-40B4-BE49-F238E27FC236}">
                <a16:creationId xmlns:a16="http://schemas.microsoft.com/office/drawing/2014/main" id="{CEB49759-F722-4BBD-9A2E-FFBB7328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430" y="377075"/>
            <a:ext cx="337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435 + 127 = ?</a:t>
            </a:r>
          </a:p>
        </p:txBody>
      </p:sp>
      <p:grpSp>
        <p:nvGrpSpPr>
          <p:cNvPr id="35" name="Group 18">
            <a:extLst>
              <a:ext uri="{FF2B5EF4-FFF2-40B4-BE49-F238E27FC236}">
                <a16:creationId xmlns:a16="http://schemas.microsoft.com/office/drawing/2014/main" id="{AC6810A0-BD91-456E-8CF7-E2F340803727}"/>
              </a:ext>
            </a:extLst>
          </p:cNvPr>
          <p:cNvGrpSpPr>
            <a:grpSpLocks/>
          </p:cNvGrpSpPr>
          <p:nvPr/>
        </p:nvGrpSpPr>
        <p:grpSpPr bwMode="auto">
          <a:xfrm>
            <a:off x="1061004" y="946943"/>
            <a:ext cx="1794669" cy="1077913"/>
            <a:chOff x="96" y="1245"/>
            <a:chExt cx="816" cy="679"/>
          </a:xfrm>
        </p:grpSpPr>
        <p:sp>
          <p:nvSpPr>
            <p:cNvPr id="36" name="Text Box 16">
              <a:extLst>
                <a:ext uri="{FF2B5EF4-FFF2-40B4-BE49-F238E27FC236}">
                  <a16:creationId xmlns:a16="http://schemas.microsoft.com/office/drawing/2014/main" id="{4AB5958F-A9CA-4871-940A-A49F92DA3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245"/>
              <a:ext cx="8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435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127</a:t>
              </a:r>
            </a:p>
          </p:txBody>
        </p:sp>
        <p:sp>
          <p:nvSpPr>
            <p:cNvPr id="37" name="Text Box 17">
              <a:extLst>
                <a:ext uri="{FF2B5EF4-FFF2-40B4-BE49-F238E27FC236}">
                  <a16:creationId xmlns:a16="http://schemas.microsoft.com/office/drawing/2014/main" id="{EB9F3542-E9D9-4A1B-BB8F-DC9752AC8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" y="1465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8" name="Text Box 20">
            <a:extLst>
              <a:ext uri="{FF2B5EF4-FFF2-40B4-BE49-F238E27FC236}">
                <a16:creationId xmlns:a16="http://schemas.microsoft.com/office/drawing/2014/main" id="{7FC0C725-0AEA-4213-955B-77712DB3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2011680"/>
            <a:ext cx="3167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C7A0D2EE-B5C9-462F-B2AE-CCFC5BB47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910" y="2011680"/>
            <a:ext cx="3167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Text Box 27">
            <a:extLst>
              <a:ext uri="{FF2B5EF4-FFF2-40B4-BE49-F238E27FC236}">
                <a16:creationId xmlns:a16="http://schemas.microsoft.com/office/drawing/2014/main" id="{9AEFAC95-BD14-4CE0-A4F1-2E8ADEB368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26882" y="2011680"/>
            <a:ext cx="422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16470FA6-35D0-4F8C-A4D0-3A0A843E4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560" y="809873"/>
            <a:ext cx="6664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cộng 7 bằng 12, viết 2 nhớ 1.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id="{51C1FE82-0CB6-4A2B-B278-2B0CC2BA7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560" y="1394648"/>
            <a:ext cx="7726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cộng 2 bằng 5, thêm 1 bằng 6, viết 6. </a:t>
            </a:r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E84C3C38-AF2E-43D3-A967-36BAEE17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560" y="206307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4 cộng 1 bằng 5,  viết 5. 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E3FBD211-3756-473C-BBAB-ACC91743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27" y="2644791"/>
            <a:ext cx="4109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 + 127 = 562</a:t>
            </a:r>
          </a:p>
        </p:txBody>
      </p:sp>
      <p:sp>
        <p:nvSpPr>
          <p:cNvPr id="48" name="Text Box 29">
            <a:extLst>
              <a:ext uri="{FF2B5EF4-FFF2-40B4-BE49-F238E27FC236}">
                <a16:creationId xmlns:a16="http://schemas.microsoft.com/office/drawing/2014/main" id="{5FEE64A6-7473-47FE-BDFC-F822351AA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20" y="3351937"/>
            <a:ext cx="3388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256 + 162 = ?</a:t>
            </a: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55F1B9CE-7CBB-470C-B297-36CB1A20061F}"/>
              </a:ext>
            </a:extLst>
          </p:cNvPr>
          <p:cNvGrpSpPr>
            <a:grpSpLocks/>
          </p:cNvGrpSpPr>
          <p:nvPr/>
        </p:nvGrpSpPr>
        <p:grpSpPr bwMode="auto">
          <a:xfrm>
            <a:off x="1054518" y="3850986"/>
            <a:ext cx="1729475" cy="1077913"/>
            <a:chOff x="181" y="1818"/>
            <a:chExt cx="784" cy="679"/>
          </a:xfrm>
        </p:grpSpPr>
        <p:sp>
          <p:nvSpPr>
            <p:cNvPr id="50" name="Text Box 31">
              <a:extLst>
                <a:ext uri="{FF2B5EF4-FFF2-40B4-BE49-F238E27FC236}">
                  <a16:creationId xmlns:a16="http://schemas.microsoft.com/office/drawing/2014/main" id="{CEFD5EA2-5B2E-4E97-A9F0-531E7814F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1818"/>
              <a:ext cx="78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256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162</a:t>
              </a:r>
            </a:p>
          </p:txBody>
        </p:sp>
        <p:sp>
          <p:nvSpPr>
            <p:cNvPr id="51" name="Text Box 32">
              <a:extLst>
                <a:ext uri="{FF2B5EF4-FFF2-40B4-BE49-F238E27FC236}">
                  <a16:creationId xmlns:a16="http://schemas.microsoft.com/office/drawing/2014/main" id="{77D70B62-A5AA-4E8D-829C-FDADD00C5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35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52" name="Text Box 21">
            <a:extLst>
              <a:ext uri="{FF2B5EF4-FFF2-40B4-BE49-F238E27FC236}">
                <a16:creationId xmlns:a16="http://schemas.microsoft.com/office/drawing/2014/main" id="{24E7CA88-64EF-4BA7-ACCD-9C9495726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629" y="4906963"/>
            <a:ext cx="3176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D1C4174A-C134-46BE-863A-EC1AF72E7F4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57094" y="4911090"/>
            <a:ext cx="423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Text Box 23">
            <a:extLst>
              <a:ext uri="{FF2B5EF4-FFF2-40B4-BE49-F238E27FC236}">
                <a16:creationId xmlns:a16="http://schemas.microsoft.com/office/drawing/2014/main" id="{45AF5612-CA34-4DBA-BE07-2402F66CB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577" y="4906963"/>
            <a:ext cx="3176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 Box 33">
            <a:extLst>
              <a:ext uri="{FF2B5EF4-FFF2-40B4-BE49-F238E27FC236}">
                <a16:creationId xmlns:a16="http://schemas.microsoft.com/office/drawing/2014/main" id="{2D5A1E4F-BB97-4F6E-965F-97059236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878" y="3626616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cộng 2 bằng 8, viết 8.</a:t>
            </a:r>
          </a:p>
        </p:txBody>
      </p:sp>
      <p:sp>
        <p:nvSpPr>
          <p:cNvPr id="56" name="Text Box 34">
            <a:extLst>
              <a:ext uri="{FF2B5EF4-FFF2-40B4-BE49-F238E27FC236}">
                <a16:creationId xmlns:a16="http://schemas.microsoft.com/office/drawing/2014/main" id="{C30A53DD-DB82-49DA-A472-66048BD66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878" y="4178555"/>
            <a:ext cx="6008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cộng 6 bằng 11, viết 1 nhớ 1.</a:t>
            </a:r>
          </a:p>
        </p:txBody>
      </p:sp>
      <p:sp>
        <p:nvSpPr>
          <p:cNvPr id="57" name="Text Box 35">
            <a:extLst>
              <a:ext uri="{FF2B5EF4-FFF2-40B4-BE49-F238E27FC236}">
                <a16:creationId xmlns:a16="http://schemas.microsoft.com/office/drawing/2014/main" id="{B3CF5EE5-B2EA-4DAD-AFD2-1BF14C4D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198" y="4846983"/>
            <a:ext cx="6905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cộng 1 bằng 3, thêm 1 bằng 4, viết 4. </a:t>
            </a:r>
          </a:p>
        </p:txBody>
      </p:sp>
      <p:sp>
        <p:nvSpPr>
          <p:cNvPr id="58" name="Text Box 36">
            <a:extLst>
              <a:ext uri="{FF2B5EF4-FFF2-40B4-BE49-F238E27FC236}">
                <a16:creationId xmlns:a16="http://schemas.microsoft.com/office/drawing/2014/main" id="{B6539611-CFEE-4565-8E86-36674D09E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518" y="556911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+ 162 = 418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1">
            <a:extLst>
              <a:ext uri="{FF2B5EF4-FFF2-40B4-BE49-F238E27FC236}">
                <a16:creationId xmlns:a16="http://schemas.microsoft.com/office/drawing/2014/main" id="{44C3D569-8B28-421B-9C30-86DF87D305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4555" y="923292"/>
            <a:ext cx="2148205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</a:t>
            </a:r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2994D8C3-C8F8-49A0-91AA-74E8199DD93D}"/>
              </a:ext>
            </a:extLst>
          </p:cNvPr>
          <p:cNvGrpSpPr>
            <a:grpSpLocks/>
          </p:cNvGrpSpPr>
          <p:nvPr/>
        </p:nvGrpSpPr>
        <p:grpSpPr bwMode="auto">
          <a:xfrm>
            <a:off x="113254" y="2100901"/>
            <a:ext cx="1915160" cy="2308227"/>
            <a:chOff x="192" y="1872"/>
            <a:chExt cx="816" cy="1454"/>
          </a:xfrm>
        </p:grpSpPr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0C976F9A-5B7A-488D-B061-1904523E9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256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</a:t>
              </a:r>
            </a:p>
          </p:txBody>
        </p:sp>
        <p:sp>
          <p:nvSpPr>
            <p:cNvPr id="36" name="Text Box 16">
              <a:extLst>
                <a:ext uri="{FF2B5EF4-FFF2-40B4-BE49-F238E27FC236}">
                  <a16:creationId xmlns:a16="http://schemas.microsoft.com/office/drawing/2014/main" id="{F44762CB-441A-4EC7-9553-C6B7055D4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71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37" name="Group 28">
            <a:extLst>
              <a:ext uri="{FF2B5EF4-FFF2-40B4-BE49-F238E27FC236}">
                <a16:creationId xmlns:a16="http://schemas.microsoft.com/office/drawing/2014/main" id="{AA2E42B7-BE06-4A71-8002-B13433795E86}"/>
              </a:ext>
            </a:extLst>
          </p:cNvPr>
          <p:cNvGrpSpPr>
            <a:grpSpLocks/>
          </p:cNvGrpSpPr>
          <p:nvPr/>
        </p:nvGrpSpPr>
        <p:grpSpPr bwMode="auto">
          <a:xfrm>
            <a:off x="2662874" y="2090740"/>
            <a:ext cx="1915160" cy="2308227"/>
            <a:chOff x="192" y="1872"/>
            <a:chExt cx="816" cy="1454"/>
          </a:xfrm>
        </p:grpSpPr>
        <p:sp>
          <p:nvSpPr>
            <p:cNvPr id="38" name="Text Box 29">
              <a:extLst>
                <a:ext uri="{FF2B5EF4-FFF2-40B4-BE49-F238E27FC236}">
                  <a16:creationId xmlns:a16="http://schemas.microsoft.com/office/drawing/2014/main" id="{3A28F360-6C37-4483-93BB-4679FB2B2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417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168</a:t>
              </a:r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72DFA1C5-C4CB-408C-9E5E-31671448A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0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0" name="Group 31">
            <a:extLst>
              <a:ext uri="{FF2B5EF4-FFF2-40B4-BE49-F238E27FC236}">
                <a16:creationId xmlns:a16="http://schemas.microsoft.com/office/drawing/2014/main" id="{E959C4EC-09BF-482F-996F-1784679DE486}"/>
              </a:ext>
            </a:extLst>
          </p:cNvPr>
          <p:cNvGrpSpPr>
            <a:grpSpLocks/>
          </p:cNvGrpSpPr>
          <p:nvPr/>
        </p:nvGrpSpPr>
        <p:grpSpPr bwMode="auto">
          <a:xfrm>
            <a:off x="5077575" y="2068201"/>
            <a:ext cx="1915160" cy="2308227"/>
            <a:chOff x="192" y="1872"/>
            <a:chExt cx="816" cy="1454"/>
          </a:xfrm>
        </p:grpSpPr>
        <p:sp>
          <p:nvSpPr>
            <p:cNvPr id="41" name="Text Box 32">
              <a:extLst>
                <a:ext uri="{FF2B5EF4-FFF2-40B4-BE49-F238E27FC236}">
                  <a16:creationId xmlns:a16="http://schemas.microsoft.com/office/drawing/2014/main" id="{6FAE4AA8-399F-42DC-A1FB-DF11622AB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555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209</a:t>
              </a:r>
            </a:p>
          </p:txBody>
        </p:sp>
        <p:sp>
          <p:nvSpPr>
            <p:cNvPr id="42" name="Text Box 33">
              <a:extLst>
                <a:ext uri="{FF2B5EF4-FFF2-40B4-BE49-F238E27FC236}">
                  <a16:creationId xmlns:a16="http://schemas.microsoft.com/office/drawing/2014/main" id="{080FF32F-77B0-48D9-8EAA-21D9B9EDD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3" name="Group 31">
            <a:extLst>
              <a:ext uri="{FF2B5EF4-FFF2-40B4-BE49-F238E27FC236}">
                <a16:creationId xmlns:a16="http://schemas.microsoft.com/office/drawing/2014/main" id="{EF03D575-5EA7-4838-BF40-7B912D0EE509}"/>
              </a:ext>
            </a:extLst>
          </p:cNvPr>
          <p:cNvGrpSpPr>
            <a:grpSpLocks/>
          </p:cNvGrpSpPr>
          <p:nvPr/>
        </p:nvGrpSpPr>
        <p:grpSpPr bwMode="auto">
          <a:xfrm>
            <a:off x="7428661" y="2068200"/>
            <a:ext cx="1915160" cy="1200151"/>
            <a:chOff x="192" y="1872"/>
            <a:chExt cx="816" cy="756"/>
          </a:xfrm>
        </p:grpSpPr>
        <p:sp>
          <p:nvSpPr>
            <p:cNvPr id="44" name="Text Box 32">
              <a:extLst>
                <a:ext uri="{FF2B5EF4-FFF2-40B4-BE49-F238E27FC236}">
                  <a16:creationId xmlns:a16="http://schemas.microsoft.com/office/drawing/2014/main" id="{7234BCF3-2851-4C52-866A-740A8478C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146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214</a:t>
              </a: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831B4E83-C96D-44EE-AA81-A677D3B1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6" name="Group 31">
            <a:extLst>
              <a:ext uri="{FF2B5EF4-FFF2-40B4-BE49-F238E27FC236}">
                <a16:creationId xmlns:a16="http://schemas.microsoft.com/office/drawing/2014/main" id="{1DFD895F-39A6-4D2D-923B-4A0115096593}"/>
              </a:ext>
            </a:extLst>
          </p:cNvPr>
          <p:cNvGrpSpPr>
            <a:grpSpLocks/>
          </p:cNvGrpSpPr>
          <p:nvPr/>
        </p:nvGrpSpPr>
        <p:grpSpPr bwMode="auto">
          <a:xfrm>
            <a:off x="9459167" y="2019621"/>
            <a:ext cx="1915160" cy="1200151"/>
            <a:chOff x="192" y="1872"/>
            <a:chExt cx="816" cy="756"/>
          </a:xfrm>
        </p:grpSpPr>
        <p:sp>
          <p:nvSpPr>
            <p:cNvPr id="47" name="Text Box 32">
              <a:extLst>
                <a:ext uri="{FF2B5EF4-FFF2-40B4-BE49-F238E27FC236}">
                  <a16:creationId xmlns:a16="http://schemas.microsoft.com/office/drawing/2014/main" id="{B9AFB28E-D8EB-40B2-845A-7BB0DF52B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227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337</a:t>
              </a:r>
            </a:p>
          </p:txBody>
        </p:sp>
        <p:sp>
          <p:nvSpPr>
            <p:cNvPr id="48" name="Text Box 33">
              <a:extLst>
                <a:ext uri="{FF2B5EF4-FFF2-40B4-BE49-F238E27FC236}">
                  <a16:creationId xmlns:a16="http://schemas.microsoft.com/office/drawing/2014/main" id="{AA27BCA4-DF56-4E1B-A39D-D0D66590F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49" name="Text Box 64">
            <a:extLst>
              <a:ext uri="{FF2B5EF4-FFF2-40B4-BE49-F238E27FC236}">
                <a16:creationId xmlns:a16="http://schemas.microsoft.com/office/drawing/2014/main" id="{9C52005D-A83B-4C9A-A1D5-64C1C05E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3268351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</a:p>
        </p:txBody>
      </p:sp>
      <p:sp>
        <p:nvSpPr>
          <p:cNvPr id="50" name="Text Box 65">
            <a:extLst>
              <a:ext uri="{FF2B5EF4-FFF2-40B4-BE49-F238E27FC236}">
                <a16:creationId xmlns:a16="http://schemas.microsoft.com/office/drawing/2014/main" id="{B4AB9827-B341-444B-B589-C52808772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00" y="3257243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</a:p>
        </p:txBody>
      </p:sp>
      <p:sp>
        <p:nvSpPr>
          <p:cNvPr id="51" name="Text Box 66">
            <a:extLst>
              <a:ext uri="{FF2B5EF4-FFF2-40B4-BE49-F238E27FC236}">
                <a16:creationId xmlns:a16="http://schemas.microsoft.com/office/drawing/2014/main" id="{755E97E7-74B1-40EF-AE1F-4BA657213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642" y="3277563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764</a:t>
            </a:r>
          </a:p>
        </p:txBody>
      </p:sp>
      <p:sp>
        <p:nvSpPr>
          <p:cNvPr id="52" name="Text Box 66">
            <a:extLst>
              <a:ext uri="{FF2B5EF4-FFF2-40B4-BE49-F238E27FC236}">
                <a16:creationId xmlns:a16="http://schemas.microsoft.com/office/drawing/2014/main" id="{412B2BB3-E541-4D36-8331-2778FAE7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242" y="3232637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53" name="Text Box 66">
            <a:extLst>
              <a:ext uri="{FF2B5EF4-FFF2-40B4-BE49-F238E27FC236}">
                <a16:creationId xmlns:a16="http://schemas.microsoft.com/office/drawing/2014/main" id="{BFE569C6-B75B-498F-B69A-1894CED4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242" y="3211127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</a:t>
            </a:r>
          </a:p>
        </p:txBody>
      </p:sp>
    </p:spTree>
    <p:extLst>
      <p:ext uri="{BB962C8B-B14F-4D97-AF65-F5344CB8AC3E}">
        <p14:creationId xmlns:p14="http://schemas.microsoft.com/office/powerpoint/2010/main" val="34413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1">
            <a:extLst>
              <a:ext uri="{FF2B5EF4-FFF2-40B4-BE49-F238E27FC236}">
                <a16:creationId xmlns:a16="http://schemas.microsoft.com/office/drawing/2014/main" id="{43C35B25-48B8-45BE-B525-2E69F01209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675" y="882652"/>
            <a:ext cx="2148205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2: Tính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id="{868B124D-6432-47A4-9103-8B638BFD73D2}"/>
              </a:ext>
            </a:extLst>
          </p:cNvPr>
          <p:cNvGrpSpPr>
            <a:grpSpLocks/>
          </p:cNvGrpSpPr>
          <p:nvPr/>
        </p:nvGrpSpPr>
        <p:grpSpPr bwMode="auto">
          <a:xfrm>
            <a:off x="113254" y="2100901"/>
            <a:ext cx="1915160" cy="1200151"/>
            <a:chOff x="192" y="1872"/>
            <a:chExt cx="816" cy="756"/>
          </a:xfrm>
        </p:grpSpPr>
        <p:sp>
          <p:nvSpPr>
            <p:cNvPr id="45" name="Text Box 15">
              <a:extLst>
                <a:ext uri="{FF2B5EF4-FFF2-40B4-BE49-F238E27FC236}">
                  <a16:creationId xmlns:a16="http://schemas.microsoft.com/office/drawing/2014/main" id="{B86F3682-54AB-4AC3-9DCE-FC445B56C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256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182</a:t>
              </a:r>
            </a:p>
          </p:txBody>
        </p:sp>
        <p:sp>
          <p:nvSpPr>
            <p:cNvPr id="46" name="Text Box 16">
              <a:extLst>
                <a:ext uri="{FF2B5EF4-FFF2-40B4-BE49-F238E27FC236}">
                  <a16:creationId xmlns:a16="http://schemas.microsoft.com/office/drawing/2014/main" id="{BC45FD39-5360-4463-BC92-387F75721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71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7" name="Group 28">
            <a:extLst>
              <a:ext uri="{FF2B5EF4-FFF2-40B4-BE49-F238E27FC236}">
                <a16:creationId xmlns:a16="http://schemas.microsoft.com/office/drawing/2014/main" id="{FD3432BF-EF14-4B54-8FFB-4F1B6D1BAB85}"/>
              </a:ext>
            </a:extLst>
          </p:cNvPr>
          <p:cNvGrpSpPr>
            <a:grpSpLocks/>
          </p:cNvGrpSpPr>
          <p:nvPr/>
        </p:nvGrpSpPr>
        <p:grpSpPr bwMode="auto">
          <a:xfrm>
            <a:off x="2662874" y="2090740"/>
            <a:ext cx="1915160" cy="1200151"/>
            <a:chOff x="192" y="1872"/>
            <a:chExt cx="816" cy="756"/>
          </a:xfrm>
        </p:grpSpPr>
        <p:sp>
          <p:nvSpPr>
            <p:cNvPr id="48" name="Text Box 29">
              <a:extLst>
                <a:ext uri="{FF2B5EF4-FFF2-40B4-BE49-F238E27FC236}">
                  <a16:creationId xmlns:a16="http://schemas.microsoft.com/office/drawing/2014/main" id="{3774CB84-7DA7-4CB4-8087-C0BEBE72E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452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361</a:t>
              </a:r>
            </a:p>
          </p:txBody>
        </p:sp>
        <p:sp>
          <p:nvSpPr>
            <p:cNvPr id="49" name="Text Box 30">
              <a:extLst>
                <a:ext uri="{FF2B5EF4-FFF2-40B4-BE49-F238E27FC236}">
                  <a16:creationId xmlns:a16="http://schemas.microsoft.com/office/drawing/2014/main" id="{42354F1E-27DC-4274-80D8-8E8C58BD4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0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50" name="Group 31">
            <a:extLst>
              <a:ext uri="{FF2B5EF4-FFF2-40B4-BE49-F238E27FC236}">
                <a16:creationId xmlns:a16="http://schemas.microsoft.com/office/drawing/2014/main" id="{46D343EA-851E-4C91-B32D-9FDE5E0ABB92}"/>
              </a:ext>
            </a:extLst>
          </p:cNvPr>
          <p:cNvGrpSpPr>
            <a:grpSpLocks/>
          </p:cNvGrpSpPr>
          <p:nvPr/>
        </p:nvGrpSpPr>
        <p:grpSpPr bwMode="auto">
          <a:xfrm>
            <a:off x="5077575" y="2068201"/>
            <a:ext cx="1915160" cy="1200151"/>
            <a:chOff x="192" y="1872"/>
            <a:chExt cx="816" cy="756"/>
          </a:xfrm>
        </p:grpSpPr>
        <p:sp>
          <p:nvSpPr>
            <p:cNvPr id="51" name="Text Box 32">
              <a:extLst>
                <a:ext uri="{FF2B5EF4-FFF2-40B4-BE49-F238E27FC236}">
                  <a16:creationId xmlns:a16="http://schemas.microsoft.com/office/drawing/2014/main" id="{12D80B4C-DB30-49A5-9C86-1FC058F2D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166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283</a:t>
              </a:r>
            </a:p>
          </p:txBody>
        </p:sp>
        <p:sp>
          <p:nvSpPr>
            <p:cNvPr id="52" name="Text Box 33">
              <a:extLst>
                <a:ext uri="{FF2B5EF4-FFF2-40B4-BE49-F238E27FC236}">
                  <a16:creationId xmlns:a16="http://schemas.microsoft.com/office/drawing/2014/main" id="{09386413-42F5-4415-B302-D82CCD830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53" name="Group 31">
            <a:extLst>
              <a:ext uri="{FF2B5EF4-FFF2-40B4-BE49-F238E27FC236}">
                <a16:creationId xmlns:a16="http://schemas.microsoft.com/office/drawing/2014/main" id="{903A964E-B647-4E2C-A127-70141DC3986C}"/>
              </a:ext>
            </a:extLst>
          </p:cNvPr>
          <p:cNvGrpSpPr>
            <a:grpSpLocks/>
          </p:cNvGrpSpPr>
          <p:nvPr/>
        </p:nvGrpSpPr>
        <p:grpSpPr bwMode="auto">
          <a:xfrm>
            <a:off x="7428661" y="2068200"/>
            <a:ext cx="1915160" cy="1200151"/>
            <a:chOff x="192" y="1872"/>
            <a:chExt cx="816" cy="756"/>
          </a:xfrm>
        </p:grpSpPr>
        <p:sp>
          <p:nvSpPr>
            <p:cNvPr id="54" name="Text Box 32">
              <a:extLst>
                <a:ext uri="{FF2B5EF4-FFF2-40B4-BE49-F238E27FC236}">
                  <a16:creationId xmlns:a16="http://schemas.microsoft.com/office/drawing/2014/main" id="{FD1A458B-E42D-45DB-801F-7BAD7E021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372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136</a:t>
              </a:r>
            </a:p>
          </p:txBody>
        </p:sp>
        <p:sp>
          <p:nvSpPr>
            <p:cNvPr id="55" name="Text Box 33">
              <a:extLst>
                <a:ext uri="{FF2B5EF4-FFF2-40B4-BE49-F238E27FC236}">
                  <a16:creationId xmlns:a16="http://schemas.microsoft.com/office/drawing/2014/main" id="{51CB2E90-9317-4B12-9C7E-52017A209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56" name="Group 31">
            <a:extLst>
              <a:ext uri="{FF2B5EF4-FFF2-40B4-BE49-F238E27FC236}">
                <a16:creationId xmlns:a16="http://schemas.microsoft.com/office/drawing/2014/main" id="{17E4C351-DE1D-48D5-9D69-735965CAFEFE}"/>
              </a:ext>
            </a:extLst>
          </p:cNvPr>
          <p:cNvGrpSpPr>
            <a:grpSpLocks/>
          </p:cNvGrpSpPr>
          <p:nvPr/>
        </p:nvGrpSpPr>
        <p:grpSpPr bwMode="auto">
          <a:xfrm>
            <a:off x="9459167" y="2019621"/>
            <a:ext cx="1915160" cy="1200151"/>
            <a:chOff x="192" y="1872"/>
            <a:chExt cx="816" cy="756"/>
          </a:xfrm>
        </p:grpSpPr>
        <p:sp>
          <p:nvSpPr>
            <p:cNvPr id="57" name="Text Box 32">
              <a:extLst>
                <a:ext uri="{FF2B5EF4-FFF2-40B4-BE49-F238E27FC236}">
                  <a16:creationId xmlns:a16="http://schemas.microsoft.com/office/drawing/2014/main" id="{F483A722-E202-4D18-A2D6-58F1C5292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465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172</a:t>
              </a:r>
            </a:p>
          </p:txBody>
        </p:sp>
        <p:sp>
          <p:nvSpPr>
            <p:cNvPr id="58" name="Text Box 33">
              <a:extLst>
                <a:ext uri="{FF2B5EF4-FFF2-40B4-BE49-F238E27FC236}">
                  <a16:creationId xmlns:a16="http://schemas.microsoft.com/office/drawing/2014/main" id="{50F61F9C-9043-440F-BA1C-E29895F32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4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59" name="Text Box 64">
            <a:extLst>
              <a:ext uri="{FF2B5EF4-FFF2-40B4-BE49-F238E27FC236}">
                <a16:creationId xmlns:a16="http://schemas.microsoft.com/office/drawing/2014/main" id="{43A19315-AAD3-41D9-B9D2-5D756DF3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3268351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438</a:t>
            </a:r>
          </a:p>
        </p:txBody>
      </p:sp>
      <p:sp>
        <p:nvSpPr>
          <p:cNvPr id="60" name="Text Box 65">
            <a:extLst>
              <a:ext uri="{FF2B5EF4-FFF2-40B4-BE49-F238E27FC236}">
                <a16:creationId xmlns:a16="http://schemas.microsoft.com/office/drawing/2014/main" id="{A4DB6DD6-2F6A-46ED-B59C-53A46923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00" y="3257243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</a:t>
            </a:r>
          </a:p>
        </p:txBody>
      </p:sp>
      <p:sp>
        <p:nvSpPr>
          <p:cNvPr id="61" name="Text Box 66">
            <a:extLst>
              <a:ext uri="{FF2B5EF4-FFF2-40B4-BE49-F238E27FC236}">
                <a16:creationId xmlns:a16="http://schemas.microsoft.com/office/drawing/2014/main" id="{A8743921-5609-4320-8551-9944F638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642" y="3277563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449</a:t>
            </a:r>
          </a:p>
        </p:txBody>
      </p:sp>
      <p:sp>
        <p:nvSpPr>
          <p:cNvPr id="62" name="Text Box 66">
            <a:extLst>
              <a:ext uri="{FF2B5EF4-FFF2-40B4-BE49-F238E27FC236}">
                <a16:creationId xmlns:a16="http://schemas.microsoft.com/office/drawing/2014/main" id="{99B6CD3E-7C6D-460F-8BC1-F60C22DC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242" y="3232637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508</a:t>
            </a:r>
          </a:p>
        </p:txBody>
      </p:sp>
      <p:sp>
        <p:nvSpPr>
          <p:cNvPr id="63" name="Text Box 66">
            <a:extLst>
              <a:ext uri="{FF2B5EF4-FFF2-40B4-BE49-F238E27FC236}">
                <a16:creationId xmlns:a16="http://schemas.microsoft.com/office/drawing/2014/main" id="{2FFFC5B7-AB49-4042-9659-9814464C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242" y="3211127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</a:t>
            </a:r>
          </a:p>
        </p:txBody>
      </p:sp>
    </p:spTree>
    <p:extLst>
      <p:ext uri="{BB962C8B-B14F-4D97-AF65-F5344CB8AC3E}">
        <p14:creationId xmlns:p14="http://schemas.microsoft.com/office/powerpoint/2010/main" val="4876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24">
            <a:extLst>
              <a:ext uri="{FF2B5EF4-FFF2-40B4-BE49-F238E27FC236}">
                <a16:creationId xmlns:a16="http://schemas.microsoft.com/office/drawing/2014/main" id="{64757181-5ECF-42A4-8CC1-6B644FDB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81" y="1611880"/>
            <a:ext cx="10001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a) 235 + 417                             b) 333 + 47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256 + 70                                     60 + 360</a:t>
            </a:r>
          </a:p>
        </p:txBody>
      </p:sp>
      <p:grpSp>
        <p:nvGrpSpPr>
          <p:cNvPr id="69" name="Group 25">
            <a:extLst>
              <a:ext uri="{FF2B5EF4-FFF2-40B4-BE49-F238E27FC236}">
                <a16:creationId xmlns:a16="http://schemas.microsoft.com/office/drawing/2014/main" id="{2AFFFD34-FD25-4BB5-8CCE-839E18A746A6}"/>
              </a:ext>
            </a:extLst>
          </p:cNvPr>
          <p:cNvGrpSpPr>
            <a:grpSpLocks/>
          </p:cNvGrpSpPr>
          <p:nvPr/>
        </p:nvGrpSpPr>
        <p:grpSpPr bwMode="auto">
          <a:xfrm>
            <a:off x="909837" y="3285520"/>
            <a:ext cx="2035492" cy="1754188"/>
            <a:chOff x="313" y="1772"/>
            <a:chExt cx="816" cy="1105"/>
          </a:xfrm>
        </p:grpSpPr>
        <p:sp>
          <p:nvSpPr>
            <p:cNvPr id="70" name="Text Box 26">
              <a:extLst>
                <a:ext uri="{FF2B5EF4-FFF2-40B4-BE49-F238E27FC236}">
                  <a16:creationId xmlns:a16="http://schemas.microsoft.com/office/drawing/2014/main" id="{45A8F65E-3028-4393-91BD-29B8C9064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" y="1772"/>
              <a:ext cx="81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71" name="Text Box 27">
              <a:extLst>
                <a:ext uri="{FF2B5EF4-FFF2-40B4-BE49-F238E27FC236}">
                  <a16:creationId xmlns:a16="http://schemas.microsoft.com/office/drawing/2014/main" id="{45DA72ED-6EC2-4401-82D8-85681DA43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200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72" name="Group 28">
            <a:extLst>
              <a:ext uri="{FF2B5EF4-FFF2-40B4-BE49-F238E27FC236}">
                <a16:creationId xmlns:a16="http://schemas.microsoft.com/office/drawing/2014/main" id="{F6B72B5D-EB49-4FC1-B61F-54E85EC16FD3}"/>
              </a:ext>
            </a:extLst>
          </p:cNvPr>
          <p:cNvGrpSpPr>
            <a:grpSpLocks/>
          </p:cNvGrpSpPr>
          <p:nvPr/>
        </p:nvGrpSpPr>
        <p:grpSpPr bwMode="auto">
          <a:xfrm>
            <a:off x="3424268" y="3285520"/>
            <a:ext cx="2035492" cy="1754188"/>
            <a:chOff x="192" y="1872"/>
            <a:chExt cx="816" cy="1105"/>
          </a:xfrm>
        </p:grpSpPr>
        <p:sp>
          <p:nvSpPr>
            <p:cNvPr id="73" name="Text Box 29">
              <a:extLst>
                <a:ext uri="{FF2B5EF4-FFF2-40B4-BE49-F238E27FC236}">
                  <a16:creationId xmlns:a16="http://schemas.microsoft.com/office/drawing/2014/main" id="{A8A605B9-0961-468B-BC0E-CE011C100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256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2B166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30">
              <a:extLst>
                <a:ext uri="{FF2B5EF4-FFF2-40B4-BE49-F238E27FC236}">
                  <a16:creationId xmlns:a16="http://schemas.microsoft.com/office/drawing/2014/main" id="{A1E8846D-7BC2-406D-B912-9B9FDD975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2095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75" name="Group 31">
            <a:extLst>
              <a:ext uri="{FF2B5EF4-FFF2-40B4-BE49-F238E27FC236}">
                <a16:creationId xmlns:a16="http://schemas.microsoft.com/office/drawing/2014/main" id="{B16D2324-961C-455A-988A-D55D2F9CB657}"/>
              </a:ext>
            </a:extLst>
          </p:cNvPr>
          <p:cNvGrpSpPr>
            <a:grpSpLocks/>
          </p:cNvGrpSpPr>
          <p:nvPr/>
        </p:nvGrpSpPr>
        <p:grpSpPr bwMode="auto">
          <a:xfrm>
            <a:off x="6436076" y="3285520"/>
            <a:ext cx="2035492" cy="1754188"/>
            <a:chOff x="192" y="1872"/>
            <a:chExt cx="816" cy="1105"/>
          </a:xfrm>
        </p:grpSpPr>
        <p:sp>
          <p:nvSpPr>
            <p:cNvPr id="76" name="Text Box 32">
              <a:extLst>
                <a:ext uri="{FF2B5EF4-FFF2-40B4-BE49-F238E27FC236}">
                  <a16:creationId xmlns:a16="http://schemas.microsoft.com/office/drawing/2014/main" id="{78C8D0AB-2DB8-4AF0-9609-EFB435160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333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CDDE835F-3AF7-40C4-8B2C-0044613F0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" y="2095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78" name="Group 34">
            <a:extLst>
              <a:ext uri="{FF2B5EF4-FFF2-40B4-BE49-F238E27FC236}">
                <a16:creationId xmlns:a16="http://schemas.microsoft.com/office/drawing/2014/main" id="{2355DFE1-732F-4433-A109-5A48FFB1154E}"/>
              </a:ext>
            </a:extLst>
          </p:cNvPr>
          <p:cNvGrpSpPr>
            <a:grpSpLocks/>
          </p:cNvGrpSpPr>
          <p:nvPr/>
        </p:nvGrpSpPr>
        <p:grpSpPr bwMode="auto">
          <a:xfrm>
            <a:off x="8592924" y="3306951"/>
            <a:ext cx="2035492" cy="1754188"/>
            <a:chOff x="192" y="1872"/>
            <a:chExt cx="816" cy="1105"/>
          </a:xfrm>
        </p:grpSpPr>
        <p:sp>
          <p:nvSpPr>
            <p:cNvPr id="79" name="Text Box 35">
              <a:extLst>
                <a:ext uri="{FF2B5EF4-FFF2-40B4-BE49-F238E27FC236}">
                  <a16:creationId xmlns:a16="http://schemas.microsoft.com/office/drawing/2014/main" id="{0743F614-EAA1-439C-9011-FE924ED27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60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600" b="1" u="sng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08BEBBD2-3788-4390-BA9A-E824035C7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202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1" name="Text Box 38">
            <a:extLst>
              <a:ext uri="{FF2B5EF4-FFF2-40B4-BE49-F238E27FC236}">
                <a16:creationId xmlns:a16="http://schemas.microsoft.com/office/drawing/2014/main" id="{DF45BF69-3050-4207-9BBB-364B25EFC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2" y="3285520"/>
            <a:ext cx="718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2" name="Text Box 39">
            <a:extLst>
              <a:ext uri="{FF2B5EF4-FFF2-40B4-BE49-F238E27FC236}">
                <a16:creationId xmlns:a16="http://schemas.microsoft.com/office/drawing/2014/main" id="{7C1136E3-0E42-45C1-822E-83A124BD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06" y="3322277"/>
            <a:ext cx="718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83" name="AutoShape 21">
            <a:extLst>
              <a:ext uri="{FF2B5EF4-FFF2-40B4-BE49-F238E27FC236}">
                <a16:creationId xmlns:a16="http://schemas.microsoft.com/office/drawing/2014/main" id="{9201F27B-11F9-427E-AB5F-1C6DC006A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7150" y="452437"/>
            <a:ext cx="4454525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3: Đặt tính rồi tính</a:t>
            </a:r>
          </a:p>
        </p:txBody>
      </p:sp>
      <p:sp>
        <p:nvSpPr>
          <p:cNvPr id="84" name="Text Box 64">
            <a:extLst>
              <a:ext uri="{FF2B5EF4-FFF2-40B4-BE49-F238E27FC236}">
                <a16:creationId xmlns:a16="http://schemas.microsoft.com/office/drawing/2014/main" id="{698C74BF-412E-42F2-93BA-E70F04B7B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480" y="4498043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</a:t>
            </a:r>
          </a:p>
        </p:txBody>
      </p:sp>
      <p:sp>
        <p:nvSpPr>
          <p:cNvPr id="85" name="Text Box 64">
            <a:extLst>
              <a:ext uri="{FF2B5EF4-FFF2-40B4-BE49-F238E27FC236}">
                <a16:creationId xmlns:a16="http://schemas.microsoft.com/office/drawing/2014/main" id="{F6F70488-FAD4-4341-8DD6-327F3F89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650" y="4498043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</a:t>
            </a:r>
          </a:p>
        </p:txBody>
      </p:sp>
      <p:sp>
        <p:nvSpPr>
          <p:cNvPr id="86" name="Text Box 64">
            <a:extLst>
              <a:ext uri="{FF2B5EF4-FFF2-40B4-BE49-F238E27FC236}">
                <a16:creationId xmlns:a16="http://schemas.microsoft.com/office/drawing/2014/main" id="{74967984-11BF-4644-87FA-A211F44A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879" y="4498043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</a:p>
        </p:txBody>
      </p:sp>
      <p:sp>
        <p:nvSpPr>
          <p:cNvPr id="87" name="Text Box 64">
            <a:extLst>
              <a:ext uri="{FF2B5EF4-FFF2-40B4-BE49-F238E27FC236}">
                <a16:creationId xmlns:a16="http://schemas.microsoft.com/office/drawing/2014/main" id="{061BEAFA-0531-4975-8AF4-F4AAF61E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641" y="4456425"/>
            <a:ext cx="1362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</a:p>
        </p:txBody>
      </p:sp>
    </p:spTree>
    <p:extLst>
      <p:ext uri="{BB962C8B-B14F-4D97-AF65-F5344CB8AC3E}">
        <p14:creationId xmlns:p14="http://schemas.microsoft.com/office/powerpoint/2010/main" val="26829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1" grpId="0"/>
      <p:bldP spid="82" grpId="0"/>
      <p:bldP spid="84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1">
            <a:extLst>
              <a:ext uri="{FF2B5EF4-FFF2-40B4-BE49-F238E27FC236}">
                <a16:creationId xmlns:a16="http://schemas.microsoft.com/office/drawing/2014/main" id="{131C2D58-6784-4F44-8D27-8E2C6743B0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7150" y="452437"/>
            <a:ext cx="7796530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4: Tính độ dài đ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gấp khúc ABC: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F5BDBF-12CA-4EDB-B407-45BF36D5DEBA}"/>
              </a:ext>
            </a:extLst>
          </p:cNvPr>
          <p:cNvGrpSpPr/>
          <p:nvPr/>
        </p:nvGrpSpPr>
        <p:grpSpPr>
          <a:xfrm>
            <a:off x="2133679" y="1698590"/>
            <a:ext cx="7560230" cy="1656684"/>
            <a:chOff x="3461067" y="1090894"/>
            <a:chExt cx="7560230" cy="165668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69064D0-E04B-4466-AAC9-53DB37DE9E09}"/>
                </a:ext>
              </a:extLst>
            </p:cNvPr>
            <p:cNvGrpSpPr/>
            <p:nvPr/>
          </p:nvGrpSpPr>
          <p:grpSpPr>
            <a:xfrm>
              <a:off x="3823892" y="1090894"/>
              <a:ext cx="6495976" cy="1205464"/>
              <a:chOff x="4259299" y="1268544"/>
              <a:chExt cx="6495976" cy="120546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9E6C4A9-969F-490E-A180-77242358DC8D}"/>
                  </a:ext>
                </a:extLst>
              </p:cNvPr>
              <p:cNvSpPr/>
              <p:nvPr/>
            </p:nvSpPr>
            <p:spPr>
              <a:xfrm>
                <a:off x="4259299" y="233000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998F628-FE55-4E35-B8BF-E70EA6123853}"/>
                  </a:ext>
                </a:extLst>
              </p:cNvPr>
              <p:cNvGrpSpPr/>
              <p:nvPr/>
            </p:nvGrpSpPr>
            <p:grpSpPr>
              <a:xfrm>
                <a:off x="6845834" y="1268544"/>
                <a:ext cx="3909441" cy="1194163"/>
                <a:chOff x="4856613" y="1129970"/>
                <a:chExt cx="3909441" cy="119416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B7CF389-9BD5-4667-9841-ED44EBB578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613" y="1129970"/>
                  <a:ext cx="3837441" cy="1122163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84F7A7C-3912-4BF5-83EC-02A7B75A8DB0}"/>
                    </a:ext>
                  </a:extLst>
                </p:cNvPr>
                <p:cNvSpPr/>
                <p:nvPr/>
              </p:nvSpPr>
              <p:spPr>
                <a:xfrm>
                  <a:off x="8622054" y="2180133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3DFFEF7-E50B-435F-A0B8-1900373F7C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1299" y="1268544"/>
                <a:ext cx="2514535" cy="1133464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1CBA15-331E-441A-81EF-93557D6AB178}"/>
                </a:ext>
              </a:extLst>
            </p:cNvPr>
            <p:cNvSpPr txBox="1"/>
            <p:nvPr/>
          </p:nvSpPr>
          <p:spPr>
            <a:xfrm>
              <a:off x="3461067" y="2224358"/>
              <a:ext cx="725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F943F9-A939-4D38-A95C-46E2EB43189D}"/>
                </a:ext>
              </a:extLst>
            </p:cNvPr>
            <p:cNvSpPr txBox="1"/>
            <p:nvPr/>
          </p:nvSpPr>
          <p:spPr>
            <a:xfrm>
              <a:off x="6189978" y="1221359"/>
              <a:ext cx="725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3BA171-B24C-4BCD-981F-2A4F7FC8EFC5}"/>
                </a:ext>
              </a:extLst>
            </p:cNvPr>
            <p:cNvSpPr txBox="1"/>
            <p:nvPr/>
          </p:nvSpPr>
          <p:spPr>
            <a:xfrm>
              <a:off x="10295647" y="2157674"/>
              <a:ext cx="725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7" name="Text Box 32">
            <a:extLst>
              <a:ext uri="{FF2B5EF4-FFF2-40B4-BE49-F238E27FC236}">
                <a16:creationId xmlns:a16="http://schemas.microsoft.com/office/drawing/2014/main" id="{4F77DF53-4020-4965-B82B-A10FA06EB887}"/>
              </a:ext>
            </a:extLst>
          </p:cNvPr>
          <p:cNvSpPr txBox="1">
            <a:spLocks noChangeArrowheads="1"/>
          </p:cNvSpPr>
          <p:nvPr/>
        </p:nvSpPr>
        <p:spPr bwMode="auto">
          <a:xfrm rot="20080231">
            <a:off x="2605364" y="1684736"/>
            <a:ext cx="2040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126cm</a:t>
            </a:r>
          </a:p>
        </p:txBody>
      </p:sp>
      <p:sp>
        <p:nvSpPr>
          <p:cNvPr id="58" name="Text Box 33">
            <a:extLst>
              <a:ext uri="{FF2B5EF4-FFF2-40B4-BE49-F238E27FC236}">
                <a16:creationId xmlns:a16="http://schemas.microsoft.com/office/drawing/2014/main" id="{C4B5EC82-F724-4A73-BED3-8D3C767A6C37}"/>
              </a:ext>
            </a:extLst>
          </p:cNvPr>
          <p:cNvSpPr txBox="1">
            <a:spLocks noChangeArrowheads="1"/>
          </p:cNvSpPr>
          <p:nvPr/>
        </p:nvSpPr>
        <p:spPr bwMode="auto">
          <a:xfrm rot="982089">
            <a:off x="6606660" y="1723394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137cm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F6D6152-BE14-4A83-BCF4-438B8A0A71BC}"/>
              </a:ext>
            </a:extLst>
          </p:cNvPr>
          <p:cNvSpPr/>
          <p:nvPr/>
        </p:nvSpPr>
        <p:spPr>
          <a:xfrm>
            <a:off x="1897064" y="3356418"/>
            <a:ext cx="8669336" cy="271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đường gấp khúc ABC là :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126 + 137 = 263 (cm)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số:  263 cm</a:t>
            </a:r>
            <a:endParaRPr kumimoji="0" lang="en-US" sz="2400" b="0" i="0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8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1">
            <a:extLst>
              <a:ext uri="{FF2B5EF4-FFF2-40B4-BE49-F238E27FC236}">
                <a16:creationId xmlns:a16="http://schemas.microsoft.com/office/drawing/2014/main" id="{AEAFEFFC-B492-4154-9A60-05C0998131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6190" y="797877"/>
            <a:ext cx="2076450" cy="752201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5: Số</a:t>
            </a:r>
          </a:p>
        </p:txBody>
      </p:sp>
      <p:sp>
        <p:nvSpPr>
          <p:cNvPr id="30" name="AutoShape 22">
            <a:extLst>
              <a:ext uri="{FF2B5EF4-FFF2-40B4-BE49-F238E27FC236}">
                <a16:creationId xmlns:a16="http://schemas.microsoft.com/office/drawing/2014/main" id="{BE9F4FD7-FDFC-4ED1-A03B-7BA0DA0BFF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9960" y="1788160"/>
            <a:ext cx="7462520" cy="348488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500 đồng  =   200 đồng   + ….  đồng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500 đồng  =   400 đồng  + ….  đồng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500 đồng  =   ….   đồng  +  500 đồng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2B16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4D52F-325D-495E-AA4A-C9DD0A66AB17}"/>
              </a:ext>
            </a:extLst>
          </p:cNvPr>
          <p:cNvSpPr txBox="1"/>
          <p:nvPr/>
        </p:nvSpPr>
        <p:spPr>
          <a:xfrm>
            <a:off x="7366000" y="2220277"/>
            <a:ext cx="85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984DA6-4D6C-4EA6-8263-997A6406078A}"/>
              </a:ext>
            </a:extLst>
          </p:cNvPr>
          <p:cNvSpPr txBox="1"/>
          <p:nvPr/>
        </p:nvSpPr>
        <p:spPr>
          <a:xfrm>
            <a:off x="7366000" y="3216849"/>
            <a:ext cx="85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A71D87-E3C0-4BAE-8C65-EDF608A59351}"/>
              </a:ext>
            </a:extLst>
          </p:cNvPr>
          <p:cNvSpPr txBox="1"/>
          <p:nvPr/>
        </p:nvSpPr>
        <p:spPr>
          <a:xfrm>
            <a:off x="5262880" y="4161729"/>
            <a:ext cx="85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045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699681-BBF3-4FC8-84AF-2C0CA968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4" y="1240"/>
            <a:ext cx="12190413" cy="6857107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797CBBA1-0EAA-425F-80B3-EF71F04C38DB}"/>
              </a:ext>
            </a:extLst>
          </p:cNvPr>
          <p:cNvSpPr txBox="1"/>
          <p:nvPr/>
        </p:nvSpPr>
        <p:spPr>
          <a:xfrm>
            <a:off x="4209640" y="3204208"/>
            <a:ext cx="3794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夏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日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小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清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新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系</a:t>
            </a:r>
            <a:r>
              <a:rPr lang="en-US" altLang="zh-CN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/</a:t>
            </a:r>
            <a:r>
              <a:rPr lang="zh-CN" altLang="en-US" sz="2200" spc="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列</a:t>
            </a:r>
            <a:endParaRPr lang="en-US" altLang="zh-CN" sz="2200" spc="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4E1DE-9CEF-4FD6-ABF4-9B5B3D363E5D}"/>
              </a:ext>
            </a:extLst>
          </p:cNvPr>
          <p:cNvSpPr/>
          <p:nvPr/>
        </p:nvSpPr>
        <p:spPr>
          <a:xfrm>
            <a:off x="972876" y="1025707"/>
            <a:ext cx="9329364" cy="25201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CHÚC CÁC CON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CHĂM NGOAN HỌC GIỎI</a:t>
            </a:r>
            <a:endParaRPr kumimoji="0" lang="en-US" sz="6600" b="0" i="0" u="none" strike="noStrike" kern="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16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362</Words>
  <Application>Microsoft Office PowerPoint</Application>
  <PresentationFormat>Custom</PresentationFormat>
  <Paragraphs>122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等线</vt:lpstr>
      <vt:lpstr>等线 Light</vt:lpstr>
      <vt:lpstr>宋体</vt:lpstr>
      <vt:lpstr>Arial</vt:lpstr>
      <vt:lpstr>Calibri</vt:lpstr>
      <vt:lpstr>Impact</vt:lpstr>
      <vt:lpstr>ITC Avant Garde Std Bk</vt:lpstr>
      <vt:lpstr>LiHei Pro</vt:lpstr>
      <vt:lpstr>Open Sans Extrabold</vt:lpstr>
      <vt:lpstr>Signika</vt:lpstr>
      <vt:lpstr>Times New Roman</vt:lpstr>
      <vt:lpstr>张海山锐线体简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</dc:title>
  <dc:creator>lzj</dc:creator>
  <cp:lastModifiedBy>Admin</cp:lastModifiedBy>
  <cp:revision>3189</cp:revision>
  <dcterms:created xsi:type="dcterms:W3CDTF">2015-12-01T09:06:39Z</dcterms:created>
  <dcterms:modified xsi:type="dcterms:W3CDTF">2021-08-18T08:41:05Z</dcterms:modified>
</cp:coreProperties>
</file>