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2" r:id="rId6"/>
    <p:sldId id="333" r:id="rId7"/>
    <p:sldId id="334" r:id="rId8"/>
    <p:sldId id="335" r:id="rId9"/>
    <p:sldId id="337" r:id="rId10"/>
    <p:sldId id="338" r:id="rId11"/>
    <p:sldId id="336" r:id="rId12"/>
    <p:sldId id="339" r:id="rId13"/>
    <p:sldId id="297" r:id="rId14"/>
    <p:sldId id="29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9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2" autoAdjust="0"/>
    <p:restoredTop sz="94660"/>
  </p:normalViewPr>
  <p:slideViewPr>
    <p:cSldViewPr snapToGrid="0">
      <p:cViewPr>
        <p:scale>
          <a:sx n="75" d="100"/>
          <a:sy n="75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39BA51-6E4C-4540-BA95-3D5776FB637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D25E03-720C-4B09-8BF4-667ECE8ACECE}"/>
              </a:ext>
            </a:extLst>
          </p:cNvPr>
          <p:cNvSpPr txBox="1"/>
          <p:nvPr/>
        </p:nvSpPr>
        <p:spPr>
          <a:xfrm>
            <a:off x="3028491" y="2199510"/>
            <a:ext cx="6135014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Mấy và mấy( TIẾT 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AE1F40-5609-4199-99A1-CB8B6E7B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4479235" y="3803373"/>
            <a:ext cx="3520310" cy="1845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969000"/>
            <a:ext cx="14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Trang</a:t>
            </a:r>
            <a:r>
              <a:rPr lang="en-US" smtClean="0"/>
              <a:t> 36+37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7B1B8E-B61C-45F2-9886-336BF2F6E8DF}"/>
              </a:ext>
            </a:extLst>
          </p:cNvPr>
          <p:cNvGrpSpPr/>
          <p:nvPr/>
        </p:nvGrpSpPr>
        <p:grpSpPr>
          <a:xfrm>
            <a:off x="4291012" y="1355120"/>
            <a:ext cx="6849118" cy="3787162"/>
            <a:chOff x="3819630" y="1508732"/>
            <a:chExt cx="5120640" cy="2409316"/>
          </a:xfrm>
        </p:grpSpPr>
        <p:pic>
          <p:nvPicPr>
            <p:cNvPr id="3" name="Picture 2" descr="F:\AAA-PDF-SGK\B5-LT-2.png">
              <a:extLst>
                <a:ext uri="{FF2B5EF4-FFF2-40B4-BE49-F238E27FC236}">
                  <a16:creationId xmlns:a16="http://schemas.microsoft.com/office/drawing/2014/main" xmlns="" id="{66CE7309-1352-4B15-A6F4-46D622F5A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FF84637-7FEA-438A-943E-E17E4D7C0B09}"/>
                </a:ext>
              </a:extLst>
            </p:cNvPr>
            <p:cNvSpPr txBox="1"/>
            <p:nvPr/>
          </p:nvSpPr>
          <p:spPr>
            <a:xfrm>
              <a:off x="7044690" y="19697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D4D8E69-7CC9-4E30-8519-66BEF6782986}"/>
                </a:ext>
              </a:extLst>
            </p:cNvPr>
            <p:cNvSpPr txBox="1"/>
            <p:nvPr/>
          </p:nvSpPr>
          <p:spPr>
            <a:xfrm>
              <a:off x="7711440" y="196215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E045525-E4B2-4378-9A1D-59611D69F21F}"/>
                </a:ext>
              </a:extLst>
            </p:cNvPr>
            <p:cNvSpPr txBox="1"/>
            <p:nvPr/>
          </p:nvSpPr>
          <p:spPr>
            <a:xfrm>
              <a:off x="8572500" y="19659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323F70-59A1-41E2-B405-9BBA7A0493F0}"/>
                </a:ext>
              </a:extLst>
            </p:cNvPr>
            <p:cNvSpPr txBox="1"/>
            <p:nvPr/>
          </p:nvSpPr>
          <p:spPr>
            <a:xfrm>
              <a:off x="7045325" y="31623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12FA6E-8079-4F18-A3C8-70F6210B0859}"/>
                </a:ext>
              </a:extLst>
            </p:cNvPr>
            <p:cNvSpPr txBox="1"/>
            <p:nvPr/>
          </p:nvSpPr>
          <p:spPr>
            <a:xfrm>
              <a:off x="7872095" y="3166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7B1AD8-0C72-498B-97B6-AB3EEF3E229D}"/>
                </a:ext>
              </a:extLst>
            </p:cNvPr>
            <p:cNvSpPr txBox="1"/>
            <p:nvPr/>
          </p:nvSpPr>
          <p:spPr>
            <a:xfrm>
              <a:off x="8573135" y="31699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xmlns="" id="{2C13FE69-A197-47C1-B56F-0682C6B7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772" y="340409"/>
            <a:ext cx="2282814" cy="1014711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3A05831-CF19-400A-8834-BF82E1578B1B}"/>
              </a:ext>
            </a:extLst>
          </p:cNvPr>
          <p:cNvGrpSpPr/>
          <p:nvPr/>
        </p:nvGrpSpPr>
        <p:grpSpPr>
          <a:xfrm>
            <a:off x="1917053" y="2660365"/>
            <a:ext cx="1837246" cy="830997"/>
            <a:chOff x="5113689" y="693343"/>
            <a:chExt cx="1837246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94938D48-8313-48C5-B792-D62983CEAB89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4DD4B2A-4562-4CFE-8D8C-659EDFBF4EF2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BAC4E127-9E27-4B63-ABFB-DF6B5624B30C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DDD11C0-AF08-4CB7-AC55-5F5423DDC5C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0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A311555D-7E9A-4298-BE84-632909788063}"/>
              </a:ext>
            </a:extLst>
          </p:cNvPr>
          <p:cNvSpPr txBox="1">
            <a:spLocks/>
          </p:cNvSpPr>
          <p:nvPr/>
        </p:nvSpPr>
        <p:spPr>
          <a:xfrm>
            <a:off x="1480464" y="69974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30FCA-A431-42E0-B9E0-C25A655CA3D8}"/>
              </a:ext>
            </a:extLst>
          </p:cNvPr>
          <p:cNvSpPr txBox="1">
            <a:spLocks/>
          </p:cNvSpPr>
          <p:nvPr/>
        </p:nvSpPr>
        <p:spPr>
          <a:xfrm>
            <a:off x="9058584" y="287295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F839FAE-F256-41E8-9A6E-1E83A746F165}"/>
              </a:ext>
            </a:extLst>
          </p:cNvPr>
          <p:cNvSpPr txBox="1">
            <a:spLocks/>
          </p:cNvSpPr>
          <p:nvPr/>
        </p:nvSpPr>
        <p:spPr>
          <a:xfrm>
            <a:off x="7508237" y="287295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3" descr="F:\AAA-LÀM ẢNH SLIDE\Bai5-LT-2(1).png">
            <a:extLst>
              <a:ext uri="{FF2B5EF4-FFF2-40B4-BE49-F238E27FC236}">
                <a16:creationId xmlns:a16="http://schemas.microsoft.com/office/drawing/2014/main" xmlns="" id="{098BF22F-5AA0-4D18-A57B-4303574D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180" y="2432779"/>
            <a:ext cx="5304182" cy="2313122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E8A841-AFD4-4426-A73F-07BDB307C5A2}"/>
              </a:ext>
            </a:extLst>
          </p:cNvPr>
          <p:cNvGrpSpPr/>
          <p:nvPr/>
        </p:nvGrpSpPr>
        <p:grpSpPr>
          <a:xfrm>
            <a:off x="7023831" y="2717304"/>
            <a:ext cx="584685" cy="830997"/>
            <a:chOff x="4519170" y="2339340"/>
            <a:chExt cx="584685" cy="830997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xmlns="" id="{7EFD3058-F4C2-48A2-9E2D-2730A0AFCAF9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CB625AE-F248-47F1-887A-95D2F9067E63}"/>
                </a:ext>
              </a:extLst>
            </p:cNvPr>
            <p:cNvSpPr txBox="1"/>
            <p:nvPr/>
          </p:nvSpPr>
          <p:spPr>
            <a:xfrm>
              <a:off x="457200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BBC246-E6F7-49DC-BB85-84545625C5B5}"/>
              </a:ext>
            </a:extLst>
          </p:cNvPr>
          <p:cNvGrpSpPr/>
          <p:nvPr/>
        </p:nvGrpSpPr>
        <p:grpSpPr>
          <a:xfrm>
            <a:off x="8663753" y="2717304"/>
            <a:ext cx="584685" cy="830997"/>
            <a:chOff x="6159092" y="2339340"/>
            <a:chExt cx="584685" cy="830997"/>
          </a:xfrm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xmlns="" id="{45EFCBDA-53E6-46B8-9058-4170DB1F2E23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265548B-A7C2-4015-ABF2-7A855666431E}"/>
                </a:ext>
              </a:extLst>
            </p:cNvPr>
            <p:cNvSpPr txBox="1"/>
            <p:nvPr/>
          </p:nvSpPr>
          <p:spPr>
            <a:xfrm>
              <a:off x="619887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1929933-DE50-4689-80C3-C2DF0FDB66AC}"/>
              </a:ext>
            </a:extLst>
          </p:cNvPr>
          <p:cNvGrpSpPr/>
          <p:nvPr/>
        </p:nvGrpSpPr>
        <p:grpSpPr>
          <a:xfrm>
            <a:off x="10067199" y="2717304"/>
            <a:ext cx="584685" cy="830997"/>
            <a:chOff x="7562538" y="2339340"/>
            <a:chExt cx="584685" cy="830997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xmlns="" id="{E1F32CCC-73C0-4850-A0B8-3C535E78CF71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5131577-52DC-4133-B956-53AE4FE3764D}"/>
                </a:ext>
              </a:extLst>
            </p:cNvPr>
            <p:cNvSpPr txBox="1"/>
            <p:nvPr/>
          </p:nvSpPr>
          <p:spPr>
            <a:xfrm>
              <a:off x="761619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C50BEC6-7D6F-40EE-8389-02D65F489A07}"/>
              </a:ext>
            </a:extLst>
          </p:cNvPr>
          <p:cNvGrpSpPr/>
          <p:nvPr/>
        </p:nvGrpSpPr>
        <p:grpSpPr>
          <a:xfrm>
            <a:off x="7021235" y="2721114"/>
            <a:ext cx="603190" cy="830997"/>
            <a:chOff x="4519170" y="2339340"/>
            <a:chExt cx="603190" cy="83099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xmlns="" id="{C3DEB379-5D7B-4F0B-8A2E-5CF822AFB878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3BB60F-205D-4913-B506-14438A0F9F51}"/>
                </a:ext>
              </a:extLst>
            </p:cNvPr>
            <p:cNvSpPr txBox="1"/>
            <p:nvPr/>
          </p:nvSpPr>
          <p:spPr>
            <a:xfrm>
              <a:off x="45834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28CFB7-3A26-486D-97CF-0B5ABB1867DD}"/>
              </a:ext>
            </a:extLst>
          </p:cNvPr>
          <p:cNvGrpSpPr/>
          <p:nvPr/>
        </p:nvGrpSpPr>
        <p:grpSpPr>
          <a:xfrm>
            <a:off x="8661157" y="2721114"/>
            <a:ext cx="601568" cy="830997"/>
            <a:chOff x="6159092" y="2339340"/>
            <a:chExt cx="601568" cy="830997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402DE44D-23FD-49AE-BF14-A7434EAC6DDB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F4D8C95-5CAA-43CC-A645-A1BF357445B3}"/>
                </a:ext>
              </a:extLst>
            </p:cNvPr>
            <p:cNvSpPr txBox="1"/>
            <p:nvPr/>
          </p:nvSpPr>
          <p:spPr>
            <a:xfrm>
              <a:off x="62217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1EC93F8-0D14-43C5-A31F-C7A5B7D3DDC9}"/>
              </a:ext>
            </a:extLst>
          </p:cNvPr>
          <p:cNvGrpSpPr/>
          <p:nvPr/>
        </p:nvGrpSpPr>
        <p:grpSpPr>
          <a:xfrm>
            <a:off x="10064603" y="2721114"/>
            <a:ext cx="592582" cy="830997"/>
            <a:chOff x="7562538" y="2339340"/>
            <a:chExt cx="592582" cy="83099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xmlns="" id="{F090F219-6748-4C52-A0A5-B379FE566CFD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B66D632-5C27-4025-937F-8DEB898888F2}"/>
                </a:ext>
              </a:extLst>
            </p:cNvPr>
            <p:cNvSpPr txBox="1"/>
            <p:nvPr/>
          </p:nvSpPr>
          <p:spPr>
            <a:xfrm>
              <a:off x="761619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CF9D512-071A-491A-A4C5-06889DA48846}"/>
              </a:ext>
            </a:extLst>
          </p:cNvPr>
          <p:cNvSpPr txBox="1">
            <a:spLocks/>
          </p:cNvSpPr>
          <p:nvPr/>
        </p:nvSpPr>
        <p:spPr>
          <a:xfrm>
            <a:off x="897368" y="580476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" name="Picture 4" descr="F:\AAA-LÀM ẢNH SLIDE\Bai5-LT-2(2).png">
            <a:extLst>
              <a:ext uri="{FF2B5EF4-FFF2-40B4-BE49-F238E27FC236}">
                <a16:creationId xmlns:a16="http://schemas.microsoft.com/office/drawing/2014/main" xmlns="" id="{820EC4A5-A9D8-41CA-A7E1-4857434A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6" y="2537335"/>
            <a:ext cx="5671778" cy="2471987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3E2384D-3A7C-4F1C-97E3-BDC5979A8222}"/>
              </a:ext>
            </a:extLst>
          </p:cNvPr>
          <p:cNvSpPr txBox="1">
            <a:spLocks/>
          </p:cNvSpPr>
          <p:nvPr/>
        </p:nvSpPr>
        <p:spPr>
          <a:xfrm>
            <a:off x="8700775" y="287930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92B7CDF-4D22-4391-9F9B-134AA5186979}"/>
              </a:ext>
            </a:extLst>
          </p:cNvPr>
          <p:cNvSpPr txBox="1">
            <a:spLocks/>
          </p:cNvSpPr>
          <p:nvPr/>
        </p:nvSpPr>
        <p:spPr>
          <a:xfrm>
            <a:off x="7150428" y="287930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BE44DB-7840-4372-AF73-692D091A74E7}"/>
              </a:ext>
            </a:extLst>
          </p:cNvPr>
          <p:cNvGrpSpPr/>
          <p:nvPr/>
        </p:nvGrpSpPr>
        <p:grpSpPr>
          <a:xfrm>
            <a:off x="6666022" y="2723654"/>
            <a:ext cx="584685" cy="830997"/>
            <a:chOff x="4519170" y="2339340"/>
            <a:chExt cx="584685" cy="830997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xmlns="" id="{49C3CFD3-03B6-4067-AB1B-443A9912E8A5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36184AA-7E93-4779-B840-0A4BD011C302}"/>
                </a:ext>
              </a:extLst>
            </p:cNvPr>
            <p:cNvSpPr txBox="1"/>
            <p:nvPr/>
          </p:nvSpPr>
          <p:spPr>
            <a:xfrm>
              <a:off x="457200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EA02FAC-8121-4335-8993-1325CA79739E}"/>
              </a:ext>
            </a:extLst>
          </p:cNvPr>
          <p:cNvGrpSpPr/>
          <p:nvPr/>
        </p:nvGrpSpPr>
        <p:grpSpPr>
          <a:xfrm>
            <a:off x="8305944" y="2723654"/>
            <a:ext cx="584685" cy="830997"/>
            <a:chOff x="6159092" y="2339340"/>
            <a:chExt cx="584685" cy="830997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xmlns="" id="{EBFD9890-AE25-41C9-9A73-0EE1FA8006B0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B05F90-98AA-48B4-A9BB-BCBBEBA0D87B}"/>
                </a:ext>
              </a:extLst>
            </p:cNvPr>
            <p:cNvSpPr txBox="1"/>
            <p:nvPr/>
          </p:nvSpPr>
          <p:spPr>
            <a:xfrm>
              <a:off x="619887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48C29-A485-4A98-B1BD-C46D71C4CADC}"/>
              </a:ext>
            </a:extLst>
          </p:cNvPr>
          <p:cNvGrpSpPr/>
          <p:nvPr/>
        </p:nvGrpSpPr>
        <p:grpSpPr>
          <a:xfrm>
            <a:off x="9709390" y="2723654"/>
            <a:ext cx="584685" cy="830997"/>
            <a:chOff x="7562538" y="2339340"/>
            <a:chExt cx="584685" cy="830997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xmlns="" id="{7548FFF7-24BE-4FCA-B874-AAC3BB058C0D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B2E945-B0FC-43E6-816A-9B6C470DA0EC}"/>
                </a:ext>
              </a:extLst>
            </p:cNvPr>
            <p:cNvSpPr txBox="1"/>
            <p:nvPr/>
          </p:nvSpPr>
          <p:spPr>
            <a:xfrm>
              <a:off x="761619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93C37B-556B-4D17-AF71-09FFCC6DBD53}"/>
              </a:ext>
            </a:extLst>
          </p:cNvPr>
          <p:cNvGrpSpPr/>
          <p:nvPr/>
        </p:nvGrpSpPr>
        <p:grpSpPr>
          <a:xfrm>
            <a:off x="6663426" y="2727464"/>
            <a:ext cx="603190" cy="830997"/>
            <a:chOff x="4519170" y="2339340"/>
            <a:chExt cx="603190" cy="83099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xmlns="" id="{B6631806-5832-4601-9E6F-A8CE047A61BA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DA027B0-962C-4AFD-964C-8AD80CAF906B}"/>
                </a:ext>
              </a:extLst>
            </p:cNvPr>
            <p:cNvSpPr txBox="1"/>
            <p:nvPr/>
          </p:nvSpPr>
          <p:spPr>
            <a:xfrm>
              <a:off x="45834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C728DF8-6FBF-4CC4-B169-B4DF892090B2}"/>
              </a:ext>
            </a:extLst>
          </p:cNvPr>
          <p:cNvGrpSpPr/>
          <p:nvPr/>
        </p:nvGrpSpPr>
        <p:grpSpPr>
          <a:xfrm>
            <a:off x="8303348" y="2727464"/>
            <a:ext cx="601568" cy="830997"/>
            <a:chOff x="6159092" y="2339340"/>
            <a:chExt cx="601568" cy="830997"/>
          </a:xfrm>
        </p:grpSpPr>
        <p:sp>
          <p:nvSpPr>
            <p:cNvPr id="19" name="Rounded Rectangle 67">
              <a:extLst>
                <a:ext uri="{FF2B5EF4-FFF2-40B4-BE49-F238E27FC236}">
                  <a16:creationId xmlns:a16="http://schemas.microsoft.com/office/drawing/2014/main" xmlns="" id="{B566D13A-246E-491B-BA31-0EAB94D77CD3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71BDD6A-2A81-42C6-9349-A22B8E99E290}"/>
                </a:ext>
              </a:extLst>
            </p:cNvPr>
            <p:cNvSpPr txBox="1"/>
            <p:nvPr/>
          </p:nvSpPr>
          <p:spPr>
            <a:xfrm>
              <a:off x="62217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FF80E8C-7BF5-4043-B5B9-2E8CF3ECFB3E}"/>
              </a:ext>
            </a:extLst>
          </p:cNvPr>
          <p:cNvGrpSpPr/>
          <p:nvPr/>
        </p:nvGrpSpPr>
        <p:grpSpPr>
          <a:xfrm>
            <a:off x="9706794" y="2727464"/>
            <a:ext cx="592582" cy="830997"/>
            <a:chOff x="7562538" y="2339340"/>
            <a:chExt cx="592582" cy="83099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xmlns="" id="{D63688D5-C7BD-4E7B-8BF4-731BA064BF78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4EC747D-ADF0-4128-9982-D06378EA1A5E}"/>
                </a:ext>
              </a:extLst>
            </p:cNvPr>
            <p:cNvSpPr txBox="1"/>
            <p:nvPr/>
          </p:nvSpPr>
          <p:spPr>
            <a:xfrm>
              <a:off x="761619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E2FE61-81AF-4C58-827B-6919DE703AD4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IN MY CLASSROOM_360p">
            <a:hlinkClick r:id="" action="ppaction://media"/>
            <a:extLst>
              <a:ext uri="{FF2B5EF4-FFF2-40B4-BE49-F238E27FC236}">
                <a16:creationId xmlns:a16="http://schemas.microsoft.com/office/drawing/2014/main" xmlns="" id="{271C9C92-9780-42B9-8528-AF88FD5BB6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8956" y="526775"/>
            <a:ext cx="9197009" cy="51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32C599-95B1-4C66-B3D5-6902D9397562}"/>
              </a:ext>
            </a:extLst>
          </p:cNvPr>
          <p:cNvGrpSpPr/>
          <p:nvPr/>
        </p:nvGrpSpPr>
        <p:grpSpPr>
          <a:xfrm>
            <a:off x="5274365" y="521795"/>
            <a:ext cx="4517418" cy="5596807"/>
            <a:chOff x="4934249" y="207645"/>
            <a:chExt cx="2737186" cy="478827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880C7F4C-C42C-401F-9881-8D4166596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xmlns="" id="{54501EF3-412A-429E-AD85-A8836824A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xmlns="" id="{BF76E8C8-3771-416E-AD8F-E473E51C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xmlns="" id="{BBAA0F8F-AA41-4C99-8F81-2DFC6F31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F932256-4337-42BA-B970-6F4CD23A7FF1}"/>
                </a:ext>
              </a:extLst>
            </p:cNvPr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C0FDEDCA-2AAA-4B66-BAAF-C7EE2569D3C1}"/>
                  </a:ext>
                </a:extLst>
              </p:cNvPr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8B7DA5C-AABF-4FB0-B9B1-AF9D375E0F9E}"/>
                  </a:ext>
                </a:extLst>
              </p:cNvPr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E4CFF7F-BD38-4DB9-AB3D-B680AAD88949}"/>
                </a:ext>
              </a:extLst>
            </p:cNvPr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58" name="Picture 2" descr="F:\AAA-LÀM ẢNH SLIDE\Bai5-LT-3(1).png">
                <a:extLst>
                  <a:ext uri="{FF2B5EF4-FFF2-40B4-BE49-F238E27FC236}">
                    <a16:creationId xmlns:a16="http://schemas.microsoft.com/office/drawing/2014/main" xmlns="" id="{83409328-991A-4FAE-9B8D-71C3F4515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407D0255-9B4A-45C9-9F5B-758A41446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080813AF-4672-4E4E-9F02-3957ADFC4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DE3577C1-914C-4B8D-8AEC-6642FBE8C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2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BC9A32AC-932D-4603-B750-728E287C4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DAC1D282-01DF-4C71-BCBE-09FF4C836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4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F2E354E5-26A8-49FE-A3DF-A2C6565796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E5C9EF2E-5583-41D1-A76B-07247CBF5A8D}"/>
                  </a:ext>
                </a:extLst>
              </p:cNvPr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322D2EAE-0A1C-407F-AC14-88C85D07C891}"/>
                  </a:ext>
                </a:extLst>
              </p:cNvPr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9959E5A-5C73-44F6-B350-01B650F14793}"/>
                </a:ext>
              </a:extLst>
            </p:cNvPr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46" name="Picture 2" descr="F:\AAA-LÀM ẢNH SLIDE\Bai5-LT-3(1).png">
                <a:extLst>
                  <a:ext uri="{FF2B5EF4-FFF2-40B4-BE49-F238E27FC236}">
                    <a16:creationId xmlns:a16="http://schemas.microsoft.com/office/drawing/2014/main" xmlns="" id="{B9F90631-B0FB-4AAC-BE4D-79CD6F82A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7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4CE0E4A8-B3E1-454B-BB86-C945926D64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FB8BCE91-E0F1-463C-9739-40881F2F0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F95BF657-08A3-4199-A87B-256824F14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17C2AA2B-2017-4D0E-BDF4-829B8FF6F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68A4E7A2-0E4E-4EF9-9996-C84C3A1C1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DA332E9C-3E0D-4CC9-8BF5-E93B01D1B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80078DFA-422E-4F49-9B7B-20EA2561F2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2F0FF63D-010F-4477-9071-3F9565142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F96A5064-6AA0-453F-93F2-B45C7AFF5782}"/>
                  </a:ext>
                </a:extLst>
              </p:cNvPr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86FBBFB7-FCEB-4F3F-AD0B-659EFD4D44C2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3E0A1BBD-B052-40EE-A29E-D23012FC8BA8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3A561F9-4389-4EB4-9530-DD101D8761FE}"/>
                </a:ext>
              </a:extLst>
            </p:cNvPr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37" name="Picture 2" descr="F:\AAA-LÀM ẢNH SLIDE\Bai5-LT-3(1).png">
                <a:extLst>
                  <a:ext uri="{FF2B5EF4-FFF2-40B4-BE49-F238E27FC236}">
                    <a16:creationId xmlns:a16="http://schemas.microsoft.com/office/drawing/2014/main" xmlns="" id="{04108D29-7083-42E9-8704-9DC4E0812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0B16853A-D036-4365-8844-8052EC0FC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F88DF8E9-F918-4321-856E-303B9CF86E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C1AE5DEA-12BB-40C8-9236-4E21A3832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40C023BA-DC45-4056-8C01-860B2E9F6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47DFB311-24FF-4215-A623-3765A4BC7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F49BC65B-2715-40C6-BCF5-E988A264D43C}"/>
                  </a:ext>
                </a:extLst>
              </p:cNvPr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BEC44DC2-7412-4A6F-9861-6A4C0DE4A7FA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EBD31536-0709-4A1C-8211-CE4617726BDD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EB2A204-807E-42CB-BA35-7C8BBBE0A089}"/>
                </a:ext>
              </a:extLst>
            </p:cNvPr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26" name="Picture 2" descr="F:\AAA-LÀM ẢNH SLIDE\Bai5-LT-3(1).png">
                <a:extLst>
                  <a:ext uri="{FF2B5EF4-FFF2-40B4-BE49-F238E27FC236}">
                    <a16:creationId xmlns:a16="http://schemas.microsoft.com/office/drawing/2014/main" xmlns="" id="{C5D8ED54-D601-4585-8D86-915513EE2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EE2C228A-DFA4-44C2-840F-94B8E1BEB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03D678A4-80C8-4952-A4DB-343327FD4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BD0D725A-57B8-4A3A-B0B7-24A7093695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7F4015F1-83B0-4F5C-8FC0-424BA8387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9C4A8B8C-7297-4D06-B1C5-563074C9A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2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A0A33172-809B-486C-AD50-4A4DFAA98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1CF7F675-933A-4952-8566-BECFABE9E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DEA8FA89-5939-4617-9D8A-C6140299232F}"/>
                  </a:ext>
                </a:extLst>
              </p:cNvPr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2C62AEA8-24D1-480A-87D6-525126E993FA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76AA74B7-2FA0-4140-B5A4-318E255C12B6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6CA8C50-950A-41D4-99A1-868916594E20}"/>
                </a:ext>
              </a:extLst>
            </p:cNvPr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13" name="Picture 2" descr="F:\AAA-LÀM ẢNH SLIDE\Bai5-LT-3(1).png">
                <a:extLst>
                  <a:ext uri="{FF2B5EF4-FFF2-40B4-BE49-F238E27FC236}">
                    <a16:creationId xmlns:a16="http://schemas.microsoft.com/office/drawing/2014/main" xmlns="" id="{25842DB4-5324-4463-869E-C7A90DB84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0601A0BF-3D6B-4B44-8E20-FA6501B24E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B3CBE73D-F563-443A-B40C-6472BFF42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0CF45F80-EB3E-4BCD-920C-7267BF582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1758065B-9917-4472-B5FD-E2AC49C70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68AD6C10-29FF-42DB-8A1D-187D3A173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F4B32DE1-8255-4331-94C8-017B635DA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F:\AAA-LÀM ẢNH SLIDE\Bai5-LT-3(3).png">
                <a:extLst>
                  <a:ext uri="{FF2B5EF4-FFF2-40B4-BE49-F238E27FC236}">
                    <a16:creationId xmlns:a16="http://schemas.microsoft.com/office/drawing/2014/main" xmlns="" id="{DB7B3451-213D-47D7-8AE9-BFC922DC7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0F80DFA7-3C38-4AB3-913F-01AC5499A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F:\AAA-LÀM ẢNH SLIDE\Bai5-LT-3(2).png">
                <a:extLst>
                  <a:ext uri="{FF2B5EF4-FFF2-40B4-BE49-F238E27FC236}">
                    <a16:creationId xmlns:a16="http://schemas.microsoft.com/office/drawing/2014/main" xmlns="" id="{671D9C5A-1A63-4931-91C3-A76E1970E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BC5C8CD3-739B-4628-B624-C84B39F1B475}"/>
                  </a:ext>
                </a:extLst>
              </p:cNvPr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893D329-AD22-40ED-9A43-E9E052D70EE6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3F03E49-011A-4642-AF61-230BF9DA0F11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</p:grpSp>
      <p:pic>
        <p:nvPicPr>
          <p:cNvPr id="70" name="Picture 2" descr="C:\Users\TUAN\Downloads\Luyện tập 1.png">
            <a:extLst>
              <a:ext uri="{FF2B5EF4-FFF2-40B4-BE49-F238E27FC236}">
                <a16:creationId xmlns:a16="http://schemas.microsoft.com/office/drawing/2014/main" xmlns="" id="{ADB0DC2A-C761-4819-A65D-5FA49175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137" y="521795"/>
            <a:ext cx="2282814" cy="1014711"/>
          </a:xfrm>
          <a:prstGeom prst="rect">
            <a:avLst/>
          </a:prstGeom>
          <a:noFill/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B50E2A9-2AAD-4953-BFA3-4F619C585887}"/>
              </a:ext>
            </a:extLst>
          </p:cNvPr>
          <p:cNvGrpSpPr/>
          <p:nvPr/>
        </p:nvGrpSpPr>
        <p:grpSpPr>
          <a:xfrm>
            <a:off x="1097314" y="1965607"/>
            <a:ext cx="1837246" cy="830997"/>
            <a:chOff x="5113689" y="693343"/>
            <a:chExt cx="1837246" cy="830997"/>
          </a:xfrm>
        </p:grpSpPr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xmlns="" id="{C8A4E461-CAF9-41AD-89DA-CA6FDC5595F1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90EB685-5AEF-4C36-8FBD-90415EBB8052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8D0960D2-9FD0-4CF5-ADA9-F21D3DED6C1E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0EAD563F-40D5-495B-91BC-6162398BC4F9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8F60DF-FF0A-4D84-B58C-9A803EF21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450" y="4418110"/>
            <a:ext cx="1964529" cy="19645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00EB57-A42E-43A9-8676-71043C5171AA}"/>
              </a:ext>
            </a:extLst>
          </p:cNvPr>
          <p:cNvGrpSpPr/>
          <p:nvPr/>
        </p:nvGrpSpPr>
        <p:grpSpPr>
          <a:xfrm>
            <a:off x="7268287" y="981025"/>
            <a:ext cx="2368296" cy="3648456"/>
            <a:chOff x="4934249" y="207645"/>
            <a:chExt cx="973156" cy="1500246"/>
          </a:xfrm>
        </p:grpSpPr>
        <p:pic>
          <p:nvPicPr>
            <p:cNvPr id="4" name="Picture 2" descr="F:\AAA-LÀM ẢNH SLIDE\Bai5-LT-3(1).png">
              <a:extLst>
                <a:ext uri="{FF2B5EF4-FFF2-40B4-BE49-F238E27FC236}">
                  <a16:creationId xmlns:a16="http://schemas.microsoft.com/office/drawing/2014/main" xmlns="" id="{D9A29EAF-13C1-497D-9C0F-2E89E9A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5" name="Picture 4" descr="F:\AAA-LÀM ẢNH SLIDE\Bai5-LT-3(3).png">
              <a:extLst>
                <a:ext uri="{FF2B5EF4-FFF2-40B4-BE49-F238E27FC236}">
                  <a16:creationId xmlns:a16="http://schemas.microsoft.com/office/drawing/2014/main" xmlns="" id="{2B5D55FA-C309-459F-8C59-2223B89CB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>
              <a:extLst>
                <a:ext uri="{FF2B5EF4-FFF2-40B4-BE49-F238E27FC236}">
                  <a16:creationId xmlns:a16="http://schemas.microsoft.com/office/drawing/2014/main" xmlns="" id="{359E6F60-BEAC-498C-B9EA-2AA1C043D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xmlns="" id="{A86D63E8-2F14-4FF9-8537-15EBC0954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CA2199-4369-4E52-8E55-E8C2F03C2218}"/>
              </a:ext>
            </a:extLst>
          </p:cNvPr>
          <p:cNvSpPr txBox="1"/>
          <p:nvPr/>
        </p:nvSpPr>
        <p:spPr>
          <a:xfrm>
            <a:off x="7852741" y="365221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5E5510-F675-401A-A17E-0DE3E0CCE04D}"/>
              </a:ext>
            </a:extLst>
          </p:cNvPr>
          <p:cNvSpPr txBox="1"/>
          <p:nvPr/>
        </p:nvSpPr>
        <p:spPr>
          <a:xfrm>
            <a:off x="8656651" y="365221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2F8041-53C8-45E0-A2CE-D6200BD84B03}"/>
              </a:ext>
            </a:extLst>
          </p:cNvPr>
          <p:cNvSpPr txBox="1"/>
          <p:nvPr/>
        </p:nvSpPr>
        <p:spPr>
          <a:xfrm>
            <a:off x="7852741" y="3652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2FB9B6-F566-4ADE-90F3-29CA6D6BC06E}"/>
              </a:ext>
            </a:extLst>
          </p:cNvPr>
          <p:cNvSpPr txBox="1"/>
          <p:nvPr/>
        </p:nvSpPr>
        <p:spPr>
          <a:xfrm>
            <a:off x="8656651" y="3652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sp>
        <p:nvSpPr>
          <p:cNvPr id="12" name="Cloud Callout 24">
            <a:extLst>
              <a:ext uri="{FF2B5EF4-FFF2-40B4-BE49-F238E27FC236}">
                <a16:creationId xmlns:a16="http://schemas.microsoft.com/office/drawing/2014/main" xmlns="" id="{BEB0FF23-177C-441B-BE67-FA6F5AC6DEBD}"/>
              </a:ext>
            </a:extLst>
          </p:cNvPr>
          <p:cNvSpPr/>
          <p:nvPr/>
        </p:nvSpPr>
        <p:spPr>
          <a:xfrm>
            <a:off x="1034628" y="1457625"/>
            <a:ext cx="4720104" cy="2832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3" name="Picture 2" descr="C:\Users\TUAN\Downloads\Luyện tập 1.png">
            <a:extLst>
              <a:ext uri="{FF2B5EF4-FFF2-40B4-BE49-F238E27FC236}">
                <a16:creationId xmlns:a16="http://schemas.microsoft.com/office/drawing/2014/main" xmlns="" id="{2FDF78D5-4A07-4FCA-AA49-E1BCD567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35" y="237219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671EA0-2A0E-4E61-BF0B-4E5649865B89}"/>
              </a:ext>
            </a:extLst>
          </p:cNvPr>
          <p:cNvGrpSpPr/>
          <p:nvPr/>
        </p:nvGrpSpPr>
        <p:grpSpPr>
          <a:xfrm>
            <a:off x="7222435" y="1086857"/>
            <a:ext cx="2368296" cy="3648456"/>
            <a:chOff x="6698279" y="20764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76AE334A-FEE4-4DDC-A219-A0F4E1F85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xmlns="" id="{35B9F577-922E-4779-AED6-A4677C1E6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xmlns="" id="{EEAB82CA-F6D9-45B3-9A91-349FD52BE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xmlns="" id="{3F3674F4-E62F-40F8-B794-B25941B55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3" descr="F:\AAA-LÀM ẢNH SLIDE\Bai5-LT-3(2).png">
              <a:extLst>
                <a:ext uri="{FF2B5EF4-FFF2-40B4-BE49-F238E27FC236}">
                  <a16:creationId xmlns:a16="http://schemas.microsoft.com/office/drawing/2014/main" xmlns="" id="{64911ED8-6AF9-4E73-85E2-AD926007D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xmlns="" id="{73CC910F-8F05-49C9-8D56-F130EC614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xmlns="" id="{B0C60603-F0E6-4E94-8167-D01423846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>
              <a:extLst>
                <a:ext uri="{FF2B5EF4-FFF2-40B4-BE49-F238E27FC236}">
                  <a16:creationId xmlns:a16="http://schemas.microsoft.com/office/drawing/2014/main" xmlns="" id="{56D98D96-A2CC-4851-B670-6DC1899D8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A44950-4D3B-46C6-89DB-3BCB7AFC5397}"/>
              </a:ext>
            </a:extLst>
          </p:cNvPr>
          <p:cNvSpPr txBox="1"/>
          <p:nvPr/>
        </p:nvSpPr>
        <p:spPr>
          <a:xfrm>
            <a:off x="7806889" y="37557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097AC9-5C3E-45CC-9393-DDD913EEC6C5}"/>
              </a:ext>
            </a:extLst>
          </p:cNvPr>
          <p:cNvSpPr txBox="1"/>
          <p:nvPr/>
        </p:nvSpPr>
        <p:spPr>
          <a:xfrm>
            <a:off x="8610799" y="37557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831B4-0957-4034-9418-729E22B7D155}"/>
              </a:ext>
            </a:extLst>
          </p:cNvPr>
          <p:cNvSpPr txBox="1"/>
          <p:nvPr/>
        </p:nvSpPr>
        <p:spPr>
          <a:xfrm>
            <a:off x="7806889" y="37557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52D0CA-0A4B-407C-B390-7F8B02391D18}"/>
              </a:ext>
            </a:extLst>
          </p:cNvPr>
          <p:cNvSpPr txBox="1"/>
          <p:nvPr/>
        </p:nvSpPr>
        <p:spPr>
          <a:xfrm>
            <a:off x="8610799" y="37557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32B814-3EF4-4B3D-8A26-81D61E8F9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1" y="4317102"/>
            <a:ext cx="1964529" cy="1964529"/>
          </a:xfrm>
          <a:prstGeom prst="rect">
            <a:avLst/>
          </a:prstGeom>
        </p:spPr>
      </p:pic>
      <p:sp>
        <p:nvSpPr>
          <p:cNvPr id="16" name="Cloud Callout 48">
            <a:extLst>
              <a:ext uri="{FF2B5EF4-FFF2-40B4-BE49-F238E27FC236}">
                <a16:creationId xmlns:a16="http://schemas.microsoft.com/office/drawing/2014/main" xmlns="" id="{ACF56D33-A368-4824-888C-F41DB668C9FF}"/>
              </a:ext>
            </a:extLst>
          </p:cNvPr>
          <p:cNvSpPr/>
          <p:nvPr/>
        </p:nvSpPr>
        <p:spPr>
          <a:xfrm>
            <a:off x="1425521" y="982296"/>
            <a:ext cx="4090961" cy="34109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7" name="Picture 2" descr="C:\Users\TUAN\Downloads\Luyện tập 1.png">
            <a:extLst>
              <a:ext uri="{FF2B5EF4-FFF2-40B4-BE49-F238E27FC236}">
                <a16:creationId xmlns:a16="http://schemas.microsoft.com/office/drawing/2014/main" xmlns="" id="{2FA304C7-37A5-4D31-9662-491CC7F8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530" y="376049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E01D02-C6B2-485A-812E-B4ADF9D33067}"/>
              </a:ext>
            </a:extLst>
          </p:cNvPr>
          <p:cNvGrpSpPr/>
          <p:nvPr/>
        </p:nvGrpSpPr>
        <p:grpSpPr>
          <a:xfrm>
            <a:off x="7650480" y="124703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72B5679F-8808-4D06-9BD0-54507704C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>
              <a:extLst>
                <a:ext uri="{FF2B5EF4-FFF2-40B4-BE49-F238E27FC236}">
                  <a16:creationId xmlns:a16="http://schemas.microsoft.com/office/drawing/2014/main" xmlns="" id="{38205BB2-B387-4042-833A-13282F031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xmlns="" id="{F6258F2D-6C77-4890-96B8-B91974B22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xmlns="" id="{C3FAB620-1C4D-48BA-8C12-F75A2CB20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xmlns="" id="{3750DB42-F47E-4A04-A2D1-640FFF2FF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xmlns="" id="{DD9A7CE0-B48F-4249-AA8C-80858104F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xmlns="" id="{35F31B73-ACEA-424B-AD68-52EAE6AE6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CCFB07-6311-4238-9189-19025382E1B3}"/>
              </a:ext>
            </a:extLst>
          </p:cNvPr>
          <p:cNvSpPr txBox="1"/>
          <p:nvPr/>
        </p:nvSpPr>
        <p:spPr>
          <a:xfrm>
            <a:off x="8234934" y="39159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CC95C6-5378-4B62-B966-64C3E9856ADA}"/>
              </a:ext>
            </a:extLst>
          </p:cNvPr>
          <p:cNvSpPr txBox="1"/>
          <p:nvPr/>
        </p:nvSpPr>
        <p:spPr>
          <a:xfrm>
            <a:off x="9038844" y="39159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704259-8B9E-41A4-9BB0-325B06298B63}"/>
              </a:ext>
            </a:extLst>
          </p:cNvPr>
          <p:cNvSpPr txBox="1"/>
          <p:nvPr/>
        </p:nvSpPr>
        <p:spPr>
          <a:xfrm>
            <a:off x="8234934" y="3915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F2E0BC-8987-467F-8666-1E3780460212}"/>
              </a:ext>
            </a:extLst>
          </p:cNvPr>
          <p:cNvSpPr txBox="1"/>
          <p:nvPr/>
        </p:nvSpPr>
        <p:spPr>
          <a:xfrm>
            <a:off x="9038844" y="3915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844E9BF-A12F-45DE-963F-5B68F8262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374" y="4211084"/>
            <a:ext cx="1964529" cy="1964529"/>
          </a:xfrm>
          <a:prstGeom prst="rect">
            <a:avLst/>
          </a:prstGeom>
        </p:spPr>
      </p:pic>
      <p:sp>
        <p:nvSpPr>
          <p:cNvPr id="15" name="Cloud Callout 14">
            <a:extLst>
              <a:ext uri="{FF2B5EF4-FFF2-40B4-BE49-F238E27FC236}">
                <a16:creationId xmlns:a16="http://schemas.microsoft.com/office/drawing/2014/main" xmlns="" id="{771DA7DE-CD81-48A3-897B-F9280560DC81}"/>
              </a:ext>
            </a:extLst>
          </p:cNvPr>
          <p:cNvSpPr/>
          <p:nvPr/>
        </p:nvSpPr>
        <p:spPr>
          <a:xfrm>
            <a:off x="1033986" y="1674821"/>
            <a:ext cx="5532283" cy="222546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C:\Users\TUAN\Downloads\Luyện tập 1.png">
            <a:extLst>
              <a:ext uri="{FF2B5EF4-FFF2-40B4-BE49-F238E27FC236}">
                <a16:creationId xmlns:a16="http://schemas.microsoft.com/office/drawing/2014/main" xmlns="" id="{E3004D17-F9D7-4BD8-BEB6-3735362E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896" y="329553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6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6E28DFC-3D78-443A-9345-DB7E7A235022}"/>
              </a:ext>
            </a:extLst>
          </p:cNvPr>
          <p:cNvGrpSpPr/>
          <p:nvPr/>
        </p:nvGrpSpPr>
        <p:grpSpPr>
          <a:xfrm>
            <a:off x="7811626" y="1317499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4D82674E-9DC4-4317-9347-966BB3572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>
              <a:extLst>
                <a:ext uri="{FF2B5EF4-FFF2-40B4-BE49-F238E27FC236}">
                  <a16:creationId xmlns:a16="http://schemas.microsoft.com/office/drawing/2014/main" xmlns="" id="{1224FADD-0226-4E2A-8309-442DBE69E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xmlns="" id="{26560D44-90CB-451F-B308-DF3E1B270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>
              <a:extLst>
                <a:ext uri="{FF2B5EF4-FFF2-40B4-BE49-F238E27FC236}">
                  <a16:creationId xmlns:a16="http://schemas.microsoft.com/office/drawing/2014/main" xmlns="" id="{3AA10A4C-8E62-4664-818A-1CD4CCA1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xmlns="" id="{5B68FCAC-A666-4BB6-9886-6C4923881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>
              <a:extLst>
                <a:ext uri="{FF2B5EF4-FFF2-40B4-BE49-F238E27FC236}">
                  <a16:creationId xmlns:a16="http://schemas.microsoft.com/office/drawing/2014/main" xmlns="" id="{63BE9358-28DC-43B9-8298-CC6B9CE17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5D4F66-F821-4487-852A-9CD72101532E}"/>
              </a:ext>
            </a:extLst>
          </p:cNvPr>
          <p:cNvSpPr txBox="1"/>
          <p:nvPr/>
        </p:nvSpPr>
        <p:spPr>
          <a:xfrm>
            <a:off x="8396080" y="39864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3BD1D1-4837-41F4-86A0-6B93B77DB896}"/>
              </a:ext>
            </a:extLst>
          </p:cNvPr>
          <p:cNvSpPr txBox="1"/>
          <p:nvPr/>
        </p:nvSpPr>
        <p:spPr>
          <a:xfrm>
            <a:off x="9199990" y="39864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1914AD-062E-4F5B-AE2A-C404AEA2ABD5}"/>
              </a:ext>
            </a:extLst>
          </p:cNvPr>
          <p:cNvSpPr txBox="1"/>
          <p:nvPr/>
        </p:nvSpPr>
        <p:spPr>
          <a:xfrm>
            <a:off x="8396080" y="39864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939C25-3C10-4354-921E-6B72F4DBBC47}"/>
              </a:ext>
            </a:extLst>
          </p:cNvPr>
          <p:cNvSpPr txBox="1"/>
          <p:nvPr/>
        </p:nvSpPr>
        <p:spPr>
          <a:xfrm>
            <a:off x="9199990" y="39864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EBF396-9705-49B7-A13F-D07F86A68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57" y="4250244"/>
            <a:ext cx="1964529" cy="1964529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xmlns="" id="{5AC67ED6-7654-4CE2-AD6D-594D64C67DFD}"/>
              </a:ext>
            </a:extLst>
          </p:cNvPr>
          <p:cNvSpPr/>
          <p:nvPr/>
        </p:nvSpPr>
        <p:spPr>
          <a:xfrm>
            <a:off x="1238242" y="1317499"/>
            <a:ext cx="4836951" cy="28345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2" descr="C:\Users\TUAN\Downloads\Luyện tập 1.png">
            <a:extLst>
              <a:ext uri="{FF2B5EF4-FFF2-40B4-BE49-F238E27FC236}">
                <a16:creationId xmlns:a16="http://schemas.microsoft.com/office/drawing/2014/main" xmlns="" id="{E605D791-BCA4-47FA-B6E4-6FBB08D7E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157" y="329354"/>
            <a:ext cx="1673352" cy="75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4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EFE6DB-2124-4BF1-A08A-101C6B26847A}"/>
              </a:ext>
            </a:extLst>
          </p:cNvPr>
          <p:cNvGrpSpPr/>
          <p:nvPr/>
        </p:nvGrpSpPr>
        <p:grpSpPr>
          <a:xfrm>
            <a:off x="7427314" y="1301364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8B23F915-5810-4F72-BEE8-713D805B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xmlns="" id="{0D8B5C5D-C249-4205-B0EA-477904B4F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xmlns="" id="{30729E88-3204-45B0-8069-F19BB616F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xmlns="" id="{E960EBD3-3820-4D46-9236-617D0CBD3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xmlns="" id="{00797BDC-6795-4AEF-9F4A-9EDEAE073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xmlns="" id="{BF108D95-2548-4232-9F31-A671E9F87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xmlns="" id="{0B1BA1C7-196E-4458-A551-65008F689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>
              <a:extLst>
                <a:ext uri="{FF2B5EF4-FFF2-40B4-BE49-F238E27FC236}">
                  <a16:creationId xmlns:a16="http://schemas.microsoft.com/office/drawing/2014/main" xmlns="" id="{1C6EB583-EFE6-43F7-B062-14043F42A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>
              <a:extLst>
                <a:ext uri="{FF2B5EF4-FFF2-40B4-BE49-F238E27FC236}">
                  <a16:creationId xmlns:a16="http://schemas.microsoft.com/office/drawing/2014/main" xmlns="" id="{218C23AB-8896-4BA2-96D9-00A90B1F5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46D9BE-41C2-473C-BBD4-C1D19867D357}"/>
              </a:ext>
            </a:extLst>
          </p:cNvPr>
          <p:cNvSpPr txBox="1"/>
          <p:nvPr/>
        </p:nvSpPr>
        <p:spPr>
          <a:xfrm>
            <a:off x="8011768" y="397026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E7E557-B9EA-4B15-8ACC-9DFB36CCDAA3}"/>
              </a:ext>
            </a:extLst>
          </p:cNvPr>
          <p:cNvSpPr txBox="1"/>
          <p:nvPr/>
        </p:nvSpPr>
        <p:spPr>
          <a:xfrm>
            <a:off x="8815678" y="397026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265FA5-DB37-47A7-A585-CFE144C8D368}"/>
              </a:ext>
            </a:extLst>
          </p:cNvPr>
          <p:cNvSpPr txBox="1"/>
          <p:nvPr/>
        </p:nvSpPr>
        <p:spPr>
          <a:xfrm>
            <a:off x="8011768" y="39702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C9AA24-7944-4924-98A0-4963868AE5CA}"/>
              </a:ext>
            </a:extLst>
          </p:cNvPr>
          <p:cNvSpPr txBox="1"/>
          <p:nvPr/>
        </p:nvSpPr>
        <p:spPr>
          <a:xfrm>
            <a:off x="8815678" y="39702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91ADF1-8424-403A-BDE3-C388693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673" y="4399759"/>
            <a:ext cx="1964529" cy="1964529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xmlns="" id="{50631FE1-DD34-4383-80F0-A91F6E0DE724}"/>
              </a:ext>
            </a:extLst>
          </p:cNvPr>
          <p:cNvSpPr/>
          <p:nvPr/>
        </p:nvSpPr>
        <p:spPr>
          <a:xfrm>
            <a:off x="916921" y="1486386"/>
            <a:ext cx="5052300" cy="272181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2" descr="C:\Users\TUAN\Downloads\Luyện tập 1.png">
            <a:extLst>
              <a:ext uri="{FF2B5EF4-FFF2-40B4-BE49-F238E27FC236}">
                <a16:creationId xmlns:a16="http://schemas.microsoft.com/office/drawing/2014/main" xmlns="" id="{F70EDFBC-3102-4D86-BE25-B8EE0EC5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88" y="27926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6F0EA8-DBDE-4D16-8511-763D745B40E9}"/>
              </a:ext>
            </a:extLst>
          </p:cNvPr>
          <p:cNvGrpSpPr/>
          <p:nvPr/>
        </p:nvGrpSpPr>
        <p:grpSpPr>
          <a:xfrm>
            <a:off x="7528030" y="1311966"/>
            <a:ext cx="2368296" cy="3648456"/>
            <a:chOff x="6698279" y="349567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xmlns="" id="{16098FA7-7E3C-4B12-BCBB-9D5E3160C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xmlns="" id="{EBACECAC-A753-47D4-AB9C-54D78F207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4" descr="F:\AAA-LÀM ẢNH SLIDE\Bai5-LT-3(3).png">
              <a:extLst>
                <a:ext uri="{FF2B5EF4-FFF2-40B4-BE49-F238E27FC236}">
                  <a16:creationId xmlns:a16="http://schemas.microsoft.com/office/drawing/2014/main" xmlns="" id="{397994B9-E22F-4E9B-9751-59DDCA705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xmlns="" id="{5072CE06-A09B-48D0-8F7E-69DA43884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xmlns="" id="{FAD079BE-BC36-4F93-9731-05C2D21C0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xmlns="" id="{1D597037-7187-4D10-A895-F6B81E3F2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xmlns="" id="{5A804D74-8ABF-4A6B-BD0B-17704FE3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4" descr="F:\AAA-LÀM ẢNH SLIDE\Bai5-LT-3(3).png">
              <a:extLst>
                <a:ext uri="{FF2B5EF4-FFF2-40B4-BE49-F238E27FC236}">
                  <a16:creationId xmlns:a16="http://schemas.microsoft.com/office/drawing/2014/main" xmlns="" id="{EDF02F39-63A4-4FB5-B074-2051C43DD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>
              <a:extLst>
                <a:ext uri="{FF2B5EF4-FFF2-40B4-BE49-F238E27FC236}">
                  <a16:creationId xmlns:a16="http://schemas.microsoft.com/office/drawing/2014/main" xmlns="" id="{C77AB2D4-5EA7-4629-B8AB-0A69434DD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2" name="Picture 3" descr="F:\AAA-LÀM ẢNH SLIDE\Bai5-LT-3(2).png">
              <a:extLst>
                <a:ext uri="{FF2B5EF4-FFF2-40B4-BE49-F238E27FC236}">
                  <a16:creationId xmlns:a16="http://schemas.microsoft.com/office/drawing/2014/main" xmlns="" id="{65CE5D59-EB32-4320-8174-62728E0C6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FD20E5-F1D2-4C3B-809C-B405F8C91764}"/>
              </a:ext>
            </a:extLst>
          </p:cNvPr>
          <p:cNvSpPr txBox="1"/>
          <p:nvPr/>
        </p:nvSpPr>
        <p:spPr>
          <a:xfrm>
            <a:off x="8112484" y="39808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667DAC-F9D5-4473-BC0F-F74EAD2E1B84}"/>
              </a:ext>
            </a:extLst>
          </p:cNvPr>
          <p:cNvSpPr txBox="1"/>
          <p:nvPr/>
        </p:nvSpPr>
        <p:spPr>
          <a:xfrm>
            <a:off x="8916394" y="39808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32473B-36FD-419C-9552-9F323836D19B}"/>
              </a:ext>
            </a:extLst>
          </p:cNvPr>
          <p:cNvSpPr txBox="1"/>
          <p:nvPr/>
        </p:nvSpPr>
        <p:spPr>
          <a:xfrm>
            <a:off x="8112484" y="39808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D73228-EB4E-476A-BB14-3B37F727F593}"/>
              </a:ext>
            </a:extLst>
          </p:cNvPr>
          <p:cNvSpPr txBox="1"/>
          <p:nvPr/>
        </p:nvSpPr>
        <p:spPr>
          <a:xfrm>
            <a:off x="8916394" y="39808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8D4746-45F8-44C3-9A28-BD34FB38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64" y="4532280"/>
            <a:ext cx="1964529" cy="1964529"/>
          </a:xfrm>
          <a:prstGeom prst="rect">
            <a:avLst/>
          </a:prstGeom>
        </p:spPr>
      </p:pic>
      <p:sp>
        <p:nvSpPr>
          <p:cNvPr id="18" name="Cloud Callout 26">
            <a:extLst>
              <a:ext uri="{FF2B5EF4-FFF2-40B4-BE49-F238E27FC236}">
                <a16:creationId xmlns:a16="http://schemas.microsoft.com/office/drawing/2014/main" xmlns="" id="{871FF43E-2A2A-450B-A14E-65DD8EDC3CC1}"/>
              </a:ext>
            </a:extLst>
          </p:cNvPr>
          <p:cNvSpPr/>
          <p:nvPr/>
        </p:nvSpPr>
        <p:spPr>
          <a:xfrm>
            <a:off x="1196806" y="1311966"/>
            <a:ext cx="4881932" cy="28933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C:\Users\TUAN\Downloads\Luyện tập 1.png">
            <a:extLst>
              <a:ext uri="{FF2B5EF4-FFF2-40B4-BE49-F238E27FC236}">
                <a16:creationId xmlns:a16="http://schemas.microsoft.com/office/drawing/2014/main" xmlns="" id="{7CD95ABB-526B-4C24-B37D-5AF77F67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36" y="361191"/>
            <a:ext cx="1673352" cy="74380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3A553F-9F7D-42D5-9CC1-86827C5AB01F}"/>
              </a:ext>
            </a:extLst>
          </p:cNvPr>
          <p:cNvSpPr txBox="1"/>
          <p:nvPr/>
        </p:nvSpPr>
        <p:spPr>
          <a:xfrm>
            <a:off x="1682452" y="1843028"/>
            <a:ext cx="4193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Đố các bạn có bao nhiêu viên kẹo màu vàng, bao nhiêu viên kẹo màu đỏ trong hình?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ADA4C030-8997-4241-947F-5441BEE3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64" y="493961"/>
            <a:ext cx="2282814" cy="1014711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CC46D3-985A-4D24-B15E-632E0B649E35}"/>
              </a:ext>
            </a:extLst>
          </p:cNvPr>
          <p:cNvGrpSpPr/>
          <p:nvPr/>
        </p:nvGrpSpPr>
        <p:grpSpPr>
          <a:xfrm>
            <a:off x="4968170" y="1118771"/>
            <a:ext cx="5490490" cy="4620458"/>
            <a:chOff x="4195373" y="732218"/>
            <a:chExt cx="4435882" cy="3840656"/>
          </a:xfrm>
        </p:grpSpPr>
        <p:pic>
          <p:nvPicPr>
            <p:cNvPr id="5" name="Picture 2" descr="F:\AAA-PDF-SGK\B5-LT-1.png">
              <a:extLst>
                <a:ext uri="{FF2B5EF4-FFF2-40B4-BE49-F238E27FC236}">
                  <a16:creationId xmlns:a16="http://schemas.microsoft.com/office/drawing/2014/main" xmlns="" id="{EF7C28FF-9CD1-41BE-8990-FA6671B09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A0032AC-B317-4A82-A193-797C6440C60C}"/>
                </a:ext>
              </a:extLst>
            </p:cNvPr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68C4504-1553-4E12-BE81-B4CA7874A222}"/>
                </a:ext>
              </a:extLst>
            </p:cNvPr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9FD8B2-F095-4843-974D-1AF022BB14C7}"/>
                </a:ext>
              </a:extLst>
            </p:cNvPr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E934CE7-6DE8-4F37-88B0-55FB33962AA1}"/>
                </a:ext>
              </a:extLst>
            </p:cNvPr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46B81E3-323A-447C-A8D9-A5E3C9AAC10F}"/>
                </a:ext>
              </a:extLst>
            </p:cNvPr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072650D-F4F7-461C-89BE-812D0EE81D99}"/>
                </a:ext>
              </a:extLst>
            </p:cNvPr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A179DA8-7B3D-455D-9051-F53B68AC9C15}"/>
                </a:ext>
              </a:extLst>
            </p:cNvPr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31D35B2-8160-4173-8318-F0D8AB87BA9B}"/>
                </a:ext>
              </a:extLst>
            </p:cNvPr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0F0EA10-E352-43C9-9991-4A8AE10CBC57}"/>
                </a:ext>
              </a:extLst>
            </p:cNvPr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81DA339-7129-4B3F-A8E8-E01750613766}"/>
                </a:ext>
              </a:extLst>
            </p:cNvPr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4256CC6-CB95-4B3B-9034-B87935A48EA7}"/>
                </a:ext>
              </a:extLst>
            </p:cNvPr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986310-0606-43DE-8814-04453A4883C8}"/>
                </a:ext>
              </a:extLst>
            </p:cNvPr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78CB4D-9EB8-47F6-B9AB-57AE8E509CA7}"/>
                </a:ext>
              </a:extLst>
            </p:cNvPr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A7B67A6-02D4-45AD-B23F-AF26528C501A}"/>
                </a:ext>
              </a:extLst>
            </p:cNvPr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BADEF97-1869-4D00-B94A-4749EB7EEB68}"/>
                </a:ext>
              </a:extLst>
            </p:cNvPr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9B5E29-3E17-4B45-B32A-CE54EAEBEC75}"/>
                </a:ext>
              </a:extLst>
            </p:cNvPr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698EB92-5A6F-4111-95FC-29A447950432}"/>
                </a:ext>
              </a:extLst>
            </p:cNvPr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3CDBD45-19A6-46EF-98B2-D95CF87E96AB}"/>
                </a:ext>
              </a:extLst>
            </p:cNvPr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B2BE42-808E-4320-A1F1-6B815BAB33CC}"/>
              </a:ext>
            </a:extLst>
          </p:cNvPr>
          <p:cNvGrpSpPr/>
          <p:nvPr/>
        </p:nvGrpSpPr>
        <p:grpSpPr>
          <a:xfrm>
            <a:off x="1097314" y="1965607"/>
            <a:ext cx="1837246" cy="830997"/>
            <a:chOff x="5113689" y="693343"/>
            <a:chExt cx="1837246" cy="830997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xmlns="" id="{A8D9343C-F509-402E-B6D9-0C246B945E1A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085D1CC-4D89-4508-A8B4-80F477983E2D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3B2D057-0668-42EC-96D1-877CCFBF40D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F88688A-B812-49F6-8536-1A04B7C48506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4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xmlns="" id="{E0FCF8D4-26E6-4DB1-8497-67053E9C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57" y="311474"/>
            <a:ext cx="1673352" cy="74380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05C937-6060-4823-82DA-E86F5A4D8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7" y="4422234"/>
            <a:ext cx="1644032" cy="1914333"/>
          </a:xfrm>
          <a:prstGeom prst="rect">
            <a:avLst/>
          </a:prstGeom>
        </p:spPr>
      </p:pic>
      <p:pic>
        <p:nvPicPr>
          <p:cNvPr id="4" name="Picture 2" descr="F:\AAA-PDF-SGK\B5-LT-1.png">
            <a:extLst>
              <a:ext uri="{FF2B5EF4-FFF2-40B4-BE49-F238E27FC236}">
                <a16:creationId xmlns:a16="http://schemas.microsoft.com/office/drawing/2014/main" xmlns="" id="{DAB7FBFB-ACD1-4F15-9D1B-1EB7EF5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536" t="19090" r="53985" b="70906"/>
          <a:stretch>
            <a:fillRect/>
          </a:stretch>
        </p:blipFill>
        <p:spPr bwMode="auto">
          <a:xfrm>
            <a:off x="5733883" y="1684867"/>
            <a:ext cx="4770531" cy="299894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7BE019-44EE-4732-B69E-1DCFFBA762FB}"/>
              </a:ext>
            </a:extLst>
          </p:cNvPr>
          <p:cNvSpPr txBox="1"/>
          <p:nvPr/>
        </p:nvSpPr>
        <p:spPr>
          <a:xfrm>
            <a:off x="7509343" y="349890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8BA144-6F09-4CEC-AF54-9B256F10F25B}"/>
              </a:ext>
            </a:extLst>
          </p:cNvPr>
          <p:cNvSpPr txBox="1"/>
          <p:nvPr/>
        </p:nvSpPr>
        <p:spPr>
          <a:xfrm>
            <a:off x="9581983" y="267975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A45FFA-F488-4474-B0BE-3320F3F1893C}"/>
              </a:ext>
            </a:extLst>
          </p:cNvPr>
          <p:cNvSpPr txBox="1"/>
          <p:nvPr/>
        </p:nvSpPr>
        <p:spPr>
          <a:xfrm>
            <a:off x="7516963" y="188346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27ED4A-F070-42A9-8FB7-8B0EAAB9921A}"/>
              </a:ext>
            </a:extLst>
          </p:cNvPr>
          <p:cNvSpPr txBox="1"/>
          <p:nvPr/>
        </p:nvSpPr>
        <p:spPr>
          <a:xfrm>
            <a:off x="7587890" y="359123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172A10-20E1-425F-99D0-D3AE7E838272}"/>
              </a:ext>
            </a:extLst>
          </p:cNvPr>
          <p:cNvSpPr txBox="1"/>
          <p:nvPr/>
        </p:nvSpPr>
        <p:spPr>
          <a:xfrm>
            <a:off x="9660530" y="276884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DD616F-5424-4686-A5FF-9860C350713B}"/>
              </a:ext>
            </a:extLst>
          </p:cNvPr>
          <p:cNvSpPr txBox="1"/>
          <p:nvPr/>
        </p:nvSpPr>
        <p:spPr>
          <a:xfrm>
            <a:off x="7541490" y="1975797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latin typeface="Lato"/>
              </a:rPr>
              <a:t>1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46F2FE4A-8D7A-4795-927D-0BAE9CC3B08B}"/>
              </a:ext>
            </a:extLst>
          </p:cNvPr>
          <p:cNvSpPr/>
          <p:nvPr/>
        </p:nvSpPr>
        <p:spPr>
          <a:xfrm>
            <a:off x="668533" y="2679755"/>
            <a:ext cx="4430822" cy="1487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697A0BC-3EE7-40B8-8BD6-3E94D717F36C}"/>
              </a:ext>
            </a:extLst>
          </p:cNvPr>
          <p:cNvGrpSpPr/>
          <p:nvPr/>
        </p:nvGrpSpPr>
        <p:grpSpPr>
          <a:xfrm>
            <a:off x="2146324" y="1159708"/>
            <a:ext cx="1837246" cy="830997"/>
            <a:chOff x="5113689" y="693343"/>
            <a:chExt cx="1837246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54147C38-F3A1-46EC-ACC3-8DFD247661AD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3561EE2-45FF-45B8-B478-2351055F765B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9E8D71E-4DDF-42A0-ABC3-1267334B7B2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E6F249B-FCAA-4366-9060-E2A9BC28820F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7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xmlns="" id="{DA976370-29F1-412F-A078-5C8EE422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9" t="32726" r="53985" b="56361"/>
          <a:stretch>
            <a:fillRect/>
          </a:stretch>
        </p:blipFill>
        <p:spPr bwMode="auto">
          <a:xfrm>
            <a:off x="5552926" y="1293524"/>
            <a:ext cx="4773168" cy="32735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689B53-D1B6-49ED-91FF-B1E003C33B22}"/>
              </a:ext>
            </a:extLst>
          </p:cNvPr>
          <p:cNvSpPr txBox="1"/>
          <p:nvPr/>
        </p:nvSpPr>
        <p:spPr>
          <a:xfrm>
            <a:off x="7323814" y="324272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315EE5-84A6-4E0A-B414-D3BDC81713B4}"/>
              </a:ext>
            </a:extLst>
          </p:cNvPr>
          <p:cNvSpPr txBox="1"/>
          <p:nvPr/>
        </p:nvSpPr>
        <p:spPr>
          <a:xfrm>
            <a:off x="9396454" y="242357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AAAD10-CE11-4B84-8275-A7FE9C512D93}"/>
              </a:ext>
            </a:extLst>
          </p:cNvPr>
          <p:cNvSpPr txBox="1"/>
          <p:nvPr/>
        </p:nvSpPr>
        <p:spPr>
          <a:xfrm>
            <a:off x="7331434" y="162728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734B2-FA7E-4CF0-A5F4-D35D5D9CD80A}"/>
              </a:ext>
            </a:extLst>
          </p:cNvPr>
          <p:cNvSpPr txBox="1"/>
          <p:nvPr/>
        </p:nvSpPr>
        <p:spPr>
          <a:xfrm>
            <a:off x="7409981" y="333505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9CCF90-64D1-4DB4-A2E3-353B13F674BF}"/>
              </a:ext>
            </a:extLst>
          </p:cNvPr>
          <p:cNvSpPr txBox="1"/>
          <p:nvPr/>
        </p:nvSpPr>
        <p:spPr>
          <a:xfrm>
            <a:off x="9475001" y="2514800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CE4288-7DA0-446C-A99B-335B389C0FB9}"/>
              </a:ext>
            </a:extLst>
          </p:cNvPr>
          <p:cNvSpPr txBox="1"/>
          <p:nvPr/>
        </p:nvSpPr>
        <p:spPr>
          <a:xfrm>
            <a:off x="7402361" y="171961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F263FF-C42A-4EB1-AD73-68B04F1C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577" y="4302965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xmlns="" id="{1E305E0E-0FF3-43DE-9686-B3E406A6BAEA}"/>
              </a:ext>
            </a:extLst>
          </p:cNvPr>
          <p:cNvSpPr/>
          <p:nvPr/>
        </p:nvSpPr>
        <p:spPr>
          <a:xfrm>
            <a:off x="855036" y="1973133"/>
            <a:ext cx="3846424" cy="19143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xmlns="" id="{1CCEFC4F-E2BA-4A01-9C08-D15FA34A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95" y="3777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xmlns="" id="{7C9F9F88-89D9-4A43-8BEF-DCD06C01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574" t="32726" r="15950" b="56361"/>
          <a:stretch>
            <a:fillRect/>
          </a:stretch>
        </p:blipFill>
        <p:spPr bwMode="auto">
          <a:xfrm>
            <a:off x="6096000" y="1027233"/>
            <a:ext cx="4773168" cy="327354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E13EB4-0B0D-46DF-B49F-EC52B7141A8E}"/>
              </a:ext>
            </a:extLst>
          </p:cNvPr>
          <p:cNvSpPr txBox="1"/>
          <p:nvPr/>
        </p:nvSpPr>
        <p:spPr>
          <a:xfrm>
            <a:off x="7832598" y="297642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5DA85-D7C1-4B64-B2D1-81ECB1C426A0}"/>
              </a:ext>
            </a:extLst>
          </p:cNvPr>
          <p:cNvSpPr txBox="1"/>
          <p:nvPr/>
        </p:nvSpPr>
        <p:spPr>
          <a:xfrm>
            <a:off x="9905238" y="215727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E54543-85CC-4556-AFA7-ACFB885A805C}"/>
              </a:ext>
            </a:extLst>
          </p:cNvPr>
          <p:cNvSpPr txBox="1"/>
          <p:nvPr/>
        </p:nvSpPr>
        <p:spPr>
          <a:xfrm>
            <a:off x="7840218" y="136098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B8BAB6-AE48-464A-BB4E-4A25F41C6E1F}"/>
              </a:ext>
            </a:extLst>
          </p:cNvPr>
          <p:cNvSpPr txBox="1"/>
          <p:nvPr/>
        </p:nvSpPr>
        <p:spPr>
          <a:xfrm>
            <a:off x="7911145" y="3068761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E84A12-7941-4120-B0C6-F37B9E84E613}"/>
              </a:ext>
            </a:extLst>
          </p:cNvPr>
          <p:cNvSpPr txBox="1"/>
          <p:nvPr/>
        </p:nvSpPr>
        <p:spPr>
          <a:xfrm>
            <a:off x="9990156" y="224850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126E96-4897-45AB-BBA1-0332206734A6}"/>
              </a:ext>
            </a:extLst>
          </p:cNvPr>
          <p:cNvSpPr txBox="1"/>
          <p:nvPr/>
        </p:nvSpPr>
        <p:spPr>
          <a:xfrm>
            <a:off x="7903478" y="1453321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7A95DE-9CAC-4DF7-A4B7-7772DDDB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714" y="4296097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xmlns="" id="{C623E342-6FC9-43D7-99E6-B4B141356470}"/>
              </a:ext>
            </a:extLst>
          </p:cNvPr>
          <p:cNvSpPr/>
          <p:nvPr/>
        </p:nvSpPr>
        <p:spPr>
          <a:xfrm>
            <a:off x="950127" y="2469049"/>
            <a:ext cx="4306738" cy="19143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xmlns="" id="{D56B0DF4-275B-4496-BD34-84A207AA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66" y="275667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4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xmlns="" id="{726D13E5-D9BE-45E8-9D49-23B92636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9" t="47270" r="53985" b="42725"/>
          <a:stretch>
            <a:fillRect/>
          </a:stretch>
        </p:blipFill>
        <p:spPr bwMode="auto">
          <a:xfrm>
            <a:off x="5831222" y="1542918"/>
            <a:ext cx="4771032" cy="299923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792A5-111B-45EC-8B24-ECF92AF0945B}"/>
              </a:ext>
            </a:extLst>
          </p:cNvPr>
          <p:cNvSpPr txBox="1"/>
          <p:nvPr/>
        </p:nvSpPr>
        <p:spPr>
          <a:xfrm>
            <a:off x="7602110" y="336638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6AB4F6-21BD-429F-8DA0-3B692E362E61}"/>
              </a:ext>
            </a:extLst>
          </p:cNvPr>
          <p:cNvSpPr txBox="1"/>
          <p:nvPr/>
        </p:nvSpPr>
        <p:spPr>
          <a:xfrm>
            <a:off x="9674750" y="254723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E1CB4-2030-4350-9042-9FCA04D3F2FE}"/>
              </a:ext>
            </a:extLst>
          </p:cNvPr>
          <p:cNvSpPr txBox="1"/>
          <p:nvPr/>
        </p:nvSpPr>
        <p:spPr>
          <a:xfrm>
            <a:off x="7609730" y="175094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097A90-665F-4F6D-ABF3-1CCC8DBDBB4A}"/>
              </a:ext>
            </a:extLst>
          </p:cNvPr>
          <p:cNvSpPr txBox="1"/>
          <p:nvPr/>
        </p:nvSpPr>
        <p:spPr>
          <a:xfrm>
            <a:off x="7624970" y="335495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EAE1CE-3E00-4CA7-A421-9FB873968907}"/>
              </a:ext>
            </a:extLst>
          </p:cNvPr>
          <p:cNvSpPr txBox="1"/>
          <p:nvPr/>
        </p:nvSpPr>
        <p:spPr>
          <a:xfrm>
            <a:off x="9697610" y="254723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1B50F4-51D8-4649-BAF4-3ED7438F4390}"/>
              </a:ext>
            </a:extLst>
          </p:cNvPr>
          <p:cNvSpPr txBox="1"/>
          <p:nvPr/>
        </p:nvSpPr>
        <p:spPr>
          <a:xfrm>
            <a:off x="7621160" y="175094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DA4543-E3B3-4F6A-AFE7-0FAD799D7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18" y="4161081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xmlns="" id="{22EEC57C-2B2D-4628-963F-35839F2F76EF}"/>
              </a:ext>
            </a:extLst>
          </p:cNvPr>
          <p:cNvSpPr/>
          <p:nvPr/>
        </p:nvSpPr>
        <p:spPr>
          <a:xfrm>
            <a:off x="998160" y="2133496"/>
            <a:ext cx="3887472" cy="20793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xmlns="" id="{00DF68FF-2445-4980-A3B7-C6B937A7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00" y="24395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7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xmlns="" id="{3473C38B-5FFD-4251-94CD-B84244A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574" t="47270" r="15950" b="42725"/>
          <a:stretch>
            <a:fillRect/>
          </a:stretch>
        </p:blipFill>
        <p:spPr bwMode="auto">
          <a:xfrm>
            <a:off x="5748064" y="1645291"/>
            <a:ext cx="4773168" cy="299584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DB8CF5-6475-451F-8316-7F17F95078D8}"/>
              </a:ext>
            </a:extLst>
          </p:cNvPr>
          <p:cNvSpPr txBox="1"/>
          <p:nvPr/>
        </p:nvSpPr>
        <p:spPr>
          <a:xfrm>
            <a:off x="7496092" y="344589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B4E6C-4440-457D-B437-1AF710E66710}"/>
              </a:ext>
            </a:extLst>
          </p:cNvPr>
          <p:cNvSpPr txBox="1"/>
          <p:nvPr/>
        </p:nvSpPr>
        <p:spPr>
          <a:xfrm>
            <a:off x="9568732" y="262674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C8CE94-56F9-4D57-8E8C-9312398C1410}"/>
              </a:ext>
            </a:extLst>
          </p:cNvPr>
          <p:cNvSpPr txBox="1"/>
          <p:nvPr/>
        </p:nvSpPr>
        <p:spPr>
          <a:xfrm>
            <a:off x="7503712" y="183045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77F822-C8F9-4F21-8EA1-113A60398421}"/>
              </a:ext>
            </a:extLst>
          </p:cNvPr>
          <p:cNvSpPr txBox="1"/>
          <p:nvPr/>
        </p:nvSpPr>
        <p:spPr>
          <a:xfrm>
            <a:off x="7518952" y="343446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9CA46C-BB84-49C4-8AF9-F4099E858FCC}"/>
              </a:ext>
            </a:extLst>
          </p:cNvPr>
          <p:cNvSpPr txBox="1"/>
          <p:nvPr/>
        </p:nvSpPr>
        <p:spPr>
          <a:xfrm>
            <a:off x="9591592" y="262674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32026C-1706-446E-9BA9-2A041B3EEFFF}"/>
              </a:ext>
            </a:extLst>
          </p:cNvPr>
          <p:cNvSpPr txBox="1"/>
          <p:nvPr/>
        </p:nvSpPr>
        <p:spPr>
          <a:xfrm>
            <a:off x="7515142" y="183045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CC6191-7BD4-47B7-8E73-A0C9C5114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28" y="4302534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xmlns="" id="{BC45DDD8-CAFA-4196-AB1F-D9CFD3223250}"/>
              </a:ext>
            </a:extLst>
          </p:cNvPr>
          <p:cNvSpPr/>
          <p:nvPr/>
        </p:nvSpPr>
        <p:spPr>
          <a:xfrm>
            <a:off x="900865" y="2790856"/>
            <a:ext cx="4073002" cy="151167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xmlns="" id="{F848F8FF-D2E2-479D-ACC2-264333DB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865" y="50462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6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318</Words>
  <Application>Microsoft Office PowerPoint</Application>
  <PresentationFormat>Custom</PresentationFormat>
  <Paragraphs>134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144</cp:revision>
  <dcterms:created xsi:type="dcterms:W3CDTF">2021-06-02T01:34:28Z</dcterms:created>
  <dcterms:modified xsi:type="dcterms:W3CDTF">2021-10-18T11:46:04Z</dcterms:modified>
</cp:coreProperties>
</file>