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86" r:id="rId3"/>
    <p:sldMasterId id="2147483698" r:id="rId4"/>
  </p:sldMasterIdLst>
  <p:notesMasterIdLst>
    <p:notesMasterId r:id="rId27"/>
  </p:notesMasterIdLst>
  <p:sldIdLst>
    <p:sldId id="257" r:id="rId5"/>
    <p:sldId id="286" r:id="rId6"/>
    <p:sldId id="280" r:id="rId7"/>
    <p:sldId id="281" r:id="rId8"/>
    <p:sldId id="282" r:id="rId9"/>
    <p:sldId id="283" r:id="rId10"/>
    <p:sldId id="284" r:id="rId11"/>
    <p:sldId id="285" r:id="rId12"/>
    <p:sldId id="264" r:id="rId13"/>
    <p:sldId id="290" r:id="rId14"/>
    <p:sldId id="287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7A34AE"/>
    <a:srgbClr val="271137"/>
    <a:srgbClr val="00C85A"/>
    <a:srgbClr val="421C5E"/>
    <a:srgbClr val="5A8B39"/>
    <a:srgbClr val="E2F0D9"/>
    <a:srgbClr val="00E668"/>
    <a:srgbClr val="6CA6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93" autoAdjust="0"/>
    <p:restoredTop sz="94660"/>
  </p:normalViewPr>
  <p:slideViewPr>
    <p:cSldViewPr snapToGrid="0">
      <p:cViewPr varScale="1">
        <p:scale>
          <a:sx n="66" d="100"/>
          <a:sy n="66" d="100"/>
        </p:scale>
        <p:origin x="4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chiếu</a:t>
            </a:r>
            <a:r>
              <a:rPr lang="en-US" baseline="0"/>
              <a:t> cho HS xem cách trình bày trước, sau đó nhấn tắt màn hình rồi đọc cho hs viết.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6403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29CE2-7F53-424E-AF14-6F65C5523F5D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CB55F-93E7-4EA8-9A46-F8D664D6F4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29CE2-7F53-424E-AF14-6F65C5523F5D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CB55F-93E7-4EA8-9A46-F8D664D6F4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29CE2-7F53-424E-AF14-6F65C5523F5D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CB55F-93E7-4EA8-9A46-F8D664D6F4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29CE2-7F53-424E-AF14-6F65C5523F5D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CB55F-93E7-4EA8-9A46-F8D664D6F4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29CE2-7F53-424E-AF14-6F65C5523F5D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CB55F-93E7-4EA8-9A46-F8D664D6F4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29CE2-7F53-424E-AF14-6F65C5523F5D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CB55F-93E7-4EA8-9A46-F8D664D6F4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29CE2-7F53-424E-AF14-6F65C5523F5D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CB55F-93E7-4EA8-9A46-F8D664D6F4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29CE2-7F53-424E-AF14-6F65C5523F5D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CB55F-93E7-4EA8-9A46-F8D664D6F4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29CE2-7F53-424E-AF14-6F65C5523F5D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CB55F-93E7-4EA8-9A46-F8D664D6F4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29CE2-7F53-424E-AF14-6F65C5523F5D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CB55F-93E7-4EA8-9A46-F8D664D6F4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29CE2-7F53-424E-AF14-6F65C5523F5D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CB55F-93E7-4EA8-9A46-F8D664D6F4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7216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3106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0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00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50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00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51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01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51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01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4996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007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02" indent="0">
              <a:buNone/>
              <a:defRPr sz="2667" b="1"/>
            </a:lvl2pPr>
            <a:lvl3pPr marL="1219004" indent="0">
              <a:buNone/>
              <a:defRPr sz="2400" b="1"/>
            </a:lvl3pPr>
            <a:lvl4pPr marL="1828506" indent="0">
              <a:buNone/>
              <a:defRPr sz="2133" b="1"/>
            </a:lvl4pPr>
            <a:lvl5pPr marL="2438008" indent="0">
              <a:buNone/>
              <a:defRPr sz="2133" b="1"/>
            </a:lvl5pPr>
            <a:lvl6pPr marL="3047510" indent="0">
              <a:buNone/>
              <a:defRPr sz="2133" b="1"/>
            </a:lvl6pPr>
            <a:lvl7pPr marL="3657013" indent="0">
              <a:buNone/>
              <a:defRPr sz="2133" b="1"/>
            </a:lvl7pPr>
            <a:lvl8pPr marL="4266515" indent="0">
              <a:buNone/>
              <a:defRPr sz="2133" b="1"/>
            </a:lvl8pPr>
            <a:lvl9pPr marL="4876017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02" indent="0">
              <a:buNone/>
              <a:defRPr sz="2667" b="1"/>
            </a:lvl2pPr>
            <a:lvl3pPr marL="1219004" indent="0">
              <a:buNone/>
              <a:defRPr sz="2400" b="1"/>
            </a:lvl3pPr>
            <a:lvl4pPr marL="1828506" indent="0">
              <a:buNone/>
              <a:defRPr sz="2133" b="1"/>
            </a:lvl4pPr>
            <a:lvl5pPr marL="2438008" indent="0">
              <a:buNone/>
              <a:defRPr sz="2133" b="1"/>
            </a:lvl5pPr>
            <a:lvl6pPr marL="3047510" indent="0">
              <a:buNone/>
              <a:defRPr sz="2133" b="1"/>
            </a:lvl6pPr>
            <a:lvl7pPr marL="3657013" indent="0">
              <a:buNone/>
              <a:defRPr sz="2133" b="1"/>
            </a:lvl7pPr>
            <a:lvl8pPr marL="4266515" indent="0">
              <a:buNone/>
              <a:defRPr sz="2133" b="1"/>
            </a:lvl8pPr>
            <a:lvl9pPr marL="4876017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7814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791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5478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02" indent="0">
              <a:buNone/>
              <a:defRPr sz="1600"/>
            </a:lvl2pPr>
            <a:lvl3pPr marL="1219004" indent="0">
              <a:buNone/>
              <a:defRPr sz="1333"/>
            </a:lvl3pPr>
            <a:lvl4pPr marL="1828506" indent="0">
              <a:buNone/>
              <a:defRPr sz="1200"/>
            </a:lvl4pPr>
            <a:lvl5pPr marL="2438008" indent="0">
              <a:buNone/>
              <a:defRPr sz="1200"/>
            </a:lvl5pPr>
            <a:lvl6pPr marL="3047510" indent="0">
              <a:buNone/>
              <a:defRPr sz="1200"/>
            </a:lvl6pPr>
            <a:lvl7pPr marL="3657013" indent="0">
              <a:buNone/>
              <a:defRPr sz="1200"/>
            </a:lvl7pPr>
            <a:lvl8pPr marL="4266515" indent="0">
              <a:buNone/>
              <a:defRPr sz="1200"/>
            </a:lvl8pPr>
            <a:lvl9pPr marL="487601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8360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02" indent="0">
              <a:buNone/>
              <a:defRPr sz="3733"/>
            </a:lvl2pPr>
            <a:lvl3pPr marL="1219004" indent="0">
              <a:buNone/>
              <a:defRPr sz="3200"/>
            </a:lvl3pPr>
            <a:lvl4pPr marL="1828506" indent="0">
              <a:buNone/>
              <a:defRPr sz="2667"/>
            </a:lvl4pPr>
            <a:lvl5pPr marL="2438008" indent="0">
              <a:buNone/>
              <a:defRPr sz="2667"/>
            </a:lvl5pPr>
            <a:lvl6pPr marL="3047510" indent="0">
              <a:buNone/>
              <a:defRPr sz="2667"/>
            </a:lvl6pPr>
            <a:lvl7pPr marL="3657013" indent="0">
              <a:buNone/>
              <a:defRPr sz="2667"/>
            </a:lvl7pPr>
            <a:lvl8pPr marL="4266515" indent="0">
              <a:buNone/>
              <a:defRPr sz="2667"/>
            </a:lvl8pPr>
            <a:lvl9pPr marL="4876017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02" indent="0">
              <a:buNone/>
              <a:defRPr sz="1600"/>
            </a:lvl2pPr>
            <a:lvl3pPr marL="1219004" indent="0">
              <a:buNone/>
              <a:defRPr sz="1333"/>
            </a:lvl3pPr>
            <a:lvl4pPr marL="1828506" indent="0">
              <a:buNone/>
              <a:defRPr sz="1200"/>
            </a:lvl4pPr>
            <a:lvl5pPr marL="2438008" indent="0">
              <a:buNone/>
              <a:defRPr sz="1200"/>
            </a:lvl5pPr>
            <a:lvl6pPr marL="3047510" indent="0">
              <a:buNone/>
              <a:defRPr sz="1200"/>
            </a:lvl6pPr>
            <a:lvl7pPr marL="3657013" indent="0">
              <a:buNone/>
              <a:defRPr sz="1200"/>
            </a:lvl7pPr>
            <a:lvl8pPr marL="4266515" indent="0">
              <a:buNone/>
              <a:defRPr sz="1200"/>
            </a:lvl8pPr>
            <a:lvl9pPr marL="487601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6465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3410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100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29CE2-7F53-424E-AF14-6F65C5523F5D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CB55F-93E7-4EA8-9A46-F8D664D6F47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77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1219004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6" indent="-457126" algn="l" defTabSz="1219004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441" indent="-380938" algn="l" defTabSz="1219004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755" indent="-304751" algn="l" defTabSz="121900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57" indent="-304751" algn="l" defTabSz="1219004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759" indent="-304751" algn="l" defTabSz="1219004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262" indent="-304751" algn="l" defTabSz="1219004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4" indent="-304751" algn="l" defTabSz="1219004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266" indent="-304751" algn="l" defTabSz="1219004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768" indent="-304751" algn="l" defTabSz="1219004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2" algn="l" defTabSz="12190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04" algn="l" defTabSz="12190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06" algn="l" defTabSz="12190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08" algn="l" defTabSz="12190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10" algn="l" defTabSz="12190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13" algn="l" defTabSz="12190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15" algn="l" defTabSz="12190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17" algn="l" defTabSz="12190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22.png"/><Relationship Id="rId3" Type="http://schemas.openxmlformats.org/officeDocument/2006/relationships/audio" Target="../media/media1.m4a"/><Relationship Id="rId7" Type="http://schemas.openxmlformats.org/officeDocument/2006/relationships/image" Target="../media/image19.png"/><Relationship Id="rId12" Type="http://schemas.microsoft.com/office/2007/relationships/hdphoto" Target="../media/hdphoto7.wdp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microsoft.com/office/2007/relationships/hdphoto" Target="../media/hdphoto4.wdp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5" Type="http://schemas.openxmlformats.org/officeDocument/2006/relationships/image" Target="../media/image23.png"/><Relationship Id="rId10" Type="http://schemas.microsoft.com/office/2007/relationships/hdphoto" Target="../media/hdphoto6.wdp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0.png"/><Relationship Id="rId14" Type="http://schemas.microsoft.com/office/2007/relationships/hdphoto" Target="../media/hdphoto8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18.png"/><Relationship Id="rId7" Type="http://schemas.openxmlformats.org/officeDocument/2006/relationships/image" Target="../media/image25.png"/><Relationship Id="rId12" Type="http://schemas.microsoft.com/office/2007/relationships/hdphoto" Target="../media/hdphoto8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microsoft.com/office/2007/relationships/hdphoto" Target="../media/hdphoto9.wdp"/><Relationship Id="rId11" Type="http://schemas.openxmlformats.org/officeDocument/2006/relationships/image" Target="../media/image22.png"/><Relationship Id="rId5" Type="http://schemas.openxmlformats.org/officeDocument/2006/relationships/image" Target="../media/image24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12" Type="http://schemas.microsoft.com/office/2007/relationships/hdphoto" Target="../media/hdphoto8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microsoft.com/office/2007/relationships/hdphoto" Target="../media/hdphoto5.wdp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slide" Target="slide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6.png"/><Relationship Id="rId4" Type="http://schemas.openxmlformats.org/officeDocument/2006/relationships/image" Target="../media/image3.jpeg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slide" Target="slide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6.png"/><Relationship Id="rId4" Type="http://schemas.openxmlformats.org/officeDocument/2006/relationships/image" Target="../media/image3.jpeg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9370" y="2056765"/>
            <a:ext cx="9847580" cy="4069715"/>
          </a:xfrm>
        </p:spPr>
        <p:txBody>
          <a:bodyPr/>
          <a:lstStyle/>
          <a:p>
            <a:pPr marL="457200" lvl="1" indent="0" algn="ctr" defTabSz="457200" fontAlgn="base">
              <a:buClrTx/>
              <a:buSzTx/>
              <a:buFontTx/>
              <a:buNone/>
              <a:defRPr/>
            </a:pPr>
            <a:r>
              <a:rPr lang="en-US" altLang="zh-CN" sz="7200" b="1" noProof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Chào mừng các em đến với tiết Toán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">
            <a:extLst>
              <a:ext uri="{FF2B5EF4-FFF2-40B4-BE49-F238E27FC236}">
                <a16:creationId xmlns:a16="http://schemas.microsoft.com/office/drawing/2014/main" id="{9A86FE25-3477-404E-9347-B26622D7A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14630">
            <a:off x="250564" y="5159250"/>
            <a:ext cx="1407802" cy="1797461"/>
          </a:xfrm>
          <a:prstGeom prst="rect">
            <a:avLst/>
          </a:prstGeom>
        </p:spPr>
      </p:pic>
      <p:pic>
        <p:nvPicPr>
          <p:cNvPr id="3" name="图片 16">
            <a:extLst>
              <a:ext uri="{FF2B5EF4-FFF2-40B4-BE49-F238E27FC236}">
                <a16:creationId xmlns:a16="http://schemas.microsoft.com/office/drawing/2014/main" id="{6149853D-E6E6-41B6-B715-E48D175F24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7359" y="259292"/>
            <a:ext cx="2015637" cy="1280410"/>
          </a:xfrm>
          <a:prstGeom prst="rect">
            <a:avLst/>
          </a:prstGeom>
        </p:spPr>
      </p:pic>
      <p:sp>
        <p:nvSpPr>
          <p:cNvPr id="5" name="TextBox 146">
            <a:extLst>
              <a:ext uri="{FF2B5EF4-FFF2-40B4-BE49-F238E27FC236}">
                <a16:creationId xmlns:a16="http://schemas.microsoft.com/office/drawing/2014/main" id="{0B5A9A30-EC1C-4371-B043-E69E6C218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021" y="2966734"/>
            <a:ext cx="1740543" cy="1734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sz="2667" b="1" dirty="0" err="1">
                <a:solidFill>
                  <a:srgbClr val="FF0000"/>
                </a:solidFill>
                <a:ea typeface="隶书" panose="02010509060101010101" pitchFamily="49" charset="-122"/>
                <a:cs typeface="Arial" panose="020B0604020202020204" pitchFamily="34" charset="0"/>
              </a:rPr>
              <a:t>Sau</a:t>
            </a:r>
            <a:r>
              <a:rPr lang="en-US" altLang="zh-CN" sz="2667" b="1" dirty="0">
                <a:solidFill>
                  <a:srgbClr val="FF0000"/>
                </a:solidFill>
                <a:ea typeface="隶书" panose="020105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2667" b="1" dirty="0" err="1">
                <a:solidFill>
                  <a:srgbClr val="FF0000"/>
                </a:solidFill>
                <a:ea typeface="隶书" panose="02010509060101010101" pitchFamily="49" charset="-122"/>
                <a:cs typeface="Arial" panose="020B0604020202020204" pitchFamily="34" charset="0"/>
              </a:rPr>
              <a:t>bài</a:t>
            </a:r>
            <a:r>
              <a:rPr lang="en-US" altLang="zh-CN" sz="2667" b="1" dirty="0">
                <a:solidFill>
                  <a:srgbClr val="FF0000"/>
                </a:solidFill>
                <a:ea typeface="隶书" panose="020105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2667" b="1" dirty="0" err="1">
                <a:solidFill>
                  <a:srgbClr val="FF0000"/>
                </a:solidFill>
                <a:ea typeface="隶书" panose="02010509060101010101" pitchFamily="49" charset="-122"/>
                <a:cs typeface="Arial" panose="020B0604020202020204" pitchFamily="34" charset="0"/>
              </a:rPr>
              <a:t>học</a:t>
            </a:r>
            <a:r>
              <a:rPr lang="en-US" altLang="zh-CN" sz="2667" b="1" dirty="0">
                <a:solidFill>
                  <a:srgbClr val="FF0000"/>
                </a:solidFill>
                <a:ea typeface="隶书" panose="020105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2667" b="1" dirty="0" err="1">
                <a:solidFill>
                  <a:srgbClr val="FF0000"/>
                </a:solidFill>
                <a:ea typeface="隶书" panose="02010509060101010101" pitchFamily="49" charset="-122"/>
                <a:cs typeface="Arial" panose="020B0604020202020204" pitchFamily="34" charset="0"/>
              </a:rPr>
              <a:t>này</a:t>
            </a:r>
            <a:r>
              <a:rPr lang="en-US" altLang="zh-CN" sz="2667" b="1" dirty="0">
                <a:solidFill>
                  <a:srgbClr val="FF0000"/>
                </a:solidFill>
                <a:ea typeface="隶书" panose="020105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2667" b="1" dirty="0" err="1">
                <a:solidFill>
                  <a:srgbClr val="FF0000"/>
                </a:solidFill>
                <a:ea typeface="隶书" panose="02010509060101010101" pitchFamily="49" charset="-122"/>
                <a:cs typeface="Arial" panose="020B0604020202020204" pitchFamily="34" charset="0"/>
              </a:rPr>
              <a:t>các</a:t>
            </a:r>
            <a:r>
              <a:rPr lang="en-US" altLang="zh-CN" sz="2667" b="1" dirty="0">
                <a:solidFill>
                  <a:srgbClr val="FF0000"/>
                </a:solidFill>
                <a:ea typeface="隶书" panose="02010509060101010101" pitchFamily="49" charset="-122"/>
                <a:cs typeface="Arial" panose="020B0604020202020204" pitchFamily="34" charset="0"/>
              </a:rPr>
              <a:t> con </a:t>
            </a:r>
            <a:r>
              <a:rPr lang="en-US" altLang="zh-CN" sz="2667" b="1" dirty="0" err="1">
                <a:solidFill>
                  <a:srgbClr val="FF0000"/>
                </a:solidFill>
                <a:ea typeface="隶书" panose="02010509060101010101" pitchFamily="49" charset="-122"/>
                <a:cs typeface="Arial" panose="020B0604020202020204" pitchFamily="34" charset="0"/>
              </a:rPr>
              <a:t>sẽ</a:t>
            </a:r>
            <a:r>
              <a:rPr lang="en-US" altLang="zh-CN" sz="2667" b="1" dirty="0">
                <a:solidFill>
                  <a:srgbClr val="FF0000"/>
                </a:solidFill>
                <a:ea typeface="隶书" panose="02010509060101010101" pitchFamily="49" charset="-122"/>
                <a:cs typeface="Arial" panose="020B0604020202020204" pitchFamily="34" charset="0"/>
              </a:rPr>
              <a:t>:</a:t>
            </a:r>
            <a:endParaRPr lang="zh-CN" altLang="en-US" sz="2667" b="1" dirty="0">
              <a:solidFill>
                <a:srgbClr val="FF0000"/>
              </a:solidFill>
              <a:ea typeface="隶书" panose="020105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14566" y="4272999"/>
            <a:ext cx="192101" cy="388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48447" y="5749364"/>
            <a:ext cx="6339220" cy="258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endParaRPr lang="zh-CN" altLang="en-US" sz="1400" dirty="0">
              <a:solidFill>
                <a:prstClr val="black"/>
              </a:solidFill>
              <a:latin typeface="Arial" panose="020B0604020202020204" pitchFamily="34" charset="0"/>
              <a:ea typeface="隶书" panose="020105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875281" y="2300381"/>
            <a:ext cx="9716674" cy="1161958"/>
            <a:chOff x="3421455" y="1035707"/>
            <a:chExt cx="7672086" cy="1365763"/>
          </a:xfrm>
        </p:grpSpPr>
        <p:sp>
          <p:nvSpPr>
            <p:cNvPr id="9" name="Pentagon 8"/>
            <p:cNvSpPr/>
            <p:nvPr/>
          </p:nvSpPr>
          <p:spPr>
            <a:xfrm>
              <a:off x="4089743" y="1061996"/>
              <a:ext cx="7003798" cy="1313187"/>
            </a:xfrm>
            <a:prstGeom prst="homePlat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just"/>
              <a:r>
                <a:rPr lang="en-US" sz="2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          </a:t>
              </a:r>
              <a:endParaRPr lang="en-US" altLang="zh-CN" sz="2600" b="1" dirty="0">
                <a:solidFill>
                  <a:schemeClr val="tx1"/>
                </a:solidFill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3421455" y="1035707"/>
              <a:ext cx="1321035" cy="1365763"/>
              <a:chOff x="3617398" y="3178015"/>
              <a:chExt cx="1321035" cy="1365763"/>
            </a:xfrm>
          </p:grpSpPr>
          <p:sp>
            <p:nvSpPr>
              <p:cNvPr id="11" name="Pentagon 10"/>
              <p:cNvSpPr/>
              <p:nvPr/>
            </p:nvSpPr>
            <p:spPr>
              <a:xfrm>
                <a:off x="3768230" y="3186089"/>
                <a:ext cx="1170203" cy="1349617"/>
              </a:xfrm>
              <a:prstGeom prst="homePlate">
                <a:avLst>
                  <a:gd name="adj" fmla="val 45455"/>
                </a:avLst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260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3617398" y="3178015"/>
                <a:ext cx="933487" cy="1365763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26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>
                    <a:solidFill>
                      <a:prstClr val="white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 </a:t>
                </a:r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1942564" y="4381953"/>
            <a:ext cx="9591749" cy="1121773"/>
            <a:chOff x="3138304" y="1003077"/>
            <a:chExt cx="8084937" cy="1348338"/>
          </a:xfrm>
        </p:grpSpPr>
        <p:sp>
          <p:nvSpPr>
            <p:cNvPr id="14" name="Pentagon 13"/>
            <p:cNvSpPr/>
            <p:nvPr/>
          </p:nvSpPr>
          <p:spPr>
            <a:xfrm>
              <a:off x="3957026" y="1026027"/>
              <a:ext cx="7266215" cy="1305868"/>
            </a:xfrm>
            <a:prstGeom prst="homePlat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26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          </a:t>
              </a:r>
              <a:endPara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3138304" y="1003077"/>
              <a:ext cx="1515283" cy="1348338"/>
              <a:chOff x="3334247" y="3145385"/>
              <a:chExt cx="1515283" cy="1348338"/>
            </a:xfrm>
          </p:grpSpPr>
          <p:sp>
            <p:nvSpPr>
              <p:cNvPr id="16" name="Pentagon 15"/>
              <p:cNvSpPr/>
              <p:nvPr/>
            </p:nvSpPr>
            <p:spPr>
              <a:xfrm>
                <a:off x="3804946" y="3148250"/>
                <a:ext cx="1044584" cy="1345473"/>
              </a:xfrm>
              <a:prstGeom prst="homePlate">
                <a:avLst>
                  <a:gd name="adj" fmla="val 45455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3334247" y="3145385"/>
                <a:ext cx="1121731" cy="1348238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2  </a:t>
                </a:r>
              </a:p>
            </p:txBody>
          </p:sp>
        </p:grpSp>
      </p:grp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3317878" y="477728"/>
            <a:ext cx="664316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800" b="1">
                <a:solidFill>
                  <a:srgbClr val="FF0000"/>
                </a:solidFill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</a:rPr>
              <a:t>YÊU CẦU CẦN ĐẠT</a:t>
            </a:r>
            <a:endParaRPr lang="zh-CN" altLang="en-US" sz="4800" b="1">
              <a:solidFill>
                <a:srgbClr val="FF0000"/>
              </a:solidFill>
              <a:latin typeface="Times New Roman" panose="02020603050405020304" pitchFamily="18" charset="0"/>
              <a:ea typeface="黑体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4" name="图片 14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65" y="109092"/>
            <a:ext cx="1368952" cy="1937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图片 3">
            <a:extLst>
              <a:ext uri="{FF2B5EF4-FFF2-40B4-BE49-F238E27FC236}">
                <a16:creationId xmlns:a16="http://schemas.microsoft.com/office/drawing/2014/main" id="{3E95E0EC-1DAF-422A-ACFB-E7BA6B89E9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97" y="2586312"/>
            <a:ext cx="490828" cy="476845"/>
          </a:xfrm>
          <a:prstGeom prst="rect">
            <a:avLst/>
          </a:prstGeom>
        </p:spPr>
      </p:pic>
      <p:pic>
        <p:nvPicPr>
          <p:cNvPr id="26" name="图片 3">
            <a:extLst>
              <a:ext uri="{FF2B5EF4-FFF2-40B4-BE49-F238E27FC236}">
                <a16:creationId xmlns:a16="http://schemas.microsoft.com/office/drawing/2014/main" id="{3E95E0EC-1DAF-422A-ACFB-E7BA6B89E9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622" y="4175916"/>
            <a:ext cx="490828" cy="476845"/>
          </a:xfrm>
          <a:prstGeom prst="rect">
            <a:avLst/>
          </a:prstGeom>
        </p:spPr>
      </p:pic>
      <p:pic>
        <p:nvPicPr>
          <p:cNvPr id="30" name="图片 16">
            <a:extLst>
              <a:ext uri="{FF2B5EF4-FFF2-40B4-BE49-F238E27FC236}">
                <a16:creationId xmlns:a16="http://schemas.microsoft.com/office/drawing/2014/main" id="{6149853D-E6E6-41B6-B715-E48D175F24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323" y="899497"/>
            <a:ext cx="1530971" cy="972531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768485" y="2443160"/>
            <a:ext cx="710428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được phép cộng (có nhớ) số có hai chữ số với số có hai chữ số.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791918" y="4514117"/>
            <a:ext cx="710428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vào giải các bài toán thực tế, kết hợp phép tính với so sánh số.</a:t>
            </a:r>
          </a:p>
        </p:txBody>
      </p:sp>
    </p:spTree>
    <p:extLst>
      <p:ext uri="{BB962C8B-B14F-4D97-AF65-F5344CB8AC3E}">
        <p14:creationId xmlns:p14="http://schemas.microsoft.com/office/powerpoint/2010/main" val="783811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3609177" y="1266981"/>
            <a:ext cx="5268686" cy="3251200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518265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415736" y="985366"/>
            <a:ext cx="3445075" cy="3877579"/>
            <a:chOff x="6551651" y="631405"/>
            <a:chExt cx="3772219" cy="4407203"/>
          </a:xfrm>
        </p:grpSpPr>
        <p:pic>
          <p:nvPicPr>
            <p:cNvPr id="2056" name="Picture 8" descr="Hình ảnh Bằng Tay Công Trường Công Nhân Xây Dựng , Công Nhân Xây Dựng,  Ngành Kiến ​​trúc, Công Trường Xây Dựng miễn phí tải tập tin PNG PSDComment  và Vector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167" l="4417" r="91917">
                          <a14:foregroundMark x1="15667" y1="51167" x2="24250" y2="58083"/>
                          <a14:foregroundMark x1="14667" y1="53167" x2="24583" y2="59750"/>
                          <a14:foregroundMark x1="14667" y1="50833" x2="26500" y2="57083"/>
                          <a14:foregroundMark x1="13333" y1="52500" x2="16250" y2="54833"/>
                          <a14:foregroundMark x1="16917" y1="50167" x2="22917" y2="54833"/>
                          <a14:foregroundMark x1="15000" y1="49500" x2="20583" y2="52833"/>
                          <a14:foregroundMark x1="61833" y1="75250" x2="74750" y2="65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1302" y="631405"/>
              <a:ext cx="2583191" cy="2583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" name="Group 19"/>
            <p:cNvGrpSpPr/>
            <p:nvPr/>
          </p:nvGrpSpPr>
          <p:grpSpPr>
            <a:xfrm>
              <a:off x="6551651" y="2067971"/>
              <a:ext cx="3772219" cy="2970637"/>
              <a:chOff x="7315201" y="4230942"/>
              <a:chExt cx="2497538" cy="2074324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7315201" y="4681181"/>
                <a:ext cx="2497538" cy="1624085"/>
                <a:chOff x="7315201" y="4681181"/>
                <a:chExt cx="2497538" cy="1624085"/>
              </a:xfrm>
            </p:grpSpPr>
            <p:grpSp>
              <p:nvGrpSpPr>
                <p:cNvPr id="23" name="Group 22"/>
                <p:cNvGrpSpPr/>
                <p:nvPr/>
              </p:nvGrpSpPr>
              <p:grpSpPr>
                <a:xfrm>
                  <a:off x="7315201" y="4681181"/>
                  <a:ext cx="2497538" cy="1624085"/>
                  <a:chOff x="6741995" y="4599294"/>
                  <a:chExt cx="2497538" cy="1624085"/>
                </a:xfrm>
              </p:grpSpPr>
              <p:sp>
                <p:nvSpPr>
                  <p:cNvPr id="25" name="Rectangle 24"/>
                  <p:cNvSpPr/>
                  <p:nvPr/>
                </p:nvSpPr>
                <p:spPr>
                  <a:xfrm>
                    <a:off x="6741995" y="4844955"/>
                    <a:ext cx="2497538" cy="1378424"/>
                  </a:xfrm>
                  <a:prstGeom prst="rect">
                    <a:avLst/>
                  </a:prstGeom>
                  <a:solidFill>
                    <a:srgbClr val="00E668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Flowchart: Manual Operation 25"/>
                  <p:cNvSpPr/>
                  <p:nvPr/>
                </p:nvSpPr>
                <p:spPr>
                  <a:xfrm flipV="1">
                    <a:off x="6741995" y="4599294"/>
                    <a:ext cx="2497538" cy="245660"/>
                  </a:xfrm>
                  <a:prstGeom prst="flowChartManualOperation">
                    <a:avLst/>
                  </a:prstGeom>
                  <a:solidFill>
                    <a:srgbClr val="00E668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4" name="Rectangle 23"/>
                <p:cNvSpPr/>
                <p:nvPr/>
              </p:nvSpPr>
              <p:spPr>
                <a:xfrm>
                  <a:off x="7390263" y="5145206"/>
                  <a:ext cx="2347414" cy="470848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ĐỔI PIN LẤY VỞ</a:t>
                  </a:r>
                </a:p>
              </p:txBody>
            </p:sp>
          </p:grpSp>
          <p:pic>
            <p:nvPicPr>
              <p:cNvPr id="22" name="Picture 6" descr="Hình ảnh Một Chồng Sách Với Bản đồ Bút Và Sách Miễn Phí để Luyện Thi Học  Sinh Giáo Dục, Kiến ​​thức, Một, Sách miễn phí tải tập tin PNG PSDComment và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71577">
                <a:off x="8836407" y="4230942"/>
                <a:ext cx="775685" cy="7756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3" name="Group 2"/>
          <p:cNvGrpSpPr/>
          <p:nvPr/>
        </p:nvGrpSpPr>
        <p:grpSpPr>
          <a:xfrm>
            <a:off x="1518779" y="3850449"/>
            <a:ext cx="2280936" cy="2739672"/>
            <a:chOff x="3067886" y="1814582"/>
            <a:chExt cx="2280936" cy="2739672"/>
          </a:xfrm>
        </p:grpSpPr>
        <p:pic>
          <p:nvPicPr>
            <p:cNvPr id="1026" name="Picture 2" descr="Hay bao túi Tiền miễn phí tiền bản Quyền Clip nghệ thuật - ví 1300*1281  minh bạch Png Tải về miễn phí - Thức ăn, Mũ, Hay Sack.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6070" y="2544631"/>
              <a:ext cx="793750" cy="793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559" r="100000">
                          <a14:foregroundMark x1="17318" y1="81395" x2="25140" y2="78605"/>
                          <a14:foregroundMark x1="48045" y1="82791" x2="51955" y2="97674"/>
                          <a14:foregroundMark x1="59218" y1="47442" x2="75419" y2="39535"/>
                          <a14:foregroundMark x1="51397" y1="31628" x2="70950" y2="28837"/>
                          <a14:foregroundMark x1="44134" y1="22326" x2="44134" y2="37209"/>
                          <a14:foregroundMark x1="29609" y1="16279" x2="56425" y2="17209"/>
                          <a14:foregroundMark x1="48603" y1="6512" x2="31285" y2="60465"/>
                          <a14:foregroundMark x1="54749" y1="36744" x2="70391" y2="30698"/>
                          <a14:foregroundMark x1="59218" y1="48372" x2="73743" y2="37209"/>
                          <a14:foregroundMark x1="77095" y1="39535" x2="60894" y2="48372"/>
                          <a14:backgroundMark x1="84916" y1="9767" x2="98883" y2="46512"/>
                          <a14:backgroundMark x1="81564" y1="49767" x2="92179" y2="99070"/>
                          <a14:backgroundMark x1="67039" y1="54419" x2="81564" y2="96279"/>
                          <a14:backgroundMark x1="62570" y1="37209" x2="70950" y2="3395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067886" y="1814582"/>
              <a:ext cx="2280936" cy="2739672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9167" r="100000">
                        <a14:foregroundMark x1="46667" y1="24419" x2="76667" y2="197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085" y="4473525"/>
            <a:ext cx="1476694" cy="2116595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3013641" y="745559"/>
            <a:ext cx="2491857" cy="1463041"/>
          </a:xfrm>
          <a:prstGeom prst="wedgeEllipseCallout">
            <a:avLst>
              <a:gd name="adj1" fmla="val 39366"/>
              <a:gd name="adj2" fmla="val 59446"/>
            </a:avLst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 có 36 cục pin.</a:t>
            </a:r>
          </a:p>
        </p:txBody>
      </p:sp>
      <p:sp>
        <p:nvSpPr>
          <p:cNvPr id="17" name="Oval Callout 16"/>
          <p:cNvSpPr/>
          <p:nvPr/>
        </p:nvSpPr>
        <p:spPr>
          <a:xfrm>
            <a:off x="838590" y="3010483"/>
            <a:ext cx="2491857" cy="1463041"/>
          </a:xfrm>
          <a:prstGeom prst="wedgeEllipseCallout">
            <a:avLst>
              <a:gd name="adj1" fmla="val 65335"/>
              <a:gd name="adj2" fmla="val -23246"/>
            </a:avLst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 có 17 cục pin.</a:t>
            </a:r>
          </a:p>
        </p:txBody>
      </p:sp>
      <p:sp>
        <p:nvSpPr>
          <p:cNvPr id="18" name="Oval Callout 17"/>
          <p:cNvSpPr/>
          <p:nvPr/>
        </p:nvSpPr>
        <p:spPr>
          <a:xfrm>
            <a:off x="8749055" y="208214"/>
            <a:ext cx="3076384" cy="1896548"/>
          </a:xfrm>
          <a:prstGeom prst="wedgeEllipseCallout">
            <a:avLst>
              <a:gd name="adj1" fmla="val -57510"/>
              <a:gd name="adj2" fmla="val 48045"/>
            </a:avLst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hai cháu có bao nhiêu cục pin?</a:t>
            </a:r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1199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013"/>
    </mc:Choice>
    <mc:Fallback xmlns="">
      <p:transition spd="slow" advTm="420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11111E-6 L 0.24349 -0.2400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74" y="-1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0.27162 -0.2527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81" y="-1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264215" y="3480002"/>
            <a:ext cx="2683640" cy="3316758"/>
            <a:chOff x="6551651" y="631405"/>
            <a:chExt cx="3772219" cy="4407203"/>
          </a:xfrm>
        </p:grpSpPr>
        <p:pic>
          <p:nvPicPr>
            <p:cNvPr id="2056" name="Picture 8" descr="Hình ảnh Bằng Tay Công Trường Công Nhân Xây Dựng , Công Nhân Xây Dựng,  Ngành Kiến ​​trúc, Công Trường Xây Dựng miễn phí tải tập tin PNG PSDComment  và Vecto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167" l="4417" r="91917">
                          <a14:foregroundMark x1="15667" y1="51167" x2="24250" y2="58083"/>
                          <a14:foregroundMark x1="14667" y1="53167" x2="24583" y2="59750"/>
                          <a14:foregroundMark x1="14667" y1="50833" x2="26500" y2="57083"/>
                          <a14:foregroundMark x1="13333" y1="52500" x2="16250" y2="54833"/>
                          <a14:foregroundMark x1="16917" y1="50167" x2="22917" y2="54833"/>
                          <a14:foregroundMark x1="15000" y1="49500" x2="20583" y2="52833"/>
                          <a14:foregroundMark x1="61833" y1="75250" x2="74750" y2="65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1302" y="631405"/>
              <a:ext cx="2583191" cy="2583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" name="Group 19"/>
            <p:cNvGrpSpPr/>
            <p:nvPr/>
          </p:nvGrpSpPr>
          <p:grpSpPr>
            <a:xfrm>
              <a:off x="6551651" y="2067971"/>
              <a:ext cx="3772219" cy="2970637"/>
              <a:chOff x="7315201" y="4230942"/>
              <a:chExt cx="2497538" cy="2074324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7315201" y="4681181"/>
                <a:ext cx="2497538" cy="1624085"/>
                <a:chOff x="7315201" y="4681181"/>
                <a:chExt cx="2497538" cy="1624085"/>
              </a:xfrm>
            </p:grpSpPr>
            <p:grpSp>
              <p:nvGrpSpPr>
                <p:cNvPr id="23" name="Group 22"/>
                <p:cNvGrpSpPr/>
                <p:nvPr/>
              </p:nvGrpSpPr>
              <p:grpSpPr>
                <a:xfrm>
                  <a:off x="7315201" y="4681181"/>
                  <a:ext cx="2497538" cy="1624085"/>
                  <a:chOff x="6741995" y="4599294"/>
                  <a:chExt cx="2497538" cy="1624085"/>
                </a:xfrm>
              </p:grpSpPr>
              <p:sp>
                <p:nvSpPr>
                  <p:cNvPr id="25" name="Rectangle 24"/>
                  <p:cNvSpPr/>
                  <p:nvPr/>
                </p:nvSpPr>
                <p:spPr>
                  <a:xfrm>
                    <a:off x="6741995" y="4844955"/>
                    <a:ext cx="2497538" cy="1378424"/>
                  </a:xfrm>
                  <a:prstGeom prst="rect">
                    <a:avLst/>
                  </a:prstGeom>
                  <a:solidFill>
                    <a:srgbClr val="00E668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Flowchart: Manual Operation 25"/>
                  <p:cNvSpPr/>
                  <p:nvPr/>
                </p:nvSpPr>
                <p:spPr>
                  <a:xfrm flipV="1">
                    <a:off x="6741995" y="4599294"/>
                    <a:ext cx="2497538" cy="245660"/>
                  </a:xfrm>
                  <a:prstGeom prst="flowChartManualOperation">
                    <a:avLst/>
                  </a:prstGeom>
                  <a:solidFill>
                    <a:srgbClr val="00E668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4" name="Rectangle 23"/>
                <p:cNvSpPr/>
                <p:nvPr/>
              </p:nvSpPr>
              <p:spPr>
                <a:xfrm>
                  <a:off x="7390263" y="5145206"/>
                  <a:ext cx="2347414" cy="470848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ĐỔI PIN LẤY VỞ</a:t>
                  </a:r>
                </a:p>
              </p:txBody>
            </p:sp>
          </p:grpSp>
          <p:pic>
            <p:nvPicPr>
              <p:cNvPr id="22" name="Picture 6" descr="Hình ảnh Một Chồng Sách Với Bản đồ Bút Và Sách Miễn Phí để Luyện Thi Học  Sinh Giáo Dục, Kiến ​​thức, Một, Sách miễn phí tải tập tin PNG PSDComment và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71577">
                <a:off x="8836407" y="4230942"/>
                <a:ext cx="775685" cy="7756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3" name="Group 2"/>
          <p:cNvGrpSpPr/>
          <p:nvPr/>
        </p:nvGrpSpPr>
        <p:grpSpPr>
          <a:xfrm>
            <a:off x="6093312" y="4606047"/>
            <a:ext cx="1525953" cy="2156455"/>
            <a:chOff x="3067886" y="1814582"/>
            <a:chExt cx="2280936" cy="2739672"/>
          </a:xfrm>
        </p:grpSpPr>
        <p:pic>
          <p:nvPicPr>
            <p:cNvPr id="1026" name="Picture 2" descr="Hay bao túi Tiền miễn phí tiền bản Quyền Clip nghệ thuật - ví 1300*1281  minh bạch Png Tải về miễn phí - Thức ăn, Mũ, Hay Sack.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6070" y="2544631"/>
              <a:ext cx="793750" cy="793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559" r="100000">
                          <a14:foregroundMark x1="17318" y1="81395" x2="25140" y2="78605"/>
                          <a14:foregroundMark x1="48045" y1="82791" x2="51955" y2="97674"/>
                          <a14:foregroundMark x1="59218" y1="47442" x2="75419" y2="39535"/>
                          <a14:foregroundMark x1="51397" y1="31628" x2="70950" y2="28837"/>
                          <a14:foregroundMark x1="44134" y1="22326" x2="44134" y2="37209"/>
                          <a14:foregroundMark x1="29609" y1="16279" x2="56425" y2="17209"/>
                          <a14:foregroundMark x1="48603" y1="6512" x2="31285" y2="60465"/>
                          <a14:foregroundMark x1="54749" y1="36744" x2="70391" y2="30698"/>
                          <a14:foregroundMark x1="59218" y1="48372" x2="73743" y2="37209"/>
                          <a14:foregroundMark x1="77095" y1="39535" x2="60894" y2="48372"/>
                          <a14:backgroundMark x1="84916" y1="9767" x2="98883" y2="46512"/>
                          <a14:backgroundMark x1="81564" y1="49767" x2="92179" y2="99070"/>
                          <a14:backgroundMark x1="67039" y1="54419" x2="81564" y2="96279"/>
                          <a14:backgroundMark x1="62570" y1="37209" x2="70950" y2="3395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067886" y="1814582"/>
              <a:ext cx="2280936" cy="2739672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9167" r="100000">
                        <a14:foregroundMark x1="46667" y1="24419" x2="76667" y2="197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52902" y="5180684"/>
            <a:ext cx="1089688" cy="1561887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4262274" y="3761639"/>
            <a:ext cx="2351434" cy="1082605"/>
          </a:xfrm>
          <a:prstGeom prst="wedgeEllipseCallout">
            <a:avLst>
              <a:gd name="adj1" fmla="val 39366"/>
              <a:gd name="adj2" fmla="val 59446"/>
            </a:avLst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 có 36 cục pin.</a:t>
            </a:r>
          </a:p>
        </p:txBody>
      </p:sp>
      <p:sp>
        <p:nvSpPr>
          <p:cNvPr id="17" name="Oval Callout 16"/>
          <p:cNvSpPr/>
          <p:nvPr/>
        </p:nvSpPr>
        <p:spPr>
          <a:xfrm>
            <a:off x="2555021" y="5420324"/>
            <a:ext cx="2300123" cy="1082605"/>
          </a:xfrm>
          <a:prstGeom prst="wedgeEllipseCallout">
            <a:avLst>
              <a:gd name="adj1" fmla="val 65335"/>
              <a:gd name="adj2" fmla="val -23246"/>
            </a:avLst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 có 17 cục pin.</a:t>
            </a:r>
          </a:p>
        </p:txBody>
      </p:sp>
      <p:sp>
        <p:nvSpPr>
          <p:cNvPr id="18" name="Oval Callout 17"/>
          <p:cNvSpPr/>
          <p:nvPr/>
        </p:nvSpPr>
        <p:spPr>
          <a:xfrm>
            <a:off x="9183298" y="3179184"/>
            <a:ext cx="2688984" cy="1478631"/>
          </a:xfrm>
          <a:prstGeom prst="wedgeEllipseCallout">
            <a:avLst>
              <a:gd name="adj1" fmla="val -56272"/>
              <a:gd name="adj2" fmla="val 38000"/>
            </a:avLst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hai cháu có bao nhiêu cục pin?</a:t>
            </a:r>
          </a:p>
        </p:txBody>
      </p:sp>
      <p:sp>
        <p:nvSpPr>
          <p:cNvPr id="9" name="Cloud Callout 8"/>
          <p:cNvSpPr/>
          <p:nvPr/>
        </p:nvSpPr>
        <p:spPr>
          <a:xfrm>
            <a:off x="55563" y="2142062"/>
            <a:ext cx="5252968" cy="1943755"/>
          </a:xfrm>
          <a:prstGeom prst="cloudCallout">
            <a:avLst>
              <a:gd name="adj1" fmla="val -31963"/>
              <a:gd name="adj2" fmla="val 68402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biết cả hai bạn có bao nhiêu cục pin, em làm phép tính gì?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517810" y="1790184"/>
            <a:ext cx="2702811" cy="84512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36 + 17 = ?</a:t>
            </a:r>
          </a:p>
        </p:txBody>
      </p:sp>
      <p:sp>
        <p:nvSpPr>
          <p:cNvPr id="2" name="Oval Callout 1"/>
          <p:cNvSpPr/>
          <p:nvPr/>
        </p:nvSpPr>
        <p:spPr>
          <a:xfrm>
            <a:off x="547989" y="210353"/>
            <a:ext cx="4608067" cy="1790700"/>
          </a:xfrm>
          <a:prstGeom prst="wedgeEllipseCallout">
            <a:avLst>
              <a:gd name="adj1" fmla="val -50598"/>
              <a:gd name="adj2" fmla="val 58245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Mai có bao nhiêu cục pin?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97234" y="362898"/>
            <a:ext cx="4343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Bạn Mai có 36 cục pin.</a:t>
            </a:r>
          </a:p>
        </p:txBody>
      </p:sp>
      <p:sp>
        <p:nvSpPr>
          <p:cNvPr id="27" name="Oval Callout 26"/>
          <p:cNvSpPr/>
          <p:nvPr/>
        </p:nvSpPr>
        <p:spPr>
          <a:xfrm>
            <a:off x="7264215" y="249464"/>
            <a:ext cx="4608067" cy="1790700"/>
          </a:xfrm>
          <a:prstGeom prst="wedgeEllipseCallout">
            <a:avLst>
              <a:gd name="adj1" fmla="val 46139"/>
              <a:gd name="adj2" fmla="val 49734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Rô-bốt có bao nhiêu cục pin?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421092" y="362898"/>
            <a:ext cx="6451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Bạn Rô-bốt có 17 cục pin.</a:t>
            </a:r>
          </a:p>
        </p:txBody>
      </p:sp>
      <p:sp>
        <p:nvSpPr>
          <p:cNvPr id="29" name="Oval Callout 28"/>
          <p:cNvSpPr/>
          <p:nvPr/>
        </p:nvSpPr>
        <p:spPr>
          <a:xfrm>
            <a:off x="4575231" y="1649211"/>
            <a:ext cx="4608067" cy="1790700"/>
          </a:xfrm>
          <a:prstGeom prst="wedgeEllipseCallout">
            <a:avLst>
              <a:gd name="adj1" fmla="val 27122"/>
              <a:gd name="adj2" fmla="val 60372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bảo vệ hỏi 2 bạn điều gì?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327571" y="926435"/>
            <a:ext cx="6451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Cả hai bạn có bao nhiêu cục pin?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623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465"/>
    </mc:Choice>
    <mc:Fallback xmlns="">
      <p:transition spd="slow" advTm="324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7" grpId="0" animBg="1"/>
      <p:bldP spid="2" grpId="0" animBg="1"/>
      <p:bldP spid="8" grpId="0"/>
      <p:bldP spid="27" grpId="0" animBg="1"/>
      <p:bldP spid="27" grpId="1" animBg="1"/>
      <p:bldP spid="28" grpId="0"/>
      <p:bldP spid="29" grpId="0" animBg="1"/>
      <p:bldP spid="29" grpId="1" animBg="1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108814" y="443174"/>
            <a:ext cx="2161309" cy="5673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36 + 17</a:t>
            </a:r>
            <a:r>
              <a:rPr lang="vi-V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?</a:t>
            </a:r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781976"/>
              </p:ext>
            </p:extLst>
          </p:nvPr>
        </p:nvGraphicFramePr>
        <p:xfrm>
          <a:off x="550223" y="2671313"/>
          <a:ext cx="5374166" cy="29915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7083">
                  <a:extLst>
                    <a:ext uri="{9D8B030D-6E8A-4147-A177-3AD203B41FA5}">
                      <a16:colId xmlns:a16="http://schemas.microsoft.com/office/drawing/2014/main" val="2673789817"/>
                    </a:ext>
                  </a:extLst>
                </a:gridCol>
                <a:gridCol w="2687083">
                  <a:extLst>
                    <a:ext uri="{9D8B030D-6E8A-4147-A177-3AD203B41FA5}">
                      <a16:colId xmlns:a16="http://schemas.microsoft.com/office/drawing/2014/main" val="21687215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3200" b="1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vị</a:t>
                      </a:r>
                      <a:endParaRPr lang="en-US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61956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5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sz="5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5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5261663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389" y="3333992"/>
            <a:ext cx="933450" cy="8858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5106" y="3403681"/>
            <a:ext cx="80429" cy="7823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8327" y="3403681"/>
            <a:ext cx="80429" cy="7823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8473" y="3403679"/>
            <a:ext cx="80429" cy="7823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2022" y="3403680"/>
            <a:ext cx="80429" cy="7823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0298" y="3403682"/>
            <a:ext cx="80429" cy="78235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923" y="3403678"/>
            <a:ext cx="80429" cy="7823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389" y="4658338"/>
            <a:ext cx="340260" cy="88467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0197" y="4760663"/>
            <a:ext cx="80429" cy="7823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9663" y="4760665"/>
            <a:ext cx="80429" cy="78235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9420" y="4760664"/>
            <a:ext cx="80429" cy="78235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358" y="4760664"/>
            <a:ext cx="80429" cy="78235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1634" y="4760666"/>
            <a:ext cx="80429" cy="78235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986" y="4760664"/>
            <a:ext cx="80429" cy="78235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1374" y="4760663"/>
            <a:ext cx="80429" cy="78235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294180" y="1015998"/>
            <a:ext cx="80667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24" name="Oval Callout 23"/>
          <p:cNvSpPr/>
          <p:nvPr/>
        </p:nvSpPr>
        <p:spPr>
          <a:xfrm>
            <a:off x="312113" y="98740"/>
            <a:ext cx="3370997" cy="2005919"/>
          </a:xfrm>
          <a:prstGeom prst="wedgeEllipseCallout">
            <a:avLst>
              <a:gd name="adj1" fmla="val 64187"/>
              <a:gd name="adj2" fmla="val 12152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36 gồm mấy chục và mấy đơn vị?</a:t>
            </a:r>
          </a:p>
        </p:txBody>
      </p:sp>
      <p:sp>
        <p:nvSpPr>
          <p:cNvPr id="25" name="Arc 24"/>
          <p:cNvSpPr/>
          <p:nvPr/>
        </p:nvSpPr>
        <p:spPr>
          <a:xfrm rot="5400000">
            <a:off x="3781548" y="1089393"/>
            <a:ext cx="739328" cy="968991"/>
          </a:xfrm>
          <a:prstGeom prst="arc">
            <a:avLst>
              <a:gd name="adj1" fmla="val 16200000"/>
              <a:gd name="adj2" fmla="val 20199035"/>
            </a:avLst>
          </a:prstGeom>
          <a:ln w="38100">
            <a:solidFill>
              <a:srgbClr val="5A8B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25"/>
          <p:cNvSpPr/>
          <p:nvPr/>
        </p:nvSpPr>
        <p:spPr>
          <a:xfrm rot="10800000">
            <a:off x="4656726" y="978971"/>
            <a:ext cx="701564" cy="951633"/>
          </a:xfrm>
          <a:prstGeom prst="arc">
            <a:avLst>
              <a:gd name="adj1" fmla="val 16002860"/>
              <a:gd name="adj2" fmla="val 20481321"/>
            </a:avLst>
          </a:prstGeom>
          <a:ln w="38100">
            <a:solidFill>
              <a:srgbClr val="5A8B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683110" y="1760561"/>
            <a:ext cx="765346" cy="70968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28" name="Oval 27"/>
          <p:cNvSpPr/>
          <p:nvPr/>
        </p:nvSpPr>
        <p:spPr>
          <a:xfrm>
            <a:off x="4807069" y="1771455"/>
            <a:ext cx="765346" cy="70968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413091" y="1015997"/>
            <a:ext cx="80667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30" name="Arc 29"/>
          <p:cNvSpPr/>
          <p:nvPr/>
        </p:nvSpPr>
        <p:spPr>
          <a:xfrm rot="5400000">
            <a:off x="6900459" y="1089392"/>
            <a:ext cx="739328" cy="968991"/>
          </a:xfrm>
          <a:prstGeom prst="arc">
            <a:avLst>
              <a:gd name="adj1" fmla="val 16200000"/>
              <a:gd name="adj2" fmla="val 20199035"/>
            </a:avLst>
          </a:prstGeom>
          <a:ln w="38100">
            <a:solidFill>
              <a:srgbClr val="5A8B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c 30"/>
          <p:cNvSpPr/>
          <p:nvPr/>
        </p:nvSpPr>
        <p:spPr>
          <a:xfrm rot="10800000">
            <a:off x="7775637" y="978970"/>
            <a:ext cx="701564" cy="951633"/>
          </a:xfrm>
          <a:prstGeom prst="arc">
            <a:avLst>
              <a:gd name="adj1" fmla="val 16002860"/>
              <a:gd name="adj2" fmla="val 20481321"/>
            </a:avLst>
          </a:prstGeom>
          <a:ln w="38100">
            <a:solidFill>
              <a:srgbClr val="5A8B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802021" y="1760561"/>
            <a:ext cx="765346" cy="70968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33" name="Oval 32"/>
          <p:cNvSpPr/>
          <p:nvPr/>
        </p:nvSpPr>
        <p:spPr>
          <a:xfrm>
            <a:off x="7925980" y="1771454"/>
            <a:ext cx="765346" cy="70968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9" name="Oval Callout 38"/>
          <p:cNvSpPr/>
          <p:nvPr/>
        </p:nvSpPr>
        <p:spPr>
          <a:xfrm>
            <a:off x="9075010" y="55212"/>
            <a:ext cx="2989611" cy="1967542"/>
          </a:xfrm>
          <a:prstGeom prst="wedgeEllipseCallout">
            <a:avLst>
              <a:gd name="adj1" fmla="val -70672"/>
              <a:gd name="adj2" fmla="val 11166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17 gồm mấy chục và mấy đơn vị?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3802743" y="3288811"/>
            <a:ext cx="1769672" cy="2374051"/>
          </a:xfrm>
          <a:prstGeom prst="round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 flipH="1" flipV="1">
            <a:off x="530086" y="4407286"/>
            <a:ext cx="5394303" cy="2706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/>
          <p:cNvGrpSpPr/>
          <p:nvPr/>
        </p:nvGrpSpPr>
        <p:grpSpPr>
          <a:xfrm>
            <a:off x="3875315" y="3365884"/>
            <a:ext cx="1347245" cy="2219904"/>
            <a:chOff x="3875315" y="3365884"/>
            <a:chExt cx="1347245" cy="2219904"/>
          </a:xfrm>
        </p:grpSpPr>
        <p:grpSp>
          <p:nvGrpSpPr>
            <p:cNvPr id="49" name="Group 48"/>
            <p:cNvGrpSpPr/>
            <p:nvPr/>
          </p:nvGrpSpPr>
          <p:grpSpPr>
            <a:xfrm>
              <a:off x="3875315" y="3365884"/>
              <a:ext cx="1347245" cy="2219904"/>
              <a:chOff x="3802743" y="3333992"/>
              <a:chExt cx="1448845" cy="2219904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3802743" y="3333992"/>
                <a:ext cx="1448845" cy="1073294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3802743" y="4424088"/>
                <a:ext cx="975298" cy="1129808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1" name="Straight Connector 50"/>
            <p:cNvCxnSpPr/>
            <p:nvPr/>
          </p:nvCxnSpPr>
          <p:spPr>
            <a:xfrm>
              <a:off x="3875315" y="4455980"/>
              <a:ext cx="847136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3954672" y="3398160"/>
            <a:ext cx="1142680" cy="2155352"/>
            <a:chOff x="3954672" y="3365884"/>
            <a:chExt cx="1142680" cy="2155352"/>
          </a:xfrm>
        </p:grpSpPr>
        <p:sp>
          <p:nvSpPr>
            <p:cNvPr id="54" name="Rounded Rectangle 53"/>
            <p:cNvSpPr/>
            <p:nvPr/>
          </p:nvSpPr>
          <p:spPr>
            <a:xfrm>
              <a:off x="4045106" y="3365884"/>
              <a:ext cx="1052246" cy="85393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3954672" y="4667303"/>
              <a:ext cx="763003" cy="85393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8" name="Straight Arrow Connector 57"/>
          <p:cNvCxnSpPr/>
          <p:nvPr/>
        </p:nvCxnSpPr>
        <p:spPr>
          <a:xfrm flipH="1">
            <a:off x="2870613" y="4219817"/>
            <a:ext cx="91813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1459" y="3809755"/>
            <a:ext cx="340260" cy="884676"/>
          </a:xfrm>
          <a:prstGeom prst="rect">
            <a:avLst/>
          </a:prstGeom>
        </p:spPr>
      </p:pic>
      <p:sp>
        <p:nvSpPr>
          <p:cNvPr id="64" name="Rounded Rectangle 63"/>
          <p:cNvSpPr/>
          <p:nvPr/>
        </p:nvSpPr>
        <p:spPr>
          <a:xfrm>
            <a:off x="1296425" y="5884116"/>
            <a:ext cx="3697101" cy="537213"/>
          </a:xfrm>
          <a:prstGeom prst="round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tất cả 53 que tính.</a:t>
            </a: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7965230" y="5853970"/>
            <a:ext cx="2161309" cy="5673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36 + 17</a:t>
            </a:r>
            <a:r>
              <a:rPr lang="vi-V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5991" y="2671313"/>
            <a:ext cx="1030981" cy="2981914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1367114" y="112110"/>
            <a:ext cx="99715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CỘNG (có nhớ)</a:t>
            </a:r>
            <a:endParaRPr lang="vi-V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CÓ HAI CHỮ SỐ VỚI SỐ CÓ HAI CHỮ SỐ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890176" y="2977704"/>
            <a:ext cx="465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solidFill>
                  <a:srgbClr val="421C5E"/>
                </a:solidFill>
                <a:ea typeface="HP001" panose="020B0603050302020204" pitchFamily="34" charset="0"/>
              </a:rPr>
              <a:t>3</a:t>
            </a:r>
            <a:endParaRPr lang="en-US" sz="5400" b="1" dirty="0">
              <a:solidFill>
                <a:srgbClr val="421C5E"/>
              </a:solidFill>
              <a:ea typeface="HP001" panose="020B06030503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375963" y="2973972"/>
            <a:ext cx="486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solidFill>
                  <a:srgbClr val="421C5E"/>
                </a:solidFill>
                <a:ea typeface="HP001" panose="020B0603050302020204" pitchFamily="34" charset="0"/>
              </a:rPr>
              <a:t>6</a:t>
            </a:r>
            <a:endParaRPr lang="en-US" sz="5400" b="1" dirty="0">
              <a:solidFill>
                <a:srgbClr val="421C5E"/>
              </a:solidFill>
              <a:ea typeface="HP001" panose="020B06030503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942586" y="3960373"/>
            <a:ext cx="465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solidFill>
                  <a:srgbClr val="421C5E"/>
                </a:solidFill>
                <a:ea typeface="HP001" panose="020B0603050302020204" pitchFamily="34" charset="0"/>
              </a:rPr>
              <a:t>1</a:t>
            </a:r>
            <a:endParaRPr lang="en-US" sz="5400" b="1" dirty="0">
              <a:solidFill>
                <a:srgbClr val="421C5E"/>
              </a:solidFill>
              <a:ea typeface="HP001" panose="020B0603050302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379723" y="3960375"/>
            <a:ext cx="463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solidFill>
                  <a:srgbClr val="421C5E"/>
                </a:solidFill>
                <a:ea typeface="HP001" panose="020B0603050302020204" pitchFamily="34" charset="0"/>
              </a:rPr>
              <a:t>7</a:t>
            </a:r>
            <a:endParaRPr lang="en-US" sz="5400" b="1" dirty="0">
              <a:solidFill>
                <a:srgbClr val="421C5E"/>
              </a:solidFill>
              <a:ea typeface="HP001" panose="020B06030503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639730" y="3458746"/>
            <a:ext cx="465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+</a:t>
            </a:r>
            <a:endParaRPr lang="en-US" sz="4800" b="1" dirty="0">
              <a:solidFill>
                <a:srgbClr val="FF0000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>
            <a:off x="6775991" y="4898915"/>
            <a:ext cx="103098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6872334" y="4935267"/>
            <a:ext cx="465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solidFill>
                  <a:srgbClr val="FF0000"/>
                </a:solidFill>
                <a:ea typeface="HP001" panose="020B0603050302020204" pitchFamily="34" charset="0"/>
              </a:rPr>
              <a:t>5</a:t>
            </a:r>
            <a:endParaRPr lang="en-US" sz="5400" b="1" dirty="0">
              <a:solidFill>
                <a:srgbClr val="FF0000"/>
              </a:solidFill>
              <a:ea typeface="HP001" panose="020B06030503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360133" y="4939976"/>
            <a:ext cx="463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>
                <a:solidFill>
                  <a:srgbClr val="FF0000"/>
                </a:solidFill>
                <a:ea typeface="HP001" panose="020B0603050302020204" pitchFamily="34" charset="0"/>
              </a:rPr>
              <a:t>3</a:t>
            </a:r>
            <a:endParaRPr lang="en-US" sz="5400" b="1">
              <a:solidFill>
                <a:srgbClr val="FF0000"/>
              </a:solidFill>
              <a:ea typeface="HP001" panose="020B0603050302020204" pitchFamily="34" charset="0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8188458" y="2731892"/>
            <a:ext cx="3876163" cy="2388196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vi-VN"/>
          </a:p>
        </p:txBody>
      </p:sp>
      <p:sp>
        <p:nvSpPr>
          <p:cNvPr id="81" name="Rectangle 80"/>
          <p:cNvSpPr/>
          <p:nvPr/>
        </p:nvSpPr>
        <p:spPr>
          <a:xfrm>
            <a:off x="8306897" y="3009002"/>
            <a:ext cx="31364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800">
                <a:latin typeface="+mj-lt"/>
              </a:rPr>
              <a:t>6 cộng 7 bằng 13, viết 3 nhớ 1.</a:t>
            </a:r>
          </a:p>
        </p:txBody>
      </p:sp>
      <p:sp>
        <p:nvSpPr>
          <p:cNvPr id="82" name="Rectangle 81"/>
          <p:cNvSpPr/>
          <p:nvPr/>
        </p:nvSpPr>
        <p:spPr>
          <a:xfrm>
            <a:off x="8332404" y="4005627"/>
            <a:ext cx="37861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800">
                <a:latin typeface="+mj-lt"/>
              </a:rPr>
              <a:t>3 thêm 1 bằng 4</a:t>
            </a:r>
          </a:p>
          <a:p>
            <a:pPr algn="just"/>
            <a:r>
              <a:rPr lang="vi-VN" sz="2800">
                <a:latin typeface="+mj-lt"/>
              </a:rPr>
              <a:t>   4 cộng 1 bằng 5, viết 5.</a:t>
            </a:r>
          </a:p>
        </p:txBody>
      </p:sp>
    </p:spTree>
    <p:extLst>
      <p:ext uri="{BB962C8B-B14F-4D97-AF65-F5344CB8AC3E}">
        <p14:creationId xmlns:p14="http://schemas.microsoft.com/office/powerpoint/2010/main" val="179639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500"/>
                            </p:stCondLst>
                            <p:childTnLst>
                              <p:par>
                                <p:cTn id="1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000"/>
                            </p:stCondLst>
                            <p:childTnLst>
                              <p:par>
                                <p:cTn id="20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48148E-6 L 0.00078 0.15231 " pathEditMode="relative" rAng="0" ptsTypes="AA">
                                      <p:cBhvr>
                                        <p:cTn id="20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000"/>
                            </p:stCondLst>
                            <p:childTnLst>
                              <p:par>
                                <p:cTn id="20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00"/>
                            </p:stCondLst>
                            <p:childTnLst>
                              <p:par>
                                <p:cTn id="2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000"/>
                            </p:stCondLst>
                            <p:childTnLst>
                              <p:par>
                                <p:cTn id="2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500"/>
                            </p:stCondLst>
                            <p:childTnLst>
                              <p:par>
                                <p:cTn id="2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500"/>
                            </p:stCondLst>
                            <p:childTnLst>
                              <p:par>
                                <p:cTn id="25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000"/>
                            </p:stCondLst>
                            <p:childTnLst>
                              <p:par>
                                <p:cTn id="2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9" grpId="0" animBg="1"/>
      <p:bldP spid="39" grpId="1" animBg="1"/>
      <p:bldP spid="40" grpId="0" animBg="1"/>
      <p:bldP spid="40" grpId="1" animBg="1"/>
      <p:bldP spid="64" grpId="0" animBg="1"/>
      <p:bldP spid="65" grpId="0" animBg="1"/>
      <p:bldP spid="68" grpId="0"/>
      <p:bldP spid="69" grpId="0"/>
      <p:bldP spid="70" grpId="0"/>
      <p:bldP spid="71" grpId="0"/>
      <p:bldP spid="72" grpId="0"/>
      <p:bldP spid="73" grpId="0"/>
      <p:bldP spid="78" grpId="0"/>
      <p:bldP spid="79" grpId="0"/>
      <p:bldP spid="80" grpId="0" animBg="1"/>
      <p:bldP spid="81" grpId="0"/>
      <p:bldP spid="8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331330" y="2659422"/>
            <a:ext cx="3445075" cy="3877579"/>
            <a:chOff x="6551651" y="631405"/>
            <a:chExt cx="3772219" cy="4407203"/>
          </a:xfrm>
        </p:grpSpPr>
        <p:pic>
          <p:nvPicPr>
            <p:cNvPr id="2056" name="Picture 8" descr="Hình ảnh Bằng Tay Công Trường Công Nhân Xây Dựng , Công Nhân Xây Dựng,  Ngành Kiến ​​trúc, Công Trường Xây Dựng miễn phí tải tập tin PNG PSDComment  và Vecto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167" l="4417" r="91917">
                          <a14:foregroundMark x1="15667" y1="51167" x2="24250" y2="58083"/>
                          <a14:foregroundMark x1="14667" y1="53167" x2="24583" y2="59750"/>
                          <a14:foregroundMark x1="14667" y1="50833" x2="26500" y2="57083"/>
                          <a14:foregroundMark x1="13333" y1="52500" x2="16250" y2="54833"/>
                          <a14:foregroundMark x1="16917" y1="50167" x2="22917" y2="54833"/>
                          <a14:foregroundMark x1="15000" y1="49500" x2="20583" y2="52833"/>
                          <a14:foregroundMark x1="61833" y1="75250" x2="74750" y2="65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1302" y="631405"/>
              <a:ext cx="2583191" cy="2583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" name="Group 19"/>
            <p:cNvGrpSpPr/>
            <p:nvPr/>
          </p:nvGrpSpPr>
          <p:grpSpPr>
            <a:xfrm>
              <a:off x="6551651" y="2067971"/>
              <a:ext cx="3772219" cy="2970637"/>
              <a:chOff x="7315201" y="4230942"/>
              <a:chExt cx="2497538" cy="2074324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7315201" y="4681181"/>
                <a:ext cx="2497538" cy="1624085"/>
                <a:chOff x="7315201" y="4681181"/>
                <a:chExt cx="2497538" cy="1624085"/>
              </a:xfrm>
            </p:grpSpPr>
            <p:grpSp>
              <p:nvGrpSpPr>
                <p:cNvPr id="23" name="Group 22"/>
                <p:cNvGrpSpPr/>
                <p:nvPr/>
              </p:nvGrpSpPr>
              <p:grpSpPr>
                <a:xfrm>
                  <a:off x="7315201" y="4681181"/>
                  <a:ext cx="2497538" cy="1624085"/>
                  <a:chOff x="6741995" y="4599294"/>
                  <a:chExt cx="2497538" cy="1624085"/>
                </a:xfrm>
              </p:grpSpPr>
              <p:sp>
                <p:nvSpPr>
                  <p:cNvPr id="25" name="Rectangle 24"/>
                  <p:cNvSpPr/>
                  <p:nvPr/>
                </p:nvSpPr>
                <p:spPr>
                  <a:xfrm>
                    <a:off x="6741995" y="4844955"/>
                    <a:ext cx="2497538" cy="1378424"/>
                  </a:xfrm>
                  <a:prstGeom prst="rect">
                    <a:avLst/>
                  </a:prstGeom>
                  <a:solidFill>
                    <a:srgbClr val="00E668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Flowchart: Manual Operation 25"/>
                  <p:cNvSpPr/>
                  <p:nvPr/>
                </p:nvSpPr>
                <p:spPr>
                  <a:xfrm flipV="1">
                    <a:off x="6741995" y="4599294"/>
                    <a:ext cx="2497538" cy="245660"/>
                  </a:xfrm>
                  <a:prstGeom prst="flowChartManualOperation">
                    <a:avLst/>
                  </a:prstGeom>
                  <a:solidFill>
                    <a:srgbClr val="00E668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4" name="Rectangle 23"/>
                <p:cNvSpPr/>
                <p:nvPr/>
              </p:nvSpPr>
              <p:spPr>
                <a:xfrm>
                  <a:off x="7390263" y="5145206"/>
                  <a:ext cx="2347414" cy="470848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ĐỔI PIN LẤY VỞ</a:t>
                  </a:r>
                </a:p>
              </p:txBody>
            </p:sp>
          </p:grpSp>
          <p:pic>
            <p:nvPicPr>
              <p:cNvPr id="22" name="Picture 6" descr="Hình ảnh Một Chồng Sách Với Bản đồ Bút Và Sách Miễn Phí để Luyện Thi Học  Sinh Giáo Dục, Kiến ​​thức, Một, Sách miễn phí tải tập tin PNG PSDComment và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71577">
                <a:off x="8836407" y="4230942"/>
                <a:ext cx="775685" cy="7756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3" name="Group 2"/>
          <p:cNvGrpSpPr/>
          <p:nvPr/>
        </p:nvGrpSpPr>
        <p:grpSpPr>
          <a:xfrm>
            <a:off x="4480050" y="3705489"/>
            <a:ext cx="2280936" cy="2739672"/>
            <a:chOff x="3067886" y="1814582"/>
            <a:chExt cx="2280936" cy="2739672"/>
          </a:xfrm>
        </p:grpSpPr>
        <p:pic>
          <p:nvPicPr>
            <p:cNvPr id="1026" name="Picture 2" descr="Hay bao túi Tiền miễn phí tiền bản Quyền Clip nghệ thuật - ví 1300*1281  minh bạch Png Tải về miễn phí - Thức ăn, Mũ, Hay Sack.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6070" y="2544631"/>
              <a:ext cx="793750" cy="793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559" r="100000">
                          <a14:foregroundMark x1="17318" y1="81395" x2="25140" y2="78605"/>
                          <a14:foregroundMark x1="48045" y1="82791" x2="51955" y2="97674"/>
                          <a14:foregroundMark x1="59218" y1="47442" x2="75419" y2="39535"/>
                          <a14:foregroundMark x1="51397" y1="31628" x2="70950" y2="28837"/>
                          <a14:foregroundMark x1="44134" y1="22326" x2="44134" y2="37209"/>
                          <a14:foregroundMark x1="29609" y1="16279" x2="56425" y2="17209"/>
                          <a14:foregroundMark x1="48603" y1="6512" x2="31285" y2="60465"/>
                          <a14:foregroundMark x1="54749" y1="36744" x2="70391" y2="30698"/>
                          <a14:foregroundMark x1="59218" y1="48372" x2="73743" y2="37209"/>
                          <a14:foregroundMark x1="77095" y1="39535" x2="60894" y2="48372"/>
                          <a14:backgroundMark x1="84916" y1="9767" x2="98883" y2="46512"/>
                          <a14:backgroundMark x1="81564" y1="49767" x2="92179" y2="99070"/>
                          <a14:backgroundMark x1="67039" y1="54419" x2="81564" y2="96279"/>
                          <a14:backgroundMark x1="62570" y1="37209" x2="70950" y2="3395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067886" y="1814582"/>
              <a:ext cx="2280936" cy="2739672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9167" r="100000">
                        <a14:foregroundMark x1="46667" y1="24419" x2="76667" y2="197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55605" y="4313661"/>
            <a:ext cx="1476694" cy="2116595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2929235" y="2419615"/>
            <a:ext cx="2491857" cy="1463041"/>
          </a:xfrm>
          <a:prstGeom prst="wedgeEllipseCallout">
            <a:avLst>
              <a:gd name="adj1" fmla="val 39366"/>
              <a:gd name="adj2" fmla="val 59446"/>
            </a:avLst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 có 36 cục pin.</a:t>
            </a:r>
          </a:p>
        </p:txBody>
      </p:sp>
      <p:sp>
        <p:nvSpPr>
          <p:cNvPr id="17" name="Oval Callout 16"/>
          <p:cNvSpPr/>
          <p:nvPr/>
        </p:nvSpPr>
        <p:spPr>
          <a:xfrm>
            <a:off x="754184" y="4684539"/>
            <a:ext cx="2491857" cy="1463041"/>
          </a:xfrm>
          <a:prstGeom prst="wedgeEllipseCallout">
            <a:avLst>
              <a:gd name="adj1" fmla="val 65335"/>
              <a:gd name="adj2" fmla="val -23246"/>
            </a:avLst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 có 17 cục pin.</a:t>
            </a:r>
          </a:p>
        </p:txBody>
      </p:sp>
      <p:sp>
        <p:nvSpPr>
          <p:cNvPr id="18" name="Oval Callout 17"/>
          <p:cNvSpPr/>
          <p:nvPr/>
        </p:nvSpPr>
        <p:spPr>
          <a:xfrm>
            <a:off x="8664649" y="1882270"/>
            <a:ext cx="3076384" cy="1896548"/>
          </a:xfrm>
          <a:prstGeom prst="wedgeEllipseCallout">
            <a:avLst>
              <a:gd name="adj1" fmla="val -57510"/>
              <a:gd name="adj2" fmla="val 48045"/>
            </a:avLst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hai cháu có bao nhiêu cục pin?</a:t>
            </a:r>
          </a:p>
        </p:txBody>
      </p:sp>
      <p:sp>
        <p:nvSpPr>
          <p:cNvPr id="9" name="Cloud Callout 8"/>
          <p:cNvSpPr/>
          <p:nvPr/>
        </p:nvSpPr>
        <p:spPr>
          <a:xfrm>
            <a:off x="1146628" y="146920"/>
            <a:ext cx="5614357" cy="1943755"/>
          </a:xfrm>
          <a:prstGeom prst="cloudCallout">
            <a:avLst>
              <a:gd name="adj1" fmla="val -51364"/>
              <a:gd name="adj2" fmla="val 8613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2 bạn có 53 cục pin.</a:t>
            </a: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511557" y="644561"/>
            <a:ext cx="2161309" cy="84512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36 + 17</a:t>
            </a:r>
          </a:p>
        </p:txBody>
      </p:sp>
      <p:sp>
        <p:nvSpPr>
          <p:cNvPr id="10" name="Rectangle 9"/>
          <p:cNvSpPr/>
          <p:nvPr/>
        </p:nvSpPr>
        <p:spPr>
          <a:xfrm>
            <a:off x="9012813" y="774736"/>
            <a:ext cx="7264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= 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235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465"/>
    </mc:Choice>
    <mc:Fallback xmlns="">
      <p:transition spd="slow" advTm="324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3367314" y="1103086"/>
            <a:ext cx="5612149" cy="3284467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  <a:endParaRPr lang="en-US" sz="4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331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823684" y="786821"/>
            <a:ext cx="856343" cy="827314"/>
          </a:xfrm>
          <a:prstGeom prst="ellipse">
            <a:avLst/>
          </a:prstGeom>
          <a:solidFill>
            <a:srgbClr val="00C85A"/>
          </a:solidFill>
          <a:ln>
            <a:solidFill>
              <a:srgbClr val="00C8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latin typeface="+mj-lt"/>
              </a:rPr>
              <a:t>1</a:t>
            </a:r>
            <a:endParaRPr lang="en-US" sz="3200" b="1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57829" y="959209"/>
            <a:ext cx="3715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latin typeface="+mj-lt"/>
              </a:rPr>
              <a:t>Tính.</a:t>
            </a:r>
            <a:endParaRPr lang="en-US" sz="3200" b="1">
              <a:latin typeface="+mj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032907"/>
              </p:ext>
            </p:extLst>
          </p:nvPr>
        </p:nvGraphicFramePr>
        <p:xfrm>
          <a:off x="957942" y="1953380"/>
          <a:ext cx="10522860" cy="1466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0715">
                  <a:extLst>
                    <a:ext uri="{9D8B030D-6E8A-4147-A177-3AD203B41FA5}">
                      <a16:colId xmlns:a16="http://schemas.microsoft.com/office/drawing/2014/main" val="2591198238"/>
                    </a:ext>
                  </a:extLst>
                </a:gridCol>
                <a:gridCol w="2630715">
                  <a:extLst>
                    <a:ext uri="{9D8B030D-6E8A-4147-A177-3AD203B41FA5}">
                      <a16:colId xmlns:a16="http://schemas.microsoft.com/office/drawing/2014/main" val="858469007"/>
                    </a:ext>
                  </a:extLst>
                </a:gridCol>
                <a:gridCol w="2630715">
                  <a:extLst>
                    <a:ext uri="{9D8B030D-6E8A-4147-A177-3AD203B41FA5}">
                      <a16:colId xmlns:a16="http://schemas.microsoft.com/office/drawing/2014/main" val="2740086036"/>
                    </a:ext>
                  </a:extLst>
                </a:gridCol>
                <a:gridCol w="2630715">
                  <a:extLst>
                    <a:ext uri="{9D8B030D-6E8A-4147-A177-3AD203B41FA5}">
                      <a16:colId xmlns:a16="http://schemas.microsoft.com/office/drawing/2014/main" val="29408328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224944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63914" y="2501929"/>
            <a:ext cx="616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latin typeface="+mj-lt"/>
              </a:rPr>
              <a:t>+</a:t>
            </a:r>
            <a:endParaRPr lang="en-US" sz="3200" b="1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07328" y="2482574"/>
            <a:ext cx="616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latin typeface="+mj-lt"/>
              </a:rPr>
              <a:t>+</a:t>
            </a:r>
            <a:endParaRPr lang="en-US" sz="3200" b="1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0743" y="2511605"/>
            <a:ext cx="616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latin typeface="+mj-lt"/>
              </a:rPr>
              <a:t>+</a:t>
            </a:r>
            <a:endParaRPr lang="en-US" sz="3200" b="1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59686" y="2482575"/>
            <a:ext cx="616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latin typeface="+mj-lt"/>
              </a:rPr>
              <a:t>+</a:t>
            </a:r>
            <a:endParaRPr lang="en-US" sz="3200" b="1">
              <a:latin typeface="+mj-l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872343" y="3396342"/>
            <a:ext cx="711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26643" y="3396342"/>
            <a:ext cx="711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220857" y="3396342"/>
            <a:ext cx="660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837058" y="3389085"/>
            <a:ext cx="62774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973943" y="3525110"/>
            <a:ext cx="943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  <a:latin typeface="+mj-lt"/>
              </a:rPr>
              <a:t>41</a:t>
            </a:r>
            <a:endParaRPr lang="en-US" sz="3200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01029" y="3524895"/>
            <a:ext cx="943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  <a:latin typeface="+mj-lt"/>
              </a:rPr>
              <a:t>73</a:t>
            </a:r>
            <a:endParaRPr lang="en-US" sz="3200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28115" y="3523635"/>
            <a:ext cx="943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  <a:latin typeface="+mj-lt"/>
              </a:rPr>
              <a:t>90</a:t>
            </a:r>
            <a:endParaRPr lang="en-US" sz="3200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855201" y="3523634"/>
            <a:ext cx="943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  <a:latin typeface="+mj-lt"/>
              </a:rPr>
              <a:t>84</a:t>
            </a:r>
            <a:endParaRPr lang="en-US" sz="3200" b="1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804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0B8A05CD-D6F1-4EFA-99C6-876C56C4A4FA}"/>
              </a:ext>
            </a:extLst>
          </p:cNvPr>
          <p:cNvSpPr/>
          <p:nvPr/>
        </p:nvSpPr>
        <p:spPr>
          <a:xfrm>
            <a:off x="8135859" y="1521382"/>
            <a:ext cx="1624402" cy="4516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BBFB890-10A5-4932-A063-D972D9AF6BEE}"/>
              </a:ext>
            </a:extLst>
          </p:cNvPr>
          <p:cNvSpPr/>
          <p:nvPr/>
        </p:nvSpPr>
        <p:spPr>
          <a:xfrm>
            <a:off x="5726456" y="1521382"/>
            <a:ext cx="1624402" cy="4516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2B46191-EF67-48BA-A4F8-CF70080F3EBD}"/>
              </a:ext>
            </a:extLst>
          </p:cNvPr>
          <p:cNvSpPr/>
          <p:nvPr/>
        </p:nvSpPr>
        <p:spPr>
          <a:xfrm>
            <a:off x="3346145" y="1521382"/>
            <a:ext cx="1624402" cy="4516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D8F7915-C03A-4029-8486-CC55A299ED33}"/>
              </a:ext>
            </a:extLst>
          </p:cNvPr>
          <p:cNvSpPr/>
          <p:nvPr/>
        </p:nvSpPr>
        <p:spPr>
          <a:xfrm>
            <a:off x="1002085" y="1521382"/>
            <a:ext cx="1624402" cy="4516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493482" y="360638"/>
            <a:ext cx="856343" cy="827314"/>
          </a:xfrm>
          <a:prstGeom prst="ellipse">
            <a:avLst/>
          </a:prstGeom>
          <a:solidFill>
            <a:srgbClr val="00C85A"/>
          </a:solidFill>
          <a:ln>
            <a:solidFill>
              <a:srgbClr val="00C8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latin typeface="+mj-lt"/>
              </a:rPr>
              <a:t>2</a:t>
            </a:r>
            <a:endParaRPr lang="en-US" sz="3200" b="1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5852" y="496421"/>
            <a:ext cx="9826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latin typeface="+mj-lt"/>
              </a:rPr>
              <a:t>Đặt tính rồi tính.</a:t>
            </a:r>
          </a:p>
        </p:txBody>
      </p:sp>
      <p:sp>
        <p:nvSpPr>
          <p:cNvPr id="4" name="Rectangle 3"/>
          <p:cNvSpPr/>
          <p:nvPr/>
        </p:nvSpPr>
        <p:spPr>
          <a:xfrm>
            <a:off x="1095950" y="1454841"/>
            <a:ext cx="101019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latin typeface="+mj-lt"/>
              </a:rPr>
              <a:t>23 + 67           46 + 18		  59 + 21	        64 + 19</a:t>
            </a:r>
            <a:endParaRPr lang="en-US" sz="3200" b="1" dirty="0"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482" y="2579469"/>
            <a:ext cx="11232903" cy="318927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404385" y="3561344"/>
            <a:ext cx="409902" cy="7765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vi-VN" sz="5000" b="1">
                <a:solidFill>
                  <a:srgbClr val="660066"/>
                </a:solidFill>
                <a:effectLst/>
                <a:latin typeface="HP001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sz="50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85259" y="3555995"/>
            <a:ext cx="409902" cy="7765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vi-VN" sz="5000" b="1" dirty="0">
                <a:solidFill>
                  <a:srgbClr val="660066"/>
                </a:solidFill>
                <a:latin typeface="HP001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en-US" sz="5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89871" y="4354870"/>
            <a:ext cx="409901" cy="7765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vi-VN" sz="5000" b="1">
                <a:solidFill>
                  <a:srgbClr val="660066"/>
                </a:solidFill>
                <a:latin typeface="HP001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endParaRPr lang="en-US" sz="50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99773" y="4354870"/>
            <a:ext cx="409902" cy="7765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vi-VN" sz="5000" b="1" dirty="0">
                <a:solidFill>
                  <a:srgbClr val="660066"/>
                </a:solidFill>
                <a:latin typeface="HP001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endParaRPr lang="en-US" sz="5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96787" y="3940040"/>
            <a:ext cx="409902" cy="7765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vi-VN" sz="5000" dirty="0">
                <a:solidFill>
                  <a:srgbClr val="660066"/>
                </a:solidFill>
                <a:latin typeface="HP001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endParaRPr lang="en-US" sz="5000" dirty="0">
              <a:solidFill>
                <a:srgbClr val="660066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320797" y="5157834"/>
            <a:ext cx="8453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791985" y="3555995"/>
            <a:ext cx="409902" cy="7765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vi-VN" sz="5000" b="1" dirty="0">
                <a:solidFill>
                  <a:srgbClr val="660066"/>
                </a:solidFill>
                <a:latin typeface="HP001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en-US" sz="5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158346" y="3578356"/>
            <a:ext cx="409902" cy="7765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vi-VN" sz="5000" b="1">
                <a:solidFill>
                  <a:srgbClr val="660066"/>
                </a:solidFill>
                <a:latin typeface="HP001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endParaRPr lang="en-US" sz="50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807095" y="4365874"/>
            <a:ext cx="409901" cy="7765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vi-VN" sz="4400" b="1" dirty="0">
                <a:solidFill>
                  <a:srgbClr val="66006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n-US" sz="4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172859" y="4363376"/>
            <a:ext cx="409902" cy="7765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vi-VN" sz="5000" b="1">
                <a:solidFill>
                  <a:srgbClr val="660066"/>
                </a:solidFill>
                <a:latin typeface="HP001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endParaRPr lang="en-US" sz="50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374856" y="3932895"/>
            <a:ext cx="409902" cy="7765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vi-VN" sz="5000" dirty="0">
                <a:solidFill>
                  <a:srgbClr val="660066"/>
                </a:solidFill>
                <a:latin typeface="HP001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endParaRPr lang="en-US" sz="5000" dirty="0">
              <a:solidFill>
                <a:srgbClr val="660066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3708397" y="5152485"/>
            <a:ext cx="8453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150558" y="3542140"/>
            <a:ext cx="409902" cy="7765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vi-VN" sz="5000" b="1" dirty="0">
                <a:solidFill>
                  <a:srgbClr val="660066"/>
                </a:solidFill>
                <a:latin typeface="HP001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endParaRPr lang="en-US" sz="5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531432" y="3563842"/>
            <a:ext cx="409902" cy="7765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vi-VN" sz="5000" b="1">
                <a:solidFill>
                  <a:srgbClr val="660066"/>
                </a:solidFill>
                <a:latin typeface="HP001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endParaRPr lang="en-US" sz="50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165013" y="4348862"/>
            <a:ext cx="409901" cy="7765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vi-VN" sz="5000" b="1">
                <a:solidFill>
                  <a:srgbClr val="660066"/>
                </a:solidFill>
                <a:latin typeface="HP001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sz="50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563774" y="4377231"/>
            <a:ext cx="409902" cy="7765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vi-VN" sz="4400" b="1" dirty="0">
                <a:solidFill>
                  <a:srgbClr val="66006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n-US" sz="4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773309" y="3932895"/>
            <a:ext cx="409902" cy="7765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vi-VN" sz="5000" dirty="0">
                <a:solidFill>
                  <a:srgbClr val="660066"/>
                </a:solidFill>
                <a:latin typeface="HP001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endParaRPr lang="en-US" sz="5000" dirty="0">
              <a:solidFill>
                <a:srgbClr val="660066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6066970" y="5151826"/>
            <a:ext cx="8453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8538158" y="3569850"/>
            <a:ext cx="409902" cy="7765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vi-VN" sz="5000" b="1">
                <a:solidFill>
                  <a:srgbClr val="660066"/>
                </a:solidFill>
                <a:latin typeface="HP001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endParaRPr lang="en-US" sz="50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919032" y="3563842"/>
            <a:ext cx="409902" cy="7765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vi-VN" sz="5000" b="1">
                <a:solidFill>
                  <a:srgbClr val="660066"/>
                </a:solidFill>
                <a:latin typeface="HP001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en-US" sz="50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574378" y="4377231"/>
            <a:ext cx="409901" cy="7765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vi-VN" sz="4400" b="1" dirty="0">
                <a:solidFill>
                  <a:srgbClr val="66006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n-US" sz="4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933546" y="4348862"/>
            <a:ext cx="409902" cy="7765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vi-VN" sz="5000" b="1">
                <a:solidFill>
                  <a:srgbClr val="660066"/>
                </a:solidFill>
                <a:latin typeface="HP001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endParaRPr lang="en-US" sz="50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146787" y="3921835"/>
            <a:ext cx="409902" cy="7765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vi-VN" sz="5000" dirty="0">
                <a:solidFill>
                  <a:srgbClr val="660066"/>
                </a:solidFill>
                <a:latin typeface="HP001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endParaRPr lang="en-US" sz="5000" dirty="0">
              <a:solidFill>
                <a:srgbClr val="660066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8454570" y="5151826"/>
            <a:ext cx="8453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1404385" y="5148396"/>
            <a:ext cx="409901" cy="7765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vi-VN" sz="5000" b="1">
                <a:solidFill>
                  <a:srgbClr val="FF0000"/>
                </a:solidFill>
                <a:latin typeface="HP001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endParaRPr lang="en-US" sz="500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778033" y="5148396"/>
            <a:ext cx="409902" cy="7765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vi-VN" sz="5000" b="1">
                <a:solidFill>
                  <a:srgbClr val="FF0000"/>
                </a:solidFill>
                <a:latin typeface="HP001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en-US" sz="500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770183" y="5142388"/>
            <a:ext cx="409901" cy="7765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vi-VN" sz="5000" b="1">
                <a:solidFill>
                  <a:srgbClr val="FF0000"/>
                </a:solidFill>
                <a:latin typeface="HP001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endParaRPr lang="en-US" sz="500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172859" y="5142388"/>
            <a:ext cx="409902" cy="7765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vi-VN" sz="5000" b="1">
                <a:solidFill>
                  <a:srgbClr val="FF0000"/>
                </a:solidFill>
                <a:latin typeface="HP001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en-US" sz="500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165009" y="5142388"/>
            <a:ext cx="409901" cy="7765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vi-VN" sz="5000" b="1">
                <a:solidFill>
                  <a:srgbClr val="FF0000"/>
                </a:solidFill>
                <a:latin typeface="HP001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endParaRPr lang="en-US" sz="500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538657" y="5142388"/>
            <a:ext cx="409902" cy="7765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vi-VN" sz="5000" b="1">
                <a:solidFill>
                  <a:srgbClr val="FF0000"/>
                </a:solidFill>
                <a:latin typeface="HP001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en-US" sz="500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530871" y="5139890"/>
            <a:ext cx="325190" cy="7765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vi-VN" sz="5000" b="1">
                <a:solidFill>
                  <a:srgbClr val="FF0000"/>
                </a:solidFill>
                <a:latin typeface="HP001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endParaRPr lang="en-US" sz="500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8933546" y="5139890"/>
            <a:ext cx="325191" cy="7765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vi-VN" sz="5000" b="1">
                <a:solidFill>
                  <a:srgbClr val="FF0000"/>
                </a:solidFill>
                <a:latin typeface="HP001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en-US" sz="500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Cloud Callout 49"/>
          <p:cNvSpPr/>
          <p:nvPr/>
        </p:nvSpPr>
        <p:spPr>
          <a:xfrm>
            <a:off x="8706233" y="1845859"/>
            <a:ext cx="3364953" cy="1785108"/>
          </a:xfrm>
          <a:prstGeom prst="cloudCallout">
            <a:avLst>
              <a:gd name="adj1" fmla="val 32811"/>
              <a:gd name="adj2" fmla="val 71436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đặt tính, em lưu ý điều gì?</a:t>
            </a:r>
          </a:p>
        </p:txBody>
      </p:sp>
      <p:sp>
        <p:nvSpPr>
          <p:cNvPr id="51" name="Cloud Callout 50"/>
          <p:cNvSpPr/>
          <p:nvPr/>
        </p:nvSpPr>
        <p:spPr>
          <a:xfrm>
            <a:off x="8690804" y="1866484"/>
            <a:ext cx="3364953" cy="1785108"/>
          </a:xfrm>
          <a:prstGeom prst="cloudCallout">
            <a:avLst>
              <a:gd name="adj1" fmla="val 32811"/>
              <a:gd name="adj2" fmla="val 71436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nêu lại cách cộng?</a:t>
            </a:r>
          </a:p>
        </p:txBody>
      </p:sp>
    </p:spTree>
    <p:extLst>
      <p:ext uri="{BB962C8B-B14F-4D97-AF65-F5344CB8AC3E}">
        <p14:creationId xmlns:p14="http://schemas.microsoft.com/office/powerpoint/2010/main" val="377609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7" grpId="0"/>
      <p:bldP spid="24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33" grpId="0"/>
      <p:bldP spid="34" grpId="0"/>
      <p:bldP spid="36" grpId="0"/>
      <p:bldP spid="37" grpId="0"/>
      <p:bldP spid="38" grpId="0"/>
      <p:bldP spid="39" grpId="0"/>
      <p:bldP spid="40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 animBg="1"/>
      <p:bldP spid="50" grpId="1" animBg="1"/>
      <p:bldP spid="51" grpId="0" animBg="1"/>
      <p:bldP spid="51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04797" y="351904"/>
            <a:ext cx="725718" cy="707638"/>
          </a:xfrm>
          <a:prstGeom prst="ellipse">
            <a:avLst/>
          </a:prstGeom>
          <a:solidFill>
            <a:srgbClr val="00C85A"/>
          </a:solidFill>
          <a:ln>
            <a:solidFill>
              <a:srgbClr val="00C8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latin typeface="+mj-lt"/>
              </a:rPr>
              <a:t>3</a:t>
            </a:r>
            <a:endParaRPr lang="en-US" sz="3200" b="1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6001" y="322876"/>
            <a:ext cx="122101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>
                <a:latin typeface="+mj-lt"/>
              </a:rPr>
              <a:t>Mỗi hình có 1 que tính đặt sai vị trí. Em hãy đặt lại cho đúng. Biết rằng:</a:t>
            </a:r>
          </a:p>
          <a:p>
            <a:pPr>
              <a:lnSpc>
                <a:spcPct val="150000"/>
              </a:lnSpc>
            </a:pPr>
            <a:r>
              <a:rPr lang="vi-VN" sz="2800">
                <a:latin typeface="+mj-lt"/>
              </a:rPr>
              <a:t>a) Que tính ở kết quả đặt sai.	   </a:t>
            </a:r>
            <a:r>
              <a:rPr lang="en-US" sz="2800">
                <a:latin typeface="+mj-lt"/>
              </a:rPr>
              <a:t>      </a:t>
            </a:r>
            <a:r>
              <a:rPr lang="vi-VN" sz="2800">
                <a:latin typeface="+mj-lt"/>
              </a:rPr>
              <a:t>b) Que tính ở số hạng thứ hai đặt sai.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2507224" y="2821619"/>
            <a:ext cx="4254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911911" y="2811309"/>
            <a:ext cx="3524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2088123" y="2628849"/>
            <a:ext cx="0" cy="3649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2932674" y="2417199"/>
            <a:ext cx="0" cy="3663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2507224" y="2417199"/>
            <a:ext cx="0" cy="3619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2932674" y="2863679"/>
            <a:ext cx="0" cy="3663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3173974" y="2417199"/>
            <a:ext cx="0" cy="3663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212074" y="2821619"/>
            <a:ext cx="4254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212074" y="2425939"/>
            <a:ext cx="4254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186674" y="3229999"/>
            <a:ext cx="4254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3656574" y="2866069"/>
            <a:ext cx="0" cy="3663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4913874" y="2435054"/>
            <a:ext cx="0" cy="3663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834374" y="2779149"/>
            <a:ext cx="4254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3834374" y="2942969"/>
            <a:ext cx="4254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4418574" y="2432084"/>
            <a:ext cx="0" cy="3663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469374" y="2826979"/>
            <a:ext cx="4254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456674" y="2431299"/>
            <a:ext cx="4254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443974" y="3235359"/>
            <a:ext cx="4254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4913874" y="2871429"/>
            <a:ext cx="0" cy="3663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5581682" y="2425529"/>
            <a:ext cx="0" cy="3663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5581682" y="2871429"/>
            <a:ext cx="0" cy="3663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5095378" y="2444409"/>
            <a:ext cx="4254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1073032" y="2412009"/>
            <a:ext cx="0" cy="3663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615832" y="2813459"/>
            <a:ext cx="4254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615832" y="2417779"/>
            <a:ext cx="4254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590432" y="3221839"/>
            <a:ext cx="4254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1060332" y="2857909"/>
            <a:ext cx="0" cy="3663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1265345" y="2416789"/>
            <a:ext cx="0" cy="3663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1303445" y="2821209"/>
            <a:ext cx="4254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1303445" y="2425529"/>
            <a:ext cx="4254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1278045" y="3229589"/>
            <a:ext cx="4254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1747945" y="2865659"/>
            <a:ext cx="0" cy="3663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1265345" y="2838362"/>
            <a:ext cx="0" cy="3663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7187325" y="2438229"/>
            <a:ext cx="0" cy="3663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7187325" y="2871429"/>
            <a:ext cx="0" cy="3663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6701021" y="2444409"/>
            <a:ext cx="4254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7349552" y="2829369"/>
            <a:ext cx="4254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7775002" y="2424949"/>
            <a:ext cx="0" cy="3663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7349552" y="2424949"/>
            <a:ext cx="0" cy="3619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7775002" y="2871429"/>
            <a:ext cx="0" cy="3663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8007911" y="2821278"/>
            <a:ext cx="3524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8184123" y="2638818"/>
            <a:ext cx="0" cy="3649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8635125" y="2396169"/>
            <a:ext cx="0" cy="3663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8635125" y="2829369"/>
            <a:ext cx="0" cy="3663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8836360" y="2380499"/>
            <a:ext cx="0" cy="3663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8874460" y="2794444"/>
            <a:ext cx="4254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8874460" y="2398764"/>
            <a:ext cx="4254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8877635" y="3193299"/>
            <a:ext cx="4254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9341520" y="2810609"/>
            <a:ext cx="0" cy="3663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8836360" y="2802072"/>
            <a:ext cx="0" cy="3663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9591103" y="2701839"/>
            <a:ext cx="4254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9591103" y="2865659"/>
            <a:ext cx="4254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V="1">
            <a:off x="10844774" y="2374678"/>
            <a:ext cx="0" cy="3663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10339949" y="2371708"/>
            <a:ext cx="0" cy="3663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10400274" y="2776128"/>
            <a:ext cx="4254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10384399" y="2371708"/>
            <a:ext cx="4254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10384399" y="3180087"/>
            <a:ext cx="4254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V="1">
            <a:off x="10844774" y="2811053"/>
            <a:ext cx="0" cy="3663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V="1">
            <a:off x="10347541" y="2787558"/>
            <a:ext cx="0" cy="3663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11050695" y="2766357"/>
            <a:ext cx="4254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11476145" y="2361937"/>
            <a:ext cx="0" cy="3663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V="1">
            <a:off x="11050695" y="2361937"/>
            <a:ext cx="0" cy="3619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V="1">
            <a:off x="11476145" y="2808417"/>
            <a:ext cx="0" cy="3663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V="1">
            <a:off x="4418574" y="2855519"/>
            <a:ext cx="0" cy="36632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V="1">
            <a:off x="9341520" y="2389239"/>
            <a:ext cx="0" cy="36632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982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C85A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3324990" y="1179872"/>
            <a:ext cx="5420803" cy="2566220"/>
          </a:xfrm>
          <a:prstGeom prst="cloud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9645482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908" y="1251835"/>
            <a:ext cx="8765328" cy="5412270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56355" y="249569"/>
            <a:ext cx="2839245" cy="2457451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NHANH NHẤT?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612355" y="283232"/>
            <a:ext cx="5233988" cy="9334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nào có vé xe số 50?</a:t>
            </a:r>
          </a:p>
        </p:txBody>
      </p:sp>
      <p:sp>
        <p:nvSpPr>
          <p:cNvPr id="6" name="AutoShape 3"/>
          <p:cNvSpPr>
            <a:spLocks noChangeAspect="1" noChangeArrowheads="1" noTextEdit="1"/>
          </p:cNvSpPr>
          <p:nvPr/>
        </p:nvSpPr>
        <p:spPr bwMode="auto">
          <a:xfrm>
            <a:off x="10182225" y="1478295"/>
            <a:ext cx="301942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0196513" y="2945145"/>
            <a:ext cx="1619249" cy="2824495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0051255" y="2823612"/>
            <a:ext cx="1900238" cy="149539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0136583" y="5701828"/>
            <a:ext cx="1729581" cy="173911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0136583" y="5830021"/>
            <a:ext cx="1729581" cy="45719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op sand"/>
          <p:cNvSpPr>
            <a:spLocks/>
          </p:cNvSpPr>
          <p:nvPr/>
        </p:nvSpPr>
        <p:spPr bwMode="auto">
          <a:xfrm>
            <a:off x="10086181" y="2955957"/>
            <a:ext cx="1839912" cy="1401435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bottom sand"/>
          <p:cNvSpPr>
            <a:spLocks/>
          </p:cNvSpPr>
          <p:nvPr/>
        </p:nvSpPr>
        <p:spPr bwMode="auto">
          <a:xfrm>
            <a:off x="10215563" y="5276849"/>
            <a:ext cx="1619250" cy="431589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straight connector"/>
          <p:cNvSpPr>
            <a:spLocks noChangeArrowheads="1"/>
          </p:cNvSpPr>
          <p:nvPr/>
        </p:nvSpPr>
        <p:spPr bwMode="auto">
          <a:xfrm>
            <a:off x="10987814" y="4345086"/>
            <a:ext cx="72072" cy="1363352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F860D8-019C-4F3A-9841-A5AC4208842D}"/>
              </a:ext>
            </a:extLst>
          </p:cNvPr>
          <p:cNvSpPr/>
          <p:nvPr/>
        </p:nvSpPr>
        <p:spPr>
          <a:xfrm>
            <a:off x="1825330" y="4171536"/>
            <a:ext cx="1250379" cy="45085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28 + 22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5B35B9-6D8F-4890-99F9-642549BB19F4}"/>
              </a:ext>
            </a:extLst>
          </p:cNvPr>
          <p:cNvSpPr/>
          <p:nvPr/>
        </p:nvSpPr>
        <p:spPr>
          <a:xfrm>
            <a:off x="3315195" y="4027245"/>
            <a:ext cx="1250379" cy="45085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42 + 18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EEA3391-1CFA-4329-98BE-266E3F901A54}"/>
              </a:ext>
            </a:extLst>
          </p:cNvPr>
          <p:cNvSpPr/>
          <p:nvPr/>
        </p:nvSpPr>
        <p:spPr>
          <a:xfrm>
            <a:off x="4735785" y="3917955"/>
            <a:ext cx="1250379" cy="45085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48 + 12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9B2F1D0-F107-4F59-9BC1-3B9EA1CD89ED}"/>
              </a:ext>
            </a:extLst>
          </p:cNvPr>
          <p:cNvSpPr/>
          <p:nvPr/>
        </p:nvSpPr>
        <p:spPr>
          <a:xfrm>
            <a:off x="6053918" y="4075737"/>
            <a:ext cx="1250379" cy="45085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22 + 28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21B448A-F375-44C9-BF63-A443C576544A}"/>
              </a:ext>
            </a:extLst>
          </p:cNvPr>
          <p:cNvSpPr/>
          <p:nvPr/>
        </p:nvSpPr>
        <p:spPr>
          <a:xfrm>
            <a:off x="3612748" y="6269027"/>
            <a:ext cx="673595" cy="2616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Thu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8FE97A8-1075-4034-ACCE-7AF58322E6A3}"/>
              </a:ext>
            </a:extLst>
          </p:cNvPr>
          <p:cNvSpPr/>
          <p:nvPr/>
        </p:nvSpPr>
        <p:spPr>
          <a:xfrm>
            <a:off x="4637277" y="6212190"/>
            <a:ext cx="757898" cy="2254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Huy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45F701-1D72-477B-A82C-F6E6700EF89E}"/>
              </a:ext>
            </a:extLst>
          </p:cNvPr>
          <p:cNvSpPr/>
          <p:nvPr/>
        </p:nvSpPr>
        <p:spPr>
          <a:xfrm>
            <a:off x="5634593" y="6138221"/>
            <a:ext cx="911349" cy="2616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Ngọc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9544CB-CCB0-4DA8-A2D9-99239146A7DF}"/>
              </a:ext>
            </a:extLst>
          </p:cNvPr>
          <p:cNvSpPr/>
          <p:nvPr/>
        </p:nvSpPr>
        <p:spPr>
          <a:xfrm>
            <a:off x="2609836" y="6378367"/>
            <a:ext cx="673595" cy="2616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An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51AE9E3-0F15-48BA-832B-77D6D020CDFF}"/>
              </a:ext>
            </a:extLst>
          </p:cNvPr>
          <p:cNvSpPr/>
          <p:nvPr/>
        </p:nvSpPr>
        <p:spPr>
          <a:xfrm>
            <a:off x="2526782" y="6356290"/>
            <a:ext cx="879296" cy="45085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An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80EC14C-2333-4EBA-BEC4-D2BF73D8447C}"/>
              </a:ext>
            </a:extLst>
          </p:cNvPr>
          <p:cNvSpPr/>
          <p:nvPr/>
        </p:nvSpPr>
        <p:spPr>
          <a:xfrm>
            <a:off x="5479257" y="6058315"/>
            <a:ext cx="1364204" cy="45085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Ngọc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53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6" dur="3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3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0"/>
                            </p:stCondLst>
                            <p:childTnLst>
                              <p:par>
                                <p:cTn id="62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3" grpId="2" animBg="1"/>
      <p:bldP spid="4" grpId="0" animBg="1"/>
      <p:bldP spid="14" grpId="0" animBg="1"/>
      <p:bldP spid="15" grpId="0" animBg="1"/>
      <p:bldP spid="16" grpId="0" animBg="1"/>
      <p:bldP spid="18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">
            <a:extLst>
              <a:ext uri="{FF2B5EF4-FFF2-40B4-BE49-F238E27FC236}">
                <a16:creationId xmlns:a16="http://schemas.microsoft.com/office/drawing/2014/main" id="{9A86FE25-3477-404E-9347-B26622D7A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14630">
            <a:off x="250564" y="5159250"/>
            <a:ext cx="1407802" cy="1797461"/>
          </a:xfrm>
          <a:prstGeom prst="rect">
            <a:avLst/>
          </a:prstGeom>
        </p:spPr>
      </p:pic>
      <p:pic>
        <p:nvPicPr>
          <p:cNvPr id="3" name="图片 16">
            <a:extLst>
              <a:ext uri="{FF2B5EF4-FFF2-40B4-BE49-F238E27FC236}">
                <a16:creationId xmlns:a16="http://schemas.microsoft.com/office/drawing/2014/main" id="{6149853D-E6E6-41B6-B715-E48D175F24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7359" y="259292"/>
            <a:ext cx="2015637" cy="1280410"/>
          </a:xfrm>
          <a:prstGeom prst="rect">
            <a:avLst/>
          </a:prstGeom>
        </p:spPr>
      </p:pic>
      <p:sp>
        <p:nvSpPr>
          <p:cNvPr id="5" name="TextBox 146">
            <a:extLst>
              <a:ext uri="{FF2B5EF4-FFF2-40B4-BE49-F238E27FC236}">
                <a16:creationId xmlns:a16="http://schemas.microsoft.com/office/drawing/2014/main" id="{0B5A9A30-EC1C-4371-B043-E69E6C218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021" y="2966734"/>
            <a:ext cx="1740543" cy="1734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sz="2667" b="1" dirty="0" err="1">
                <a:solidFill>
                  <a:srgbClr val="FF0000"/>
                </a:solidFill>
                <a:ea typeface="隶书" panose="02010509060101010101" pitchFamily="49" charset="-122"/>
                <a:cs typeface="Arial" panose="020B0604020202020204" pitchFamily="34" charset="0"/>
              </a:rPr>
              <a:t>Sau</a:t>
            </a:r>
            <a:r>
              <a:rPr lang="en-US" altLang="zh-CN" sz="2667" b="1" dirty="0">
                <a:solidFill>
                  <a:srgbClr val="FF0000"/>
                </a:solidFill>
                <a:ea typeface="隶书" panose="020105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2667" b="1" dirty="0" err="1">
                <a:solidFill>
                  <a:srgbClr val="FF0000"/>
                </a:solidFill>
                <a:ea typeface="隶书" panose="02010509060101010101" pitchFamily="49" charset="-122"/>
                <a:cs typeface="Arial" panose="020B0604020202020204" pitchFamily="34" charset="0"/>
              </a:rPr>
              <a:t>bài</a:t>
            </a:r>
            <a:r>
              <a:rPr lang="en-US" altLang="zh-CN" sz="2667" b="1" dirty="0">
                <a:solidFill>
                  <a:srgbClr val="FF0000"/>
                </a:solidFill>
                <a:ea typeface="隶书" panose="020105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2667" b="1" dirty="0" err="1">
                <a:solidFill>
                  <a:srgbClr val="FF0000"/>
                </a:solidFill>
                <a:ea typeface="隶书" panose="02010509060101010101" pitchFamily="49" charset="-122"/>
                <a:cs typeface="Arial" panose="020B0604020202020204" pitchFamily="34" charset="0"/>
              </a:rPr>
              <a:t>học</a:t>
            </a:r>
            <a:r>
              <a:rPr lang="en-US" altLang="zh-CN" sz="2667" b="1" dirty="0">
                <a:solidFill>
                  <a:srgbClr val="FF0000"/>
                </a:solidFill>
                <a:ea typeface="隶书" panose="020105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2667" b="1" dirty="0" err="1">
                <a:solidFill>
                  <a:srgbClr val="FF0000"/>
                </a:solidFill>
                <a:ea typeface="隶书" panose="02010509060101010101" pitchFamily="49" charset="-122"/>
                <a:cs typeface="Arial" panose="020B0604020202020204" pitchFamily="34" charset="0"/>
              </a:rPr>
              <a:t>này</a:t>
            </a:r>
            <a:r>
              <a:rPr lang="en-US" altLang="zh-CN" sz="2667" b="1" dirty="0">
                <a:solidFill>
                  <a:srgbClr val="FF0000"/>
                </a:solidFill>
                <a:ea typeface="隶书" panose="020105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2667" b="1" dirty="0" err="1">
                <a:solidFill>
                  <a:srgbClr val="FF0000"/>
                </a:solidFill>
                <a:ea typeface="隶书" panose="02010509060101010101" pitchFamily="49" charset="-122"/>
                <a:cs typeface="Arial" panose="020B0604020202020204" pitchFamily="34" charset="0"/>
              </a:rPr>
              <a:t>các</a:t>
            </a:r>
            <a:r>
              <a:rPr lang="en-US" altLang="zh-CN" sz="2667" b="1" dirty="0">
                <a:solidFill>
                  <a:srgbClr val="FF0000"/>
                </a:solidFill>
                <a:ea typeface="隶书" panose="02010509060101010101" pitchFamily="49" charset="-122"/>
                <a:cs typeface="Arial" panose="020B0604020202020204" pitchFamily="34" charset="0"/>
              </a:rPr>
              <a:t> con </a:t>
            </a:r>
            <a:r>
              <a:rPr lang="en-US" altLang="zh-CN" sz="2667" b="1" dirty="0" err="1">
                <a:solidFill>
                  <a:srgbClr val="FF0000"/>
                </a:solidFill>
                <a:ea typeface="隶书" panose="02010509060101010101" pitchFamily="49" charset="-122"/>
                <a:cs typeface="Arial" panose="020B0604020202020204" pitchFamily="34" charset="0"/>
              </a:rPr>
              <a:t>sẽ</a:t>
            </a:r>
            <a:r>
              <a:rPr lang="en-US" altLang="zh-CN" sz="2667" b="1" dirty="0">
                <a:solidFill>
                  <a:srgbClr val="FF0000"/>
                </a:solidFill>
                <a:ea typeface="隶书" panose="02010509060101010101" pitchFamily="49" charset="-122"/>
                <a:cs typeface="Arial" panose="020B0604020202020204" pitchFamily="34" charset="0"/>
              </a:rPr>
              <a:t>:</a:t>
            </a:r>
            <a:endParaRPr lang="zh-CN" altLang="en-US" sz="2667" b="1" dirty="0">
              <a:solidFill>
                <a:srgbClr val="FF0000"/>
              </a:solidFill>
              <a:ea typeface="隶书" panose="020105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14566" y="4272999"/>
            <a:ext cx="192101" cy="388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48447" y="5749364"/>
            <a:ext cx="6339220" cy="258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endParaRPr lang="zh-CN" altLang="en-US" sz="1400" dirty="0">
              <a:solidFill>
                <a:prstClr val="black"/>
              </a:solidFill>
              <a:latin typeface="Arial" panose="020B0604020202020204" pitchFamily="34" charset="0"/>
              <a:ea typeface="隶书" panose="020105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875281" y="2300381"/>
            <a:ext cx="9716674" cy="1161958"/>
            <a:chOff x="3421455" y="1035707"/>
            <a:chExt cx="7672086" cy="1365763"/>
          </a:xfrm>
        </p:grpSpPr>
        <p:sp>
          <p:nvSpPr>
            <p:cNvPr id="9" name="Pentagon 8"/>
            <p:cNvSpPr/>
            <p:nvPr/>
          </p:nvSpPr>
          <p:spPr>
            <a:xfrm>
              <a:off x="4089743" y="1061996"/>
              <a:ext cx="7003798" cy="1313187"/>
            </a:xfrm>
            <a:prstGeom prst="homePlat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just"/>
              <a:r>
                <a:rPr lang="en-US" sz="2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          </a:t>
              </a:r>
              <a:endParaRPr lang="en-US" altLang="zh-CN" sz="2600" b="1" dirty="0">
                <a:solidFill>
                  <a:schemeClr val="tx1"/>
                </a:solidFill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3421455" y="1035707"/>
              <a:ext cx="1321035" cy="1365763"/>
              <a:chOff x="3617398" y="3178015"/>
              <a:chExt cx="1321035" cy="1365763"/>
            </a:xfrm>
          </p:grpSpPr>
          <p:sp>
            <p:nvSpPr>
              <p:cNvPr id="11" name="Pentagon 10"/>
              <p:cNvSpPr/>
              <p:nvPr/>
            </p:nvSpPr>
            <p:spPr>
              <a:xfrm>
                <a:off x="3768230" y="3186089"/>
                <a:ext cx="1170203" cy="1349617"/>
              </a:xfrm>
              <a:prstGeom prst="homePlate">
                <a:avLst>
                  <a:gd name="adj" fmla="val 45455"/>
                </a:avLst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260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3617398" y="3178015"/>
                <a:ext cx="933487" cy="1365763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26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>
                    <a:solidFill>
                      <a:prstClr val="white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 </a:t>
                </a:r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1942564" y="4381953"/>
            <a:ext cx="9591749" cy="1121773"/>
            <a:chOff x="3138304" y="1003077"/>
            <a:chExt cx="8084937" cy="1348338"/>
          </a:xfrm>
        </p:grpSpPr>
        <p:sp>
          <p:nvSpPr>
            <p:cNvPr id="14" name="Pentagon 13"/>
            <p:cNvSpPr/>
            <p:nvPr/>
          </p:nvSpPr>
          <p:spPr>
            <a:xfrm>
              <a:off x="3957026" y="1026027"/>
              <a:ext cx="7266215" cy="1305868"/>
            </a:xfrm>
            <a:prstGeom prst="homePlat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26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          </a:t>
              </a:r>
              <a:endPara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3138304" y="1003077"/>
              <a:ext cx="1515283" cy="1348338"/>
              <a:chOff x="3334247" y="3145385"/>
              <a:chExt cx="1515283" cy="1348338"/>
            </a:xfrm>
          </p:grpSpPr>
          <p:sp>
            <p:nvSpPr>
              <p:cNvPr id="16" name="Pentagon 15"/>
              <p:cNvSpPr/>
              <p:nvPr/>
            </p:nvSpPr>
            <p:spPr>
              <a:xfrm>
                <a:off x="3804946" y="3148250"/>
                <a:ext cx="1044584" cy="1345473"/>
              </a:xfrm>
              <a:prstGeom prst="homePlate">
                <a:avLst>
                  <a:gd name="adj" fmla="val 45455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3334247" y="3145385"/>
                <a:ext cx="1121731" cy="1348238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2  </a:t>
                </a:r>
              </a:p>
            </p:txBody>
          </p:sp>
        </p:grpSp>
      </p:grp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3317878" y="477728"/>
            <a:ext cx="664316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800" b="1">
                <a:solidFill>
                  <a:srgbClr val="FF0000"/>
                </a:solidFill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</a:rPr>
              <a:t>YÊU CẦU CẦN ĐẠT</a:t>
            </a:r>
            <a:endParaRPr lang="zh-CN" altLang="en-US" sz="4800" b="1">
              <a:solidFill>
                <a:srgbClr val="FF0000"/>
              </a:solidFill>
              <a:latin typeface="Times New Roman" panose="02020603050405020304" pitchFamily="18" charset="0"/>
              <a:ea typeface="黑体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4" name="图片 14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65" y="109092"/>
            <a:ext cx="1368952" cy="1937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图片 3">
            <a:extLst>
              <a:ext uri="{FF2B5EF4-FFF2-40B4-BE49-F238E27FC236}">
                <a16:creationId xmlns:a16="http://schemas.microsoft.com/office/drawing/2014/main" id="{3E95E0EC-1DAF-422A-ACFB-E7BA6B89E9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97" y="2586312"/>
            <a:ext cx="490828" cy="476845"/>
          </a:xfrm>
          <a:prstGeom prst="rect">
            <a:avLst/>
          </a:prstGeom>
        </p:spPr>
      </p:pic>
      <p:pic>
        <p:nvPicPr>
          <p:cNvPr id="26" name="图片 3">
            <a:extLst>
              <a:ext uri="{FF2B5EF4-FFF2-40B4-BE49-F238E27FC236}">
                <a16:creationId xmlns:a16="http://schemas.microsoft.com/office/drawing/2014/main" id="{3E95E0EC-1DAF-422A-ACFB-E7BA6B89E9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622" y="4175916"/>
            <a:ext cx="490828" cy="476845"/>
          </a:xfrm>
          <a:prstGeom prst="rect">
            <a:avLst/>
          </a:prstGeom>
        </p:spPr>
      </p:pic>
      <p:pic>
        <p:nvPicPr>
          <p:cNvPr id="30" name="图片 16">
            <a:extLst>
              <a:ext uri="{FF2B5EF4-FFF2-40B4-BE49-F238E27FC236}">
                <a16:creationId xmlns:a16="http://schemas.microsoft.com/office/drawing/2014/main" id="{6149853D-E6E6-41B6-B715-E48D175F24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323" y="899497"/>
            <a:ext cx="1530971" cy="972531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768485" y="2443160"/>
            <a:ext cx="710428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được phép cộng (có nhớ) số có hai chữ số với số có hai chữ số.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791918" y="4514117"/>
            <a:ext cx="710428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vào giải các bài toán thực tế, kết hợp phép tính với so sánh số.</a:t>
            </a:r>
          </a:p>
        </p:txBody>
      </p:sp>
    </p:spTree>
    <p:extLst>
      <p:ext uri="{BB962C8B-B14F-4D97-AF65-F5344CB8AC3E}">
        <p14:creationId xmlns:p14="http://schemas.microsoft.com/office/powerpoint/2010/main" val="8617088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"/>
          <p:cNvSpPr txBox="1">
            <a:spLocks noChangeArrowheads="1"/>
          </p:cNvSpPr>
          <p:nvPr/>
        </p:nvSpPr>
        <p:spPr bwMode="auto">
          <a:xfrm>
            <a:off x="2127707" y="2712928"/>
            <a:ext cx="872897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800" b="1">
                <a:solidFill>
                  <a:srgbClr val="FF0000"/>
                </a:solidFill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</a:rPr>
              <a:t>CHÀO TẠM BIỆT CÁC CON!</a:t>
            </a:r>
            <a:endParaRPr lang="zh-CN" altLang="en-US" sz="4800" b="1">
              <a:solidFill>
                <a:srgbClr val="FF0000"/>
              </a:solidFill>
              <a:latin typeface="Times New Roman" panose="02020603050405020304" pitchFamily="18" charset="0"/>
              <a:ea typeface="黑体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357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617608" y="986148"/>
            <a:ext cx="11464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???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>
            <a:fillRect/>
          </a:stretch>
        </p:blipFill>
        <p:spPr>
          <a:xfrm>
            <a:off x="1" y="-29028"/>
            <a:ext cx="2423886" cy="240937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>
            <a:fillRect/>
          </a:stretch>
        </p:blipFill>
        <p:spPr>
          <a:xfrm>
            <a:off x="2382782" y="-29028"/>
            <a:ext cx="2423886" cy="240937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>
            <a:fillRect/>
          </a:stretch>
        </p:blipFill>
        <p:spPr>
          <a:xfrm>
            <a:off x="4768066" y="-38757"/>
            <a:ext cx="2535985" cy="2409372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>
            <a:fillRect/>
          </a:stretch>
        </p:blipFill>
        <p:spPr>
          <a:xfrm>
            <a:off x="7278460" y="-29028"/>
            <a:ext cx="2522974" cy="240937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>
            <a:fillRect/>
          </a:stretch>
        </p:blipFill>
        <p:spPr>
          <a:xfrm>
            <a:off x="9801434" y="-19299"/>
            <a:ext cx="2423886" cy="2409372"/>
          </a:xfrm>
          <a:prstGeom prst="rect">
            <a:avLst/>
          </a:prstGeom>
        </p:spPr>
      </p:pic>
      <p:pic>
        <p:nvPicPr>
          <p:cNvPr id="5" name="b1"/>
          <p:cNvPicPr>
            <a:picLocks noChangeAspect="1"/>
          </p:cNvPicPr>
          <p:nvPr/>
        </p:nvPicPr>
        <p:blipFill rotWithShape="1"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32" t="5672" r="29917" b="23456"/>
          <a:stretch>
            <a:fillRect/>
          </a:stretch>
        </p:blipFill>
        <p:spPr>
          <a:xfrm>
            <a:off x="9359534" y="3343918"/>
            <a:ext cx="1872343" cy="3248486"/>
          </a:xfrm>
          <a:prstGeom prst="rect">
            <a:avLst/>
          </a:prstGeom>
        </p:spPr>
      </p:pic>
      <p:pic>
        <p:nvPicPr>
          <p:cNvPr id="53" name="b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1" t="3663" r="29890" b="23456"/>
          <a:stretch>
            <a:fillRect/>
          </a:stretch>
        </p:blipFill>
        <p:spPr>
          <a:xfrm>
            <a:off x="6727336" y="3353447"/>
            <a:ext cx="1943672" cy="3340557"/>
          </a:xfrm>
          <a:prstGeom prst="rect">
            <a:avLst/>
          </a:prstGeom>
        </p:spPr>
      </p:pic>
      <p:sp>
        <p:nvSpPr>
          <p:cNvPr id="29" name="T1"/>
          <p:cNvSpPr/>
          <p:nvPr/>
        </p:nvSpPr>
        <p:spPr>
          <a:xfrm>
            <a:off x="10089648" y="3802970"/>
            <a:ext cx="69762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4" name="T4"/>
          <p:cNvSpPr/>
          <p:nvPr/>
        </p:nvSpPr>
        <p:spPr>
          <a:xfrm>
            <a:off x="7415862" y="3888621"/>
            <a:ext cx="69762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88314" y="939554"/>
            <a:ext cx="143981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endParaRPr lang="en-US" sz="4400" b="1" cap="none" spc="0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728662" y="786193"/>
            <a:ext cx="189507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</a:t>
            </a:r>
            <a:endParaRPr lang="en-US" sz="8000" b="1" cap="none" spc="0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231074" y="1063092"/>
            <a:ext cx="175400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US" sz="4400" b="1" cap="none" spc="0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726315" y="986148"/>
            <a:ext cx="172355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endParaRPr lang="en-US" sz="6000" b="1" cap="none" spc="0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0208391" y="823418"/>
            <a:ext cx="172354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???</a:t>
            </a:r>
          </a:p>
        </p:txBody>
      </p:sp>
      <p:pic>
        <p:nvPicPr>
          <p:cNvPr id="1030" name="Picture 6" descr="Cậu bé cầm cặp sách minh họa màu đỏ, Vẽ phim hoạt hình trẻ em, Gói học sinh  của cậu bé, phim hoạt hình hoạt hình, nghệ thuật png | PNGEg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6" b="9337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7230" y="2745392"/>
            <a:ext cx="4113644" cy="436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81CB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81CB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81CB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81CB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81CB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81CB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81CB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81CB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5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2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5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2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43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07407E-6 L 0.13151 4.07407E-6 C 0.19271 4.07407E-6 0.27239 -0.12454 0.27239 -0.22454 L 0.27239 -0.44815 " pathEditMode="relative" rAng="0" ptsTypes="AAAA">
                                      <p:cBhvr>
                                        <p:cTn id="38" dur="2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20" y="-2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1"/>
      <p:bldP spid="54" grpId="1"/>
      <p:bldP spid="54" grpId="2"/>
      <p:bldP spid="37" grpId="0"/>
      <p:bldP spid="44" grpId="0"/>
      <p:bldP spid="45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10062" y="417094"/>
            <a:ext cx="10491538" cy="5823286"/>
          </a:xfrm>
          <a:prstGeom prst="roundRect">
            <a:avLst/>
          </a:prstGeom>
          <a:solidFill>
            <a:schemeClr val="bg1">
              <a:alpha val="80000"/>
            </a:schemeClr>
          </a:solidFill>
          <a:ln w="57150">
            <a:solidFill>
              <a:srgbClr val="00B0F0"/>
            </a:solidFill>
          </a:ln>
          <a:scene3d>
            <a:camera prst="perspectiveRight"/>
            <a:lightRig rig="threePt" dir="t"/>
          </a:scene3d>
          <a:sp3d>
            <a:bevelT w="139700" h="139700" prst="divo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nhớ lại những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bị quên.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nhớ lại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thức.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mất, cậu bé sẽ không nhớ lại kiến thức đó.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6" descr="Cậu bé cầm cặp sách minh họa màu đỏ, Vẽ phim hoạt hình trẻ em, Gói học sinh  của cậu bé, phim hoạt hình hoạt hình, nghệ thuật png | PNGEg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6" b="9337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99070" y="3328737"/>
            <a:ext cx="3575483" cy="379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617608" y="986148"/>
            <a:ext cx="11464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???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>
            <a:fillRect/>
          </a:stretch>
        </p:blipFill>
        <p:spPr>
          <a:xfrm>
            <a:off x="1" y="-29028"/>
            <a:ext cx="2423886" cy="240937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>
            <a:fillRect/>
          </a:stretch>
        </p:blipFill>
        <p:spPr>
          <a:xfrm>
            <a:off x="2382782" y="-29028"/>
            <a:ext cx="2423886" cy="240937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>
            <a:fillRect/>
          </a:stretch>
        </p:blipFill>
        <p:spPr>
          <a:xfrm>
            <a:off x="4768066" y="-38757"/>
            <a:ext cx="2535985" cy="2409372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>
            <a:fillRect/>
          </a:stretch>
        </p:blipFill>
        <p:spPr>
          <a:xfrm>
            <a:off x="7278460" y="-29028"/>
            <a:ext cx="2522974" cy="240937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>
            <a:fillRect/>
          </a:stretch>
        </p:blipFill>
        <p:spPr>
          <a:xfrm>
            <a:off x="9801434" y="-19299"/>
            <a:ext cx="2423886" cy="2409372"/>
          </a:xfrm>
          <a:prstGeom prst="rect">
            <a:avLst/>
          </a:prstGeom>
        </p:spPr>
      </p:pic>
      <p:pic>
        <p:nvPicPr>
          <p:cNvPr id="5" name="b1"/>
          <p:cNvPicPr>
            <a:picLocks noChangeAspect="1"/>
          </p:cNvPicPr>
          <p:nvPr/>
        </p:nvPicPr>
        <p:blipFill rotWithShape="1"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32" t="5672" r="29917" b="23456"/>
          <a:stretch>
            <a:fillRect/>
          </a:stretch>
        </p:blipFill>
        <p:spPr>
          <a:xfrm>
            <a:off x="10038931" y="3353447"/>
            <a:ext cx="1872343" cy="3248486"/>
          </a:xfrm>
          <a:prstGeom prst="rect">
            <a:avLst/>
          </a:prstGeom>
        </p:spPr>
      </p:pic>
      <p:pic>
        <p:nvPicPr>
          <p:cNvPr id="18" name="b2"/>
          <p:cNvPicPr>
            <a:picLocks noChangeAspect="1"/>
          </p:cNvPicPr>
          <p:nvPr/>
        </p:nvPicPr>
        <p:blipFill rotWithShape="1"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7" t="4428" r="29953" b="23458"/>
          <a:stretch>
            <a:fillRect/>
          </a:stretch>
        </p:blipFill>
        <p:spPr>
          <a:xfrm>
            <a:off x="5939824" y="3353447"/>
            <a:ext cx="1857829" cy="3287485"/>
          </a:xfrm>
          <a:prstGeom prst="rect">
            <a:avLst/>
          </a:prstGeom>
        </p:spPr>
      </p:pic>
      <p:pic>
        <p:nvPicPr>
          <p:cNvPr id="19" name="b3"/>
          <p:cNvPicPr>
            <a:picLocks noChangeAspect="1"/>
          </p:cNvPicPr>
          <p:nvPr/>
        </p:nvPicPr>
        <p:blipFill rotWithShape="1"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1" t="3663" r="29890" b="23456"/>
          <a:stretch>
            <a:fillRect/>
          </a:stretch>
        </p:blipFill>
        <p:spPr>
          <a:xfrm>
            <a:off x="7896855" y="3261376"/>
            <a:ext cx="1943672" cy="3340557"/>
          </a:xfrm>
          <a:prstGeom prst="rect">
            <a:avLst/>
          </a:prstGeom>
        </p:spPr>
      </p:pic>
      <p:pic>
        <p:nvPicPr>
          <p:cNvPr id="53" name="b4"/>
          <p:cNvPicPr>
            <a:picLocks noChangeAspect="1"/>
          </p:cNvPicPr>
          <p:nvPr/>
        </p:nvPicPr>
        <p:blipFill rotWithShape="1"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1" t="3663" r="29890" b="23456"/>
          <a:stretch>
            <a:fillRect/>
          </a:stretch>
        </p:blipFill>
        <p:spPr>
          <a:xfrm>
            <a:off x="3754225" y="3261376"/>
            <a:ext cx="1943672" cy="3340557"/>
          </a:xfrm>
          <a:prstGeom prst="rect">
            <a:avLst/>
          </a:prstGeom>
        </p:spPr>
      </p:pic>
      <p:sp>
        <p:nvSpPr>
          <p:cNvPr id="29" name="T1"/>
          <p:cNvSpPr/>
          <p:nvPr/>
        </p:nvSpPr>
        <p:spPr>
          <a:xfrm>
            <a:off x="10272159" y="3787022"/>
            <a:ext cx="1198880" cy="13220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endParaRPr lang="en-US" sz="8000" b="1" cap="none" spc="0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2"/>
          <p:cNvSpPr/>
          <p:nvPr/>
        </p:nvSpPr>
        <p:spPr>
          <a:xfrm>
            <a:off x="6278526" y="3845078"/>
            <a:ext cx="1198880" cy="13220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endParaRPr lang="en-US" sz="8000" b="1" cap="none" spc="0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3"/>
          <p:cNvSpPr/>
          <p:nvPr/>
        </p:nvSpPr>
        <p:spPr>
          <a:xfrm>
            <a:off x="8334755" y="3796550"/>
            <a:ext cx="1198880" cy="13220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endParaRPr lang="en-US" sz="8000" b="1" cap="none" spc="0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4"/>
          <p:cNvSpPr/>
          <p:nvPr/>
        </p:nvSpPr>
        <p:spPr>
          <a:xfrm>
            <a:off x="4192124" y="3796550"/>
            <a:ext cx="1198880" cy="13220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lang="en-US" sz="8000" b="1" cap="none" spc="0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22745" y="786093"/>
            <a:ext cx="1198880" cy="13220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295196" y="786193"/>
            <a:ext cx="762000" cy="13220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45" name="Rectangle 44"/>
          <p:cNvSpPr/>
          <p:nvPr/>
        </p:nvSpPr>
        <p:spPr>
          <a:xfrm>
            <a:off x="5800436" y="790835"/>
            <a:ext cx="690880" cy="13220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6" name="Rectangle 45"/>
          <p:cNvSpPr/>
          <p:nvPr/>
        </p:nvSpPr>
        <p:spPr>
          <a:xfrm>
            <a:off x="8287850" y="823418"/>
            <a:ext cx="762000" cy="13220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57" name="Rectangle 56"/>
          <p:cNvSpPr/>
          <p:nvPr/>
        </p:nvSpPr>
        <p:spPr>
          <a:xfrm>
            <a:off x="10208391" y="823418"/>
            <a:ext cx="172354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???</a:t>
            </a:r>
          </a:p>
        </p:txBody>
      </p:sp>
      <p:pic>
        <p:nvPicPr>
          <p:cNvPr id="60" name="Picture 59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9792" t="22533" r="24355" b="12336"/>
          <a:stretch>
            <a:fillRect/>
          </a:stretch>
        </p:blipFill>
        <p:spPr>
          <a:xfrm>
            <a:off x="1873658" y="4931654"/>
            <a:ext cx="1878231" cy="1738011"/>
          </a:xfrm>
          <a:prstGeom prst="rect">
            <a:avLst/>
          </a:prstGeom>
        </p:spPr>
      </p:pic>
      <p:pic>
        <p:nvPicPr>
          <p:cNvPr id="24" name="Picture 6" descr="Cậu bé cầm cặp sách minh họa màu đỏ, Vẽ phim hoạt hình trẻ em, Gói học sinh  của cậu bé, phim hoạt hình hoạt hình, nghệ thuật png | PNGEg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86" b="9337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99070" y="3328737"/>
            <a:ext cx="3575483" cy="379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4" presetID="4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0.24739 -4.81481E-6 C 0.36263 -4.81481E-6 0.51276 -0.12453 0.51276 -0.22476 L 0.51276 -0.44814 " pathEditMode="relative" rAng="0" ptsTypes="AAAA">
                                      <p:cBhvr>
                                        <p:cTn id="13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38" y="-22407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31" grpId="0"/>
      <p:bldP spid="31" grpId="1"/>
      <p:bldP spid="35" grpId="0"/>
      <p:bldP spid="35" grpId="1"/>
      <p:bldP spid="54" grpId="0"/>
      <p:bldP spid="54" grpId="1"/>
      <p:bldP spid="54" grpId="2"/>
      <p:bldP spid="37" grpId="0"/>
      <p:bldP spid="44" grpId="0"/>
      <p:bldP spid="45" grpId="0"/>
      <p:bldP spid="46" grpId="0"/>
      <p:bldP spid="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617608" y="986148"/>
            <a:ext cx="11464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???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>
            <a:fillRect/>
          </a:stretch>
        </p:blipFill>
        <p:spPr>
          <a:xfrm>
            <a:off x="1" y="-29028"/>
            <a:ext cx="2423886" cy="240937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>
            <a:fillRect/>
          </a:stretch>
        </p:blipFill>
        <p:spPr>
          <a:xfrm>
            <a:off x="2382782" y="-29028"/>
            <a:ext cx="2423886" cy="240937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>
            <a:fillRect/>
          </a:stretch>
        </p:blipFill>
        <p:spPr>
          <a:xfrm>
            <a:off x="4768066" y="-38757"/>
            <a:ext cx="2535985" cy="2409372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>
            <a:fillRect/>
          </a:stretch>
        </p:blipFill>
        <p:spPr>
          <a:xfrm>
            <a:off x="7278460" y="-29028"/>
            <a:ext cx="2522974" cy="240937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>
            <a:fillRect/>
          </a:stretch>
        </p:blipFill>
        <p:spPr>
          <a:xfrm>
            <a:off x="9801434" y="-19299"/>
            <a:ext cx="2423886" cy="2409372"/>
          </a:xfrm>
          <a:prstGeom prst="rect">
            <a:avLst/>
          </a:prstGeom>
        </p:spPr>
      </p:pic>
      <p:pic>
        <p:nvPicPr>
          <p:cNvPr id="5" name="b1"/>
          <p:cNvPicPr>
            <a:picLocks noChangeAspect="1"/>
          </p:cNvPicPr>
          <p:nvPr/>
        </p:nvPicPr>
        <p:blipFill rotWithShape="1"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32" t="5672" r="29917" b="23456"/>
          <a:stretch>
            <a:fillRect/>
          </a:stretch>
        </p:blipFill>
        <p:spPr>
          <a:xfrm>
            <a:off x="10038931" y="3353447"/>
            <a:ext cx="1872343" cy="3248486"/>
          </a:xfrm>
          <a:prstGeom prst="rect">
            <a:avLst/>
          </a:prstGeom>
        </p:spPr>
      </p:pic>
      <p:pic>
        <p:nvPicPr>
          <p:cNvPr id="18" name="b2"/>
          <p:cNvPicPr>
            <a:picLocks noChangeAspect="1"/>
          </p:cNvPicPr>
          <p:nvPr/>
        </p:nvPicPr>
        <p:blipFill rotWithShape="1"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7" t="4428" r="29953" b="23458"/>
          <a:stretch>
            <a:fillRect/>
          </a:stretch>
        </p:blipFill>
        <p:spPr>
          <a:xfrm>
            <a:off x="3830698" y="3314448"/>
            <a:ext cx="1857829" cy="3287485"/>
          </a:xfrm>
          <a:prstGeom prst="rect">
            <a:avLst/>
          </a:prstGeom>
        </p:spPr>
      </p:pic>
      <p:pic>
        <p:nvPicPr>
          <p:cNvPr id="19" name="b3"/>
          <p:cNvPicPr>
            <a:picLocks noChangeAspect="1"/>
          </p:cNvPicPr>
          <p:nvPr/>
        </p:nvPicPr>
        <p:blipFill rotWithShape="1"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1" t="3663" r="29890" b="23456"/>
          <a:stretch>
            <a:fillRect/>
          </a:stretch>
        </p:blipFill>
        <p:spPr>
          <a:xfrm>
            <a:off x="7896855" y="3261376"/>
            <a:ext cx="1943672" cy="3340557"/>
          </a:xfrm>
          <a:prstGeom prst="rect">
            <a:avLst/>
          </a:prstGeom>
        </p:spPr>
      </p:pic>
      <p:pic>
        <p:nvPicPr>
          <p:cNvPr id="53" name="b4"/>
          <p:cNvPicPr>
            <a:picLocks noChangeAspect="1"/>
          </p:cNvPicPr>
          <p:nvPr/>
        </p:nvPicPr>
        <p:blipFill rotWithShape="1"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1" t="3663" r="29890" b="23456"/>
          <a:stretch>
            <a:fillRect/>
          </a:stretch>
        </p:blipFill>
        <p:spPr>
          <a:xfrm>
            <a:off x="5797062" y="3353447"/>
            <a:ext cx="1943672" cy="3340557"/>
          </a:xfrm>
          <a:prstGeom prst="rect">
            <a:avLst/>
          </a:prstGeom>
        </p:spPr>
      </p:pic>
      <p:sp>
        <p:nvSpPr>
          <p:cNvPr id="29" name="T1"/>
          <p:cNvSpPr/>
          <p:nvPr/>
        </p:nvSpPr>
        <p:spPr>
          <a:xfrm>
            <a:off x="10272159" y="3787022"/>
            <a:ext cx="1198880" cy="13220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  <a:endParaRPr lang="en-US" sz="8000" b="1" cap="none" spc="0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2"/>
          <p:cNvSpPr/>
          <p:nvPr/>
        </p:nvSpPr>
        <p:spPr>
          <a:xfrm>
            <a:off x="4169399" y="3806079"/>
            <a:ext cx="1198880" cy="13220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  <a:endParaRPr lang="en-US" sz="8000" b="1" cap="none" spc="0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3"/>
          <p:cNvSpPr/>
          <p:nvPr/>
        </p:nvSpPr>
        <p:spPr>
          <a:xfrm>
            <a:off x="8334755" y="3796550"/>
            <a:ext cx="1198880" cy="13220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  <a:endParaRPr lang="en-US" sz="8000" b="1" cap="none" spc="0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4"/>
          <p:cNvSpPr/>
          <p:nvPr/>
        </p:nvSpPr>
        <p:spPr>
          <a:xfrm>
            <a:off x="6234962" y="3888621"/>
            <a:ext cx="1198880" cy="13220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  <a:endParaRPr lang="en-US" sz="8000" b="1" cap="none" spc="0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22745" y="786093"/>
            <a:ext cx="1198880" cy="13220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295196" y="786193"/>
            <a:ext cx="762000" cy="13220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45" name="Rectangle 44"/>
          <p:cNvSpPr/>
          <p:nvPr/>
        </p:nvSpPr>
        <p:spPr>
          <a:xfrm>
            <a:off x="5800436" y="790835"/>
            <a:ext cx="690880" cy="13220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6" name="Rectangle 45"/>
          <p:cNvSpPr/>
          <p:nvPr/>
        </p:nvSpPr>
        <p:spPr>
          <a:xfrm>
            <a:off x="8287850" y="823418"/>
            <a:ext cx="762000" cy="13220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57" name="Rectangle 56"/>
          <p:cNvSpPr/>
          <p:nvPr/>
        </p:nvSpPr>
        <p:spPr>
          <a:xfrm>
            <a:off x="10208391" y="823418"/>
            <a:ext cx="172354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???</a:t>
            </a:r>
          </a:p>
        </p:txBody>
      </p:sp>
      <p:pic>
        <p:nvPicPr>
          <p:cNvPr id="60" name="Picture 59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9792" t="22533" r="24355" b="12336"/>
          <a:stretch>
            <a:fillRect/>
          </a:stretch>
        </p:blipFill>
        <p:spPr>
          <a:xfrm>
            <a:off x="1843933" y="5110460"/>
            <a:ext cx="1878231" cy="1738011"/>
          </a:xfrm>
          <a:prstGeom prst="rect">
            <a:avLst/>
          </a:prstGeom>
        </p:spPr>
      </p:pic>
      <p:pic>
        <p:nvPicPr>
          <p:cNvPr id="24" name="Picture 6" descr="Cậu bé cầm cặp sách minh họa màu đỏ, Vẽ phim hoạt hình trẻ em, Gói học sinh  của cậu bé, phim hoạt hình hoạt hình, nghệ thuật png | PNGEg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86" b="9337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99070" y="3328737"/>
            <a:ext cx="3575483" cy="379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4" presetID="4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07407E-6 L 0.17109 4.07407E-6 C 0.25078 4.07407E-6 0.35442 -0.12385 0.35442 -0.22338 L 0.35442 -0.44584 " pathEditMode="relative" rAng="0" ptsTypes="AAAA">
                                      <p:cBhvr>
                                        <p:cTn id="13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21" y="-22292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31" grpId="0"/>
      <p:bldP spid="31" grpId="1"/>
      <p:bldP spid="35" grpId="0"/>
      <p:bldP spid="35" grpId="1"/>
      <p:bldP spid="54" grpId="0"/>
      <p:bldP spid="54" grpId="1"/>
      <p:bldP spid="54" grpId="2"/>
      <p:bldP spid="37" grpId="0"/>
      <p:bldP spid="44" grpId="0"/>
      <p:bldP spid="45" grpId="0"/>
      <p:bldP spid="46" grpId="0"/>
      <p:bldP spid="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617608" y="986148"/>
            <a:ext cx="11464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???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>
            <a:fillRect/>
          </a:stretch>
        </p:blipFill>
        <p:spPr>
          <a:xfrm>
            <a:off x="1" y="-29028"/>
            <a:ext cx="2423886" cy="240937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>
            <a:fillRect/>
          </a:stretch>
        </p:blipFill>
        <p:spPr>
          <a:xfrm>
            <a:off x="2382782" y="-29028"/>
            <a:ext cx="2423886" cy="240937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>
            <a:fillRect/>
          </a:stretch>
        </p:blipFill>
        <p:spPr>
          <a:xfrm>
            <a:off x="4768066" y="-38757"/>
            <a:ext cx="2535985" cy="2409372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>
            <a:fillRect/>
          </a:stretch>
        </p:blipFill>
        <p:spPr>
          <a:xfrm>
            <a:off x="7278460" y="-29028"/>
            <a:ext cx="2522974" cy="240937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>
            <a:fillRect/>
          </a:stretch>
        </p:blipFill>
        <p:spPr>
          <a:xfrm>
            <a:off x="9801434" y="-19299"/>
            <a:ext cx="2423886" cy="2409372"/>
          </a:xfrm>
          <a:prstGeom prst="rect">
            <a:avLst/>
          </a:prstGeom>
        </p:spPr>
      </p:pic>
      <p:pic>
        <p:nvPicPr>
          <p:cNvPr id="5" name="b1"/>
          <p:cNvPicPr>
            <a:picLocks noChangeAspect="1"/>
          </p:cNvPicPr>
          <p:nvPr/>
        </p:nvPicPr>
        <p:blipFill rotWithShape="1"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32" t="5672" r="29917" b="23456"/>
          <a:stretch>
            <a:fillRect/>
          </a:stretch>
        </p:blipFill>
        <p:spPr>
          <a:xfrm>
            <a:off x="10038931" y="3353447"/>
            <a:ext cx="1872343" cy="3248486"/>
          </a:xfrm>
          <a:prstGeom prst="rect">
            <a:avLst/>
          </a:prstGeom>
        </p:spPr>
      </p:pic>
      <p:pic>
        <p:nvPicPr>
          <p:cNvPr id="18" name="b2"/>
          <p:cNvPicPr>
            <a:picLocks noChangeAspect="1"/>
          </p:cNvPicPr>
          <p:nvPr/>
        </p:nvPicPr>
        <p:blipFill rotWithShape="1"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7" t="4428" r="29953" b="23458"/>
          <a:stretch>
            <a:fillRect/>
          </a:stretch>
        </p:blipFill>
        <p:spPr>
          <a:xfrm>
            <a:off x="3830698" y="3314448"/>
            <a:ext cx="1857829" cy="3287485"/>
          </a:xfrm>
          <a:prstGeom prst="rect">
            <a:avLst/>
          </a:prstGeom>
        </p:spPr>
      </p:pic>
      <p:pic>
        <p:nvPicPr>
          <p:cNvPr id="19" name="b3"/>
          <p:cNvPicPr>
            <a:picLocks noChangeAspect="1"/>
          </p:cNvPicPr>
          <p:nvPr/>
        </p:nvPicPr>
        <p:blipFill rotWithShape="1"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1" t="3663" r="29890" b="23456"/>
          <a:stretch>
            <a:fillRect/>
          </a:stretch>
        </p:blipFill>
        <p:spPr>
          <a:xfrm>
            <a:off x="5806179" y="3251847"/>
            <a:ext cx="1943672" cy="3340557"/>
          </a:xfrm>
          <a:prstGeom prst="rect">
            <a:avLst/>
          </a:prstGeom>
        </p:spPr>
      </p:pic>
      <p:pic>
        <p:nvPicPr>
          <p:cNvPr id="53" name="b4"/>
          <p:cNvPicPr>
            <a:picLocks noChangeAspect="1"/>
          </p:cNvPicPr>
          <p:nvPr/>
        </p:nvPicPr>
        <p:blipFill rotWithShape="1"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1" t="3663" r="29890" b="23456"/>
          <a:stretch>
            <a:fillRect/>
          </a:stretch>
        </p:blipFill>
        <p:spPr>
          <a:xfrm>
            <a:off x="7786116" y="3226072"/>
            <a:ext cx="1943672" cy="3340557"/>
          </a:xfrm>
          <a:prstGeom prst="rect">
            <a:avLst/>
          </a:prstGeom>
        </p:spPr>
      </p:pic>
      <p:sp>
        <p:nvSpPr>
          <p:cNvPr id="29" name="T1"/>
          <p:cNvSpPr/>
          <p:nvPr/>
        </p:nvSpPr>
        <p:spPr>
          <a:xfrm>
            <a:off x="10272159" y="3787022"/>
            <a:ext cx="1198880" cy="13220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en-US" sz="8000" b="1" cap="none" spc="0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2"/>
          <p:cNvSpPr/>
          <p:nvPr/>
        </p:nvSpPr>
        <p:spPr>
          <a:xfrm>
            <a:off x="4169400" y="3806079"/>
            <a:ext cx="1198880" cy="13220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en-US" sz="8000" b="1" cap="none" spc="0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3"/>
          <p:cNvSpPr/>
          <p:nvPr/>
        </p:nvSpPr>
        <p:spPr>
          <a:xfrm>
            <a:off x="6244079" y="3787021"/>
            <a:ext cx="1198880" cy="13220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en-US" sz="8000" b="1" cap="none" spc="0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4"/>
          <p:cNvSpPr/>
          <p:nvPr/>
        </p:nvSpPr>
        <p:spPr>
          <a:xfrm>
            <a:off x="8224015" y="3761246"/>
            <a:ext cx="1198880" cy="13220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8000" b="1" cap="none" spc="0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22745" y="786093"/>
            <a:ext cx="1198880" cy="13220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295196" y="786193"/>
            <a:ext cx="762000" cy="13220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45" name="Rectangle 44"/>
          <p:cNvSpPr/>
          <p:nvPr/>
        </p:nvSpPr>
        <p:spPr>
          <a:xfrm>
            <a:off x="5800436" y="790835"/>
            <a:ext cx="690880" cy="13220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6" name="Rectangle 45"/>
          <p:cNvSpPr/>
          <p:nvPr/>
        </p:nvSpPr>
        <p:spPr>
          <a:xfrm>
            <a:off x="8287850" y="823418"/>
            <a:ext cx="762000" cy="13220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57" name="Rectangle 56"/>
          <p:cNvSpPr/>
          <p:nvPr/>
        </p:nvSpPr>
        <p:spPr>
          <a:xfrm>
            <a:off x="10208391" y="823418"/>
            <a:ext cx="172354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???</a:t>
            </a:r>
          </a:p>
        </p:txBody>
      </p:sp>
      <p:pic>
        <p:nvPicPr>
          <p:cNvPr id="24" name="Picture 6" descr="Cậu bé cầm cặp sách minh họa màu đỏ, Vẽ phim hoạt hình trẻ em, Gói học sinh  của cậu bé, phim hoạt hình hoạt hình, nghệ thuật png | PNGEg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86" b="9337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99070" y="3328737"/>
            <a:ext cx="3575483" cy="379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4" presetID="4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59259E-6 L 0.08971 2.59259E-6 C 0.13164 2.59259E-6 0.18607 -0.11968 0.18607 -0.21597 L 0.18607 -0.43079 " pathEditMode="relative" rAng="0" ptsTypes="AAAA">
                                      <p:cBhvr>
                                        <p:cTn id="13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97" y="-21551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31" grpId="0"/>
      <p:bldP spid="31" grpId="1"/>
      <p:bldP spid="35" grpId="0"/>
      <p:bldP spid="35" grpId="1"/>
      <p:bldP spid="54" grpId="0"/>
      <p:bldP spid="54" grpId="1"/>
      <p:bldP spid="54" grpId="2"/>
      <p:bldP spid="37" grpId="0"/>
      <p:bldP spid="44" grpId="0"/>
      <p:bldP spid="45" grpId="0"/>
      <p:bldP spid="46" grpId="0"/>
      <p:bldP spid="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-1684900" y="-727094"/>
            <a:ext cx="14805890" cy="3121891"/>
          </a:xfrm>
          <a:prstGeom prst="roundRect">
            <a:avLst>
              <a:gd name="adj" fmla="val 50000"/>
            </a:avLst>
          </a:prstGeom>
          <a:solidFill>
            <a:srgbClr val="FF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766057" y="2405465"/>
            <a:ext cx="10540571" cy="2417741"/>
            <a:chOff x="2180216" y="1968007"/>
            <a:chExt cx="6699183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47681" y="282219"/>
            <a:ext cx="2537440" cy="1969735"/>
            <a:chOff x="2920935" y="-266393"/>
            <a:chExt cx="2537440" cy="1969734"/>
          </a:xfrm>
        </p:grpSpPr>
        <p:grpSp>
          <p:nvGrpSpPr>
            <p:cNvPr id="11" name="Group 10"/>
            <p:cNvGrpSpPr/>
            <p:nvPr/>
          </p:nvGrpSpPr>
          <p:grpSpPr>
            <a:xfrm rot="12142935">
              <a:off x="2920935" y="-266393"/>
              <a:ext cx="2537440" cy="1969734"/>
              <a:chOff x="1062180" y="270164"/>
              <a:chExt cx="2521529" cy="1741054"/>
            </a:xfrm>
          </p:grpSpPr>
          <p:sp>
            <p:nvSpPr>
              <p:cNvPr id="13" name="Cloud 12"/>
              <p:cNvSpPr/>
              <p:nvPr/>
            </p:nvSpPr>
            <p:spPr>
              <a:xfrm>
                <a:off x="1062180" y="270164"/>
                <a:ext cx="2521529" cy="1741054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Cloud 13"/>
              <p:cNvSpPr/>
              <p:nvPr/>
            </p:nvSpPr>
            <p:spPr>
              <a:xfrm>
                <a:off x="1159162" y="410153"/>
                <a:ext cx="2327563" cy="1461076"/>
              </a:xfrm>
              <a:prstGeom prst="cloud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3153766" y="386848"/>
              <a:ext cx="18466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026077" y="303253"/>
            <a:ext cx="8280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CỘNG, PHÉP TRỪ (có nhớ) TRONG PHẠM VI 100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02961" y="2071704"/>
            <a:ext cx="2695650" cy="1575736"/>
            <a:chOff x="0" y="1364908"/>
            <a:chExt cx="3056459" cy="1575736"/>
          </a:xfrm>
        </p:grpSpPr>
        <p:sp>
          <p:nvSpPr>
            <p:cNvPr id="17" name="Wave 16"/>
            <p:cNvSpPr/>
            <p:nvPr/>
          </p:nvSpPr>
          <p:spPr>
            <a:xfrm>
              <a:off x="0" y="1364908"/>
              <a:ext cx="3026077" cy="1575736"/>
            </a:xfrm>
            <a:prstGeom prst="wave">
              <a:avLst>
                <a:gd name="adj1" fmla="val 8328"/>
                <a:gd name="adj2" fmla="val -5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51850" y="1847325"/>
              <a:ext cx="23046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36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20</a:t>
              </a:r>
              <a:endPara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111561" y="2798715"/>
            <a:ext cx="9971587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CỘNG (có nhớ)</a:t>
            </a:r>
            <a:endParaRPr lang="vi-VN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CÓ HAI CHỮ SỐ VỚI SỐ CÓ HAI CHỮ SỐ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826351" y="4574835"/>
            <a:ext cx="3910918" cy="1805705"/>
            <a:chOff x="2123344" y="3958918"/>
            <a:chExt cx="6833207" cy="1835647"/>
          </a:xfrm>
        </p:grpSpPr>
        <p:sp>
          <p:nvSpPr>
            <p:cNvPr id="21" name="Flowchart: Terminator 20"/>
            <p:cNvSpPr/>
            <p:nvPr/>
          </p:nvSpPr>
          <p:spPr>
            <a:xfrm>
              <a:off x="3043269" y="4746225"/>
              <a:ext cx="5913282" cy="1048340"/>
            </a:xfrm>
            <a:prstGeom prst="flowChartTerminator">
              <a:avLst/>
            </a:prstGeom>
            <a:solidFill>
              <a:srgbClr val="FFFF00"/>
            </a:solidFill>
            <a:ln w="5715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645343" y="4853984"/>
              <a:ext cx="3512767" cy="844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1</a:t>
              </a:r>
              <a:endPara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3" name="Google Shape;2099;p75"/>
            <p:cNvGrpSpPr/>
            <p:nvPr/>
          </p:nvGrpSpPr>
          <p:grpSpPr>
            <a:xfrm rot="19405646">
              <a:off x="2123344" y="3958918"/>
              <a:ext cx="1378777" cy="1522490"/>
              <a:chOff x="5942464" y="1232078"/>
              <a:chExt cx="1574389" cy="1738491"/>
            </a:xfrm>
          </p:grpSpPr>
          <p:sp>
            <p:nvSpPr>
              <p:cNvPr id="24" name="Google Shape;2100;p75"/>
              <p:cNvSpPr/>
              <p:nvPr/>
            </p:nvSpPr>
            <p:spPr>
              <a:xfrm rot="2192941">
                <a:off x="6585155" y="2147033"/>
                <a:ext cx="283299" cy="253415"/>
              </a:xfrm>
              <a:custGeom>
                <a:avLst/>
                <a:gdLst/>
                <a:ahLst/>
                <a:cxnLst/>
                <a:rect l="l" t="t" r="r" b="b"/>
                <a:pathLst>
                  <a:path w="2114" h="1891" extrusionOk="0">
                    <a:moveTo>
                      <a:pt x="1713" y="0"/>
                    </a:moveTo>
                    <a:lnTo>
                      <a:pt x="1624" y="22"/>
                    </a:lnTo>
                    <a:lnTo>
                      <a:pt x="1557" y="45"/>
                    </a:lnTo>
                    <a:lnTo>
                      <a:pt x="1513" y="89"/>
                    </a:lnTo>
                    <a:lnTo>
                      <a:pt x="1446" y="134"/>
                    </a:lnTo>
                    <a:lnTo>
                      <a:pt x="1401" y="200"/>
                    </a:lnTo>
                    <a:lnTo>
                      <a:pt x="1379" y="289"/>
                    </a:lnTo>
                    <a:lnTo>
                      <a:pt x="1379" y="401"/>
                    </a:lnTo>
                    <a:lnTo>
                      <a:pt x="1379" y="534"/>
                    </a:lnTo>
                    <a:lnTo>
                      <a:pt x="1401" y="667"/>
                    </a:lnTo>
                    <a:lnTo>
                      <a:pt x="1468" y="823"/>
                    </a:lnTo>
                    <a:lnTo>
                      <a:pt x="1535" y="979"/>
                    </a:lnTo>
                    <a:lnTo>
                      <a:pt x="1624" y="1157"/>
                    </a:lnTo>
                    <a:lnTo>
                      <a:pt x="1668" y="1246"/>
                    </a:lnTo>
                    <a:lnTo>
                      <a:pt x="1757" y="1335"/>
                    </a:lnTo>
                    <a:lnTo>
                      <a:pt x="1846" y="1224"/>
                    </a:lnTo>
                    <a:lnTo>
                      <a:pt x="1935" y="1090"/>
                    </a:lnTo>
                    <a:lnTo>
                      <a:pt x="2024" y="934"/>
                    </a:lnTo>
                    <a:lnTo>
                      <a:pt x="2091" y="779"/>
                    </a:lnTo>
                    <a:lnTo>
                      <a:pt x="2113" y="601"/>
                    </a:lnTo>
                    <a:lnTo>
                      <a:pt x="2113" y="467"/>
                    </a:lnTo>
                    <a:lnTo>
                      <a:pt x="2091" y="312"/>
                    </a:lnTo>
                    <a:lnTo>
                      <a:pt x="2046" y="200"/>
                    </a:lnTo>
                    <a:lnTo>
                      <a:pt x="1957" y="89"/>
                    </a:lnTo>
                    <a:lnTo>
                      <a:pt x="1891" y="22"/>
                    </a:lnTo>
                    <a:lnTo>
                      <a:pt x="1802" y="0"/>
                    </a:lnTo>
                    <a:close/>
                    <a:moveTo>
                      <a:pt x="67" y="1135"/>
                    </a:moveTo>
                    <a:lnTo>
                      <a:pt x="22" y="1179"/>
                    </a:lnTo>
                    <a:lnTo>
                      <a:pt x="0" y="1224"/>
                    </a:lnTo>
                    <a:lnTo>
                      <a:pt x="0" y="1290"/>
                    </a:lnTo>
                    <a:lnTo>
                      <a:pt x="0" y="1379"/>
                    </a:lnTo>
                    <a:lnTo>
                      <a:pt x="22" y="1513"/>
                    </a:lnTo>
                    <a:lnTo>
                      <a:pt x="89" y="1646"/>
                    </a:lnTo>
                    <a:lnTo>
                      <a:pt x="178" y="1735"/>
                    </a:lnTo>
                    <a:lnTo>
                      <a:pt x="289" y="1824"/>
                    </a:lnTo>
                    <a:lnTo>
                      <a:pt x="445" y="1869"/>
                    </a:lnTo>
                    <a:lnTo>
                      <a:pt x="623" y="1891"/>
                    </a:lnTo>
                    <a:lnTo>
                      <a:pt x="801" y="1869"/>
                    </a:lnTo>
                    <a:lnTo>
                      <a:pt x="956" y="1846"/>
                    </a:lnTo>
                    <a:lnTo>
                      <a:pt x="845" y="1646"/>
                    </a:lnTo>
                    <a:lnTo>
                      <a:pt x="712" y="1490"/>
                    </a:lnTo>
                    <a:lnTo>
                      <a:pt x="556" y="1357"/>
                    </a:lnTo>
                    <a:lnTo>
                      <a:pt x="423" y="1246"/>
                    </a:lnTo>
                    <a:lnTo>
                      <a:pt x="289" y="1179"/>
                    </a:lnTo>
                    <a:lnTo>
                      <a:pt x="200" y="1135"/>
                    </a:lnTo>
                    <a:close/>
                  </a:path>
                </a:pathLst>
              </a:custGeom>
              <a:solidFill>
                <a:srgbClr val="F7DE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FF0000"/>
                  </a:solidFill>
                </a:endParaRPr>
              </a:p>
            </p:txBody>
          </p:sp>
          <p:sp>
            <p:nvSpPr>
              <p:cNvPr id="25" name="Google Shape;2101;p75"/>
              <p:cNvSpPr/>
              <p:nvPr/>
            </p:nvSpPr>
            <p:spPr>
              <a:xfrm rot="2192941">
                <a:off x="6555151" y="2237892"/>
                <a:ext cx="128249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957" h="757" fill="none" extrusionOk="0">
                    <a:moveTo>
                      <a:pt x="0" y="245"/>
                    </a:moveTo>
                    <a:lnTo>
                      <a:pt x="0" y="245"/>
                    </a:lnTo>
                    <a:lnTo>
                      <a:pt x="22" y="379"/>
                    </a:lnTo>
                    <a:lnTo>
                      <a:pt x="89" y="512"/>
                    </a:lnTo>
                    <a:lnTo>
                      <a:pt x="89" y="512"/>
                    </a:lnTo>
                    <a:lnTo>
                      <a:pt x="178" y="601"/>
                    </a:lnTo>
                    <a:lnTo>
                      <a:pt x="289" y="690"/>
                    </a:lnTo>
                    <a:lnTo>
                      <a:pt x="445" y="735"/>
                    </a:lnTo>
                    <a:lnTo>
                      <a:pt x="623" y="757"/>
                    </a:lnTo>
                    <a:lnTo>
                      <a:pt x="623" y="757"/>
                    </a:lnTo>
                    <a:lnTo>
                      <a:pt x="801" y="735"/>
                    </a:lnTo>
                    <a:lnTo>
                      <a:pt x="956" y="712"/>
                    </a:lnTo>
                    <a:lnTo>
                      <a:pt x="956" y="712"/>
                    </a:lnTo>
                    <a:lnTo>
                      <a:pt x="845" y="512"/>
                    </a:lnTo>
                    <a:lnTo>
                      <a:pt x="712" y="356"/>
                    </a:lnTo>
                    <a:lnTo>
                      <a:pt x="556" y="223"/>
                    </a:lnTo>
                    <a:lnTo>
                      <a:pt x="423" y="112"/>
                    </a:lnTo>
                    <a:lnTo>
                      <a:pt x="423" y="112"/>
                    </a:lnTo>
                    <a:lnTo>
                      <a:pt x="289" y="45"/>
                    </a:lnTo>
                    <a:lnTo>
                      <a:pt x="200" y="1"/>
                    </a:lnTo>
                    <a:lnTo>
                      <a:pt x="134" y="1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22" y="45"/>
                    </a:lnTo>
                    <a:lnTo>
                      <a:pt x="0" y="90"/>
                    </a:lnTo>
                    <a:lnTo>
                      <a:pt x="0" y="156"/>
                    </a:lnTo>
                    <a:lnTo>
                      <a:pt x="0" y="2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FF0000"/>
                  </a:solidFill>
                </a:endParaRPr>
              </a:p>
            </p:txBody>
          </p:sp>
          <p:sp>
            <p:nvSpPr>
              <p:cNvPr id="26" name="Google Shape;2102;p75"/>
              <p:cNvSpPr/>
              <p:nvPr/>
            </p:nvSpPr>
            <p:spPr>
              <a:xfrm rot="2192941">
                <a:off x="6773971" y="2209385"/>
                <a:ext cx="98498" cy="178905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335" fill="none" extrusionOk="0">
                    <a:moveTo>
                      <a:pt x="667" y="200"/>
                    </a:moveTo>
                    <a:lnTo>
                      <a:pt x="667" y="200"/>
                    </a:lnTo>
                    <a:lnTo>
                      <a:pt x="578" y="89"/>
                    </a:lnTo>
                    <a:lnTo>
                      <a:pt x="512" y="22"/>
                    </a:lnTo>
                    <a:lnTo>
                      <a:pt x="423" y="0"/>
                    </a:lnTo>
                    <a:lnTo>
                      <a:pt x="334" y="0"/>
                    </a:lnTo>
                    <a:lnTo>
                      <a:pt x="334" y="0"/>
                    </a:lnTo>
                    <a:lnTo>
                      <a:pt x="245" y="22"/>
                    </a:lnTo>
                    <a:lnTo>
                      <a:pt x="178" y="45"/>
                    </a:lnTo>
                    <a:lnTo>
                      <a:pt x="134" y="89"/>
                    </a:lnTo>
                    <a:lnTo>
                      <a:pt x="67" y="134"/>
                    </a:lnTo>
                    <a:lnTo>
                      <a:pt x="67" y="134"/>
                    </a:lnTo>
                    <a:lnTo>
                      <a:pt x="22" y="200"/>
                    </a:lnTo>
                    <a:lnTo>
                      <a:pt x="0" y="289"/>
                    </a:lnTo>
                    <a:lnTo>
                      <a:pt x="0" y="401"/>
                    </a:lnTo>
                    <a:lnTo>
                      <a:pt x="0" y="534"/>
                    </a:lnTo>
                    <a:lnTo>
                      <a:pt x="0" y="534"/>
                    </a:lnTo>
                    <a:lnTo>
                      <a:pt x="22" y="667"/>
                    </a:lnTo>
                    <a:lnTo>
                      <a:pt x="89" y="823"/>
                    </a:lnTo>
                    <a:lnTo>
                      <a:pt x="156" y="979"/>
                    </a:lnTo>
                    <a:lnTo>
                      <a:pt x="245" y="1157"/>
                    </a:lnTo>
                    <a:lnTo>
                      <a:pt x="245" y="1157"/>
                    </a:lnTo>
                    <a:lnTo>
                      <a:pt x="289" y="1246"/>
                    </a:lnTo>
                    <a:lnTo>
                      <a:pt x="378" y="1335"/>
                    </a:lnTo>
                    <a:lnTo>
                      <a:pt x="378" y="1335"/>
                    </a:lnTo>
                    <a:lnTo>
                      <a:pt x="467" y="1224"/>
                    </a:lnTo>
                    <a:lnTo>
                      <a:pt x="556" y="1090"/>
                    </a:lnTo>
                    <a:lnTo>
                      <a:pt x="645" y="934"/>
                    </a:lnTo>
                    <a:lnTo>
                      <a:pt x="712" y="779"/>
                    </a:lnTo>
                    <a:lnTo>
                      <a:pt x="712" y="779"/>
                    </a:lnTo>
                    <a:lnTo>
                      <a:pt x="734" y="601"/>
                    </a:lnTo>
                    <a:lnTo>
                      <a:pt x="734" y="467"/>
                    </a:lnTo>
                    <a:lnTo>
                      <a:pt x="712" y="312"/>
                    </a:lnTo>
                    <a:lnTo>
                      <a:pt x="667" y="200"/>
                    </a:lnTo>
                    <a:lnTo>
                      <a:pt x="667" y="20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FF0000"/>
                  </a:solidFill>
                </a:endParaRPr>
              </a:p>
            </p:txBody>
          </p:sp>
          <p:sp>
            <p:nvSpPr>
              <p:cNvPr id="27" name="Google Shape;2103;p75"/>
              <p:cNvSpPr/>
              <p:nvPr/>
            </p:nvSpPr>
            <p:spPr>
              <a:xfrm rot="2192941">
                <a:off x="6591195" y="2839941"/>
                <a:ext cx="86571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646" h="579" extrusionOk="0">
                    <a:moveTo>
                      <a:pt x="579" y="0"/>
                    </a:moveTo>
                    <a:lnTo>
                      <a:pt x="290" y="178"/>
                    </a:lnTo>
                    <a:lnTo>
                      <a:pt x="0" y="312"/>
                    </a:lnTo>
                    <a:lnTo>
                      <a:pt x="45" y="401"/>
                    </a:lnTo>
                    <a:lnTo>
                      <a:pt x="89" y="468"/>
                    </a:lnTo>
                    <a:lnTo>
                      <a:pt x="134" y="534"/>
                    </a:lnTo>
                    <a:lnTo>
                      <a:pt x="201" y="556"/>
                    </a:lnTo>
                    <a:lnTo>
                      <a:pt x="290" y="579"/>
                    </a:lnTo>
                    <a:lnTo>
                      <a:pt x="356" y="579"/>
                    </a:lnTo>
                    <a:lnTo>
                      <a:pt x="423" y="556"/>
                    </a:lnTo>
                    <a:lnTo>
                      <a:pt x="512" y="512"/>
                    </a:lnTo>
                    <a:lnTo>
                      <a:pt x="579" y="468"/>
                    </a:lnTo>
                    <a:lnTo>
                      <a:pt x="623" y="379"/>
                    </a:lnTo>
                    <a:lnTo>
                      <a:pt x="645" y="290"/>
                    </a:lnTo>
                    <a:lnTo>
                      <a:pt x="623" y="156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95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FF0000"/>
                  </a:solidFill>
                </a:endParaRPr>
              </a:p>
            </p:txBody>
          </p:sp>
          <p:sp>
            <p:nvSpPr>
              <p:cNvPr id="28" name="Google Shape;2104;p75"/>
              <p:cNvSpPr/>
              <p:nvPr/>
            </p:nvSpPr>
            <p:spPr>
              <a:xfrm rot="2192941">
                <a:off x="6054322" y="1767014"/>
                <a:ext cx="907456" cy="820795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extrusionOk="0">
                    <a:moveTo>
                      <a:pt x="4315" y="601"/>
                    </a:moveTo>
                    <a:lnTo>
                      <a:pt x="4493" y="624"/>
                    </a:lnTo>
                    <a:lnTo>
                      <a:pt x="4649" y="646"/>
                    </a:lnTo>
                    <a:lnTo>
                      <a:pt x="4805" y="690"/>
                    </a:lnTo>
                    <a:lnTo>
                      <a:pt x="4938" y="757"/>
                    </a:lnTo>
                    <a:lnTo>
                      <a:pt x="5049" y="846"/>
                    </a:lnTo>
                    <a:lnTo>
                      <a:pt x="5161" y="935"/>
                    </a:lnTo>
                    <a:lnTo>
                      <a:pt x="5250" y="1024"/>
                    </a:lnTo>
                    <a:lnTo>
                      <a:pt x="5338" y="1157"/>
                    </a:lnTo>
                    <a:lnTo>
                      <a:pt x="5383" y="1313"/>
                    </a:lnTo>
                    <a:lnTo>
                      <a:pt x="5405" y="1469"/>
                    </a:lnTo>
                    <a:lnTo>
                      <a:pt x="5383" y="1536"/>
                    </a:lnTo>
                    <a:lnTo>
                      <a:pt x="5361" y="1625"/>
                    </a:lnTo>
                    <a:lnTo>
                      <a:pt x="5294" y="1669"/>
                    </a:lnTo>
                    <a:lnTo>
                      <a:pt x="5227" y="1736"/>
                    </a:lnTo>
                    <a:lnTo>
                      <a:pt x="5138" y="1691"/>
                    </a:lnTo>
                    <a:lnTo>
                      <a:pt x="4871" y="1580"/>
                    </a:lnTo>
                    <a:lnTo>
                      <a:pt x="3893" y="1135"/>
                    </a:lnTo>
                    <a:lnTo>
                      <a:pt x="3826" y="1002"/>
                    </a:lnTo>
                    <a:lnTo>
                      <a:pt x="3804" y="891"/>
                    </a:lnTo>
                    <a:lnTo>
                      <a:pt x="3804" y="779"/>
                    </a:lnTo>
                    <a:lnTo>
                      <a:pt x="3848" y="713"/>
                    </a:lnTo>
                    <a:lnTo>
                      <a:pt x="3915" y="646"/>
                    </a:lnTo>
                    <a:lnTo>
                      <a:pt x="4004" y="624"/>
                    </a:lnTo>
                    <a:lnTo>
                      <a:pt x="4160" y="601"/>
                    </a:lnTo>
                    <a:close/>
                    <a:moveTo>
                      <a:pt x="5984" y="1647"/>
                    </a:moveTo>
                    <a:lnTo>
                      <a:pt x="6050" y="1691"/>
                    </a:lnTo>
                    <a:lnTo>
                      <a:pt x="6139" y="1803"/>
                    </a:lnTo>
                    <a:lnTo>
                      <a:pt x="6161" y="1869"/>
                    </a:lnTo>
                    <a:lnTo>
                      <a:pt x="6139" y="1958"/>
                    </a:lnTo>
                    <a:lnTo>
                      <a:pt x="6117" y="2025"/>
                    </a:lnTo>
                    <a:lnTo>
                      <a:pt x="6095" y="2069"/>
                    </a:lnTo>
                    <a:lnTo>
                      <a:pt x="6006" y="2158"/>
                    </a:lnTo>
                    <a:lnTo>
                      <a:pt x="5872" y="2203"/>
                    </a:lnTo>
                    <a:lnTo>
                      <a:pt x="5783" y="2203"/>
                    </a:lnTo>
                    <a:lnTo>
                      <a:pt x="5694" y="2158"/>
                    </a:lnTo>
                    <a:lnTo>
                      <a:pt x="5628" y="2069"/>
                    </a:lnTo>
                    <a:lnTo>
                      <a:pt x="5583" y="1958"/>
                    </a:lnTo>
                    <a:lnTo>
                      <a:pt x="5605" y="1847"/>
                    </a:lnTo>
                    <a:lnTo>
                      <a:pt x="5650" y="1758"/>
                    </a:lnTo>
                    <a:lnTo>
                      <a:pt x="5761" y="1691"/>
                    </a:lnTo>
                    <a:lnTo>
                      <a:pt x="5872" y="1647"/>
                    </a:lnTo>
                    <a:close/>
                    <a:moveTo>
                      <a:pt x="5450" y="4427"/>
                    </a:move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close/>
                    <a:moveTo>
                      <a:pt x="3848" y="5562"/>
                    </a:moveTo>
                    <a:lnTo>
                      <a:pt x="3937" y="5606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close/>
                    <a:moveTo>
                      <a:pt x="1958" y="6029"/>
                    </a:moveTo>
                    <a:lnTo>
                      <a:pt x="2158" y="6051"/>
                    </a:lnTo>
                    <a:lnTo>
                      <a:pt x="2313" y="6095"/>
                    </a:lnTo>
                    <a:lnTo>
                      <a:pt x="2425" y="6162"/>
                    </a:lnTo>
                    <a:lnTo>
                      <a:pt x="2491" y="6251"/>
                    </a:lnTo>
                    <a:lnTo>
                      <a:pt x="2536" y="6340"/>
                    </a:lnTo>
                    <a:lnTo>
                      <a:pt x="2536" y="6429"/>
                    </a:lnTo>
                    <a:lnTo>
                      <a:pt x="2514" y="6496"/>
                    </a:lnTo>
                    <a:lnTo>
                      <a:pt x="2491" y="6540"/>
                    </a:lnTo>
                    <a:lnTo>
                      <a:pt x="2447" y="6585"/>
                    </a:lnTo>
                    <a:lnTo>
                      <a:pt x="2380" y="6629"/>
                    </a:lnTo>
                    <a:lnTo>
                      <a:pt x="2269" y="6674"/>
                    </a:lnTo>
                    <a:lnTo>
                      <a:pt x="2158" y="6696"/>
                    </a:lnTo>
                    <a:lnTo>
                      <a:pt x="2047" y="6674"/>
                    </a:lnTo>
                    <a:lnTo>
                      <a:pt x="1935" y="6629"/>
                    </a:lnTo>
                    <a:lnTo>
                      <a:pt x="1824" y="6540"/>
                    </a:lnTo>
                    <a:lnTo>
                      <a:pt x="1757" y="6429"/>
                    </a:lnTo>
                    <a:lnTo>
                      <a:pt x="1713" y="6340"/>
                    </a:lnTo>
                    <a:lnTo>
                      <a:pt x="1691" y="6251"/>
                    </a:lnTo>
                    <a:lnTo>
                      <a:pt x="1668" y="6162"/>
                    </a:lnTo>
                    <a:lnTo>
                      <a:pt x="1691" y="6118"/>
                    </a:lnTo>
                    <a:lnTo>
                      <a:pt x="1713" y="6073"/>
                    </a:lnTo>
                    <a:lnTo>
                      <a:pt x="1780" y="6029"/>
                    </a:lnTo>
                    <a:close/>
                    <a:moveTo>
                      <a:pt x="3737" y="1"/>
                    </a:move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806" y="8119"/>
                    </a:lnTo>
                    <a:lnTo>
                      <a:pt x="6095" y="7964"/>
                    </a:lnTo>
                    <a:lnTo>
                      <a:pt x="6384" y="77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close/>
                  </a:path>
                </a:pathLst>
              </a:custGeom>
              <a:solidFill>
                <a:srgbClr val="FFE0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FF0000"/>
                  </a:solidFill>
                </a:endParaRPr>
              </a:p>
            </p:txBody>
          </p:sp>
          <p:sp>
            <p:nvSpPr>
              <p:cNvPr id="29" name="Google Shape;2105;p75"/>
              <p:cNvSpPr/>
              <p:nvPr/>
            </p:nvSpPr>
            <p:spPr>
              <a:xfrm rot="2192941">
                <a:off x="6558517" y="2356349"/>
                <a:ext cx="274321" cy="333956"/>
              </a:xfrm>
              <a:custGeom>
                <a:avLst/>
                <a:gdLst/>
                <a:ahLst/>
                <a:cxnLst/>
                <a:rect l="l" t="t" r="r" b="b"/>
                <a:pathLst>
                  <a:path w="2047" h="2492" fill="none" extrusionOk="0">
                    <a:moveTo>
                      <a:pt x="2047" y="1825"/>
                    </a:moveTo>
                    <a:lnTo>
                      <a:pt x="801" y="1"/>
                    </a:lnTo>
                    <a:lnTo>
                      <a:pt x="801" y="1"/>
                    </a:lnTo>
                    <a:lnTo>
                      <a:pt x="557" y="223"/>
                    </a:lnTo>
                    <a:lnTo>
                      <a:pt x="290" y="401"/>
                    </a:lnTo>
                    <a:lnTo>
                      <a:pt x="290" y="401"/>
                    </a:lnTo>
                    <a:lnTo>
                      <a:pt x="134" y="468"/>
                    </a:lnTo>
                    <a:lnTo>
                      <a:pt x="0" y="512"/>
                    </a:lnTo>
                    <a:lnTo>
                      <a:pt x="0" y="512"/>
                    </a:lnTo>
                    <a:lnTo>
                      <a:pt x="156" y="757"/>
                    </a:lnTo>
                    <a:lnTo>
                      <a:pt x="156" y="757"/>
                    </a:lnTo>
                    <a:lnTo>
                      <a:pt x="312" y="1068"/>
                    </a:lnTo>
                    <a:lnTo>
                      <a:pt x="512" y="1513"/>
                    </a:lnTo>
                    <a:lnTo>
                      <a:pt x="512" y="1513"/>
                    </a:lnTo>
                    <a:lnTo>
                      <a:pt x="712" y="2003"/>
                    </a:lnTo>
                    <a:lnTo>
                      <a:pt x="890" y="2492"/>
                    </a:lnTo>
                    <a:lnTo>
                      <a:pt x="890" y="2492"/>
                    </a:lnTo>
                    <a:lnTo>
                      <a:pt x="1202" y="2358"/>
                    </a:lnTo>
                    <a:lnTo>
                      <a:pt x="1491" y="2203"/>
                    </a:lnTo>
                    <a:lnTo>
                      <a:pt x="1780" y="2025"/>
                    </a:lnTo>
                    <a:lnTo>
                      <a:pt x="2047" y="182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FF0000"/>
                  </a:solidFill>
                </a:endParaRPr>
              </a:p>
            </p:txBody>
          </p:sp>
          <p:sp>
            <p:nvSpPr>
              <p:cNvPr id="30" name="Google Shape;2106;p75"/>
              <p:cNvSpPr/>
              <p:nvPr/>
            </p:nvSpPr>
            <p:spPr>
              <a:xfrm rot="2192941">
                <a:off x="6218846" y="1507590"/>
                <a:ext cx="998651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fill="none" extrusionOk="0">
                    <a:moveTo>
                      <a:pt x="6984" y="1891"/>
                    </a:move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494" y="8253"/>
                    </a:lnTo>
                    <a:lnTo>
                      <a:pt x="5316" y="7764"/>
                    </a:lnTo>
                    <a:lnTo>
                      <a:pt x="5116" y="7274"/>
                    </a:lnTo>
                    <a:lnTo>
                      <a:pt x="5116" y="7274"/>
                    </a:lnTo>
                    <a:lnTo>
                      <a:pt x="4916" y="6829"/>
                    </a:lnTo>
                    <a:lnTo>
                      <a:pt x="4760" y="6518"/>
                    </a:lnTo>
                    <a:lnTo>
                      <a:pt x="4760" y="6518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lnTo>
                      <a:pt x="3715" y="5562"/>
                    </a:lnTo>
                    <a:lnTo>
                      <a:pt x="3782" y="5562"/>
                    </a:lnTo>
                    <a:lnTo>
                      <a:pt x="3848" y="5562"/>
                    </a:lnTo>
                    <a:lnTo>
                      <a:pt x="3937" y="5606"/>
                    </a:lnTo>
                    <a:lnTo>
                      <a:pt x="4071" y="5673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738" y="6229"/>
                    </a:lnTo>
                    <a:lnTo>
                      <a:pt x="4894" y="6162"/>
                    </a:lnTo>
                    <a:lnTo>
                      <a:pt x="4894" y="6162"/>
                    </a:lnTo>
                    <a:lnTo>
                      <a:pt x="5161" y="5984"/>
                    </a:lnTo>
                    <a:lnTo>
                      <a:pt x="5405" y="5762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lnTo>
                      <a:pt x="5361" y="4427"/>
                    </a:lnTo>
                    <a:lnTo>
                      <a:pt x="5450" y="4427"/>
                    </a:ln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6651" y="75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FF0000"/>
                  </a:solidFill>
                </a:endParaRPr>
              </a:p>
            </p:txBody>
          </p:sp>
          <p:sp>
            <p:nvSpPr>
              <p:cNvPr id="31" name="Google Shape;2107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1424" y="1135"/>
                    </a:moveTo>
                    <a:lnTo>
                      <a:pt x="1424" y="1135"/>
                    </a:lnTo>
                    <a:lnTo>
                      <a:pt x="1335" y="1090"/>
                    </a:lnTo>
                    <a:lnTo>
                      <a:pt x="1068" y="979"/>
                    </a:lnTo>
                    <a:lnTo>
                      <a:pt x="90" y="534"/>
                    </a:lnTo>
                    <a:lnTo>
                      <a:pt x="90" y="534"/>
                    </a:lnTo>
                    <a:lnTo>
                      <a:pt x="23" y="401"/>
                    </a:lnTo>
                    <a:lnTo>
                      <a:pt x="1" y="290"/>
                    </a:lnTo>
                    <a:lnTo>
                      <a:pt x="1" y="178"/>
                    </a:lnTo>
                    <a:lnTo>
                      <a:pt x="45" y="112"/>
                    </a:lnTo>
                    <a:lnTo>
                      <a:pt x="112" y="45"/>
                    </a:lnTo>
                    <a:lnTo>
                      <a:pt x="201" y="23"/>
                    </a:lnTo>
                    <a:lnTo>
                      <a:pt x="357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690" y="23"/>
                    </a:lnTo>
                    <a:lnTo>
                      <a:pt x="846" y="45"/>
                    </a:lnTo>
                    <a:lnTo>
                      <a:pt x="1002" y="89"/>
                    </a:lnTo>
                    <a:lnTo>
                      <a:pt x="1135" y="156"/>
                    </a:lnTo>
                    <a:lnTo>
                      <a:pt x="1246" y="245"/>
                    </a:lnTo>
                    <a:lnTo>
                      <a:pt x="1358" y="334"/>
                    </a:lnTo>
                    <a:lnTo>
                      <a:pt x="1447" y="423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580" y="712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935"/>
                    </a:lnTo>
                    <a:lnTo>
                      <a:pt x="1558" y="1024"/>
                    </a:lnTo>
                    <a:lnTo>
                      <a:pt x="1491" y="1068"/>
                    </a:lnTo>
                    <a:lnTo>
                      <a:pt x="1424" y="113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FF0000"/>
                  </a:solidFill>
                </a:endParaRPr>
              </a:p>
            </p:txBody>
          </p:sp>
          <p:sp>
            <p:nvSpPr>
              <p:cNvPr id="32" name="Google Shape;2108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45" y="423"/>
                    </a:moveTo>
                    <a:lnTo>
                      <a:pt x="45" y="423"/>
                    </a:lnTo>
                    <a:lnTo>
                      <a:pt x="0" y="312"/>
                    </a:lnTo>
                    <a:lnTo>
                      <a:pt x="22" y="201"/>
                    </a:lnTo>
                    <a:lnTo>
                      <a:pt x="67" y="112"/>
                    </a:lnTo>
                    <a:lnTo>
                      <a:pt x="178" y="45"/>
                    </a:lnTo>
                    <a:lnTo>
                      <a:pt x="178" y="45"/>
                    </a:lnTo>
                    <a:lnTo>
                      <a:pt x="289" y="1"/>
                    </a:lnTo>
                    <a:lnTo>
                      <a:pt x="401" y="1"/>
                    </a:lnTo>
                    <a:lnTo>
                      <a:pt x="467" y="45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578" y="223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34" y="379"/>
                    </a:lnTo>
                    <a:lnTo>
                      <a:pt x="512" y="423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289" y="557"/>
                    </a:lnTo>
                    <a:lnTo>
                      <a:pt x="200" y="557"/>
                    </a:lnTo>
                    <a:lnTo>
                      <a:pt x="111" y="512"/>
                    </a:lnTo>
                    <a:lnTo>
                      <a:pt x="45" y="42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FF0000"/>
                  </a:solidFill>
                </a:endParaRPr>
              </a:p>
            </p:txBody>
          </p:sp>
          <p:sp>
            <p:nvSpPr>
              <p:cNvPr id="33" name="Google Shape;2109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712" y="601"/>
                    </a:moveTo>
                    <a:lnTo>
                      <a:pt x="712" y="601"/>
                    </a:lnTo>
                    <a:lnTo>
                      <a:pt x="601" y="646"/>
                    </a:lnTo>
                    <a:lnTo>
                      <a:pt x="490" y="668"/>
                    </a:lnTo>
                    <a:lnTo>
                      <a:pt x="379" y="646"/>
                    </a:lnTo>
                    <a:lnTo>
                      <a:pt x="267" y="601"/>
                    </a:lnTo>
                    <a:lnTo>
                      <a:pt x="267" y="601"/>
                    </a:lnTo>
                    <a:lnTo>
                      <a:pt x="156" y="5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45" y="312"/>
                    </a:lnTo>
                    <a:lnTo>
                      <a:pt x="23" y="223"/>
                    </a:lnTo>
                    <a:lnTo>
                      <a:pt x="0" y="134"/>
                    </a:lnTo>
                    <a:lnTo>
                      <a:pt x="23" y="90"/>
                    </a:lnTo>
                    <a:lnTo>
                      <a:pt x="45" y="45"/>
                    </a:lnTo>
                    <a:lnTo>
                      <a:pt x="112" y="1"/>
                    </a:lnTo>
                    <a:lnTo>
                      <a:pt x="178" y="1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490" y="23"/>
                    </a:lnTo>
                    <a:lnTo>
                      <a:pt x="645" y="67"/>
                    </a:lnTo>
                    <a:lnTo>
                      <a:pt x="757" y="134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868" y="312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46" y="468"/>
                    </a:lnTo>
                    <a:lnTo>
                      <a:pt x="823" y="512"/>
                    </a:lnTo>
                    <a:lnTo>
                      <a:pt x="779" y="557"/>
                    </a:lnTo>
                    <a:lnTo>
                      <a:pt x="712" y="601"/>
                    </a:lnTo>
                    <a:lnTo>
                      <a:pt x="712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FF0000"/>
                  </a:solidFill>
                </a:endParaRPr>
              </a:p>
            </p:txBody>
          </p:sp>
          <p:sp>
            <p:nvSpPr>
              <p:cNvPr id="34" name="Google Shape;2110;p75"/>
              <p:cNvSpPr/>
              <p:nvPr/>
            </p:nvSpPr>
            <p:spPr>
              <a:xfrm rot="2192941">
                <a:off x="6320579" y="2647559"/>
                <a:ext cx="328060" cy="301258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extrusionOk="0">
                    <a:moveTo>
                      <a:pt x="1713" y="0"/>
                    </a:move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  <a:close/>
                  </a:path>
                </a:pathLst>
              </a:custGeom>
              <a:solidFill>
                <a:srgbClr val="DBC7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FF0000"/>
                  </a:solidFill>
                </a:endParaRPr>
              </a:p>
            </p:txBody>
          </p:sp>
          <p:sp>
            <p:nvSpPr>
              <p:cNvPr id="35" name="Google Shape;2111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fill="none" extrusionOk="0">
                    <a:moveTo>
                      <a:pt x="1713" y="0"/>
                    </a:moveTo>
                    <a:lnTo>
                      <a:pt x="1713" y="0"/>
                    </a:lnTo>
                    <a:lnTo>
                      <a:pt x="1469" y="201"/>
                    </a:ln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646" y="1246"/>
                    </a:lnTo>
                    <a:lnTo>
                      <a:pt x="646" y="1246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824" y="1758"/>
                    </a:lnTo>
                    <a:lnTo>
                      <a:pt x="1224" y="1557"/>
                    </a:lnTo>
                    <a:lnTo>
                      <a:pt x="1224" y="1557"/>
                    </a:lnTo>
                    <a:lnTo>
                      <a:pt x="824" y="1758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1980" y="1090"/>
                    </a:lnTo>
                    <a:lnTo>
                      <a:pt x="1980" y="1090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558" y="734"/>
                    </a:lnTo>
                    <a:lnTo>
                      <a:pt x="1157" y="979"/>
                    </a:lnTo>
                    <a:lnTo>
                      <a:pt x="1157" y="979"/>
                    </a:lnTo>
                    <a:lnTo>
                      <a:pt x="1558" y="7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FF0000"/>
                  </a:solidFill>
                </a:endParaRPr>
              </a:p>
            </p:txBody>
          </p:sp>
          <p:sp>
            <p:nvSpPr>
              <p:cNvPr id="36" name="Google Shape;2112;p75"/>
              <p:cNvSpPr/>
              <p:nvPr/>
            </p:nvSpPr>
            <p:spPr>
              <a:xfrm rot="2192941">
                <a:off x="6680511" y="2797011"/>
                <a:ext cx="15009" cy="9113"/>
              </a:xfrm>
              <a:custGeom>
                <a:avLst/>
                <a:gdLst/>
                <a:ahLst/>
                <a:cxnLst/>
                <a:rect l="l" t="t" r="r" b="b"/>
                <a:pathLst>
                  <a:path w="112" h="68" fill="none" extrusionOk="0">
                    <a:moveTo>
                      <a:pt x="0" y="67"/>
                    </a:moveTo>
                    <a:lnTo>
                      <a:pt x="0" y="67"/>
                    </a:lnTo>
                    <a:lnTo>
                      <a:pt x="111" y="1"/>
                    </a:lnTo>
                    <a:lnTo>
                      <a:pt x="111" y="1"/>
                    </a:lnTo>
                    <a:lnTo>
                      <a:pt x="0" y="67"/>
                    </a:lnTo>
                    <a:lnTo>
                      <a:pt x="0" y="6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FF0000"/>
                  </a:solidFill>
                </a:endParaRPr>
              </a:p>
            </p:txBody>
          </p:sp>
          <p:sp>
            <p:nvSpPr>
              <p:cNvPr id="37" name="Google Shape;2113;p75"/>
              <p:cNvSpPr/>
              <p:nvPr/>
            </p:nvSpPr>
            <p:spPr>
              <a:xfrm rot="2192941">
                <a:off x="6478216" y="1616694"/>
                <a:ext cx="602246" cy="816798"/>
              </a:xfrm>
              <a:custGeom>
                <a:avLst/>
                <a:gdLst/>
                <a:ahLst/>
                <a:cxnLst/>
                <a:rect l="l" t="t" r="r" b="b"/>
                <a:pathLst>
                  <a:path w="4494" h="6095" extrusionOk="0">
                    <a:moveTo>
                      <a:pt x="2492" y="0"/>
                    </a:moveTo>
                    <a:lnTo>
                      <a:pt x="2336" y="23"/>
                    </a:lnTo>
                    <a:lnTo>
                      <a:pt x="2247" y="45"/>
                    </a:lnTo>
                    <a:lnTo>
                      <a:pt x="2180" y="112"/>
                    </a:lnTo>
                    <a:lnTo>
                      <a:pt x="2136" y="178"/>
                    </a:lnTo>
                    <a:lnTo>
                      <a:pt x="2136" y="290"/>
                    </a:lnTo>
                    <a:lnTo>
                      <a:pt x="2158" y="401"/>
                    </a:lnTo>
                    <a:lnTo>
                      <a:pt x="2225" y="534"/>
                    </a:lnTo>
                    <a:lnTo>
                      <a:pt x="3203" y="979"/>
                    </a:lnTo>
                    <a:lnTo>
                      <a:pt x="3470" y="1090"/>
                    </a:lnTo>
                    <a:lnTo>
                      <a:pt x="3559" y="1135"/>
                    </a:lnTo>
                    <a:lnTo>
                      <a:pt x="3626" y="1068"/>
                    </a:lnTo>
                    <a:lnTo>
                      <a:pt x="3693" y="1024"/>
                    </a:lnTo>
                    <a:lnTo>
                      <a:pt x="3715" y="935"/>
                    </a:lnTo>
                    <a:lnTo>
                      <a:pt x="3737" y="868"/>
                    </a:lnTo>
                    <a:lnTo>
                      <a:pt x="3715" y="712"/>
                    </a:lnTo>
                    <a:lnTo>
                      <a:pt x="3670" y="556"/>
                    </a:lnTo>
                    <a:lnTo>
                      <a:pt x="3582" y="423"/>
                    </a:lnTo>
                    <a:lnTo>
                      <a:pt x="3493" y="334"/>
                    </a:lnTo>
                    <a:lnTo>
                      <a:pt x="3381" y="245"/>
                    </a:lnTo>
                    <a:lnTo>
                      <a:pt x="3270" y="156"/>
                    </a:lnTo>
                    <a:lnTo>
                      <a:pt x="3137" y="89"/>
                    </a:lnTo>
                    <a:lnTo>
                      <a:pt x="2981" y="45"/>
                    </a:lnTo>
                    <a:lnTo>
                      <a:pt x="2825" y="23"/>
                    </a:lnTo>
                    <a:lnTo>
                      <a:pt x="2647" y="0"/>
                    </a:lnTo>
                    <a:close/>
                    <a:moveTo>
                      <a:pt x="4204" y="1046"/>
                    </a:moveTo>
                    <a:lnTo>
                      <a:pt x="4093" y="1090"/>
                    </a:lnTo>
                    <a:lnTo>
                      <a:pt x="3982" y="1157"/>
                    </a:lnTo>
                    <a:lnTo>
                      <a:pt x="3937" y="1246"/>
                    </a:lnTo>
                    <a:lnTo>
                      <a:pt x="3915" y="1357"/>
                    </a:lnTo>
                    <a:lnTo>
                      <a:pt x="3960" y="1468"/>
                    </a:lnTo>
                    <a:lnTo>
                      <a:pt x="4026" y="1557"/>
                    </a:lnTo>
                    <a:lnTo>
                      <a:pt x="4115" y="1602"/>
                    </a:lnTo>
                    <a:lnTo>
                      <a:pt x="4204" y="1602"/>
                    </a:lnTo>
                    <a:lnTo>
                      <a:pt x="4338" y="1557"/>
                    </a:lnTo>
                    <a:lnTo>
                      <a:pt x="4427" y="1468"/>
                    </a:lnTo>
                    <a:lnTo>
                      <a:pt x="4449" y="1424"/>
                    </a:lnTo>
                    <a:lnTo>
                      <a:pt x="4471" y="1357"/>
                    </a:lnTo>
                    <a:lnTo>
                      <a:pt x="4493" y="1268"/>
                    </a:lnTo>
                    <a:lnTo>
                      <a:pt x="4471" y="1202"/>
                    </a:lnTo>
                    <a:lnTo>
                      <a:pt x="4382" y="1090"/>
                    </a:lnTo>
                    <a:lnTo>
                      <a:pt x="4316" y="1046"/>
                    </a:lnTo>
                    <a:close/>
                    <a:moveTo>
                      <a:pt x="112" y="5428"/>
                    </a:moveTo>
                    <a:lnTo>
                      <a:pt x="45" y="5472"/>
                    </a:lnTo>
                    <a:lnTo>
                      <a:pt x="23" y="5517"/>
                    </a:lnTo>
                    <a:lnTo>
                      <a:pt x="0" y="5561"/>
                    </a:lnTo>
                    <a:lnTo>
                      <a:pt x="23" y="5650"/>
                    </a:lnTo>
                    <a:lnTo>
                      <a:pt x="45" y="5739"/>
                    </a:lnTo>
                    <a:lnTo>
                      <a:pt x="89" y="5828"/>
                    </a:lnTo>
                    <a:lnTo>
                      <a:pt x="156" y="5939"/>
                    </a:lnTo>
                    <a:lnTo>
                      <a:pt x="267" y="6028"/>
                    </a:lnTo>
                    <a:lnTo>
                      <a:pt x="379" y="6073"/>
                    </a:lnTo>
                    <a:lnTo>
                      <a:pt x="490" y="6095"/>
                    </a:lnTo>
                    <a:lnTo>
                      <a:pt x="601" y="6073"/>
                    </a:lnTo>
                    <a:lnTo>
                      <a:pt x="712" y="6028"/>
                    </a:lnTo>
                    <a:lnTo>
                      <a:pt x="779" y="5984"/>
                    </a:lnTo>
                    <a:lnTo>
                      <a:pt x="823" y="5939"/>
                    </a:lnTo>
                    <a:lnTo>
                      <a:pt x="846" y="5895"/>
                    </a:lnTo>
                    <a:lnTo>
                      <a:pt x="868" y="5828"/>
                    </a:lnTo>
                    <a:lnTo>
                      <a:pt x="868" y="5739"/>
                    </a:lnTo>
                    <a:lnTo>
                      <a:pt x="823" y="5650"/>
                    </a:lnTo>
                    <a:lnTo>
                      <a:pt x="757" y="5561"/>
                    </a:lnTo>
                    <a:lnTo>
                      <a:pt x="645" y="5494"/>
                    </a:lnTo>
                    <a:lnTo>
                      <a:pt x="490" y="5450"/>
                    </a:lnTo>
                    <a:lnTo>
                      <a:pt x="290" y="54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FF0000"/>
                  </a:solidFill>
                </a:endParaRPr>
              </a:p>
            </p:txBody>
          </p:sp>
          <p:sp>
            <p:nvSpPr>
              <p:cNvPr id="38" name="Google Shape;2114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267" y="601"/>
                    </a:moveTo>
                    <a:lnTo>
                      <a:pt x="267" y="601"/>
                    </a:lnTo>
                    <a:lnTo>
                      <a:pt x="379" y="646"/>
                    </a:lnTo>
                    <a:lnTo>
                      <a:pt x="490" y="668"/>
                    </a:lnTo>
                    <a:lnTo>
                      <a:pt x="601" y="646"/>
                    </a:lnTo>
                    <a:lnTo>
                      <a:pt x="712" y="601"/>
                    </a:lnTo>
                    <a:lnTo>
                      <a:pt x="712" y="601"/>
                    </a:lnTo>
                    <a:lnTo>
                      <a:pt x="779" y="557"/>
                    </a:lnTo>
                    <a:lnTo>
                      <a:pt x="823" y="512"/>
                    </a:lnTo>
                    <a:lnTo>
                      <a:pt x="846" y="468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68" y="312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757" y="134"/>
                    </a:lnTo>
                    <a:lnTo>
                      <a:pt x="645" y="67"/>
                    </a:lnTo>
                    <a:lnTo>
                      <a:pt x="490" y="23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178" y="1"/>
                    </a:lnTo>
                    <a:lnTo>
                      <a:pt x="112" y="1"/>
                    </a:lnTo>
                    <a:lnTo>
                      <a:pt x="45" y="45"/>
                    </a:lnTo>
                    <a:lnTo>
                      <a:pt x="23" y="90"/>
                    </a:lnTo>
                    <a:lnTo>
                      <a:pt x="0" y="134"/>
                    </a:lnTo>
                    <a:lnTo>
                      <a:pt x="23" y="223"/>
                    </a:lnTo>
                    <a:lnTo>
                      <a:pt x="45" y="3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156" y="512"/>
                    </a:lnTo>
                    <a:lnTo>
                      <a:pt x="267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FF0000"/>
                  </a:solidFill>
                </a:endParaRPr>
              </a:p>
            </p:txBody>
          </p:sp>
          <p:sp>
            <p:nvSpPr>
              <p:cNvPr id="39" name="Google Shape;2115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178" y="45"/>
                    </a:moveTo>
                    <a:lnTo>
                      <a:pt x="178" y="45"/>
                    </a:lnTo>
                    <a:lnTo>
                      <a:pt x="67" y="112"/>
                    </a:lnTo>
                    <a:lnTo>
                      <a:pt x="22" y="201"/>
                    </a:lnTo>
                    <a:lnTo>
                      <a:pt x="0" y="312"/>
                    </a:lnTo>
                    <a:lnTo>
                      <a:pt x="45" y="423"/>
                    </a:lnTo>
                    <a:lnTo>
                      <a:pt x="45" y="423"/>
                    </a:lnTo>
                    <a:lnTo>
                      <a:pt x="111" y="512"/>
                    </a:lnTo>
                    <a:lnTo>
                      <a:pt x="200" y="557"/>
                    </a:lnTo>
                    <a:lnTo>
                      <a:pt x="289" y="557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512" y="423"/>
                    </a:lnTo>
                    <a:lnTo>
                      <a:pt x="534" y="379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78" y="223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467" y="45"/>
                    </a:lnTo>
                    <a:lnTo>
                      <a:pt x="401" y="1"/>
                    </a:lnTo>
                    <a:lnTo>
                      <a:pt x="289" y="1"/>
                    </a:lnTo>
                    <a:lnTo>
                      <a:pt x="178" y="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FF0000"/>
                  </a:solidFill>
                </a:endParaRPr>
              </a:p>
            </p:txBody>
          </p:sp>
          <p:sp>
            <p:nvSpPr>
              <p:cNvPr id="40" name="Google Shape;2116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90" y="534"/>
                    </a:moveTo>
                    <a:lnTo>
                      <a:pt x="90" y="534"/>
                    </a:lnTo>
                    <a:lnTo>
                      <a:pt x="1068" y="979"/>
                    </a:lnTo>
                    <a:lnTo>
                      <a:pt x="1335" y="1090"/>
                    </a:lnTo>
                    <a:lnTo>
                      <a:pt x="1424" y="1135"/>
                    </a:lnTo>
                    <a:lnTo>
                      <a:pt x="1424" y="1135"/>
                    </a:lnTo>
                    <a:lnTo>
                      <a:pt x="1491" y="1068"/>
                    </a:lnTo>
                    <a:lnTo>
                      <a:pt x="1558" y="1024"/>
                    </a:lnTo>
                    <a:lnTo>
                      <a:pt x="1580" y="935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712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447" y="423"/>
                    </a:lnTo>
                    <a:lnTo>
                      <a:pt x="1358" y="334"/>
                    </a:lnTo>
                    <a:lnTo>
                      <a:pt x="1246" y="245"/>
                    </a:lnTo>
                    <a:lnTo>
                      <a:pt x="1135" y="156"/>
                    </a:lnTo>
                    <a:lnTo>
                      <a:pt x="1002" y="89"/>
                    </a:lnTo>
                    <a:lnTo>
                      <a:pt x="846" y="45"/>
                    </a:lnTo>
                    <a:lnTo>
                      <a:pt x="690" y="23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357" y="0"/>
                    </a:lnTo>
                    <a:lnTo>
                      <a:pt x="201" y="23"/>
                    </a:lnTo>
                    <a:lnTo>
                      <a:pt x="112" y="45"/>
                    </a:lnTo>
                    <a:lnTo>
                      <a:pt x="45" y="112"/>
                    </a:lnTo>
                    <a:lnTo>
                      <a:pt x="1" y="178"/>
                    </a:lnTo>
                    <a:lnTo>
                      <a:pt x="1" y="290"/>
                    </a:lnTo>
                    <a:lnTo>
                      <a:pt x="23" y="401"/>
                    </a:lnTo>
                    <a:lnTo>
                      <a:pt x="90" y="534"/>
                    </a:lnTo>
                    <a:lnTo>
                      <a:pt x="90" y="53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FF0000"/>
                  </a:solidFill>
                </a:endParaRPr>
              </a:p>
            </p:txBody>
          </p:sp>
          <p:sp>
            <p:nvSpPr>
              <p:cNvPr id="41" name="Google Shape;2117;p75"/>
              <p:cNvSpPr/>
              <p:nvPr/>
            </p:nvSpPr>
            <p:spPr>
              <a:xfrm rot="2192941">
                <a:off x="7240189" y="1540964"/>
                <a:ext cx="32967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246" h="490" extrusionOk="0">
                    <a:moveTo>
                      <a:pt x="179" y="0"/>
                    </a:moveTo>
                    <a:lnTo>
                      <a:pt x="112" y="23"/>
                    </a:lnTo>
                    <a:lnTo>
                      <a:pt x="68" y="45"/>
                    </a:lnTo>
                    <a:lnTo>
                      <a:pt x="68" y="89"/>
                    </a:lnTo>
                    <a:lnTo>
                      <a:pt x="23" y="245"/>
                    </a:lnTo>
                    <a:lnTo>
                      <a:pt x="1" y="423"/>
                    </a:lnTo>
                    <a:lnTo>
                      <a:pt x="23" y="445"/>
                    </a:lnTo>
                    <a:lnTo>
                      <a:pt x="45" y="490"/>
                    </a:lnTo>
                    <a:lnTo>
                      <a:pt x="90" y="490"/>
                    </a:lnTo>
                    <a:lnTo>
                      <a:pt x="157" y="467"/>
                    </a:lnTo>
                    <a:lnTo>
                      <a:pt x="179" y="445"/>
                    </a:lnTo>
                    <a:lnTo>
                      <a:pt x="201" y="401"/>
                    </a:lnTo>
                    <a:lnTo>
                      <a:pt x="223" y="267"/>
                    </a:lnTo>
                    <a:lnTo>
                      <a:pt x="246" y="112"/>
                    </a:lnTo>
                    <a:lnTo>
                      <a:pt x="246" y="67"/>
                    </a:lnTo>
                    <a:lnTo>
                      <a:pt x="223" y="45"/>
                    </a:lnTo>
                    <a:lnTo>
                      <a:pt x="201" y="23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FF0000"/>
                  </a:solidFill>
                </a:endParaRPr>
              </a:p>
            </p:txBody>
          </p:sp>
          <p:sp>
            <p:nvSpPr>
              <p:cNvPr id="42" name="Google Shape;2118;p75"/>
              <p:cNvSpPr/>
              <p:nvPr/>
            </p:nvSpPr>
            <p:spPr>
              <a:xfrm rot="2192941">
                <a:off x="7326533" y="1447148"/>
                <a:ext cx="44894" cy="10439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779" extrusionOk="0">
                    <a:moveTo>
                      <a:pt x="246" y="0"/>
                    </a:moveTo>
                    <a:lnTo>
                      <a:pt x="179" y="23"/>
                    </a:lnTo>
                    <a:lnTo>
                      <a:pt x="157" y="45"/>
                    </a:lnTo>
                    <a:lnTo>
                      <a:pt x="157" y="89"/>
                    </a:lnTo>
                    <a:lnTo>
                      <a:pt x="134" y="223"/>
                    </a:lnTo>
                    <a:lnTo>
                      <a:pt x="90" y="379"/>
                    </a:lnTo>
                    <a:lnTo>
                      <a:pt x="1" y="668"/>
                    </a:lnTo>
                    <a:lnTo>
                      <a:pt x="1" y="712"/>
                    </a:lnTo>
                    <a:lnTo>
                      <a:pt x="23" y="734"/>
                    </a:lnTo>
                    <a:lnTo>
                      <a:pt x="45" y="757"/>
                    </a:lnTo>
                    <a:lnTo>
                      <a:pt x="68" y="779"/>
                    </a:lnTo>
                    <a:lnTo>
                      <a:pt x="134" y="757"/>
                    </a:lnTo>
                    <a:lnTo>
                      <a:pt x="157" y="734"/>
                    </a:lnTo>
                    <a:lnTo>
                      <a:pt x="179" y="690"/>
                    </a:lnTo>
                    <a:lnTo>
                      <a:pt x="268" y="401"/>
                    </a:lnTo>
                    <a:lnTo>
                      <a:pt x="312" y="223"/>
                    </a:lnTo>
                    <a:lnTo>
                      <a:pt x="335" y="67"/>
                    </a:lnTo>
                    <a:lnTo>
                      <a:pt x="335" y="45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FF0000"/>
                  </a:solidFill>
                </a:endParaRPr>
              </a:p>
            </p:txBody>
          </p:sp>
          <p:sp>
            <p:nvSpPr>
              <p:cNvPr id="43" name="Google Shape;2119;p75"/>
              <p:cNvSpPr/>
              <p:nvPr/>
            </p:nvSpPr>
            <p:spPr>
              <a:xfrm rot="2192941">
                <a:off x="5986704" y="1771516"/>
                <a:ext cx="971447" cy="991028"/>
              </a:xfrm>
              <a:custGeom>
                <a:avLst/>
                <a:gdLst/>
                <a:ahLst/>
                <a:cxnLst/>
                <a:rect l="l" t="t" r="r" b="b"/>
                <a:pathLst>
                  <a:path w="7808" h="9877" extrusionOk="0">
                    <a:moveTo>
                      <a:pt x="3959" y="201"/>
                    </a:moveTo>
                    <a:lnTo>
                      <a:pt x="4293" y="223"/>
                    </a:lnTo>
                    <a:lnTo>
                      <a:pt x="4605" y="268"/>
                    </a:lnTo>
                    <a:lnTo>
                      <a:pt x="4916" y="357"/>
                    </a:lnTo>
                    <a:lnTo>
                      <a:pt x="5227" y="446"/>
                    </a:lnTo>
                    <a:lnTo>
                      <a:pt x="5516" y="579"/>
                    </a:lnTo>
                    <a:lnTo>
                      <a:pt x="5806" y="735"/>
                    </a:lnTo>
                    <a:lnTo>
                      <a:pt x="6050" y="913"/>
                    </a:lnTo>
                    <a:lnTo>
                      <a:pt x="6295" y="1113"/>
                    </a:lnTo>
                    <a:lnTo>
                      <a:pt x="6517" y="1335"/>
                    </a:lnTo>
                    <a:lnTo>
                      <a:pt x="6695" y="1580"/>
                    </a:lnTo>
                    <a:lnTo>
                      <a:pt x="6873" y="1847"/>
                    </a:lnTo>
                    <a:lnTo>
                      <a:pt x="7029" y="2114"/>
                    </a:lnTo>
                    <a:lnTo>
                      <a:pt x="7162" y="2403"/>
                    </a:lnTo>
                    <a:lnTo>
                      <a:pt x="7296" y="2737"/>
                    </a:lnTo>
                    <a:lnTo>
                      <a:pt x="7363" y="3070"/>
                    </a:lnTo>
                    <a:lnTo>
                      <a:pt x="7407" y="3404"/>
                    </a:lnTo>
                    <a:lnTo>
                      <a:pt x="7407" y="3738"/>
                    </a:lnTo>
                    <a:lnTo>
                      <a:pt x="7385" y="4071"/>
                    </a:lnTo>
                    <a:lnTo>
                      <a:pt x="7340" y="4405"/>
                    </a:lnTo>
                    <a:lnTo>
                      <a:pt x="7274" y="4739"/>
                    </a:lnTo>
                    <a:lnTo>
                      <a:pt x="7185" y="5094"/>
                    </a:lnTo>
                    <a:lnTo>
                      <a:pt x="7051" y="5628"/>
                    </a:lnTo>
                    <a:lnTo>
                      <a:pt x="6918" y="6207"/>
                    </a:lnTo>
                    <a:lnTo>
                      <a:pt x="6873" y="6496"/>
                    </a:lnTo>
                    <a:lnTo>
                      <a:pt x="6851" y="6785"/>
                    </a:lnTo>
                    <a:lnTo>
                      <a:pt x="6829" y="7074"/>
                    </a:lnTo>
                    <a:lnTo>
                      <a:pt x="6851" y="7341"/>
                    </a:lnTo>
                    <a:lnTo>
                      <a:pt x="6873" y="7474"/>
                    </a:lnTo>
                    <a:lnTo>
                      <a:pt x="6918" y="7563"/>
                    </a:lnTo>
                    <a:lnTo>
                      <a:pt x="7051" y="7719"/>
                    </a:lnTo>
                    <a:lnTo>
                      <a:pt x="7162" y="7897"/>
                    </a:lnTo>
                    <a:lnTo>
                      <a:pt x="7207" y="7986"/>
                    </a:lnTo>
                    <a:lnTo>
                      <a:pt x="7318" y="8208"/>
                    </a:lnTo>
                    <a:lnTo>
                      <a:pt x="7385" y="8320"/>
                    </a:lnTo>
                    <a:lnTo>
                      <a:pt x="7429" y="8453"/>
                    </a:lnTo>
                    <a:lnTo>
                      <a:pt x="7474" y="8475"/>
                    </a:lnTo>
                    <a:lnTo>
                      <a:pt x="7496" y="8609"/>
                    </a:lnTo>
                    <a:lnTo>
                      <a:pt x="7496" y="8720"/>
                    </a:lnTo>
                    <a:lnTo>
                      <a:pt x="7474" y="8787"/>
                    </a:lnTo>
                    <a:lnTo>
                      <a:pt x="7452" y="8876"/>
                    </a:lnTo>
                    <a:lnTo>
                      <a:pt x="7385" y="8943"/>
                    </a:lnTo>
                    <a:lnTo>
                      <a:pt x="7318" y="9009"/>
                    </a:lnTo>
                    <a:lnTo>
                      <a:pt x="7140" y="9143"/>
                    </a:lnTo>
                    <a:lnTo>
                      <a:pt x="7096" y="9187"/>
                    </a:lnTo>
                    <a:lnTo>
                      <a:pt x="7073" y="9209"/>
                    </a:lnTo>
                    <a:lnTo>
                      <a:pt x="7073" y="9254"/>
                    </a:lnTo>
                    <a:lnTo>
                      <a:pt x="7118" y="9321"/>
                    </a:lnTo>
                    <a:lnTo>
                      <a:pt x="7118" y="9365"/>
                    </a:lnTo>
                    <a:lnTo>
                      <a:pt x="7118" y="9410"/>
                    </a:lnTo>
                    <a:lnTo>
                      <a:pt x="7096" y="9454"/>
                    </a:lnTo>
                    <a:lnTo>
                      <a:pt x="7051" y="9476"/>
                    </a:lnTo>
                    <a:lnTo>
                      <a:pt x="6896" y="9499"/>
                    </a:lnTo>
                    <a:lnTo>
                      <a:pt x="6673" y="9476"/>
                    </a:lnTo>
                    <a:lnTo>
                      <a:pt x="6629" y="9432"/>
                    </a:lnTo>
                    <a:lnTo>
                      <a:pt x="6584" y="9432"/>
                    </a:lnTo>
                    <a:lnTo>
                      <a:pt x="6339" y="9543"/>
                    </a:lnTo>
                    <a:lnTo>
                      <a:pt x="6250" y="9565"/>
                    </a:lnTo>
                    <a:lnTo>
                      <a:pt x="6162" y="9565"/>
                    </a:lnTo>
                    <a:lnTo>
                      <a:pt x="6095" y="9543"/>
                    </a:lnTo>
                    <a:lnTo>
                      <a:pt x="6006" y="9499"/>
                    </a:lnTo>
                    <a:lnTo>
                      <a:pt x="5917" y="9410"/>
                    </a:lnTo>
                    <a:lnTo>
                      <a:pt x="5806" y="9298"/>
                    </a:lnTo>
                    <a:lnTo>
                      <a:pt x="5717" y="9143"/>
                    </a:lnTo>
                    <a:lnTo>
                      <a:pt x="5561" y="8876"/>
                    </a:lnTo>
                    <a:lnTo>
                      <a:pt x="5427" y="8587"/>
                    </a:lnTo>
                    <a:lnTo>
                      <a:pt x="5383" y="8475"/>
                    </a:lnTo>
                    <a:lnTo>
                      <a:pt x="5368" y="8431"/>
                    </a:lnTo>
                    <a:lnTo>
                      <a:pt x="5383" y="8409"/>
                    </a:lnTo>
                    <a:lnTo>
                      <a:pt x="5361" y="8364"/>
                    </a:lnTo>
                    <a:lnTo>
                      <a:pt x="5339" y="8342"/>
                    </a:lnTo>
                    <a:lnTo>
                      <a:pt x="5316" y="8320"/>
                    </a:lnTo>
                    <a:lnTo>
                      <a:pt x="5311" y="8320"/>
                    </a:lnTo>
                    <a:lnTo>
                      <a:pt x="5116" y="8164"/>
                    </a:lnTo>
                    <a:lnTo>
                      <a:pt x="4894" y="8031"/>
                    </a:lnTo>
                    <a:lnTo>
                      <a:pt x="4649" y="7897"/>
                    </a:lnTo>
                    <a:lnTo>
                      <a:pt x="4404" y="7786"/>
                    </a:lnTo>
                    <a:lnTo>
                      <a:pt x="3871" y="7586"/>
                    </a:lnTo>
                    <a:lnTo>
                      <a:pt x="3359" y="7430"/>
                    </a:lnTo>
                    <a:lnTo>
                      <a:pt x="2825" y="7252"/>
                    </a:lnTo>
                    <a:lnTo>
                      <a:pt x="2314" y="7052"/>
                    </a:lnTo>
                    <a:lnTo>
                      <a:pt x="2047" y="6941"/>
                    </a:lnTo>
                    <a:lnTo>
                      <a:pt x="1824" y="6807"/>
                    </a:lnTo>
                    <a:lnTo>
                      <a:pt x="1580" y="6651"/>
                    </a:lnTo>
                    <a:lnTo>
                      <a:pt x="1379" y="6474"/>
                    </a:lnTo>
                    <a:lnTo>
                      <a:pt x="1135" y="6229"/>
                    </a:lnTo>
                    <a:lnTo>
                      <a:pt x="912" y="5984"/>
                    </a:lnTo>
                    <a:lnTo>
                      <a:pt x="734" y="5717"/>
                    </a:lnTo>
                    <a:lnTo>
                      <a:pt x="579" y="5428"/>
                    </a:lnTo>
                    <a:lnTo>
                      <a:pt x="445" y="5117"/>
                    </a:lnTo>
                    <a:lnTo>
                      <a:pt x="334" y="4805"/>
                    </a:lnTo>
                    <a:lnTo>
                      <a:pt x="267" y="4494"/>
                    </a:lnTo>
                    <a:lnTo>
                      <a:pt x="223" y="4183"/>
                    </a:lnTo>
                    <a:lnTo>
                      <a:pt x="200" y="3849"/>
                    </a:lnTo>
                    <a:lnTo>
                      <a:pt x="200" y="3537"/>
                    </a:lnTo>
                    <a:lnTo>
                      <a:pt x="245" y="3204"/>
                    </a:lnTo>
                    <a:lnTo>
                      <a:pt x="312" y="2892"/>
                    </a:lnTo>
                    <a:lnTo>
                      <a:pt x="401" y="2581"/>
                    </a:lnTo>
                    <a:lnTo>
                      <a:pt x="534" y="2270"/>
                    </a:lnTo>
                    <a:lnTo>
                      <a:pt x="690" y="1980"/>
                    </a:lnTo>
                    <a:lnTo>
                      <a:pt x="868" y="1691"/>
                    </a:lnTo>
                    <a:lnTo>
                      <a:pt x="1090" y="1424"/>
                    </a:lnTo>
                    <a:lnTo>
                      <a:pt x="1313" y="1202"/>
                    </a:lnTo>
                    <a:lnTo>
                      <a:pt x="1557" y="1002"/>
                    </a:lnTo>
                    <a:lnTo>
                      <a:pt x="1824" y="802"/>
                    </a:lnTo>
                    <a:lnTo>
                      <a:pt x="2113" y="646"/>
                    </a:lnTo>
                    <a:lnTo>
                      <a:pt x="2402" y="512"/>
                    </a:lnTo>
                    <a:lnTo>
                      <a:pt x="2692" y="401"/>
                    </a:lnTo>
                    <a:lnTo>
                      <a:pt x="3003" y="312"/>
                    </a:lnTo>
                    <a:lnTo>
                      <a:pt x="3314" y="246"/>
                    </a:lnTo>
                    <a:lnTo>
                      <a:pt x="3648" y="201"/>
                    </a:lnTo>
                    <a:close/>
                    <a:moveTo>
                      <a:pt x="3715" y="1"/>
                    </a:moveTo>
                    <a:lnTo>
                      <a:pt x="3337" y="23"/>
                    </a:lnTo>
                    <a:lnTo>
                      <a:pt x="2959" y="112"/>
                    </a:lnTo>
                    <a:lnTo>
                      <a:pt x="2580" y="223"/>
                    </a:lnTo>
                    <a:lnTo>
                      <a:pt x="2225" y="379"/>
                    </a:lnTo>
                    <a:lnTo>
                      <a:pt x="1891" y="557"/>
                    </a:lnTo>
                    <a:lnTo>
                      <a:pt x="1557" y="779"/>
                    </a:lnTo>
                    <a:lnTo>
                      <a:pt x="1268" y="1024"/>
                    </a:lnTo>
                    <a:lnTo>
                      <a:pt x="1001" y="1291"/>
                    </a:lnTo>
                    <a:lnTo>
                      <a:pt x="757" y="1602"/>
                    </a:lnTo>
                    <a:lnTo>
                      <a:pt x="534" y="1914"/>
                    </a:lnTo>
                    <a:lnTo>
                      <a:pt x="356" y="2270"/>
                    </a:lnTo>
                    <a:lnTo>
                      <a:pt x="200" y="2626"/>
                    </a:lnTo>
                    <a:lnTo>
                      <a:pt x="89" y="2981"/>
                    </a:lnTo>
                    <a:lnTo>
                      <a:pt x="23" y="3382"/>
                    </a:lnTo>
                    <a:lnTo>
                      <a:pt x="0" y="3782"/>
                    </a:lnTo>
                    <a:lnTo>
                      <a:pt x="0" y="4005"/>
                    </a:lnTo>
                    <a:lnTo>
                      <a:pt x="0" y="4227"/>
                    </a:lnTo>
                    <a:lnTo>
                      <a:pt x="45" y="4427"/>
                    </a:lnTo>
                    <a:lnTo>
                      <a:pt x="89" y="4650"/>
                    </a:lnTo>
                    <a:lnTo>
                      <a:pt x="200" y="5094"/>
                    </a:lnTo>
                    <a:lnTo>
                      <a:pt x="378" y="5495"/>
                    </a:lnTo>
                    <a:lnTo>
                      <a:pt x="601" y="5873"/>
                    </a:lnTo>
                    <a:lnTo>
                      <a:pt x="868" y="6251"/>
                    </a:lnTo>
                    <a:lnTo>
                      <a:pt x="1023" y="6407"/>
                    </a:lnTo>
                    <a:lnTo>
                      <a:pt x="1179" y="6563"/>
                    </a:lnTo>
                    <a:lnTo>
                      <a:pt x="1335" y="6718"/>
                    </a:lnTo>
                    <a:lnTo>
                      <a:pt x="1513" y="6852"/>
                    </a:lnTo>
                    <a:lnTo>
                      <a:pt x="1735" y="6985"/>
                    </a:lnTo>
                    <a:lnTo>
                      <a:pt x="1958" y="7119"/>
                    </a:lnTo>
                    <a:lnTo>
                      <a:pt x="2180" y="7230"/>
                    </a:lnTo>
                    <a:lnTo>
                      <a:pt x="2402" y="7319"/>
                    </a:lnTo>
                    <a:lnTo>
                      <a:pt x="2892" y="7474"/>
                    </a:lnTo>
                    <a:lnTo>
                      <a:pt x="3381" y="7630"/>
                    </a:lnTo>
                    <a:lnTo>
                      <a:pt x="3871" y="7786"/>
                    </a:lnTo>
                    <a:lnTo>
                      <a:pt x="4338" y="7964"/>
                    </a:lnTo>
                    <a:lnTo>
                      <a:pt x="4560" y="8075"/>
                    </a:lnTo>
                    <a:lnTo>
                      <a:pt x="4782" y="8186"/>
                    </a:lnTo>
                    <a:lnTo>
                      <a:pt x="5005" y="8320"/>
                    </a:lnTo>
                    <a:lnTo>
                      <a:pt x="5183" y="8458"/>
                    </a:lnTo>
                    <a:lnTo>
                      <a:pt x="5183" y="8542"/>
                    </a:lnTo>
                    <a:lnTo>
                      <a:pt x="5205" y="8653"/>
                    </a:lnTo>
                    <a:lnTo>
                      <a:pt x="5294" y="8876"/>
                    </a:lnTo>
                    <a:lnTo>
                      <a:pt x="5405" y="9076"/>
                    </a:lnTo>
                    <a:lnTo>
                      <a:pt x="5516" y="9276"/>
                    </a:lnTo>
                    <a:lnTo>
                      <a:pt x="5605" y="9454"/>
                    </a:lnTo>
                    <a:lnTo>
                      <a:pt x="5717" y="9610"/>
                    </a:lnTo>
                    <a:lnTo>
                      <a:pt x="5783" y="9699"/>
                    </a:lnTo>
                    <a:lnTo>
                      <a:pt x="5850" y="9743"/>
                    </a:lnTo>
                    <a:lnTo>
                      <a:pt x="5939" y="9788"/>
                    </a:lnTo>
                    <a:lnTo>
                      <a:pt x="6028" y="9810"/>
                    </a:lnTo>
                    <a:lnTo>
                      <a:pt x="6073" y="9810"/>
                    </a:lnTo>
                    <a:lnTo>
                      <a:pt x="6139" y="9788"/>
                    </a:lnTo>
                    <a:lnTo>
                      <a:pt x="6250" y="9743"/>
                    </a:lnTo>
                    <a:lnTo>
                      <a:pt x="6362" y="9699"/>
                    </a:lnTo>
                    <a:lnTo>
                      <a:pt x="6428" y="9677"/>
                    </a:lnTo>
                    <a:lnTo>
                      <a:pt x="6473" y="9677"/>
                    </a:lnTo>
                    <a:lnTo>
                      <a:pt x="6562" y="9699"/>
                    </a:lnTo>
                    <a:lnTo>
                      <a:pt x="6562" y="9721"/>
                    </a:lnTo>
                    <a:lnTo>
                      <a:pt x="6651" y="9788"/>
                    </a:lnTo>
                    <a:lnTo>
                      <a:pt x="6807" y="9854"/>
                    </a:lnTo>
                    <a:lnTo>
                      <a:pt x="6873" y="9877"/>
                    </a:lnTo>
                    <a:lnTo>
                      <a:pt x="6984" y="9877"/>
                    </a:lnTo>
                    <a:lnTo>
                      <a:pt x="7051" y="9854"/>
                    </a:lnTo>
                    <a:lnTo>
                      <a:pt x="7140" y="9810"/>
                    </a:lnTo>
                    <a:lnTo>
                      <a:pt x="7207" y="9765"/>
                    </a:lnTo>
                    <a:lnTo>
                      <a:pt x="7274" y="9699"/>
                    </a:lnTo>
                    <a:lnTo>
                      <a:pt x="7296" y="9654"/>
                    </a:lnTo>
                    <a:lnTo>
                      <a:pt x="7318" y="9610"/>
                    </a:lnTo>
                    <a:lnTo>
                      <a:pt x="7318" y="9499"/>
                    </a:lnTo>
                    <a:lnTo>
                      <a:pt x="7296" y="9410"/>
                    </a:lnTo>
                    <a:lnTo>
                      <a:pt x="7318" y="9321"/>
                    </a:lnTo>
                    <a:lnTo>
                      <a:pt x="7385" y="9187"/>
                    </a:lnTo>
                    <a:lnTo>
                      <a:pt x="7452" y="9098"/>
                    </a:lnTo>
                    <a:lnTo>
                      <a:pt x="7652" y="8943"/>
                    </a:lnTo>
                    <a:lnTo>
                      <a:pt x="7741" y="8854"/>
                    </a:lnTo>
                    <a:lnTo>
                      <a:pt x="7785" y="8765"/>
                    </a:lnTo>
                    <a:lnTo>
                      <a:pt x="7807" y="8653"/>
                    </a:lnTo>
                    <a:lnTo>
                      <a:pt x="7763" y="8498"/>
                    </a:lnTo>
                    <a:lnTo>
                      <a:pt x="7696" y="8364"/>
                    </a:lnTo>
                    <a:lnTo>
                      <a:pt x="7607" y="8253"/>
                    </a:lnTo>
                    <a:lnTo>
                      <a:pt x="7474" y="7942"/>
                    </a:lnTo>
                    <a:lnTo>
                      <a:pt x="7318" y="7675"/>
                    </a:lnTo>
                    <a:lnTo>
                      <a:pt x="7229" y="7541"/>
                    </a:lnTo>
                    <a:lnTo>
                      <a:pt x="7140" y="7452"/>
                    </a:lnTo>
                    <a:lnTo>
                      <a:pt x="7073" y="7319"/>
                    </a:lnTo>
                    <a:lnTo>
                      <a:pt x="7029" y="7163"/>
                    </a:lnTo>
                    <a:lnTo>
                      <a:pt x="7029" y="7007"/>
                    </a:lnTo>
                    <a:lnTo>
                      <a:pt x="7051" y="6852"/>
                    </a:lnTo>
                    <a:lnTo>
                      <a:pt x="7096" y="6518"/>
                    </a:lnTo>
                    <a:lnTo>
                      <a:pt x="7185" y="5984"/>
                    </a:lnTo>
                    <a:lnTo>
                      <a:pt x="7318" y="5473"/>
                    </a:lnTo>
                    <a:lnTo>
                      <a:pt x="7429" y="4961"/>
                    </a:lnTo>
                    <a:lnTo>
                      <a:pt x="7563" y="4449"/>
                    </a:lnTo>
                    <a:lnTo>
                      <a:pt x="7607" y="4027"/>
                    </a:lnTo>
                    <a:lnTo>
                      <a:pt x="7630" y="3626"/>
                    </a:lnTo>
                    <a:lnTo>
                      <a:pt x="7585" y="3226"/>
                    </a:lnTo>
                    <a:lnTo>
                      <a:pt x="7518" y="2848"/>
                    </a:lnTo>
                    <a:lnTo>
                      <a:pt x="7407" y="2470"/>
                    </a:lnTo>
                    <a:lnTo>
                      <a:pt x="7251" y="2114"/>
                    </a:lnTo>
                    <a:lnTo>
                      <a:pt x="7051" y="1780"/>
                    </a:lnTo>
                    <a:lnTo>
                      <a:pt x="6829" y="1447"/>
                    </a:lnTo>
                    <a:lnTo>
                      <a:pt x="6584" y="1158"/>
                    </a:lnTo>
                    <a:lnTo>
                      <a:pt x="6295" y="891"/>
                    </a:lnTo>
                    <a:lnTo>
                      <a:pt x="5984" y="668"/>
                    </a:lnTo>
                    <a:lnTo>
                      <a:pt x="5650" y="446"/>
                    </a:lnTo>
                    <a:lnTo>
                      <a:pt x="5294" y="290"/>
                    </a:lnTo>
                    <a:lnTo>
                      <a:pt x="4916" y="157"/>
                    </a:lnTo>
                    <a:lnTo>
                      <a:pt x="4538" y="45"/>
                    </a:lnTo>
                    <a:lnTo>
                      <a:pt x="411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FF0000"/>
                  </a:solidFill>
                </a:endParaRPr>
              </a:p>
            </p:txBody>
          </p:sp>
          <p:sp>
            <p:nvSpPr>
              <p:cNvPr id="44" name="Google Shape;2120;p75"/>
              <p:cNvSpPr/>
              <p:nvPr/>
            </p:nvSpPr>
            <p:spPr>
              <a:xfrm rot="2192941">
                <a:off x="6158026" y="2314319"/>
                <a:ext cx="459122" cy="548641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4094" extrusionOk="0">
                    <a:moveTo>
                      <a:pt x="1646" y="646"/>
                    </a:moveTo>
                    <a:lnTo>
                      <a:pt x="1713" y="668"/>
                    </a:lnTo>
                    <a:lnTo>
                      <a:pt x="1802" y="713"/>
                    </a:lnTo>
                    <a:lnTo>
                      <a:pt x="2069" y="868"/>
                    </a:lnTo>
                    <a:lnTo>
                      <a:pt x="2024" y="1002"/>
                    </a:lnTo>
                    <a:lnTo>
                      <a:pt x="1957" y="1135"/>
                    </a:lnTo>
                    <a:lnTo>
                      <a:pt x="1868" y="1269"/>
                    </a:lnTo>
                    <a:lnTo>
                      <a:pt x="1846" y="1297"/>
                    </a:lnTo>
                    <a:lnTo>
                      <a:pt x="1846" y="1297"/>
                    </a:lnTo>
                    <a:lnTo>
                      <a:pt x="1824" y="1269"/>
                    </a:lnTo>
                    <a:lnTo>
                      <a:pt x="1735" y="1113"/>
                    </a:lnTo>
                    <a:lnTo>
                      <a:pt x="1646" y="980"/>
                    </a:lnTo>
                    <a:lnTo>
                      <a:pt x="1624" y="824"/>
                    </a:lnTo>
                    <a:lnTo>
                      <a:pt x="1579" y="757"/>
                    </a:lnTo>
                    <a:lnTo>
                      <a:pt x="1579" y="690"/>
                    </a:lnTo>
                    <a:lnTo>
                      <a:pt x="1602" y="668"/>
                    </a:lnTo>
                    <a:lnTo>
                      <a:pt x="1646" y="646"/>
                    </a:lnTo>
                    <a:close/>
                    <a:moveTo>
                      <a:pt x="423" y="1425"/>
                    </a:moveTo>
                    <a:lnTo>
                      <a:pt x="445" y="1447"/>
                    </a:lnTo>
                    <a:lnTo>
                      <a:pt x="489" y="1469"/>
                    </a:lnTo>
                    <a:lnTo>
                      <a:pt x="534" y="1513"/>
                    </a:lnTo>
                    <a:lnTo>
                      <a:pt x="601" y="1536"/>
                    </a:lnTo>
                    <a:lnTo>
                      <a:pt x="667" y="1602"/>
                    </a:lnTo>
                    <a:lnTo>
                      <a:pt x="779" y="1736"/>
                    </a:lnTo>
                    <a:lnTo>
                      <a:pt x="887" y="1898"/>
                    </a:lnTo>
                    <a:lnTo>
                      <a:pt x="887" y="1898"/>
                    </a:lnTo>
                    <a:lnTo>
                      <a:pt x="823" y="1914"/>
                    </a:lnTo>
                    <a:lnTo>
                      <a:pt x="712" y="1914"/>
                    </a:lnTo>
                    <a:lnTo>
                      <a:pt x="601" y="1892"/>
                    </a:lnTo>
                    <a:lnTo>
                      <a:pt x="512" y="1869"/>
                    </a:lnTo>
                    <a:lnTo>
                      <a:pt x="423" y="1825"/>
                    </a:lnTo>
                    <a:lnTo>
                      <a:pt x="334" y="1758"/>
                    </a:lnTo>
                    <a:lnTo>
                      <a:pt x="245" y="1691"/>
                    </a:lnTo>
                    <a:lnTo>
                      <a:pt x="311" y="1536"/>
                    </a:lnTo>
                    <a:lnTo>
                      <a:pt x="334" y="1491"/>
                    </a:lnTo>
                    <a:lnTo>
                      <a:pt x="378" y="1447"/>
                    </a:lnTo>
                    <a:lnTo>
                      <a:pt x="423" y="1425"/>
                    </a:lnTo>
                    <a:close/>
                    <a:moveTo>
                      <a:pt x="1868" y="1"/>
                    </a:moveTo>
                    <a:lnTo>
                      <a:pt x="1757" y="23"/>
                    </a:lnTo>
                    <a:lnTo>
                      <a:pt x="1646" y="68"/>
                    </a:lnTo>
                    <a:lnTo>
                      <a:pt x="1557" y="112"/>
                    </a:lnTo>
                    <a:lnTo>
                      <a:pt x="1468" y="179"/>
                    </a:lnTo>
                    <a:lnTo>
                      <a:pt x="1424" y="268"/>
                    </a:lnTo>
                    <a:lnTo>
                      <a:pt x="1379" y="357"/>
                    </a:lnTo>
                    <a:lnTo>
                      <a:pt x="1357" y="446"/>
                    </a:lnTo>
                    <a:lnTo>
                      <a:pt x="1357" y="557"/>
                    </a:lnTo>
                    <a:lnTo>
                      <a:pt x="1379" y="757"/>
                    </a:lnTo>
                    <a:lnTo>
                      <a:pt x="1468" y="980"/>
                    </a:lnTo>
                    <a:lnTo>
                      <a:pt x="1557" y="1202"/>
                    </a:lnTo>
                    <a:lnTo>
                      <a:pt x="1668" y="1380"/>
                    </a:lnTo>
                    <a:lnTo>
                      <a:pt x="1713" y="1447"/>
                    </a:lnTo>
                    <a:lnTo>
                      <a:pt x="1624" y="1536"/>
                    </a:lnTo>
                    <a:lnTo>
                      <a:pt x="1446" y="1669"/>
                    </a:lnTo>
                    <a:lnTo>
                      <a:pt x="1357" y="1736"/>
                    </a:lnTo>
                    <a:lnTo>
                      <a:pt x="1246" y="1780"/>
                    </a:lnTo>
                    <a:lnTo>
                      <a:pt x="1045" y="1780"/>
                    </a:lnTo>
                    <a:lnTo>
                      <a:pt x="957" y="1647"/>
                    </a:lnTo>
                    <a:lnTo>
                      <a:pt x="868" y="1536"/>
                    </a:lnTo>
                    <a:lnTo>
                      <a:pt x="734" y="1402"/>
                    </a:lnTo>
                    <a:lnTo>
                      <a:pt x="601" y="1291"/>
                    </a:lnTo>
                    <a:lnTo>
                      <a:pt x="423" y="1180"/>
                    </a:lnTo>
                    <a:lnTo>
                      <a:pt x="334" y="1158"/>
                    </a:lnTo>
                    <a:lnTo>
                      <a:pt x="156" y="1158"/>
                    </a:lnTo>
                    <a:lnTo>
                      <a:pt x="89" y="1202"/>
                    </a:lnTo>
                    <a:lnTo>
                      <a:pt x="45" y="1269"/>
                    </a:lnTo>
                    <a:lnTo>
                      <a:pt x="0" y="1336"/>
                    </a:lnTo>
                    <a:lnTo>
                      <a:pt x="0" y="1402"/>
                    </a:lnTo>
                    <a:lnTo>
                      <a:pt x="0" y="1491"/>
                    </a:lnTo>
                    <a:lnTo>
                      <a:pt x="22" y="1669"/>
                    </a:lnTo>
                    <a:lnTo>
                      <a:pt x="89" y="1803"/>
                    </a:lnTo>
                    <a:lnTo>
                      <a:pt x="156" y="1892"/>
                    </a:lnTo>
                    <a:lnTo>
                      <a:pt x="267" y="1981"/>
                    </a:lnTo>
                    <a:lnTo>
                      <a:pt x="378" y="2047"/>
                    </a:lnTo>
                    <a:lnTo>
                      <a:pt x="534" y="2092"/>
                    </a:lnTo>
                    <a:lnTo>
                      <a:pt x="801" y="2092"/>
                    </a:lnTo>
                    <a:lnTo>
                      <a:pt x="957" y="2070"/>
                    </a:lnTo>
                    <a:lnTo>
                      <a:pt x="979" y="2047"/>
                    </a:lnTo>
                    <a:lnTo>
                      <a:pt x="1045" y="2092"/>
                    </a:lnTo>
                    <a:lnTo>
                      <a:pt x="1090" y="2181"/>
                    </a:lnTo>
                    <a:lnTo>
                      <a:pt x="1223" y="2425"/>
                    </a:lnTo>
                    <a:lnTo>
                      <a:pt x="1401" y="2848"/>
                    </a:lnTo>
                    <a:lnTo>
                      <a:pt x="1602" y="3337"/>
                    </a:lnTo>
                    <a:lnTo>
                      <a:pt x="1691" y="3515"/>
                    </a:lnTo>
                    <a:lnTo>
                      <a:pt x="1757" y="3671"/>
                    </a:lnTo>
                    <a:lnTo>
                      <a:pt x="1779" y="3760"/>
                    </a:lnTo>
                    <a:lnTo>
                      <a:pt x="1757" y="3827"/>
                    </a:lnTo>
                    <a:lnTo>
                      <a:pt x="1713" y="3871"/>
                    </a:lnTo>
                    <a:lnTo>
                      <a:pt x="1602" y="3916"/>
                    </a:lnTo>
                    <a:lnTo>
                      <a:pt x="1579" y="3938"/>
                    </a:lnTo>
                    <a:lnTo>
                      <a:pt x="1557" y="3960"/>
                    </a:lnTo>
                    <a:lnTo>
                      <a:pt x="1535" y="4027"/>
                    </a:lnTo>
                    <a:lnTo>
                      <a:pt x="1557" y="4071"/>
                    </a:lnTo>
                    <a:lnTo>
                      <a:pt x="1579" y="4094"/>
                    </a:lnTo>
                    <a:lnTo>
                      <a:pt x="1646" y="4094"/>
                    </a:lnTo>
                    <a:lnTo>
                      <a:pt x="1935" y="4027"/>
                    </a:lnTo>
                    <a:lnTo>
                      <a:pt x="2002" y="3982"/>
                    </a:lnTo>
                    <a:lnTo>
                      <a:pt x="2024" y="3938"/>
                    </a:lnTo>
                    <a:lnTo>
                      <a:pt x="2024" y="3893"/>
                    </a:lnTo>
                    <a:lnTo>
                      <a:pt x="1824" y="3382"/>
                    </a:lnTo>
                    <a:lnTo>
                      <a:pt x="1624" y="2870"/>
                    </a:lnTo>
                    <a:lnTo>
                      <a:pt x="1379" y="2381"/>
                    </a:lnTo>
                    <a:lnTo>
                      <a:pt x="1183" y="1989"/>
                    </a:lnTo>
                    <a:lnTo>
                      <a:pt x="1183" y="1989"/>
                    </a:lnTo>
                    <a:lnTo>
                      <a:pt x="1290" y="1936"/>
                    </a:lnTo>
                    <a:lnTo>
                      <a:pt x="1513" y="1825"/>
                    </a:lnTo>
                    <a:lnTo>
                      <a:pt x="1713" y="1691"/>
                    </a:lnTo>
                    <a:lnTo>
                      <a:pt x="1811" y="1593"/>
                    </a:lnTo>
                    <a:lnTo>
                      <a:pt x="3003" y="3337"/>
                    </a:lnTo>
                    <a:lnTo>
                      <a:pt x="3047" y="3360"/>
                    </a:lnTo>
                    <a:lnTo>
                      <a:pt x="3114" y="3360"/>
                    </a:lnTo>
                    <a:lnTo>
                      <a:pt x="3159" y="3337"/>
                    </a:lnTo>
                    <a:lnTo>
                      <a:pt x="3381" y="3137"/>
                    </a:lnTo>
                    <a:lnTo>
                      <a:pt x="3403" y="3093"/>
                    </a:lnTo>
                    <a:lnTo>
                      <a:pt x="3425" y="3070"/>
                    </a:lnTo>
                    <a:lnTo>
                      <a:pt x="3403" y="3026"/>
                    </a:lnTo>
                    <a:lnTo>
                      <a:pt x="3403" y="3004"/>
                    </a:lnTo>
                    <a:lnTo>
                      <a:pt x="3336" y="2982"/>
                    </a:lnTo>
                    <a:lnTo>
                      <a:pt x="3292" y="2982"/>
                    </a:lnTo>
                    <a:lnTo>
                      <a:pt x="3270" y="3004"/>
                    </a:lnTo>
                    <a:lnTo>
                      <a:pt x="3115" y="3130"/>
                    </a:lnTo>
                    <a:lnTo>
                      <a:pt x="3115" y="3130"/>
                    </a:lnTo>
                    <a:lnTo>
                      <a:pt x="2469" y="2181"/>
                    </a:lnTo>
                    <a:lnTo>
                      <a:pt x="2224" y="1869"/>
                    </a:lnTo>
                    <a:lnTo>
                      <a:pt x="2113" y="1714"/>
                    </a:lnTo>
                    <a:lnTo>
                      <a:pt x="2024" y="1558"/>
                    </a:lnTo>
                    <a:lnTo>
                      <a:pt x="1980" y="1491"/>
                    </a:lnTo>
                    <a:lnTo>
                      <a:pt x="1935" y="1447"/>
                    </a:lnTo>
                    <a:lnTo>
                      <a:pt x="1935" y="1402"/>
                    </a:lnTo>
                    <a:lnTo>
                      <a:pt x="1980" y="1380"/>
                    </a:lnTo>
                    <a:lnTo>
                      <a:pt x="2069" y="1269"/>
                    </a:lnTo>
                    <a:lnTo>
                      <a:pt x="2180" y="1069"/>
                    </a:lnTo>
                    <a:lnTo>
                      <a:pt x="2247" y="913"/>
                    </a:lnTo>
                    <a:lnTo>
                      <a:pt x="2269" y="713"/>
                    </a:lnTo>
                    <a:lnTo>
                      <a:pt x="2247" y="513"/>
                    </a:lnTo>
                    <a:lnTo>
                      <a:pt x="2224" y="312"/>
                    </a:lnTo>
                    <a:lnTo>
                      <a:pt x="2180" y="246"/>
                    </a:lnTo>
                    <a:lnTo>
                      <a:pt x="2135" y="157"/>
                    </a:lnTo>
                    <a:lnTo>
                      <a:pt x="2091" y="90"/>
                    </a:lnTo>
                    <a:lnTo>
                      <a:pt x="2024" y="45"/>
                    </a:lnTo>
                    <a:lnTo>
                      <a:pt x="1957" y="23"/>
                    </a:lnTo>
                    <a:lnTo>
                      <a:pt x="18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FF0000"/>
                  </a:solidFill>
                </a:endParaRPr>
              </a:p>
            </p:txBody>
          </p:sp>
          <p:sp>
            <p:nvSpPr>
              <p:cNvPr id="45" name="Google Shape;2121;p75"/>
              <p:cNvSpPr/>
              <p:nvPr/>
            </p:nvSpPr>
            <p:spPr>
              <a:xfrm rot="2192941">
                <a:off x="7448105" y="2042316"/>
                <a:ext cx="68748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490" extrusionOk="0">
                    <a:moveTo>
                      <a:pt x="379" y="0"/>
                    </a:moveTo>
                    <a:lnTo>
                      <a:pt x="356" y="22"/>
                    </a:lnTo>
                    <a:lnTo>
                      <a:pt x="201" y="178"/>
                    </a:lnTo>
                    <a:lnTo>
                      <a:pt x="23" y="312"/>
                    </a:lnTo>
                    <a:lnTo>
                      <a:pt x="1" y="356"/>
                    </a:lnTo>
                    <a:lnTo>
                      <a:pt x="1" y="401"/>
                    </a:lnTo>
                    <a:lnTo>
                      <a:pt x="23" y="445"/>
                    </a:lnTo>
                    <a:lnTo>
                      <a:pt x="90" y="490"/>
                    </a:lnTo>
                    <a:lnTo>
                      <a:pt x="134" y="467"/>
                    </a:lnTo>
                    <a:lnTo>
                      <a:pt x="156" y="445"/>
                    </a:lnTo>
                    <a:lnTo>
                      <a:pt x="312" y="312"/>
                    </a:lnTo>
                    <a:lnTo>
                      <a:pt x="468" y="156"/>
                    </a:lnTo>
                    <a:lnTo>
                      <a:pt x="490" y="111"/>
                    </a:lnTo>
                    <a:lnTo>
                      <a:pt x="512" y="67"/>
                    </a:lnTo>
                    <a:lnTo>
                      <a:pt x="468" y="22"/>
                    </a:lnTo>
                    <a:lnTo>
                      <a:pt x="4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FF0000"/>
                  </a:solidFill>
                </a:endParaRPr>
              </a:p>
            </p:txBody>
          </p:sp>
          <p:sp>
            <p:nvSpPr>
              <p:cNvPr id="46" name="Google Shape;2122;p75"/>
              <p:cNvSpPr/>
              <p:nvPr/>
            </p:nvSpPr>
            <p:spPr>
              <a:xfrm rot="2192941">
                <a:off x="7315888" y="2043486"/>
                <a:ext cx="92468" cy="77726"/>
              </a:xfrm>
              <a:custGeom>
                <a:avLst/>
                <a:gdLst/>
                <a:ahLst/>
                <a:cxnLst/>
                <a:rect l="l" t="t" r="r" b="b"/>
                <a:pathLst>
                  <a:path w="690" h="580" extrusionOk="0">
                    <a:moveTo>
                      <a:pt x="601" y="1"/>
                    </a:moveTo>
                    <a:lnTo>
                      <a:pt x="556" y="23"/>
                    </a:lnTo>
                    <a:lnTo>
                      <a:pt x="45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0" y="535"/>
                    </a:lnTo>
                    <a:lnTo>
                      <a:pt x="22" y="579"/>
                    </a:lnTo>
                    <a:lnTo>
                      <a:pt x="89" y="579"/>
                    </a:lnTo>
                    <a:lnTo>
                      <a:pt x="134" y="557"/>
                    </a:lnTo>
                    <a:lnTo>
                      <a:pt x="645" y="179"/>
                    </a:lnTo>
                    <a:lnTo>
                      <a:pt x="667" y="157"/>
                    </a:lnTo>
                    <a:lnTo>
                      <a:pt x="690" y="112"/>
                    </a:lnTo>
                    <a:lnTo>
                      <a:pt x="667" y="45"/>
                    </a:lnTo>
                    <a:lnTo>
                      <a:pt x="645" y="23"/>
                    </a:lnTo>
                    <a:lnTo>
                      <a:pt x="62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FF0000"/>
                  </a:solidFill>
                </a:endParaRPr>
              </a:p>
            </p:txBody>
          </p:sp>
          <p:sp>
            <p:nvSpPr>
              <p:cNvPr id="47" name="Google Shape;2123;p75"/>
              <p:cNvSpPr/>
              <p:nvPr/>
            </p:nvSpPr>
            <p:spPr>
              <a:xfrm rot="2192941">
                <a:off x="6992895" y="2627234"/>
                <a:ext cx="92468" cy="41811"/>
              </a:xfrm>
              <a:custGeom>
                <a:avLst/>
                <a:gdLst/>
                <a:ahLst/>
                <a:cxnLst/>
                <a:rect l="l" t="t" r="r" b="b"/>
                <a:pathLst>
                  <a:path w="690" h="312" extrusionOk="0">
                    <a:moveTo>
                      <a:pt x="45" y="0"/>
                    </a:moveTo>
                    <a:lnTo>
                      <a:pt x="0" y="67"/>
                    </a:lnTo>
                    <a:lnTo>
                      <a:pt x="0" y="134"/>
                    </a:lnTo>
                    <a:lnTo>
                      <a:pt x="23" y="156"/>
                    </a:lnTo>
                    <a:lnTo>
                      <a:pt x="45" y="178"/>
                    </a:lnTo>
                    <a:lnTo>
                      <a:pt x="556" y="312"/>
                    </a:lnTo>
                    <a:lnTo>
                      <a:pt x="645" y="312"/>
                    </a:lnTo>
                    <a:lnTo>
                      <a:pt x="690" y="245"/>
                    </a:lnTo>
                    <a:lnTo>
                      <a:pt x="690" y="178"/>
                    </a:lnTo>
                    <a:lnTo>
                      <a:pt x="668" y="156"/>
                    </a:lnTo>
                    <a:lnTo>
                      <a:pt x="623" y="134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FF0000"/>
                  </a:solidFill>
                </a:endParaRPr>
              </a:p>
            </p:txBody>
          </p:sp>
          <p:sp>
            <p:nvSpPr>
              <p:cNvPr id="48" name="Google Shape;2124;p75"/>
              <p:cNvSpPr/>
              <p:nvPr/>
            </p:nvSpPr>
            <p:spPr>
              <a:xfrm rot="2192941">
                <a:off x="7101740" y="2749180"/>
                <a:ext cx="53872" cy="4194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313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45" y="201"/>
                    </a:lnTo>
                    <a:lnTo>
                      <a:pt x="156" y="245"/>
                    </a:lnTo>
                    <a:lnTo>
                      <a:pt x="268" y="290"/>
                    </a:lnTo>
                    <a:lnTo>
                      <a:pt x="290" y="312"/>
                    </a:lnTo>
                    <a:lnTo>
                      <a:pt x="334" y="312"/>
                    </a:lnTo>
                    <a:lnTo>
                      <a:pt x="379" y="245"/>
                    </a:lnTo>
                    <a:lnTo>
                      <a:pt x="401" y="179"/>
                    </a:lnTo>
                    <a:lnTo>
                      <a:pt x="401" y="156"/>
                    </a:lnTo>
                    <a:lnTo>
                      <a:pt x="357" y="134"/>
                    </a:lnTo>
                    <a:lnTo>
                      <a:pt x="245" y="68"/>
                    </a:lnTo>
                    <a:lnTo>
                      <a:pt x="112" y="23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FF0000"/>
                  </a:solidFill>
                </a:endParaRPr>
              </a:p>
            </p:txBody>
          </p:sp>
          <p:sp>
            <p:nvSpPr>
              <p:cNvPr id="49" name="Google Shape;2125;p75"/>
              <p:cNvSpPr/>
              <p:nvPr/>
            </p:nvSpPr>
            <p:spPr>
              <a:xfrm rot="2192941">
                <a:off x="6666108" y="2783249"/>
                <a:ext cx="38863" cy="32967"/>
              </a:xfrm>
              <a:custGeom>
                <a:avLst/>
                <a:gdLst/>
                <a:ahLst/>
                <a:cxnLst/>
                <a:rect l="l" t="t" r="r" b="b"/>
                <a:pathLst>
                  <a:path w="290" h="246" extrusionOk="0">
                    <a:moveTo>
                      <a:pt x="157" y="1"/>
                    </a:moveTo>
                    <a:lnTo>
                      <a:pt x="45" y="90"/>
                    </a:lnTo>
                    <a:lnTo>
                      <a:pt x="23" y="112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23" y="223"/>
                    </a:lnTo>
                    <a:lnTo>
                      <a:pt x="90" y="245"/>
                    </a:lnTo>
                    <a:lnTo>
                      <a:pt x="134" y="245"/>
                    </a:lnTo>
                    <a:lnTo>
                      <a:pt x="179" y="223"/>
                    </a:lnTo>
                    <a:lnTo>
                      <a:pt x="245" y="156"/>
                    </a:lnTo>
                    <a:lnTo>
                      <a:pt x="290" y="134"/>
                    </a:lnTo>
                    <a:lnTo>
                      <a:pt x="290" y="112"/>
                    </a:lnTo>
                    <a:lnTo>
                      <a:pt x="290" y="45"/>
                    </a:lnTo>
                    <a:lnTo>
                      <a:pt x="24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FF0000"/>
                  </a:solidFill>
                </a:endParaRPr>
              </a:p>
            </p:txBody>
          </p:sp>
          <p:sp>
            <p:nvSpPr>
              <p:cNvPr id="50" name="Google Shape;2126;p75"/>
              <p:cNvSpPr/>
              <p:nvPr/>
            </p:nvSpPr>
            <p:spPr>
              <a:xfrm rot="2192941">
                <a:off x="6162816" y="2869123"/>
                <a:ext cx="140176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757" extrusionOk="0">
                    <a:moveTo>
                      <a:pt x="957" y="0"/>
                    </a:moveTo>
                    <a:lnTo>
                      <a:pt x="912" y="22"/>
                    </a:lnTo>
                    <a:lnTo>
                      <a:pt x="490" y="312"/>
                    </a:lnTo>
                    <a:lnTo>
                      <a:pt x="45" y="578"/>
                    </a:lnTo>
                    <a:lnTo>
                      <a:pt x="22" y="601"/>
                    </a:lnTo>
                    <a:lnTo>
                      <a:pt x="0" y="623"/>
                    </a:lnTo>
                    <a:lnTo>
                      <a:pt x="22" y="690"/>
                    </a:lnTo>
                    <a:lnTo>
                      <a:pt x="22" y="734"/>
                    </a:lnTo>
                    <a:lnTo>
                      <a:pt x="67" y="734"/>
                    </a:lnTo>
                    <a:lnTo>
                      <a:pt x="89" y="756"/>
                    </a:lnTo>
                    <a:lnTo>
                      <a:pt x="134" y="734"/>
                    </a:lnTo>
                    <a:lnTo>
                      <a:pt x="579" y="467"/>
                    </a:lnTo>
                    <a:lnTo>
                      <a:pt x="1001" y="178"/>
                    </a:lnTo>
                    <a:lnTo>
                      <a:pt x="1023" y="156"/>
                    </a:lnTo>
                    <a:lnTo>
                      <a:pt x="1046" y="134"/>
                    </a:lnTo>
                    <a:lnTo>
                      <a:pt x="1023" y="45"/>
                    </a:lnTo>
                    <a:lnTo>
                      <a:pt x="1001" y="22"/>
                    </a:lnTo>
                    <a:lnTo>
                      <a:pt x="979" y="22"/>
                    </a:lnTo>
                    <a:lnTo>
                      <a:pt x="957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FF0000"/>
                  </a:solidFill>
                </a:endParaRPr>
              </a:p>
            </p:txBody>
          </p:sp>
          <p:sp>
            <p:nvSpPr>
              <p:cNvPr id="51" name="Google Shape;2127;p75"/>
              <p:cNvSpPr/>
              <p:nvPr/>
            </p:nvSpPr>
            <p:spPr>
              <a:xfrm rot="2192941">
                <a:off x="6735329" y="2781074"/>
                <a:ext cx="59769" cy="47842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57" extrusionOk="0">
                    <a:moveTo>
                      <a:pt x="356" y="0"/>
                    </a:moveTo>
                    <a:lnTo>
                      <a:pt x="312" y="23"/>
                    </a:lnTo>
                    <a:lnTo>
                      <a:pt x="45" y="178"/>
                    </a:lnTo>
                    <a:lnTo>
                      <a:pt x="23" y="223"/>
                    </a:lnTo>
                    <a:lnTo>
                      <a:pt x="0" y="245"/>
                    </a:lnTo>
                    <a:lnTo>
                      <a:pt x="0" y="312"/>
                    </a:lnTo>
                    <a:lnTo>
                      <a:pt x="23" y="334"/>
                    </a:lnTo>
                    <a:lnTo>
                      <a:pt x="67" y="356"/>
                    </a:lnTo>
                    <a:lnTo>
                      <a:pt x="134" y="356"/>
                    </a:lnTo>
                    <a:lnTo>
                      <a:pt x="401" y="178"/>
                    </a:lnTo>
                    <a:lnTo>
                      <a:pt x="423" y="156"/>
                    </a:lnTo>
                    <a:lnTo>
                      <a:pt x="445" y="112"/>
                    </a:lnTo>
                    <a:lnTo>
                      <a:pt x="445" y="45"/>
                    </a:lnTo>
                    <a:lnTo>
                      <a:pt x="423" y="23"/>
                    </a:lnTo>
                    <a:lnTo>
                      <a:pt x="401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FF0000"/>
                  </a:solidFill>
                </a:endParaRPr>
              </a:p>
            </p:txBody>
          </p:sp>
          <p:sp>
            <p:nvSpPr>
              <p:cNvPr id="52" name="Google Shape;2128;p75"/>
              <p:cNvSpPr/>
              <p:nvPr/>
            </p:nvSpPr>
            <p:spPr>
              <a:xfrm rot="2192941">
                <a:off x="6711424" y="1232078"/>
                <a:ext cx="41945" cy="50790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79" extrusionOk="0">
                    <a:moveTo>
                      <a:pt x="90" y="1"/>
                    </a:moveTo>
                    <a:lnTo>
                      <a:pt x="23" y="45"/>
                    </a:lnTo>
                    <a:lnTo>
                      <a:pt x="1" y="112"/>
                    </a:lnTo>
                    <a:lnTo>
                      <a:pt x="1" y="156"/>
                    </a:lnTo>
                    <a:lnTo>
                      <a:pt x="1" y="179"/>
                    </a:lnTo>
                    <a:lnTo>
                      <a:pt x="134" y="334"/>
                    </a:lnTo>
                    <a:lnTo>
                      <a:pt x="157" y="357"/>
                    </a:lnTo>
                    <a:lnTo>
                      <a:pt x="201" y="379"/>
                    </a:lnTo>
                    <a:lnTo>
                      <a:pt x="268" y="357"/>
                    </a:lnTo>
                    <a:lnTo>
                      <a:pt x="312" y="290"/>
                    </a:lnTo>
                    <a:lnTo>
                      <a:pt x="312" y="268"/>
                    </a:lnTo>
                    <a:lnTo>
                      <a:pt x="290" y="223"/>
                    </a:lnTo>
                    <a:lnTo>
                      <a:pt x="157" y="45"/>
                    </a:lnTo>
                    <a:lnTo>
                      <a:pt x="112" y="23"/>
                    </a:lnTo>
                    <a:lnTo>
                      <a:pt x="90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FF0000"/>
                  </a:solidFill>
                </a:endParaRPr>
              </a:p>
            </p:txBody>
          </p:sp>
          <p:sp>
            <p:nvSpPr>
              <p:cNvPr id="53" name="Google Shape;2129;p75"/>
              <p:cNvSpPr/>
              <p:nvPr/>
            </p:nvSpPr>
            <p:spPr>
              <a:xfrm rot="2192941">
                <a:off x="6037870" y="1623620"/>
                <a:ext cx="50790" cy="27070"/>
              </a:xfrm>
              <a:custGeom>
                <a:avLst/>
                <a:gdLst/>
                <a:ahLst/>
                <a:cxnLst/>
                <a:rect l="l" t="t" r="r" b="b"/>
                <a:pathLst>
                  <a:path w="379" h="202" extrusionOk="0">
                    <a:moveTo>
                      <a:pt x="89" y="1"/>
                    </a:moveTo>
                    <a:lnTo>
                      <a:pt x="45" y="23"/>
                    </a:lnTo>
                    <a:lnTo>
                      <a:pt x="0" y="68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2" y="157"/>
                    </a:lnTo>
                    <a:lnTo>
                      <a:pt x="67" y="179"/>
                    </a:lnTo>
                    <a:lnTo>
                      <a:pt x="267" y="201"/>
                    </a:lnTo>
                    <a:lnTo>
                      <a:pt x="312" y="201"/>
                    </a:lnTo>
                    <a:lnTo>
                      <a:pt x="334" y="179"/>
                    </a:lnTo>
                    <a:lnTo>
                      <a:pt x="378" y="112"/>
                    </a:lnTo>
                    <a:lnTo>
                      <a:pt x="378" y="90"/>
                    </a:lnTo>
                    <a:lnTo>
                      <a:pt x="378" y="45"/>
                    </a:lnTo>
                    <a:lnTo>
                      <a:pt x="356" y="23"/>
                    </a:lnTo>
                    <a:lnTo>
                      <a:pt x="312" y="23"/>
                    </a:lnTo>
                    <a:lnTo>
                      <a:pt x="134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FF0000"/>
                  </a:solidFill>
                </a:endParaRPr>
              </a:p>
            </p:txBody>
          </p:sp>
          <p:sp>
            <p:nvSpPr>
              <p:cNvPr id="54" name="Google Shape;2130;p75"/>
              <p:cNvSpPr/>
              <p:nvPr/>
            </p:nvSpPr>
            <p:spPr>
              <a:xfrm rot="2192941">
                <a:off x="6109261" y="1705384"/>
                <a:ext cx="98498" cy="26936"/>
              </a:xfrm>
              <a:custGeom>
                <a:avLst/>
                <a:gdLst/>
                <a:ahLst/>
                <a:cxnLst/>
                <a:rect l="l" t="t" r="r" b="b"/>
                <a:pathLst>
                  <a:path w="735" h="201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0" y="90"/>
                    </a:lnTo>
                    <a:lnTo>
                      <a:pt x="23" y="156"/>
                    </a:lnTo>
                    <a:lnTo>
                      <a:pt x="45" y="179"/>
                    </a:lnTo>
                    <a:lnTo>
                      <a:pt x="89" y="179"/>
                    </a:lnTo>
                    <a:lnTo>
                      <a:pt x="312" y="201"/>
                    </a:lnTo>
                    <a:lnTo>
                      <a:pt x="468" y="179"/>
                    </a:lnTo>
                    <a:lnTo>
                      <a:pt x="668" y="179"/>
                    </a:lnTo>
                    <a:lnTo>
                      <a:pt x="712" y="112"/>
                    </a:lnTo>
                    <a:lnTo>
                      <a:pt x="734" y="67"/>
                    </a:lnTo>
                    <a:lnTo>
                      <a:pt x="712" y="45"/>
                    </a:lnTo>
                    <a:lnTo>
                      <a:pt x="690" y="23"/>
                    </a:lnTo>
                    <a:lnTo>
                      <a:pt x="6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FF0000"/>
                  </a:solidFill>
                </a:endParaRPr>
              </a:p>
            </p:txBody>
          </p:sp>
          <p:sp>
            <p:nvSpPr>
              <p:cNvPr id="55" name="Google Shape;2131;p75"/>
              <p:cNvSpPr/>
              <p:nvPr/>
            </p:nvSpPr>
            <p:spPr>
              <a:xfrm rot="2192941">
                <a:off x="6701766" y="1361710"/>
                <a:ext cx="65799" cy="65799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91" extrusionOk="0">
                    <a:moveTo>
                      <a:pt x="112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12"/>
                    </a:lnTo>
                    <a:lnTo>
                      <a:pt x="23" y="134"/>
                    </a:lnTo>
                    <a:lnTo>
                      <a:pt x="156" y="312"/>
                    </a:lnTo>
                    <a:lnTo>
                      <a:pt x="312" y="468"/>
                    </a:lnTo>
                    <a:lnTo>
                      <a:pt x="357" y="490"/>
                    </a:lnTo>
                    <a:lnTo>
                      <a:pt x="379" y="490"/>
                    </a:lnTo>
                    <a:lnTo>
                      <a:pt x="446" y="468"/>
                    </a:lnTo>
                    <a:lnTo>
                      <a:pt x="490" y="401"/>
                    </a:lnTo>
                    <a:lnTo>
                      <a:pt x="490" y="357"/>
                    </a:lnTo>
                    <a:lnTo>
                      <a:pt x="468" y="335"/>
                    </a:lnTo>
                    <a:lnTo>
                      <a:pt x="312" y="201"/>
                    </a:lnTo>
                    <a:lnTo>
                      <a:pt x="179" y="23"/>
                    </a:lnTo>
                    <a:lnTo>
                      <a:pt x="156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FF0000"/>
                  </a:solidFill>
                </a:endParaRPr>
              </a:p>
            </p:txBody>
          </p:sp>
          <p:sp>
            <p:nvSpPr>
              <p:cNvPr id="56" name="Google Shape;2132;p75"/>
              <p:cNvSpPr/>
              <p:nvPr/>
            </p:nvSpPr>
            <p:spPr>
              <a:xfrm rot="2192941">
                <a:off x="6301375" y="2519096"/>
                <a:ext cx="35915" cy="6271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468" extrusionOk="0">
                    <a:moveTo>
                      <a:pt x="179" y="1"/>
                    </a:moveTo>
                    <a:lnTo>
                      <a:pt x="112" y="23"/>
                    </a:lnTo>
                    <a:lnTo>
                      <a:pt x="90" y="45"/>
                    </a:lnTo>
                    <a:lnTo>
                      <a:pt x="68" y="68"/>
                    </a:lnTo>
                    <a:lnTo>
                      <a:pt x="23" y="357"/>
                    </a:lnTo>
                    <a:lnTo>
                      <a:pt x="1" y="401"/>
                    </a:lnTo>
                    <a:lnTo>
                      <a:pt x="23" y="423"/>
                    </a:lnTo>
                    <a:lnTo>
                      <a:pt x="45" y="446"/>
                    </a:lnTo>
                    <a:lnTo>
                      <a:pt x="90" y="468"/>
                    </a:lnTo>
                    <a:lnTo>
                      <a:pt x="157" y="446"/>
                    </a:lnTo>
                    <a:lnTo>
                      <a:pt x="179" y="423"/>
                    </a:lnTo>
                    <a:lnTo>
                      <a:pt x="201" y="379"/>
                    </a:lnTo>
                    <a:lnTo>
                      <a:pt x="268" y="112"/>
                    </a:lnTo>
                    <a:lnTo>
                      <a:pt x="268" y="68"/>
                    </a:lnTo>
                    <a:lnTo>
                      <a:pt x="246" y="45"/>
                    </a:lnTo>
                    <a:lnTo>
                      <a:pt x="223" y="23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FF0000"/>
                  </a:solidFill>
                </a:endParaRPr>
              </a:p>
            </p:txBody>
          </p:sp>
          <p:sp>
            <p:nvSpPr>
              <p:cNvPr id="57" name="Google Shape;2133;p75"/>
              <p:cNvSpPr/>
              <p:nvPr/>
            </p:nvSpPr>
            <p:spPr>
              <a:xfrm rot="2192941">
                <a:off x="5942464" y="2179552"/>
                <a:ext cx="62717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468" h="579" extrusionOk="0">
                    <a:moveTo>
                      <a:pt x="356" y="0"/>
                    </a:moveTo>
                    <a:lnTo>
                      <a:pt x="311" y="45"/>
                    </a:lnTo>
                    <a:lnTo>
                      <a:pt x="22" y="423"/>
                    </a:lnTo>
                    <a:lnTo>
                      <a:pt x="0" y="445"/>
                    </a:lnTo>
                    <a:lnTo>
                      <a:pt x="0" y="490"/>
                    </a:lnTo>
                    <a:lnTo>
                      <a:pt x="22" y="556"/>
                    </a:lnTo>
                    <a:lnTo>
                      <a:pt x="67" y="579"/>
                    </a:lnTo>
                    <a:lnTo>
                      <a:pt x="89" y="579"/>
                    </a:lnTo>
                    <a:lnTo>
                      <a:pt x="134" y="556"/>
                    </a:lnTo>
                    <a:lnTo>
                      <a:pt x="156" y="534"/>
                    </a:lnTo>
                    <a:lnTo>
                      <a:pt x="445" y="156"/>
                    </a:lnTo>
                    <a:lnTo>
                      <a:pt x="467" y="134"/>
                    </a:lnTo>
                    <a:lnTo>
                      <a:pt x="467" y="89"/>
                    </a:lnTo>
                    <a:lnTo>
                      <a:pt x="445" y="22"/>
                    </a:lnTo>
                    <a:lnTo>
                      <a:pt x="423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FF0000"/>
                  </a:solidFill>
                </a:endParaRPr>
              </a:p>
            </p:txBody>
          </p:sp>
          <p:sp>
            <p:nvSpPr>
              <p:cNvPr id="58" name="Google Shape;2134;p75"/>
              <p:cNvSpPr/>
              <p:nvPr/>
            </p:nvSpPr>
            <p:spPr>
              <a:xfrm rot="2192941">
                <a:off x="6073776" y="2151002"/>
                <a:ext cx="74644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557" extrusionOk="0">
                    <a:moveTo>
                      <a:pt x="467" y="1"/>
                    </a:moveTo>
                    <a:lnTo>
                      <a:pt x="445" y="23"/>
                    </a:lnTo>
                    <a:lnTo>
                      <a:pt x="312" y="112"/>
                    </a:lnTo>
                    <a:lnTo>
                      <a:pt x="223" y="201"/>
                    </a:lnTo>
                    <a:lnTo>
                      <a:pt x="22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22" y="535"/>
                    </a:lnTo>
                    <a:lnTo>
                      <a:pt x="45" y="557"/>
                    </a:lnTo>
                    <a:lnTo>
                      <a:pt x="111" y="557"/>
                    </a:lnTo>
                    <a:lnTo>
                      <a:pt x="156" y="535"/>
                    </a:lnTo>
                    <a:lnTo>
                      <a:pt x="334" y="334"/>
                    </a:lnTo>
                    <a:lnTo>
                      <a:pt x="423" y="268"/>
                    </a:lnTo>
                    <a:lnTo>
                      <a:pt x="512" y="179"/>
                    </a:lnTo>
                    <a:lnTo>
                      <a:pt x="556" y="156"/>
                    </a:lnTo>
                    <a:lnTo>
                      <a:pt x="556" y="112"/>
                    </a:lnTo>
                    <a:lnTo>
                      <a:pt x="556" y="45"/>
                    </a:lnTo>
                    <a:lnTo>
                      <a:pt x="534" y="23"/>
                    </a:lnTo>
                    <a:lnTo>
                      <a:pt x="5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FF0000"/>
                  </a:solidFill>
                </a:endParaRPr>
              </a:p>
            </p:txBody>
          </p:sp>
          <p:sp>
            <p:nvSpPr>
              <p:cNvPr id="59" name="Google Shape;2135;p75"/>
              <p:cNvSpPr/>
              <p:nvPr/>
            </p:nvSpPr>
            <p:spPr>
              <a:xfrm rot="2192941">
                <a:off x="6192148" y="2571583"/>
                <a:ext cx="50924" cy="137227"/>
              </a:xfrm>
              <a:custGeom>
                <a:avLst/>
                <a:gdLst/>
                <a:ahLst/>
                <a:cxnLst/>
                <a:rect l="l" t="t" r="r" b="b"/>
                <a:pathLst>
                  <a:path w="380" h="1024" extrusionOk="0">
                    <a:moveTo>
                      <a:pt x="312" y="1"/>
                    </a:moveTo>
                    <a:lnTo>
                      <a:pt x="246" y="23"/>
                    </a:lnTo>
                    <a:lnTo>
                      <a:pt x="201" y="45"/>
                    </a:lnTo>
                    <a:lnTo>
                      <a:pt x="201" y="67"/>
                    </a:lnTo>
                    <a:lnTo>
                      <a:pt x="1" y="913"/>
                    </a:lnTo>
                    <a:lnTo>
                      <a:pt x="1" y="957"/>
                    </a:lnTo>
                    <a:lnTo>
                      <a:pt x="23" y="1002"/>
                    </a:lnTo>
                    <a:lnTo>
                      <a:pt x="45" y="1024"/>
                    </a:lnTo>
                    <a:lnTo>
                      <a:pt x="134" y="1024"/>
                    </a:lnTo>
                    <a:lnTo>
                      <a:pt x="157" y="1002"/>
                    </a:lnTo>
                    <a:lnTo>
                      <a:pt x="179" y="957"/>
                    </a:lnTo>
                    <a:lnTo>
                      <a:pt x="268" y="534"/>
                    </a:lnTo>
                    <a:lnTo>
                      <a:pt x="379" y="112"/>
                    </a:lnTo>
                    <a:lnTo>
                      <a:pt x="379" y="67"/>
                    </a:lnTo>
                    <a:lnTo>
                      <a:pt x="357" y="45"/>
                    </a:lnTo>
                    <a:lnTo>
                      <a:pt x="335" y="23"/>
                    </a:lnTo>
                    <a:lnTo>
                      <a:pt x="3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FF0000"/>
                  </a:solidFill>
                </a:endParaRPr>
              </a:p>
            </p:txBody>
          </p:sp>
          <p:sp>
            <p:nvSpPr>
              <p:cNvPr id="60" name="Google Shape;2136;p75"/>
              <p:cNvSpPr/>
              <p:nvPr/>
            </p:nvSpPr>
            <p:spPr>
              <a:xfrm rot="2192941">
                <a:off x="6515736" y="2682424"/>
                <a:ext cx="83489" cy="4476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334" extrusionOk="0">
                    <a:moveTo>
                      <a:pt x="512" y="0"/>
                    </a:moveTo>
                    <a:lnTo>
                      <a:pt x="89" y="156"/>
                    </a:lnTo>
                    <a:lnTo>
                      <a:pt x="44" y="178"/>
                    </a:lnTo>
                    <a:lnTo>
                      <a:pt x="22" y="200"/>
                    </a:lnTo>
                    <a:lnTo>
                      <a:pt x="0" y="267"/>
                    </a:lnTo>
                    <a:lnTo>
                      <a:pt x="22" y="289"/>
                    </a:lnTo>
                    <a:lnTo>
                      <a:pt x="44" y="312"/>
                    </a:lnTo>
                    <a:lnTo>
                      <a:pt x="89" y="334"/>
                    </a:lnTo>
                    <a:lnTo>
                      <a:pt x="111" y="334"/>
                    </a:lnTo>
                    <a:lnTo>
                      <a:pt x="556" y="178"/>
                    </a:lnTo>
                    <a:lnTo>
                      <a:pt x="578" y="156"/>
                    </a:lnTo>
                    <a:lnTo>
                      <a:pt x="601" y="134"/>
                    </a:lnTo>
                    <a:lnTo>
                      <a:pt x="623" y="45"/>
                    </a:lnTo>
                    <a:lnTo>
                      <a:pt x="601" y="22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FF0000"/>
                  </a:solidFill>
                </a:endParaRPr>
              </a:p>
            </p:txBody>
          </p:sp>
          <p:sp>
            <p:nvSpPr>
              <p:cNvPr id="61" name="Google Shape;2137;p75"/>
              <p:cNvSpPr/>
              <p:nvPr/>
            </p:nvSpPr>
            <p:spPr>
              <a:xfrm rot="2192941">
                <a:off x="6589887" y="2828556"/>
                <a:ext cx="101446" cy="68748"/>
              </a:xfrm>
              <a:custGeom>
                <a:avLst/>
                <a:gdLst/>
                <a:ahLst/>
                <a:cxnLst/>
                <a:rect l="l" t="t" r="r" b="b"/>
                <a:pathLst>
                  <a:path w="757" h="513" extrusionOk="0">
                    <a:moveTo>
                      <a:pt x="645" y="0"/>
                    </a:moveTo>
                    <a:lnTo>
                      <a:pt x="623" y="23"/>
                    </a:lnTo>
                    <a:lnTo>
                      <a:pt x="334" y="178"/>
                    </a:lnTo>
                    <a:lnTo>
                      <a:pt x="67" y="312"/>
                    </a:lnTo>
                    <a:lnTo>
                      <a:pt x="23" y="334"/>
                    </a:lnTo>
                    <a:lnTo>
                      <a:pt x="0" y="379"/>
                    </a:lnTo>
                    <a:lnTo>
                      <a:pt x="0" y="445"/>
                    </a:lnTo>
                    <a:lnTo>
                      <a:pt x="0" y="468"/>
                    </a:lnTo>
                    <a:lnTo>
                      <a:pt x="23" y="490"/>
                    </a:lnTo>
                    <a:lnTo>
                      <a:pt x="67" y="512"/>
                    </a:lnTo>
                    <a:lnTo>
                      <a:pt x="89" y="490"/>
                    </a:lnTo>
                    <a:lnTo>
                      <a:pt x="401" y="356"/>
                    </a:lnTo>
                    <a:lnTo>
                      <a:pt x="712" y="178"/>
                    </a:lnTo>
                    <a:lnTo>
                      <a:pt x="734" y="156"/>
                    </a:lnTo>
                    <a:lnTo>
                      <a:pt x="757" y="112"/>
                    </a:lnTo>
                    <a:lnTo>
                      <a:pt x="734" y="45"/>
                    </a:lnTo>
                    <a:lnTo>
                      <a:pt x="712" y="23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FF0000"/>
                  </a:solidFill>
                </a:endParaRPr>
              </a:p>
            </p:txBody>
          </p:sp>
          <p:sp>
            <p:nvSpPr>
              <p:cNvPr id="62" name="Google Shape;2138;p75"/>
              <p:cNvSpPr/>
              <p:nvPr/>
            </p:nvSpPr>
            <p:spPr>
              <a:xfrm rot="2192941">
                <a:off x="6581351" y="2600337"/>
                <a:ext cx="178905" cy="113373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846" extrusionOk="0">
                    <a:moveTo>
                      <a:pt x="1246" y="1"/>
                    </a:moveTo>
                    <a:lnTo>
                      <a:pt x="1201" y="23"/>
                    </a:lnTo>
                    <a:lnTo>
                      <a:pt x="934" y="201"/>
                    </a:lnTo>
                    <a:lnTo>
                      <a:pt x="668" y="379"/>
                    </a:lnTo>
                    <a:lnTo>
                      <a:pt x="356" y="535"/>
                    </a:lnTo>
                    <a:lnTo>
                      <a:pt x="67" y="668"/>
                    </a:lnTo>
                    <a:lnTo>
                      <a:pt x="22" y="690"/>
                    </a:lnTo>
                    <a:lnTo>
                      <a:pt x="0" y="712"/>
                    </a:lnTo>
                    <a:lnTo>
                      <a:pt x="0" y="779"/>
                    </a:lnTo>
                    <a:lnTo>
                      <a:pt x="0" y="801"/>
                    </a:lnTo>
                    <a:lnTo>
                      <a:pt x="22" y="846"/>
                    </a:lnTo>
                    <a:lnTo>
                      <a:pt x="89" y="846"/>
                    </a:lnTo>
                    <a:lnTo>
                      <a:pt x="423" y="712"/>
                    </a:lnTo>
                    <a:lnTo>
                      <a:pt x="712" y="557"/>
                    </a:lnTo>
                    <a:lnTo>
                      <a:pt x="1023" y="379"/>
                    </a:lnTo>
                    <a:lnTo>
                      <a:pt x="1290" y="179"/>
                    </a:lnTo>
                    <a:lnTo>
                      <a:pt x="1313" y="134"/>
                    </a:lnTo>
                    <a:lnTo>
                      <a:pt x="1335" y="112"/>
                    </a:lnTo>
                    <a:lnTo>
                      <a:pt x="1313" y="45"/>
                    </a:lnTo>
                    <a:lnTo>
                      <a:pt x="131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FF0000"/>
                  </a:solidFill>
                </a:endParaRPr>
              </a:p>
            </p:txBody>
          </p:sp>
          <p:sp>
            <p:nvSpPr>
              <p:cNvPr id="63" name="Google Shape;2139;p75"/>
              <p:cNvSpPr/>
              <p:nvPr/>
            </p:nvSpPr>
            <p:spPr>
              <a:xfrm rot="2192941">
                <a:off x="6511944" y="2745524"/>
                <a:ext cx="122352" cy="71696"/>
              </a:xfrm>
              <a:custGeom>
                <a:avLst/>
                <a:gdLst/>
                <a:ahLst/>
                <a:cxnLst/>
                <a:rect l="l" t="t" r="r" b="b"/>
                <a:pathLst>
                  <a:path w="913" h="535" extrusionOk="0">
                    <a:moveTo>
                      <a:pt x="823" y="0"/>
                    </a:moveTo>
                    <a:lnTo>
                      <a:pt x="779" y="23"/>
                    </a:lnTo>
                    <a:lnTo>
                      <a:pt x="423" y="200"/>
                    </a:lnTo>
                    <a:lnTo>
                      <a:pt x="67" y="356"/>
                    </a:lnTo>
                    <a:lnTo>
                      <a:pt x="22" y="378"/>
                    </a:lnTo>
                    <a:lnTo>
                      <a:pt x="0" y="401"/>
                    </a:lnTo>
                    <a:lnTo>
                      <a:pt x="0" y="467"/>
                    </a:lnTo>
                    <a:lnTo>
                      <a:pt x="0" y="512"/>
                    </a:lnTo>
                    <a:lnTo>
                      <a:pt x="22" y="534"/>
                    </a:lnTo>
                    <a:lnTo>
                      <a:pt x="111" y="534"/>
                    </a:lnTo>
                    <a:lnTo>
                      <a:pt x="490" y="378"/>
                    </a:lnTo>
                    <a:lnTo>
                      <a:pt x="868" y="178"/>
                    </a:lnTo>
                    <a:lnTo>
                      <a:pt x="890" y="156"/>
                    </a:lnTo>
                    <a:lnTo>
                      <a:pt x="912" y="111"/>
                    </a:lnTo>
                    <a:lnTo>
                      <a:pt x="912" y="45"/>
                    </a:lnTo>
                    <a:lnTo>
                      <a:pt x="890" y="23"/>
                    </a:lnTo>
                    <a:lnTo>
                      <a:pt x="8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FF0000"/>
                  </a:solidFill>
                </a:endParaRPr>
              </a:p>
            </p:txBody>
          </p:sp>
        </p:grpSp>
      </p:grpSp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278" b="67407" l="61771" r="76875">
                        <a14:foregroundMark x1="67188" y1="42037" x2="67188" y2="42037"/>
                        <a14:foregroundMark x1="66979" y1="39815" x2="66771" y2="45185"/>
                        <a14:foregroundMark x1="67188" y1="40000" x2="70729" y2="45185"/>
                        <a14:foregroundMark x1="65833" y1="45926" x2="70938" y2="42407"/>
                        <a14:foregroundMark x1="69896" y1="41481" x2="69896" y2="41481"/>
                        <a14:foregroundMark x1="68958" y1="45741" x2="68958" y2="45741"/>
                      </a14:backgroundRemoval>
                    </a14:imgEffect>
                  </a14:imgLayer>
                </a14:imgProps>
              </a:ext>
            </a:extLst>
          </a:blip>
          <a:srcRect l="62292" t="35556" r="22708" b="32407"/>
          <a:stretch/>
        </p:blipFill>
        <p:spPr>
          <a:xfrm>
            <a:off x="10201916" y="4960477"/>
            <a:ext cx="1526101" cy="1833441"/>
          </a:xfrm>
          <a:prstGeom prst="rect">
            <a:avLst/>
          </a:prstGeom>
        </p:spPr>
      </p:pic>
      <p:pic>
        <p:nvPicPr>
          <p:cNvPr id="65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882" y="1406870"/>
            <a:ext cx="2100922" cy="226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27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 rot="10800000">
            <a:off x="567633" y="685800"/>
            <a:ext cx="11372361" cy="5632783"/>
            <a:chOff x="351004" y="819151"/>
            <a:chExt cx="8529271" cy="4224587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10" r="2260"/>
            <a:stretch/>
          </p:blipFill>
          <p:spPr bwMode="auto">
            <a:xfrm>
              <a:off x="352499" y="819151"/>
              <a:ext cx="8527776" cy="21187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10" r="2260"/>
            <a:stretch/>
          </p:blipFill>
          <p:spPr bwMode="auto">
            <a:xfrm flipV="1">
              <a:off x="351004" y="2924983"/>
              <a:ext cx="8527776" cy="21187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Rectangle 6"/>
          <p:cNvSpPr/>
          <p:nvPr/>
        </p:nvSpPr>
        <p:spPr>
          <a:xfrm>
            <a:off x="239840" y="961174"/>
            <a:ext cx="12395200" cy="1097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90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33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Thứ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sáu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ngày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12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tháng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11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năm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2021</a:t>
            </a:r>
            <a:endParaRPr kumimoji="0" lang="en-US" sz="6533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9A9B3C-0A6A-4C71-942D-7C92950E37E8}"/>
              </a:ext>
            </a:extLst>
          </p:cNvPr>
          <p:cNvSpPr/>
          <p:nvPr/>
        </p:nvSpPr>
        <p:spPr>
          <a:xfrm>
            <a:off x="4706912" y="1896123"/>
            <a:ext cx="2563646" cy="1097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90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33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Toán</a:t>
            </a:r>
            <a:endParaRPr kumimoji="0" lang="en-US" sz="6533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1FE299-FFEC-4C9C-862D-B6C46F0133C6}"/>
              </a:ext>
            </a:extLst>
          </p:cNvPr>
          <p:cNvSpPr/>
          <p:nvPr/>
        </p:nvSpPr>
        <p:spPr>
          <a:xfrm>
            <a:off x="1006840" y="2852908"/>
            <a:ext cx="11185160" cy="1097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0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33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Phép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cộng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(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nhớ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)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số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hai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số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với</a:t>
            </a:r>
            <a:endParaRPr kumimoji="0" lang="en-US" sz="6533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04FB98-75AD-40CF-88F8-BF9024B0E926}"/>
              </a:ext>
            </a:extLst>
          </p:cNvPr>
          <p:cNvSpPr/>
          <p:nvPr/>
        </p:nvSpPr>
        <p:spPr>
          <a:xfrm>
            <a:off x="364762" y="3750535"/>
            <a:ext cx="10878366" cy="1097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0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33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số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hai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số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kumimoji="0" lang="en-US" sz="6533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4F50120-0AEC-4103-8921-76AE3B9DDAA0}"/>
              </a:ext>
            </a:extLst>
          </p:cNvPr>
          <p:cNvCxnSpPr/>
          <p:nvPr/>
        </p:nvCxnSpPr>
        <p:spPr>
          <a:xfrm>
            <a:off x="749508" y="685799"/>
            <a:ext cx="0" cy="56327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426C2D0-C95C-4B1E-9C5C-7015BD4AD327}"/>
              </a:ext>
            </a:extLst>
          </p:cNvPr>
          <p:cNvCxnSpPr/>
          <p:nvPr/>
        </p:nvCxnSpPr>
        <p:spPr>
          <a:xfrm>
            <a:off x="557138" y="688299"/>
            <a:ext cx="0" cy="56327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7274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1|5.3|5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2|6.1|5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2|6.1|5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757</Words>
  <Application>Microsoft Office PowerPoint</Application>
  <PresentationFormat>Widescreen</PresentationFormat>
  <Paragraphs>191</Paragraphs>
  <Slides>22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</vt:lpstr>
      <vt:lpstr>Calibri</vt:lpstr>
      <vt:lpstr>Calibri Light</vt:lpstr>
      <vt:lpstr>HP001</vt:lpstr>
      <vt:lpstr>HP001 4 hàng</vt:lpstr>
      <vt:lpstr>Times New Roman</vt:lpstr>
      <vt:lpstr>Wingdings</vt:lpstr>
      <vt:lpstr>Office Theme</vt:lpstr>
      <vt:lpstr>1_Office Theme</vt:lpstr>
      <vt:lpstr>3_Office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</cp:lastModifiedBy>
  <cp:revision>59</cp:revision>
  <dcterms:created xsi:type="dcterms:W3CDTF">2021-05-14T05:01:00Z</dcterms:created>
  <dcterms:modified xsi:type="dcterms:W3CDTF">2021-11-11T15:12:10Z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