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007577095" r:id="rId3"/>
    <p:sldId id="2007577096" r:id="rId4"/>
    <p:sldId id="2007577105" r:id="rId5"/>
    <p:sldId id="2007577097" r:id="rId6"/>
    <p:sldId id="2007577102" r:id="rId7"/>
    <p:sldId id="2007577103" r:id="rId8"/>
    <p:sldId id="20075771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301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2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496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9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59718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816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62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5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0573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70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35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600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300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63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76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97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34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79504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283" y="6175717"/>
            <a:ext cx="5233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1797" y="0"/>
            <a:ext cx="3090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AFEA76CE-3AAC-46DD-9793-49DC09DD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334139" y="46488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EED4E-383B-461E-B281-64B70880D3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3008" y="1628742"/>
            <a:ext cx="1297385" cy="1163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48DE68-163D-45DE-AABE-193191EB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3658" y="2110423"/>
            <a:ext cx="1539844" cy="1023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E3154-9441-482F-8163-793D96E6A3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258" y="1417428"/>
            <a:ext cx="918455" cy="1023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8A00AC-14D7-48BA-9A68-1B258A34C32A}"/>
              </a:ext>
            </a:extLst>
          </p:cNvPr>
          <p:cNvGrpSpPr/>
          <p:nvPr/>
        </p:nvGrpSpPr>
        <p:grpSpPr>
          <a:xfrm>
            <a:off x="6836036" y="634384"/>
            <a:ext cx="2175644" cy="967090"/>
            <a:chOff x="2461083" y="1127778"/>
            <a:chExt cx="2175644" cy="96709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DA4E7975-FB84-426C-AB6B-B5E9857E975E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62A225-6552-4167-9C1E-4A166DA1370D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C9AAB4-EA63-4224-8E2E-47D5496A736E}"/>
              </a:ext>
            </a:extLst>
          </p:cNvPr>
          <p:cNvGrpSpPr/>
          <p:nvPr/>
        </p:nvGrpSpPr>
        <p:grpSpPr>
          <a:xfrm>
            <a:off x="7606800" y="1767188"/>
            <a:ext cx="2175645" cy="1199710"/>
            <a:chOff x="2641600" y="2397213"/>
            <a:chExt cx="2175645" cy="119971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D499E86-372D-4FC1-A047-278D8BB51C27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7D1C00-62D6-4E21-84A3-382B88451BCD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97F730-597A-4308-9CFF-79F6A81F0BBC}"/>
              </a:ext>
            </a:extLst>
          </p:cNvPr>
          <p:cNvGrpSpPr/>
          <p:nvPr/>
        </p:nvGrpSpPr>
        <p:grpSpPr>
          <a:xfrm>
            <a:off x="8929814" y="463646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60FA2A8-7D64-4BCE-B711-57BEF7B9AC59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2CA8C1-1BB6-466D-A924-F867ECF8EE45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CB5EFD-AB22-4FF2-A35F-FE491B1E72F6}"/>
              </a:ext>
            </a:extLst>
          </p:cNvPr>
          <p:cNvSpPr/>
          <p:nvPr/>
        </p:nvSpPr>
        <p:spPr>
          <a:xfrm>
            <a:off x="2508464" y="14496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 + 7 = ?</a:t>
            </a:r>
          </a:p>
        </p:txBody>
      </p:sp>
      <p:graphicFrame>
        <p:nvGraphicFramePr>
          <p:cNvPr id="16" name="Table 20">
            <a:extLst>
              <a:ext uri="{FF2B5EF4-FFF2-40B4-BE49-F238E27FC236}">
                <a16:creationId xmlns:a16="http://schemas.microsoft.com/office/drawing/2014/main" id="{56E51815-7A79-44CF-8B82-28C625DED2E5}"/>
              </a:ext>
            </a:extLst>
          </p:cNvPr>
          <p:cNvGraphicFramePr>
            <a:graphicFrameLocks noGrp="1"/>
          </p:cNvGraphicFramePr>
          <p:nvPr/>
        </p:nvGraphicFramePr>
        <p:xfrm>
          <a:off x="1460870" y="2298938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9F8D47-56AC-4720-90D1-878E769CBBBA}"/>
              </a:ext>
            </a:extLst>
          </p:cNvPr>
          <p:cNvCxnSpPr/>
          <p:nvPr/>
        </p:nvCxnSpPr>
        <p:spPr>
          <a:xfrm>
            <a:off x="1460870" y="4566449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C7543B-32EC-4119-A4B9-96E0A25C06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4603" y="2919723"/>
            <a:ext cx="401802" cy="1171968"/>
          </a:xfrm>
          <a:prstGeom prst="rect">
            <a:avLst/>
          </a:prstGeom>
        </p:spPr>
      </p:pic>
      <p:sp>
        <p:nvSpPr>
          <p:cNvPr id="19" name="Can 33">
            <a:extLst>
              <a:ext uri="{FF2B5EF4-FFF2-40B4-BE49-F238E27FC236}">
                <a16:creationId xmlns:a16="http://schemas.microsoft.com/office/drawing/2014/main" id="{750574EE-3C15-450F-A160-841085D3489D}"/>
              </a:ext>
            </a:extLst>
          </p:cNvPr>
          <p:cNvSpPr/>
          <p:nvPr/>
        </p:nvSpPr>
        <p:spPr>
          <a:xfrm>
            <a:off x="4503375" y="293939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C4D67-C482-4F59-9866-D0B3ABDBC8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2902" y="2939393"/>
            <a:ext cx="401802" cy="1171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9EEA95-B711-4F1D-B180-A20EE92DE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6473" y="2939393"/>
            <a:ext cx="401802" cy="1171968"/>
          </a:xfrm>
          <a:prstGeom prst="rect">
            <a:avLst/>
          </a:prstGeom>
        </p:spPr>
      </p:pic>
      <p:sp>
        <p:nvSpPr>
          <p:cNvPr id="22" name="Can 33">
            <a:extLst>
              <a:ext uri="{FF2B5EF4-FFF2-40B4-BE49-F238E27FC236}">
                <a16:creationId xmlns:a16="http://schemas.microsoft.com/office/drawing/2014/main" id="{DF35E644-2B65-44CE-A122-61AC961376A9}"/>
              </a:ext>
            </a:extLst>
          </p:cNvPr>
          <p:cNvSpPr/>
          <p:nvPr/>
        </p:nvSpPr>
        <p:spPr>
          <a:xfrm>
            <a:off x="4296735" y="293877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BAB92E2D-A025-49A1-99B6-0BA35D990FAF}"/>
              </a:ext>
            </a:extLst>
          </p:cNvPr>
          <p:cNvSpPr/>
          <p:nvPr/>
        </p:nvSpPr>
        <p:spPr>
          <a:xfrm>
            <a:off x="4083919" y="293877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CF6FD751-1376-41D4-B317-E5E4016D0C05}"/>
              </a:ext>
            </a:extLst>
          </p:cNvPr>
          <p:cNvSpPr/>
          <p:nvPr/>
        </p:nvSpPr>
        <p:spPr>
          <a:xfrm>
            <a:off x="4718413" y="293877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0627DC4C-DE0E-4C69-B080-8993300545A6}"/>
              </a:ext>
            </a:extLst>
          </p:cNvPr>
          <p:cNvSpPr/>
          <p:nvPr/>
        </p:nvSpPr>
        <p:spPr>
          <a:xfrm>
            <a:off x="4933451" y="293877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0ACF2C-059F-4EA4-A4CE-0A1D6EB35F45}"/>
              </a:ext>
            </a:extLst>
          </p:cNvPr>
          <p:cNvSpPr/>
          <p:nvPr/>
        </p:nvSpPr>
        <p:spPr>
          <a:xfrm>
            <a:off x="3990142" y="2861208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B1C13686-9CF9-424B-AB14-62E485BF811C}"/>
              </a:ext>
            </a:extLst>
          </p:cNvPr>
          <p:cNvSpPr/>
          <p:nvPr/>
        </p:nvSpPr>
        <p:spPr>
          <a:xfrm>
            <a:off x="4509163" y="499698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F5C294E8-9800-4A33-BB7B-1BC946A0D3FF}"/>
              </a:ext>
            </a:extLst>
          </p:cNvPr>
          <p:cNvSpPr/>
          <p:nvPr/>
        </p:nvSpPr>
        <p:spPr>
          <a:xfrm>
            <a:off x="4302523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an 33">
            <a:extLst>
              <a:ext uri="{FF2B5EF4-FFF2-40B4-BE49-F238E27FC236}">
                <a16:creationId xmlns:a16="http://schemas.microsoft.com/office/drawing/2014/main" id="{9A86FAAC-4AE2-4532-9C1B-48BE67BEDF68}"/>
              </a:ext>
            </a:extLst>
          </p:cNvPr>
          <p:cNvSpPr/>
          <p:nvPr/>
        </p:nvSpPr>
        <p:spPr>
          <a:xfrm>
            <a:off x="4089707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an 33">
            <a:extLst>
              <a:ext uri="{FF2B5EF4-FFF2-40B4-BE49-F238E27FC236}">
                <a16:creationId xmlns:a16="http://schemas.microsoft.com/office/drawing/2014/main" id="{2AD99AFF-2802-44F5-95B8-7E781E021525}"/>
              </a:ext>
            </a:extLst>
          </p:cNvPr>
          <p:cNvSpPr/>
          <p:nvPr/>
        </p:nvSpPr>
        <p:spPr>
          <a:xfrm>
            <a:off x="4724201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1B9F11EB-DB42-4D72-A826-587974160EBF}"/>
              </a:ext>
            </a:extLst>
          </p:cNvPr>
          <p:cNvSpPr/>
          <p:nvPr/>
        </p:nvSpPr>
        <p:spPr>
          <a:xfrm>
            <a:off x="4939239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301EE738-D095-42D8-BBD1-99FD41E6D691}"/>
              </a:ext>
            </a:extLst>
          </p:cNvPr>
          <p:cNvSpPr/>
          <p:nvPr/>
        </p:nvSpPr>
        <p:spPr>
          <a:xfrm>
            <a:off x="5154277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35BC81AD-019E-4D55-BFD8-FC8B9C3C421E}"/>
              </a:ext>
            </a:extLst>
          </p:cNvPr>
          <p:cNvSpPr/>
          <p:nvPr/>
        </p:nvSpPr>
        <p:spPr>
          <a:xfrm>
            <a:off x="5369315" y="499636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BA4B0-3588-4987-B11D-481E114A6BFC}"/>
              </a:ext>
            </a:extLst>
          </p:cNvPr>
          <p:cNvCxnSpPr/>
          <p:nvPr/>
        </p:nvCxnSpPr>
        <p:spPr>
          <a:xfrm flipH="1" flipV="1">
            <a:off x="3547997" y="4111361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DBB04C-AE29-41BC-90DC-8D9A1D07CF7F}"/>
              </a:ext>
            </a:extLst>
          </p:cNvPr>
          <p:cNvGrpSpPr/>
          <p:nvPr/>
        </p:nvGrpSpPr>
        <p:grpSpPr>
          <a:xfrm>
            <a:off x="3011377" y="3157978"/>
            <a:ext cx="503059" cy="1328054"/>
            <a:chOff x="2394689" y="3072917"/>
            <a:chExt cx="503059" cy="132805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911EAF7-738A-4943-B644-ADCF38B7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25B7D81-A07A-498A-BF9E-F5B46B47EFC1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E6AE79-BD43-4D11-859F-0064F27AE873}"/>
              </a:ext>
            </a:extLst>
          </p:cNvPr>
          <p:cNvSpPr/>
          <p:nvPr/>
        </p:nvSpPr>
        <p:spPr>
          <a:xfrm>
            <a:off x="6266905" y="3426084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C571F4-2300-4734-BB10-9E6E1541413D}"/>
              </a:ext>
            </a:extLst>
          </p:cNvPr>
          <p:cNvSpPr/>
          <p:nvPr/>
        </p:nvSpPr>
        <p:spPr>
          <a:xfrm>
            <a:off x="6541232" y="344293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68302B-AEF1-4BD5-8BDD-7F62AC241124}"/>
              </a:ext>
            </a:extLst>
          </p:cNvPr>
          <p:cNvSpPr/>
          <p:nvPr/>
        </p:nvSpPr>
        <p:spPr>
          <a:xfrm>
            <a:off x="6289830" y="395361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4B443D-A56A-43A7-B3FA-8C4BD942FB23}"/>
              </a:ext>
            </a:extLst>
          </p:cNvPr>
          <p:cNvSpPr/>
          <p:nvPr/>
        </p:nvSpPr>
        <p:spPr>
          <a:xfrm>
            <a:off x="6856494" y="430577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7C7945-F127-41E3-8E88-DF0FA51EBA32}"/>
              </a:ext>
            </a:extLst>
          </p:cNvPr>
          <p:cNvCxnSpPr/>
          <p:nvPr/>
        </p:nvCxnSpPr>
        <p:spPr>
          <a:xfrm>
            <a:off x="6404068" y="513677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16BD2-BA1E-40F0-B04A-8EABA4B6073F}"/>
              </a:ext>
            </a:extLst>
          </p:cNvPr>
          <p:cNvSpPr/>
          <p:nvPr/>
        </p:nvSpPr>
        <p:spPr>
          <a:xfrm>
            <a:off x="6862354" y="516281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62A4B3-3260-4E6E-9929-B4CB1163C5BA}"/>
              </a:ext>
            </a:extLst>
          </p:cNvPr>
          <p:cNvSpPr/>
          <p:nvPr/>
        </p:nvSpPr>
        <p:spPr>
          <a:xfrm>
            <a:off x="6529122" y="515750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5B08F1-BA67-4F0B-AB9D-AA89ECC93AE8}"/>
              </a:ext>
            </a:extLst>
          </p:cNvPr>
          <p:cNvSpPr txBox="1"/>
          <p:nvPr/>
        </p:nvSpPr>
        <p:spPr>
          <a:xfrm>
            <a:off x="7869017" y="3437592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32BDEEA-790F-4F10-9E1C-9134D69D11D7}"/>
              </a:ext>
            </a:extLst>
          </p:cNvPr>
          <p:cNvSpPr/>
          <p:nvPr/>
        </p:nvSpPr>
        <p:spPr>
          <a:xfrm>
            <a:off x="8446114" y="540666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 + 7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10393" y="6564573"/>
            <a:ext cx="3257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/>
      <p:bldP spid="40" grpId="0"/>
      <p:bldP spid="41" grpId="0"/>
      <p:bldP spid="43" grpId="0"/>
      <p:bldP spid="44" grpId="0"/>
      <p:bldP spid="45" grpId="0" uiExpand="1" build="p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6961" y="6455391"/>
            <a:ext cx="3111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865FF3-98B2-4C64-9094-898911E14C81}"/>
              </a:ext>
            </a:extLst>
          </p:cNvPr>
          <p:cNvGrpSpPr/>
          <p:nvPr/>
        </p:nvGrpSpPr>
        <p:grpSpPr>
          <a:xfrm>
            <a:off x="3256767" y="1120322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F3387FA-B41D-4BFB-A46C-A5C431155AFE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C87F64-95F3-4A59-B9DA-C45047216751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A2AD0D-CDD3-4474-A044-39AC48369A3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28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170EDC-48AB-4CA3-9914-E4B1E042BBA2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622469-6AAD-4E93-AFF5-52148ACE077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3F867A-14DA-4972-AD5D-945455FA2132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58D99A-9C6B-4DBC-B9C8-4E4A6E429517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84F89-9342-43C2-A1D2-32E15BECA40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B63178-F486-4646-9319-DF3F159374F4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DC95E1-EED6-4F55-BECF-F5F05AC003C9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97D677-472A-4AFB-842A-5FA483DD2BB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7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7D72F2-9A5A-436C-A168-62BFAFC468F0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4CADC-2C16-41F3-9CE6-35BE712A1011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CE2FDD-33A4-40BB-B94F-2C1810F48C06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9ECF5F-B307-49D4-9C38-031F804879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7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23E311-4EE6-4ECC-82A4-086CC46469CE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6F0FB3-89FB-4122-9071-D9561F12E36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357563E8-F1CA-447E-AD2F-A3DF011EB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500291" y="16398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DAC6D64-2EA7-4D47-920A-F16A278AB0DA}"/>
              </a:ext>
            </a:extLst>
          </p:cNvPr>
          <p:cNvSpPr/>
          <p:nvPr/>
        </p:nvSpPr>
        <p:spPr>
          <a:xfrm>
            <a:off x="1753027" y="126885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D8E95-ACCF-4FDB-9AD1-10FB34ED803B}"/>
              </a:ext>
            </a:extLst>
          </p:cNvPr>
          <p:cNvSpPr txBox="1"/>
          <p:nvPr/>
        </p:nvSpPr>
        <p:spPr>
          <a:xfrm>
            <a:off x="2190349" y="126885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3723E3-21D5-484E-81DB-17BA8551C4CF}"/>
              </a:ext>
            </a:extLst>
          </p:cNvPr>
          <p:cNvSpPr txBox="1"/>
          <p:nvPr/>
        </p:nvSpPr>
        <p:spPr>
          <a:xfrm>
            <a:off x="3609907" y="25357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A68FC-040A-4F65-A306-A96F9BFF8D86}"/>
              </a:ext>
            </a:extLst>
          </p:cNvPr>
          <p:cNvSpPr txBox="1"/>
          <p:nvPr/>
        </p:nvSpPr>
        <p:spPr>
          <a:xfrm>
            <a:off x="5829646" y="25357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8BE61E-0825-44C1-B960-5469E58E3E18}"/>
              </a:ext>
            </a:extLst>
          </p:cNvPr>
          <p:cNvSpPr txBox="1"/>
          <p:nvPr/>
        </p:nvSpPr>
        <p:spPr>
          <a:xfrm>
            <a:off x="8049385" y="25357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425F07-BF69-455C-A693-4586C7E53C07}"/>
              </a:ext>
            </a:extLst>
          </p:cNvPr>
          <p:cNvSpPr txBox="1"/>
          <p:nvPr/>
        </p:nvSpPr>
        <p:spPr>
          <a:xfrm>
            <a:off x="10269124" y="25357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12982D-CCFA-4BF9-A07B-4B0CBFAECBF1}"/>
              </a:ext>
            </a:extLst>
          </p:cNvPr>
          <p:cNvSpPr/>
          <p:nvPr/>
        </p:nvSpPr>
        <p:spPr>
          <a:xfrm>
            <a:off x="1743185" y="334486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2C2B2E-4CB7-4E15-820A-8F220696D2F6}"/>
              </a:ext>
            </a:extLst>
          </p:cNvPr>
          <p:cNvSpPr txBox="1"/>
          <p:nvPr/>
        </p:nvSpPr>
        <p:spPr>
          <a:xfrm>
            <a:off x="2180507" y="334486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D60340-C878-4ED1-909C-697CE305301A}"/>
              </a:ext>
            </a:extLst>
          </p:cNvPr>
          <p:cNvGrpSpPr/>
          <p:nvPr/>
        </p:nvGrpSpPr>
        <p:grpSpPr>
          <a:xfrm>
            <a:off x="2602837" y="3722683"/>
            <a:ext cx="7425291" cy="658838"/>
            <a:chOff x="1824226" y="3918823"/>
            <a:chExt cx="7425291" cy="6588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92F538-9254-440C-9B1A-616808776883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 + 6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CFD560-71E6-4D4A-824D-DCDED6BC288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 +  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C0B7D9-3C53-473B-B3DC-D673B9F6DE1E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89 + 2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38BE9-264E-4CC7-A3EE-E0AA9DCCDB3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 + 9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EB723-1045-4CF4-AFBB-F471C5E24C36}"/>
              </a:ext>
            </a:extLst>
          </p:cNvPr>
          <p:cNvGrpSpPr/>
          <p:nvPr/>
        </p:nvGrpSpPr>
        <p:grpSpPr>
          <a:xfrm>
            <a:off x="2702384" y="4225326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D20267-0516-49A3-815B-F5B3AB2B6E0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C0865E-9996-4B59-A72F-B9E7FE605DE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728837-998A-4FF2-9CFF-D2DE1D785197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9786AA-9910-4DEE-B18C-60A31E663BCD}"/>
              </a:ext>
            </a:extLst>
          </p:cNvPr>
          <p:cNvGrpSpPr/>
          <p:nvPr/>
        </p:nvGrpSpPr>
        <p:grpSpPr>
          <a:xfrm>
            <a:off x="4785225" y="4218276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64243B-F4E2-4625-A425-DFA8FB464EC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8CC9AB-BA5A-4BD6-9210-79E17F3D56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8B32C24-B1FA-4B18-9220-4C3AF4F269A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3D3963-2478-4D4E-863A-F7E105B5A5BF}"/>
              </a:ext>
            </a:extLst>
          </p:cNvPr>
          <p:cNvGrpSpPr/>
          <p:nvPr/>
        </p:nvGrpSpPr>
        <p:grpSpPr>
          <a:xfrm>
            <a:off x="6868066" y="4225326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6D4CDA-EBD0-4CAB-B427-5854765BA32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BB590B-D747-4B7A-94D4-0168C3AC559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853C76-4413-4A18-8C50-0623B6775D5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6B5D64-0F5F-4359-BBF8-61087855C11A}"/>
              </a:ext>
            </a:extLst>
          </p:cNvPr>
          <p:cNvGrpSpPr/>
          <p:nvPr/>
        </p:nvGrpSpPr>
        <p:grpSpPr>
          <a:xfrm>
            <a:off x="8950907" y="4218276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B778A9-CEE0-4B2C-877F-42270B17DE6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39F80C-325F-468F-A1EA-2C8A61F0DB4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8A533C-D671-4D59-9E6C-E7D2CE836D97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0E3D620-AB4B-47CA-AA0C-175A9CDB2147}"/>
              </a:ext>
            </a:extLst>
          </p:cNvPr>
          <p:cNvSpPr txBox="1"/>
          <p:nvPr/>
        </p:nvSpPr>
        <p:spPr>
          <a:xfrm>
            <a:off x="2899714" y="556641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5D0D6-0763-413C-B98C-DED0F09D2836}"/>
              </a:ext>
            </a:extLst>
          </p:cNvPr>
          <p:cNvSpPr txBox="1"/>
          <p:nvPr/>
        </p:nvSpPr>
        <p:spPr>
          <a:xfrm>
            <a:off x="4982555" y="55355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0747E0-739F-480D-A2CB-53C122DC48F3}"/>
              </a:ext>
            </a:extLst>
          </p:cNvPr>
          <p:cNvSpPr txBox="1"/>
          <p:nvPr/>
        </p:nvSpPr>
        <p:spPr>
          <a:xfrm>
            <a:off x="7065396" y="55664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D76219-073B-4535-82C7-577BDE64D60C}"/>
              </a:ext>
            </a:extLst>
          </p:cNvPr>
          <p:cNvSpPr txBox="1"/>
          <p:nvPr/>
        </p:nvSpPr>
        <p:spPr>
          <a:xfrm>
            <a:off x="9148237" y="55664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49385" y="0"/>
            <a:ext cx="3176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9" name="Picture 4" descr="Không có mô tả.">
            <a:extLst>
              <a:ext uri="{FF2B5EF4-FFF2-40B4-BE49-F238E27FC236}">
                <a16:creationId xmlns:a16="http://schemas.microsoft.com/office/drawing/2014/main" id="{AD2E8161-84F4-41D2-BAAE-C64D39D2C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4524" y="69260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6E23393-023D-4F47-857F-DBB30467F571}"/>
              </a:ext>
            </a:extLst>
          </p:cNvPr>
          <p:cNvSpPr/>
          <p:nvPr/>
        </p:nvSpPr>
        <p:spPr>
          <a:xfrm>
            <a:off x="1277027" y="16958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D26A12-54C6-491D-9D4E-B4F5BBD8EE6D}"/>
              </a:ext>
            </a:extLst>
          </p:cNvPr>
          <p:cNvSpPr txBox="1"/>
          <p:nvPr/>
        </p:nvSpPr>
        <p:spPr>
          <a:xfrm>
            <a:off x="1714582" y="1695876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46401C6-BC7D-45AE-893A-4A87E2260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6179953" y="634276"/>
            <a:ext cx="4943554" cy="32010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D82C3E9-C5CD-41DF-BF8D-6B1BA9025E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2002713" y="3332694"/>
            <a:ext cx="1274943" cy="168608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61BAA83-31C8-4245-95C3-82C390347A67}"/>
              </a:ext>
            </a:extLst>
          </p:cNvPr>
          <p:cNvSpPr/>
          <p:nvPr/>
        </p:nvSpPr>
        <p:spPr>
          <a:xfrm>
            <a:off x="1498189" y="4945336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59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+ 9l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254A4A-5895-4AD9-933E-20127C932A1D}"/>
              </a:ext>
            </a:extLst>
          </p:cNvPr>
          <p:cNvSpPr txBox="1"/>
          <p:nvPr/>
        </p:nvSpPr>
        <p:spPr>
          <a:xfrm>
            <a:off x="3106986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CFAFEF3-70BC-456C-A18B-24405B6DF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5078181" y="3124444"/>
            <a:ext cx="1274943" cy="186564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4EA3D83-1090-48D4-85CA-63DCDE150BF0}"/>
              </a:ext>
            </a:extLst>
          </p:cNvPr>
          <p:cNvSpPr/>
          <p:nvPr/>
        </p:nvSpPr>
        <p:spPr>
          <a:xfrm>
            <a:off x="4573657" y="4945336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61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+ 9l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4083D0-14F7-41B8-9092-90421EABFB65}"/>
              </a:ext>
            </a:extLst>
          </p:cNvPr>
          <p:cNvSpPr txBox="1"/>
          <p:nvPr/>
        </p:nvSpPr>
        <p:spPr>
          <a:xfrm>
            <a:off x="6182454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70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DD635EC-FBFF-4445-9E17-3C3AE6D07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389569" y="3332694"/>
            <a:ext cx="1124047" cy="168608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8761584-42DA-4345-A235-43D92B58169C}"/>
              </a:ext>
            </a:extLst>
          </p:cNvPr>
          <p:cNvSpPr/>
          <p:nvPr/>
        </p:nvSpPr>
        <p:spPr>
          <a:xfrm>
            <a:off x="7710041" y="4945336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57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+ 4l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B3E412-835D-4CF0-9823-F591A5527B4C}"/>
              </a:ext>
            </a:extLst>
          </p:cNvPr>
          <p:cNvSpPr txBox="1"/>
          <p:nvPr/>
        </p:nvSpPr>
        <p:spPr>
          <a:xfrm>
            <a:off x="9318838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61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7AED9405-3428-4D7E-BBA8-1A5878756B2C}"/>
              </a:ext>
            </a:extLst>
          </p:cNvPr>
          <p:cNvSpPr/>
          <p:nvPr/>
        </p:nvSpPr>
        <p:spPr>
          <a:xfrm>
            <a:off x="1875531" y="5925595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A1962A-D1BB-48C3-B440-AD78C5E94D89}"/>
              </a:ext>
            </a:extLst>
          </p:cNvPr>
          <p:cNvSpPr txBox="1"/>
          <p:nvPr/>
        </p:nvSpPr>
        <p:spPr>
          <a:xfrm>
            <a:off x="3106986" y="5867185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Vậy chum B đựng nhiều nước nhất.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5510" y="0"/>
            <a:ext cx="3416490" cy="368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4" grpId="0" animBg="1"/>
      <p:bldP spid="65" grpId="0"/>
      <p:bldP spid="67" grpId="0" animBg="1"/>
      <p:bldP spid="68" grpId="0"/>
      <p:bldP spid="70" grpId="0" animBg="1"/>
      <p:bldP spid="71" grpId="0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21" y="818866"/>
            <a:ext cx="1956179" cy="368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Microsoft YaHei</vt:lpstr>
      <vt:lpstr>Arial</vt:lpstr>
      <vt:lpstr>Arial-Rounded</vt:lpstr>
      <vt:lpstr>Calibri</vt:lpstr>
      <vt:lpstr>Corbel</vt:lpstr>
      <vt:lpstr>UTM Avo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3</cp:revision>
  <dcterms:created xsi:type="dcterms:W3CDTF">2021-08-07T04:44:31Z</dcterms:created>
  <dcterms:modified xsi:type="dcterms:W3CDTF">2021-11-17T04:08:55Z</dcterms:modified>
</cp:coreProperties>
</file>