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0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2" r:id="rId5"/>
    <p:sldMasterId id="2147483718" r:id="rId6"/>
    <p:sldMasterId id="2147483723" r:id="rId7"/>
    <p:sldMasterId id="2147483732" r:id="rId8"/>
    <p:sldMasterId id="2147483743" r:id="rId9"/>
    <p:sldMasterId id="2147483755" r:id="rId10"/>
    <p:sldMasterId id="2147483766" r:id="rId11"/>
  </p:sldMasterIdLst>
  <p:notesMasterIdLst>
    <p:notesMasterId r:id="rId42"/>
  </p:notesMasterIdLst>
  <p:sldIdLst>
    <p:sldId id="257" r:id="rId12"/>
    <p:sldId id="283" r:id="rId13"/>
    <p:sldId id="284" r:id="rId14"/>
    <p:sldId id="285" r:id="rId15"/>
    <p:sldId id="286" r:id="rId16"/>
    <p:sldId id="287" r:id="rId17"/>
    <p:sldId id="288" r:id="rId18"/>
    <p:sldId id="2007577112" r:id="rId19"/>
    <p:sldId id="345" r:id="rId20"/>
    <p:sldId id="293" r:id="rId21"/>
    <p:sldId id="371" r:id="rId22"/>
    <p:sldId id="2007577104" r:id="rId23"/>
    <p:sldId id="2007577105" r:id="rId24"/>
    <p:sldId id="2007577103" r:id="rId25"/>
    <p:sldId id="2007577107" r:id="rId26"/>
    <p:sldId id="360" r:id="rId27"/>
    <p:sldId id="376" r:id="rId28"/>
    <p:sldId id="2007577108" r:id="rId29"/>
    <p:sldId id="2007577109" r:id="rId30"/>
    <p:sldId id="2007577110" r:id="rId31"/>
    <p:sldId id="335" r:id="rId32"/>
    <p:sldId id="327" r:id="rId33"/>
    <p:sldId id="328" r:id="rId34"/>
    <p:sldId id="379" r:id="rId35"/>
    <p:sldId id="380" r:id="rId36"/>
    <p:sldId id="292" r:id="rId37"/>
    <p:sldId id="342" r:id="rId38"/>
    <p:sldId id="324" r:id="rId39"/>
    <p:sldId id="2007577111" r:id="rId40"/>
    <p:sldId id="3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0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DFC0E-ED04-4EA8-B475-0FE07A181265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1A7CCD-B83F-45FB-ABD0-D33EB42F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45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65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780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55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0960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54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42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92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839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35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84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47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34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44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94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792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474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95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6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327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61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3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8848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150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4521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71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27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21015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140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3028392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4788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706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258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9430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7594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801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74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395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7451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5274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58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356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866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9533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9306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1429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35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4783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3630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0956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70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6369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2519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773303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1511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309789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863123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824195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17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59466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8881616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53085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09100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165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5126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091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6864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0467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640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7035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980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022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7587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200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5749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465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149673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48782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2578509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36413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785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17948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313170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1257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841442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5285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902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793367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5577580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488905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7057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5516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630859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12270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785529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637272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8113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64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6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7F0FCC3-6BC8-4520-90DA-7C373E72BCAC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0946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2CD789-7261-4E68-844E-0418AC4BE58B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2295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28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7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8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5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7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35057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70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352631-3383-448F-A5E5-0FF567840B70}"/>
              </a:ext>
            </a:extLst>
          </p:cNvPr>
          <p:cNvSpPr txBox="1"/>
          <p:nvPr userDrawn="1"/>
        </p:nvSpPr>
        <p:spPr>
          <a:xfrm>
            <a:off x="8869240" y="6596390"/>
            <a:ext cx="36861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230812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B58766-C3D9-4BFA-A990-DBE841F4C835}"/>
              </a:ext>
            </a:extLst>
          </p:cNvPr>
          <p:cNvSpPr txBox="1"/>
          <p:nvPr userDrawn="1"/>
        </p:nvSpPr>
        <p:spPr>
          <a:xfrm>
            <a:off x="9625379" y="36047"/>
            <a:ext cx="27278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jpg"/><Relationship Id="rId7" Type="http://schemas.microsoft.com/office/2007/relationships/hdphoto" Target="../media/hdphoto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8.png"/><Relationship Id="rId5" Type="http://schemas.openxmlformats.org/officeDocument/2006/relationships/audio" Target="NULL" TargetMode="External"/><Relationship Id="rId1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www.freeppt7.com/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7964" y="2706188"/>
            <a:ext cx="8187320" cy="1445623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Chào</a:t>
            </a:r>
            <a:r>
              <a:rPr lang="en-US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mừng</a:t>
            </a:r>
            <a:r>
              <a:rPr lang="en-US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em </a:t>
            </a:r>
            <a:r>
              <a:rPr lang="en-US" sz="6600" b="1" dirty="0" err="1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đến</a:t>
            </a:r>
            <a:r>
              <a:rPr lang="en-US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với</a:t>
            </a:r>
            <a:r>
              <a:rPr lang="en-US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</a:t>
            </a:r>
            <a:r>
              <a:rPr lang="vi-VN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tiết</a:t>
            </a:r>
            <a:r>
              <a:rPr lang="en-US" altLang="vi-VN" sz="6600" b="1" dirty="0">
                <a:solidFill>
                  <a:srgbClr val="0070C0"/>
                </a:solidFill>
                <a:latin typeface="fiolex girl" panose="020B0506030404030204" pitchFamily="34" charset="0"/>
                <a:cs typeface="fiolex girl" panose="020B0506030404030204" pitchFamily="34" charset="0"/>
                <a:sym typeface="+mn-ea"/>
              </a:rPr>
              <a:t> Tiếng Việt - Lớp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873791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97EED85-F9DE-4AD4-AD55-C8B89B0C1D67}"/>
              </a:ext>
            </a:extLst>
          </p:cNvPr>
          <p:cNvGrpSpPr/>
          <p:nvPr/>
        </p:nvGrpSpPr>
        <p:grpSpPr>
          <a:xfrm>
            <a:off x="4500978" y="1920976"/>
            <a:ext cx="5485689" cy="4319584"/>
            <a:chOff x="1328346" y="1661677"/>
            <a:chExt cx="4395020" cy="3200133"/>
          </a:xfrm>
        </p:grpSpPr>
        <p:pic>
          <p:nvPicPr>
            <p:cNvPr id="7" name="Picture 2" descr="20210409090849_wm_shs-tieng-viet-2-tap-1">
              <a:extLst>
                <a:ext uri="{FF2B5EF4-FFF2-40B4-BE49-F238E27FC236}">
                  <a16:creationId xmlns:a16="http://schemas.microsoft.com/office/drawing/2014/main" xmlns="" id="{D78818E1-4046-4A63-A744-34D7745EB2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1">
              <a:extLst>
                <a:ext uri="{FF2B5EF4-FFF2-40B4-BE49-F238E27FC236}">
                  <a16:creationId xmlns:a16="http://schemas.microsoft.com/office/drawing/2014/main" xmlns="" id="{96AEF72D-7485-46BA-BE17-1822A5D13395}"/>
                </a:ext>
              </a:extLst>
            </p:cNvPr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8CD15A8-4397-4441-9F7C-7050741BF501}"/>
              </a:ext>
            </a:extLst>
          </p:cNvPr>
          <p:cNvSpPr/>
          <p:nvPr/>
        </p:nvSpPr>
        <p:spPr>
          <a:xfrm>
            <a:off x="4163628" y="851490"/>
            <a:ext cx="767918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63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044157-FBFC-45DE-AE77-CC70A71BC2E3}"/>
              </a:ext>
            </a:extLst>
          </p:cNvPr>
          <p:cNvSpPr/>
          <p:nvPr/>
        </p:nvSpPr>
        <p:spPr>
          <a:xfrm>
            <a:off x="3697548" y="70459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5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A2888-F7B5-4FFD-8B0B-B87B04A45980}"/>
              </a:ext>
            </a:extLst>
          </p:cNvPr>
          <p:cNvSpPr txBox="1"/>
          <p:nvPr/>
        </p:nvSpPr>
        <p:spPr>
          <a:xfrm>
            <a:off x="923931" y="1148625"/>
            <a:ext cx="396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5831E4-CB11-46B1-8CF8-E72A03336694}"/>
              </a:ext>
            </a:extLst>
          </p:cNvPr>
          <p:cNvSpPr txBox="1"/>
          <p:nvPr/>
        </p:nvSpPr>
        <p:spPr>
          <a:xfrm>
            <a:off x="896561" y="391537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Rải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ngõ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diều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no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Vi vu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203232-4425-414D-AF65-C3135FD51298}"/>
              </a:ext>
            </a:extLst>
          </p:cNvPr>
          <p:cNvSpPr txBox="1"/>
          <p:nvPr/>
        </p:nvSpPr>
        <p:spPr>
          <a:xfrm>
            <a:off x="6238548" y="1148625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biển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Giương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sóng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khơi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5295C8-2B6B-4410-929A-863C2E27BB26}"/>
              </a:ext>
            </a:extLst>
          </p:cNvPr>
          <p:cNvSpPr txBox="1"/>
          <p:nvPr/>
        </p:nvSpPr>
        <p:spPr>
          <a:xfrm>
            <a:off x="6274443" y="3917114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phượng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lộng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râm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(Phan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Diên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46BD69A6-D922-49CA-8944-19A7E77C6509}"/>
              </a:ext>
            </a:extLst>
          </p:cNvPr>
          <p:cNvSpPr/>
          <p:nvPr/>
        </p:nvSpPr>
        <p:spPr>
          <a:xfrm>
            <a:off x="8913181" y="155606"/>
            <a:ext cx="3278819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3998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129CCFB-695D-47A5-9D2A-F142312CBE49}"/>
              </a:ext>
            </a:extLst>
          </p:cNvPr>
          <p:cNvSpPr txBox="1"/>
          <p:nvPr/>
        </p:nvSpPr>
        <p:spPr>
          <a:xfrm>
            <a:off x="4591050" y="2264365"/>
            <a:ext cx="5245408" cy="2589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9C41D03-9BAA-42DD-A197-2F655190A670}"/>
              </a:ext>
            </a:extLst>
          </p:cNvPr>
          <p:cNvCxnSpPr>
            <a:cxnSpLocks/>
          </p:cNvCxnSpPr>
          <p:nvPr/>
        </p:nvCxnSpPr>
        <p:spPr>
          <a:xfrm flipH="1">
            <a:off x="8046326" y="2474874"/>
            <a:ext cx="98116" cy="444860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3CCE9CD-B603-443A-AC66-D914560372C7}"/>
              </a:ext>
            </a:extLst>
          </p:cNvPr>
          <p:cNvCxnSpPr>
            <a:cxnSpLocks/>
          </p:cNvCxnSpPr>
          <p:nvPr/>
        </p:nvCxnSpPr>
        <p:spPr>
          <a:xfrm flipH="1">
            <a:off x="6840187" y="3141528"/>
            <a:ext cx="60986" cy="417582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CA916C87-CEED-4836-8145-E3647D4DD815}"/>
              </a:ext>
            </a:extLst>
          </p:cNvPr>
          <p:cNvCxnSpPr>
            <a:cxnSpLocks/>
          </p:cNvCxnSpPr>
          <p:nvPr/>
        </p:nvCxnSpPr>
        <p:spPr>
          <a:xfrm flipH="1">
            <a:off x="8144442" y="3141528"/>
            <a:ext cx="89932" cy="417582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64B944D3-A8FC-460A-A78C-40770FC45F94}"/>
              </a:ext>
            </a:extLst>
          </p:cNvPr>
          <p:cNvCxnSpPr>
            <a:cxnSpLocks/>
          </p:cNvCxnSpPr>
          <p:nvPr/>
        </p:nvCxnSpPr>
        <p:spPr>
          <a:xfrm flipH="1">
            <a:off x="7946550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1BF055AB-C7FC-46BE-8C40-4F69E99F2FC3}"/>
              </a:ext>
            </a:extLst>
          </p:cNvPr>
          <p:cNvCxnSpPr>
            <a:cxnSpLocks/>
          </p:cNvCxnSpPr>
          <p:nvPr/>
        </p:nvCxnSpPr>
        <p:spPr>
          <a:xfrm flipH="1">
            <a:off x="7897389" y="4387546"/>
            <a:ext cx="49161" cy="292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1BBF831E-33EC-476A-8B0E-C85752F19AB5}"/>
              </a:ext>
            </a:extLst>
          </p:cNvPr>
          <p:cNvCxnSpPr>
            <a:cxnSpLocks/>
          </p:cNvCxnSpPr>
          <p:nvPr/>
        </p:nvCxnSpPr>
        <p:spPr>
          <a:xfrm flipH="1">
            <a:off x="7658726" y="3787614"/>
            <a:ext cx="49161" cy="292357"/>
          </a:xfrm>
          <a:prstGeom prst="line">
            <a:avLst/>
          </a:prstGeom>
          <a:ln w="3810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A2888-F7B5-4FFD-8B0B-B87B04A45980}"/>
              </a:ext>
            </a:extLst>
          </p:cNvPr>
          <p:cNvSpPr txBox="1"/>
          <p:nvPr/>
        </p:nvSpPr>
        <p:spPr>
          <a:xfrm>
            <a:off x="722051" y="1193699"/>
            <a:ext cx="396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5831E4-CB11-46B1-8CF8-E72A03336694}"/>
              </a:ext>
            </a:extLst>
          </p:cNvPr>
          <p:cNvSpPr txBox="1"/>
          <p:nvPr/>
        </p:nvSpPr>
        <p:spPr>
          <a:xfrm>
            <a:off x="708366" y="3898593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203232-4425-414D-AF65-C3135FD51298}"/>
              </a:ext>
            </a:extLst>
          </p:cNvPr>
          <p:cNvSpPr txBox="1"/>
          <p:nvPr/>
        </p:nvSpPr>
        <p:spPr>
          <a:xfrm>
            <a:off x="6308485" y="1032687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5295C8-2B6B-4410-929A-863C2E27BB26}"/>
              </a:ext>
            </a:extLst>
          </p:cNvPr>
          <p:cNvSpPr txBox="1"/>
          <p:nvPr/>
        </p:nvSpPr>
        <p:spPr>
          <a:xfrm>
            <a:off x="6308485" y="3737581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BC8C5CD-E04B-46C5-8747-96E275A0109A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Bài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thơ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có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mấy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khổ</a:t>
            </a:r>
            <a:r>
              <a:rPr lang="en-US" sz="2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C1406C-18A3-4E28-8219-B8D3C44166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63" y="1193699"/>
            <a:ext cx="512188" cy="484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1550C0-3CAC-4528-88AC-2DA84A4C692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6" y="4003045"/>
            <a:ext cx="496283" cy="4962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4A7807-BA26-4B5F-B954-DA2056A60F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698" y="1148090"/>
            <a:ext cx="512188" cy="5121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A10462D-3EE6-4E76-80DF-491B39EDDA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5883516" y="3898593"/>
            <a:ext cx="500772" cy="51022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911D41EF-9CC3-492F-A2FA-4F5E35FDCB3E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Đọc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nối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đoạn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2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B044157-FBFC-45DE-AE77-CC70A71BC2E3}"/>
              </a:ext>
            </a:extLst>
          </p:cNvPr>
          <p:cNvSpPr/>
          <p:nvPr/>
        </p:nvSpPr>
        <p:spPr>
          <a:xfrm>
            <a:off x="3697548" y="155606"/>
            <a:ext cx="4536489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A2888-F7B5-4FFD-8B0B-B87B04A45980}"/>
              </a:ext>
            </a:extLst>
          </p:cNvPr>
          <p:cNvSpPr txBox="1"/>
          <p:nvPr/>
        </p:nvSpPr>
        <p:spPr>
          <a:xfrm>
            <a:off x="722051" y="1368217"/>
            <a:ext cx="396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D5831E4-CB11-46B1-8CF8-E72A03336694}"/>
              </a:ext>
            </a:extLst>
          </p:cNvPr>
          <p:cNvSpPr txBox="1"/>
          <p:nvPr/>
        </p:nvSpPr>
        <p:spPr>
          <a:xfrm>
            <a:off x="722051" y="4002261"/>
            <a:ext cx="39893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0203232-4425-414D-AF65-C3135FD51298}"/>
              </a:ext>
            </a:extLst>
          </p:cNvPr>
          <p:cNvSpPr txBox="1"/>
          <p:nvPr/>
        </p:nvSpPr>
        <p:spPr>
          <a:xfrm>
            <a:off x="6308485" y="1283070"/>
            <a:ext cx="5161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75295C8-2B6B-4410-929A-863C2E27BB26}"/>
              </a:ext>
            </a:extLst>
          </p:cNvPr>
          <p:cNvSpPr txBox="1"/>
          <p:nvPr/>
        </p:nvSpPr>
        <p:spPr>
          <a:xfrm>
            <a:off x="6363228" y="3747370"/>
            <a:ext cx="57104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chùm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ran.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(Phan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9E6C8EE9-B38A-48AF-8AE8-CBB6DCA628C5}"/>
              </a:ext>
            </a:extLst>
          </p:cNvPr>
          <p:cNvSpPr/>
          <p:nvPr/>
        </p:nvSpPr>
        <p:spPr>
          <a:xfrm>
            <a:off x="8611340" y="230820"/>
            <a:ext cx="3388852" cy="801868"/>
          </a:xfrm>
          <a:prstGeom prst="roundRect">
            <a:avLst/>
          </a:prstGeom>
          <a:solidFill>
            <a:srgbClr val="FF33CC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6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352532" y="1307452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từ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5" y="654051"/>
            <a:ext cx="1985705" cy="738663"/>
            <a:chOff x="635794" y="490538"/>
            <a:chExt cx="1167606" cy="55399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89815" y="490538"/>
              <a:ext cx="81358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en-US" sz="2800" b="1" kern="0" dirty="0" err="1" smtClean="0">
                  <a:solidFill>
                    <a:srgbClr val="17479D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lang="en-US" sz="2800" b="1" kern="0" dirty="0">
                <a:solidFill>
                  <a:srgbClr val="17479D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800" b="1" kern="0" dirty="0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C7D77">
                    <a:lumMod val="50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lang="en-US" sz="2800" b="1" kern="0" dirty="0">
              <a:solidFill>
                <a:srgbClr val="FC7D77">
                  <a:lumMod val="50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1"/>
            <a:ext cx="7995683" cy="660758"/>
            <a:chOff x="460224" y="1435196"/>
            <a:chExt cx="5996762" cy="495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95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kern="0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lang="en-US" sz="2800" kern="0" dirty="0" err="1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nắn</a:t>
              </a:r>
              <a:r>
                <a:rPr lang="en-US" sz="2800" kern="0" dirty="0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nót</a:t>
              </a:r>
              <a:endPara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2800" kern="0">
                <a:solidFill>
                  <a:srgbClr val="BAE5E4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3876566" y="1855796"/>
            <a:ext cx="5953173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cẩn</a:t>
            </a:r>
            <a:r>
              <a:rPr lang="en-US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thận</a:t>
            </a:r>
            <a:r>
              <a:rPr lang="en-US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đẹp</a:t>
            </a:r>
            <a:endParaRPr lang="vi-VN" sz="2800" kern="0" dirty="0">
              <a:solidFill>
                <a:srgbClr val="FB4C43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B19F5FA-1F6D-45DF-8D77-10ADB989F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037" y="2742090"/>
            <a:ext cx="54959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0"/>
            <a:ext cx="7995683" cy="661207"/>
            <a:chOff x="460224" y="1435196"/>
            <a:chExt cx="5996762" cy="49590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959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sóng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3796668" y="1857840"/>
            <a:ext cx="788634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: lướt nhanh trên mặt nước tạo thành 2 làn sóng.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EB81844-21C7-4D47-8B00-DB5B22061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8305" y="2925342"/>
            <a:ext cx="586740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2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8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1"/>
            <a:ext cx="7995683" cy="660758"/>
            <a:chOff x="460224" y="1435196"/>
            <a:chExt cx="5996762" cy="495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95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lộng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gió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gió thổi mạnh ở không gian rộng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" name="Picture 2" descr="Grass blowing in the wind. on Make a GIF">
            <a:extLst>
              <a:ext uri="{FF2B5EF4-FFF2-40B4-BE49-F238E27FC236}">
                <a16:creationId xmlns:a16="http://schemas.microsoft.com/office/drawing/2014/main" xmlns="" id="{3AEAA617-0AE1-47BD-8632-CF9F2EC9C7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370" y="2642807"/>
            <a:ext cx="4905148" cy="3413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17936" y="27856"/>
            <a:ext cx="8226464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71726" y="613991"/>
            <a:ext cx="1861191" cy="740289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9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7479D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ĐỌC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2371726" y="1290647"/>
            <a:ext cx="715443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37632" y="1857841"/>
            <a:ext cx="7995683" cy="660758"/>
            <a:chOff x="460224" y="1435196"/>
            <a:chExt cx="5996762" cy="49556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4955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   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râm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ran: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05FE84-F3FF-423B-ADA4-6F77209D652D}"/>
              </a:ext>
            </a:extLst>
          </p:cNvPr>
          <p:cNvSpPr/>
          <p:nvPr/>
        </p:nvSpPr>
        <p:spPr>
          <a:xfrm>
            <a:off x="3929833" y="1857840"/>
            <a:ext cx="7886347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B4C43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nhiều âm thanh hòa vào nhau.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B4C43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27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DD56944-9930-434E-877D-E6C56C596AFF}"/>
              </a:ext>
            </a:extLst>
          </p:cNvPr>
          <p:cNvSpPr txBox="1"/>
          <p:nvPr/>
        </p:nvSpPr>
        <p:spPr>
          <a:xfrm>
            <a:off x="1618618" y="370417"/>
            <a:ext cx="93037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884BF52-588B-4C3C-813B-6D3E7EADF25D}"/>
              </a:ext>
            </a:extLst>
          </p:cNvPr>
          <p:cNvSpPr txBox="1"/>
          <p:nvPr/>
        </p:nvSpPr>
        <p:spPr>
          <a:xfrm>
            <a:off x="2572967" y="3892258"/>
            <a:ext cx="55075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ngõ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 vu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F4D8D11-14E3-4475-8792-44FCC5E805A8}"/>
              </a:ext>
            </a:extLst>
          </p:cNvPr>
          <p:cNvSpPr txBox="1"/>
          <p:nvPr/>
        </p:nvSpPr>
        <p:spPr>
          <a:xfrm>
            <a:off x="2572967" y="1085123"/>
            <a:ext cx="73950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Lung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E5BDE75-24F5-42A0-B071-9F0CFF635B3D}"/>
              </a:ext>
            </a:extLst>
          </p:cNvPr>
          <p:cNvCxnSpPr>
            <a:cxnSpLocks/>
          </p:cNvCxnSpPr>
          <p:nvPr/>
        </p:nvCxnSpPr>
        <p:spPr>
          <a:xfrm flipV="1">
            <a:off x="4572000" y="3631559"/>
            <a:ext cx="1667541" cy="10357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10FF266C-5DAF-49CF-9C8C-9EE46BB78F2F}"/>
              </a:ext>
            </a:extLst>
          </p:cNvPr>
          <p:cNvCxnSpPr>
            <a:cxnSpLocks/>
          </p:cNvCxnSpPr>
          <p:nvPr/>
        </p:nvCxnSpPr>
        <p:spPr>
          <a:xfrm>
            <a:off x="3291078" y="5766896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E165561-4829-44C3-853D-3281B3F1C42F}"/>
              </a:ext>
            </a:extLst>
          </p:cNvPr>
          <p:cNvCxnSpPr>
            <a:cxnSpLocks/>
          </p:cNvCxnSpPr>
          <p:nvPr/>
        </p:nvCxnSpPr>
        <p:spPr>
          <a:xfrm>
            <a:off x="3160450" y="4483883"/>
            <a:ext cx="141155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332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BA3623D-7D80-427B-AC71-620B63CF37B2}"/>
              </a:ext>
            </a:extLst>
          </p:cNvPr>
          <p:cNvSpPr txBox="1"/>
          <p:nvPr/>
        </p:nvSpPr>
        <p:spPr>
          <a:xfrm>
            <a:off x="4062285" y="1764723"/>
            <a:ext cx="55877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Giương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endParaRPr lang="en-US" sz="28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rẽ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sóng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r>
              <a:rPr 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35B899-539B-4392-B74A-416430B84EB8}"/>
              </a:ext>
            </a:extLst>
          </p:cNvPr>
          <p:cNvSpPr txBox="1"/>
          <p:nvPr/>
        </p:nvSpPr>
        <p:spPr>
          <a:xfrm>
            <a:off x="2563241" y="526015"/>
            <a:ext cx="9137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1E230A83-8EF7-4BF1-900D-F26D58960A8E}"/>
              </a:ext>
            </a:extLst>
          </p:cNvPr>
          <p:cNvCxnSpPr>
            <a:cxnSpLocks/>
          </p:cNvCxnSpPr>
          <p:nvPr/>
        </p:nvCxnSpPr>
        <p:spPr>
          <a:xfrm>
            <a:off x="5610322" y="2988836"/>
            <a:ext cx="2368627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3EF02176-9DB6-49D3-BA79-8E4E4A4D7B31}"/>
              </a:ext>
            </a:extLst>
          </p:cNvPr>
          <p:cNvCxnSpPr>
            <a:cxnSpLocks/>
          </p:cNvCxnSpPr>
          <p:nvPr/>
        </p:nvCxnSpPr>
        <p:spPr>
          <a:xfrm>
            <a:off x="5610322" y="3643691"/>
            <a:ext cx="2828861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4241407-34EC-4688-8ABA-33B9507D2192}"/>
              </a:ext>
            </a:extLst>
          </p:cNvPr>
          <p:cNvCxnSpPr>
            <a:cxnSpLocks/>
          </p:cNvCxnSpPr>
          <p:nvPr/>
        </p:nvCxnSpPr>
        <p:spPr>
          <a:xfrm>
            <a:off x="5960464" y="2346985"/>
            <a:ext cx="1503120" cy="0"/>
          </a:xfrm>
          <a:prstGeom prst="line">
            <a:avLst/>
          </a:prstGeom>
          <a:ln w="28575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8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2557425" y="1085096"/>
            <a:ext cx="7136139" cy="26624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876302" y="392599"/>
            <a:ext cx="8498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khổ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tương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ứng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bức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tranh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đây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913649" y="3660509"/>
            <a:ext cx="52918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512685" y="723509"/>
            <a:ext cx="745630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vần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cuối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dòng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69187" y="1846806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69186" y="4010048"/>
            <a:ext cx="3695700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240841" y="1846806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240839" y="4010049"/>
            <a:ext cx="4642991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11484" y="3623228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97675" y="4184889"/>
            <a:ext cx="659888" cy="397877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611484" y="4718139"/>
            <a:ext cx="620916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05690" y="5221372"/>
            <a:ext cx="659888" cy="39787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117036" y="5844898"/>
            <a:ext cx="721388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486133" y="1972381"/>
            <a:ext cx="657867" cy="3978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78314" y="4718138"/>
            <a:ext cx="444500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970325" y="5241604"/>
            <a:ext cx="513084" cy="39787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486133" y="3612171"/>
            <a:ext cx="635643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244828" y="4126408"/>
            <a:ext cx="482609" cy="397877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21920" rIns="0" bIns="121920"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207618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lòng một khổ thơ  em 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527" y="480980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/>
          <p:cNvSpPr/>
          <p:nvPr/>
        </p:nvSpPr>
        <p:spPr>
          <a:xfrm>
            <a:off x="918729" y="1138066"/>
            <a:ext cx="6096000" cy="2461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nay trong lớp học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giấy trắng bút màu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nót em ngồi vẽ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 linh bầu trời sao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24601" y="1256894"/>
            <a:ext cx="6096000" cy="295338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Hôm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 lại nắng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Với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cầu vồng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Nắn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 tươi thắm 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Lung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mừng vui trông</a:t>
            </a: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pPr marL="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940" y="4986909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4763089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545345" y="579894"/>
            <a:ext cx="81021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thơ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chỉ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800" b="1" kern="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33626" y="1731003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lớp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giấy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màu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Nắn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nót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ngồi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325252" y="3894246"/>
            <a:ext cx="369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trăng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lên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Rải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ánh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đầy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ngõ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diều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no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vu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305279" y="1731003"/>
            <a:ext cx="4642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lành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một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thuyền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trắng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Giương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cánh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buồm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thắm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Đang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rẽ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sóng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ra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khơi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305278" y="3894246"/>
            <a:ext cx="4642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Vẽ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chùm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phượng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đỏ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Trên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sân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lộng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gió</a:t>
            </a:r>
            <a:endParaRPr lang="en-US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Gọi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ve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      (Phan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Thị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Diên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993227" y="2272818"/>
            <a:ext cx="9906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18109" y="2799866"/>
            <a:ext cx="5461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64209" y="3893386"/>
            <a:ext cx="80450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343233" y="3890917"/>
            <a:ext cx="398236" cy="6288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818210" y="4426373"/>
            <a:ext cx="1048249" cy="13834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296802" y="4974206"/>
            <a:ext cx="53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98004" y="5527136"/>
            <a:ext cx="851297" cy="2375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125504" y="5550886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740879" y="6032254"/>
            <a:ext cx="4405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596427" y="2251383"/>
            <a:ext cx="10247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45009" y="2797154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234551" y="3377128"/>
            <a:ext cx="14438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312025" y="3890917"/>
            <a:ext cx="618396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>
            <a:off x="7027549" y="4426373"/>
            <a:ext cx="154050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621223" y="4973428"/>
            <a:ext cx="1377951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6103383F-D446-43A2-A83A-A5AA2539CC81}"/>
              </a:ext>
            </a:extLst>
          </p:cNvPr>
          <p:cNvCxnSpPr/>
          <p:nvPr/>
        </p:nvCxnSpPr>
        <p:spPr>
          <a:xfrm>
            <a:off x="6848381" y="5520369"/>
            <a:ext cx="1141415" cy="6767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1742086" y="939498"/>
            <a:ext cx="87286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nêu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3 </a:t>
            </a:r>
            <a:r>
              <a:rPr lang="en-US" sz="2800" b="1" kern="0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endParaRPr lang="vi-VN" sz="2800" b="1" kern="0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41328" y="2199118"/>
            <a:ext cx="2139867" cy="54864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lung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749312" y="2199118"/>
            <a:ext cx="2139867" cy="54864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endParaRPr lang="en-US" sz="28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57296" y="2199118"/>
            <a:ext cx="2139867" cy="54864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râm</a:t>
            </a:r>
            <a:r>
              <a:rPr lang="en-US" sz="28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ran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017291" y="3181633"/>
            <a:ext cx="4108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Bầu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trời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sao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lung </a:t>
            </a:r>
            <a:r>
              <a:rPr lang="en-US" sz="2800" b="1" kern="0" dirty="0" err="1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linh</a:t>
            </a:r>
            <a:r>
              <a:rPr lang="en-US" sz="2800" b="1" kern="0" dirty="0">
                <a:solidFill>
                  <a:srgbClr val="FFAB40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b="1" kern="0" dirty="0">
              <a:solidFill>
                <a:srgbClr val="FFAB40">
                  <a:lumMod val="75000"/>
                </a:srgbClr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4520781" y="3834373"/>
            <a:ext cx="1611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vật</a:t>
            </a:r>
            <a:endParaRPr lang="vi-VN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5006503" y="2855122"/>
            <a:ext cx="292099" cy="1838251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6431815" y="3808495"/>
            <a:ext cx="186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2400" b="1" kern="0" dirty="0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endParaRPr lang="vi-VN" sz="2400" b="1" kern="0" dirty="0">
              <a:solidFill>
                <a:srgbClr val="00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6725812" y="3143921"/>
            <a:ext cx="292099" cy="1336705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3335901" y="4470685"/>
            <a:ext cx="5294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2800" b="1" kern="0" dirty="0" err="1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2800" b="1" kern="0" dirty="0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b="1" kern="0" dirty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chuồn</a:t>
            </a:r>
            <a:r>
              <a:rPr lang="en-US" sz="2800" b="1" kern="0" dirty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nho</a:t>
            </a:r>
            <a:r>
              <a:rPr lang="en-US" sz="2800" b="1" kern="0" dirty="0" smtClean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nhỏ</a:t>
            </a:r>
            <a:r>
              <a:rPr lang="en-US" sz="2800" b="1" kern="0" dirty="0">
                <a:solidFill>
                  <a:srgbClr val="A889CC">
                    <a:lumMod val="75000"/>
                  </a:srgbClr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b="1" kern="0" dirty="0">
              <a:solidFill>
                <a:srgbClr val="A889CC">
                  <a:lumMod val="75000"/>
                </a:srgbClr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5069684" y="3077513"/>
            <a:ext cx="292099" cy="28611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Left Brace 16"/>
          <p:cNvSpPr/>
          <p:nvPr/>
        </p:nvSpPr>
        <p:spPr>
          <a:xfrm rot="5400000">
            <a:off x="7357287" y="3840776"/>
            <a:ext cx="292099" cy="1336705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21305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khổ 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5936803" y="3676755"/>
            <a:ext cx="5635036" cy="35566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98139A1-FFB6-4ED7-90BB-B1C22E2100FA}"/>
              </a:ext>
            </a:extLst>
          </p:cNvPr>
          <p:cNvSpPr txBox="1"/>
          <p:nvPr/>
        </p:nvSpPr>
        <p:spPr>
          <a:xfrm>
            <a:off x="2590800" y="1408285"/>
            <a:ext cx="8440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dặn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mát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9001"/>
            <a:ext cx="12192000" cy="304247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4778" y="335991"/>
            <a:ext cx="6058707" cy="586151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sp>
        <p:nvSpPr>
          <p:cNvPr id="21" name="TextBox 3">
            <a:hlinkClick r:id="rId6"/>
            <a:extLst>
              <a:ext uri="{FF2B5EF4-FFF2-40B4-BE49-F238E27FC236}">
                <a16:creationId xmlns:a16="http://schemas.microsoft.com/office/drawing/2014/main" xmlns="" id="{102E256F-1720-4F81-8E48-DFBD8417680E}"/>
              </a:ext>
            </a:extLst>
          </p:cNvPr>
          <p:cNvSpPr txBox="1"/>
          <p:nvPr/>
        </p:nvSpPr>
        <p:spPr>
          <a:xfrm>
            <a:off x="3723518" y="6385764"/>
            <a:ext cx="68928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等线" panose="020F0502020204030204"/>
              <a:ea typeface="맑은 고딕" panose="020B0503020000020004" pitchFamily="34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23518" y="1122963"/>
            <a:ext cx="9094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14: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0" t="11948" r="7428" b="22944"/>
          <a:stretch/>
        </p:blipFill>
        <p:spPr>
          <a:xfrm>
            <a:off x="997528" y="273132"/>
            <a:ext cx="10331531" cy="63651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3164" y="605638"/>
            <a:ext cx="8680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tư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20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10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2021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3865" y="1306283"/>
            <a:ext cx="307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Đọc</a:t>
            </a:r>
            <a:endParaRPr lang="en-US" sz="3600" b="1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38848" y="2006928"/>
            <a:ext cx="10212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Em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học</a:t>
            </a:r>
            <a:r>
              <a:rPr lang="en-US" sz="3600" b="1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vẽ</a:t>
            </a:r>
            <a:endParaRPr lang="en-US" sz="36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95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757966" y="1885634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57966" y="3210690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757967" y="4658572"/>
            <a:ext cx="1059417" cy="846935"/>
            <a:chOff x="420382" y="2918636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0382" y="2918636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586402" y="2955101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66776" y="2940424"/>
            <a:ext cx="7712258" cy="1144627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95326" y="4148985"/>
            <a:ext cx="8647032" cy="14539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61497" y="1949702"/>
            <a:ext cx="60163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61497" y="3221584"/>
            <a:ext cx="5939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61497" y="4343644"/>
            <a:ext cx="7379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25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Những hình ảnh đẹp về thiên nhiên được khắc họa trong bức vẽ của bạn  nhỏ</a:t>
            </a:r>
            <a:endParaRPr kumimoji="0" lang="zh-CN" alt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7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92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2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6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1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10"/>
                            </p:stCondLst>
                            <p:childTnLst>
                              <p:par>
                                <p:cTn id="5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1143</Words>
  <Application>Microsoft Office PowerPoint</Application>
  <PresentationFormat>Widescreen</PresentationFormat>
  <Paragraphs>229</Paragraphs>
  <Slides>30</Slides>
  <Notes>14</Notes>
  <HiddenSlides>0</HiddenSlides>
  <MMClips>17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57" baseType="lpstr">
      <vt:lpstr>맑은 고딕</vt:lpstr>
      <vt:lpstr>宋体</vt:lpstr>
      <vt:lpstr>Arial</vt:lpstr>
      <vt:lpstr>Arial Rounded MT Bold</vt:lpstr>
      <vt:lpstr>Arial-Rounded</vt:lpstr>
      <vt:lpstr>Calibri</vt:lpstr>
      <vt:lpstr>Calibri Light</vt:lpstr>
      <vt:lpstr>DengXian</vt:lpstr>
      <vt:lpstr>fiolex girl</vt:lpstr>
      <vt:lpstr>HP001 4 hàng</vt:lpstr>
      <vt:lpstr>Kalam</vt:lpstr>
      <vt:lpstr>Montserrat</vt:lpstr>
      <vt:lpstr>Times New Roman</vt:lpstr>
      <vt:lpstr>思源黑体 CN Regular</vt:lpstr>
      <vt:lpstr>等线</vt:lpstr>
      <vt:lpstr>等线 Light</vt:lpstr>
      <vt:lpstr>1_Office Theme</vt:lpstr>
      <vt:lpstr>5_Office Theme</vt:lpstr>
      <vt:lpstr>https://www.freeppt7.com</vt:lpstr>
      <vt:lpstr>3_Office 主题</vt:lpstr>
      <vt:lpstr>Office 主题</vt:lpstr>
      <vt:lpstr>2_Office 主题</vt:lpstr>
      <vt:lpstr>4_Office 主题</vt:lpstr>
      <vt:lpstr>Doodle Sketchbook by Slidesgo</vt:lpstr>
      <vt:lpstr>Office 主题​​</vt:lpstr>
      <vt:lpstr>1_Doodle Sketchbook by Slidesgo</vt:lpstr>
      <vt:lpstr>2_Doodle Sketchbook by Slidesgo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Admin</cp:lastModifiedBy>
  <cp:revision>7</cp:revision>
  <dcterms:created xsi:type="dcterms:W3CDTF">2021-07-28T14:19:44Z</dcterms:created>
  <dcterms:modified xsi:type="dcterms:W3CDTF">2021-11-15T06:41:41Z</dcterms:modified>
</cp:coreProperties>
</file>