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332" r:id="rId3"/>
    <p:sldId id="256" r:id="rId4"/>
    <p:sldId id="257" r:id="rId5"/>
    <p:sldId id="319" r:id="rId6"/>
    <p:sldId id="320" r:id="rId7"/>
    <p:sldId id="331" r:id="rId8"/>
    <p:sldId id="333" r:id="rId9"/>
    <p:sldId id="336" r:id="rId10"/>
    <p:sldId id="330" r:id="rId11"/>
    <p:sldId id="334" r:id="rId12"/>
    <p:sldId id="323" r:id="rId13"/>
    <p:sldId id="338" r:id="rId14"/>
    <p:sldId id="337" r:id="rId15"/>
    <p:sldId id="308" r:id="rId16"/>
  </p:sldIdLst>
  <p:sldSz cx="9144000" cy="5715000" type="screen16x10"/>
  <p:notesSz cx="6858000" cy="9144000"/>
  <p:embeddedFontLst>
    <p:embeddedFont>
      <p:font typeface="VNI-Thufap2" pitchFamily="2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宋体" pitchFamily="2" charset="-122"/>
      <p:regular r:id="rId23"/>
    </p:embeddedFont>
    <p:embeddedFont>
      <p:font typeface=".VnAvant" pitchFamily="34" charset="0"/>
      <p:regular r:id="rId24"/>
      <p:bold r:id="rId25"/>
      <p:italic r:id="rId26"/>
      <p:boldItalic r:id="rId27"/>
    </p:embeddedFont>
    <p:embeddedFont>
      <p:font typeface="Tahoma" pitchFamily="34" charset="0"/>
      <p:regular r:id="rId28"/>
      <p:bold r:id="rId2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FF"/>
    <a:srgbClr val="FFFF99"/>
    <a:srgbClr val="0066CC"/>
    <a:srgbClr val="FFCCFF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98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đ.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e.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00470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09422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272687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" y="830262"/>
            <a:ext cx="2638425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792162"/>
            <a:ext cx="2638425" cy="185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94" y="830262"/>
            <a:ext cx="2676525" cy="1914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34" y="3302740"/>
            <a:ext cx="2657475" cy="1838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48" y="3302740"/>
            <a:ext cx="2638425" cy="18383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43117" y="274478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1320" y="274478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56432" y="264953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24635" y="264953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ß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35191" y="2696280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3394" y="2696280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è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50628" y="5121586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8831" y="5121586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æ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3221" y="5141065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1424" y="5141065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" y="830262"/>
            <a:ext cx="2638425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792162"/>
            <a:ext cx="2638425" cy="185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94" y="830262"/>
            <a:ext cx="2676525" cy="1914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34" y="3302740"/>
            <a:ext cx="2657475" cy="1838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48" y="3302740"/>
            <a:ext cx="2638425" cy="18383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43117" y="274478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1320" y="274478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56432" y="264953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24635" y="264953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ß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35191" y="2696280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3394" y="2696280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è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50628" y="5121586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8831" y="5121586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æ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3221" y="5141065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1424" y="5141065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9" y="1300389"/>
            <a:ext cx="8601982" cy="18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00215"/>
            <a:ext cx="7589520" cy="512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962399" y="3672115"/>
            <a:ext cx="101600" cy="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658360" y="3302000"/>
            <a:ext cx="101600" cy="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36588" y="2828357"/>
            <a:ext cx="101600" cy="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50360" y="3321843"/>
            <a:ext cx="101600" cy="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41388" y="3643087"/>
            <a:ext cx="101600" cy="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82246" y="3737431"/>
            <a:ext cx="101600" cy="101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44" y="356779"/>
            <a:ext cx="3514725" cy="502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6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1085" y="0"/>
            <a:ext cx="621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KIỂM TRA BÀI CŨ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6629" y="1395750"/>
            <a:ext cx="11320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8611" y="1269999"/>
            <a:ext cx="9300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9029" y="3594664"/>
            <a:ext cx="16305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cê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5980" y="3454399"/>
            <a:ext cx="16754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da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4411" y="746779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l¹i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9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08" y="2431596"/>
            <a:ext cx="4596493" cy="2298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0457" y="4729843"/>
            <a:ext cx="2263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FF0000"/>
                </a:solidFill>
              </a:rPr>
              <a:t>Trang</a:t>
            </a:r>
            <a:r>
              <a:rPr lang="en-US" sz="3200" i="1" dirty="0" smtClean="0">
                <a:solidFill>
                  <a:srgbClr val="FF0000"/>
                </a:solidFill>
              </a:rPr>
              <a:t> 18, 19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11372" y="65430"/>
            <a:ext cx="2649533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7: ® -e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5485" y="2855751"/>
            <a:ext cx="1484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66CC"/>
                </a:solidFill>
                <a:latin typeface=".VnAvant" pitchFamily="34" charset="0"/>
              </a:rPr>
              <a:t>®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08" y="1043701"/>
            <a:ext cx="3858986" cy="19294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69506" y="3907438"/>
            <a:ext cx="2433000" cy="655975"/>
          </a:xfrm>
          <a:prstGeom prst="rect">
            <a:avLst/>
          </a:prstGeom>
          <a:noFill/>
          <a:ln w="2857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.VnAvant" pitchFamily="34" charset="0"/>
              </a:rPr>
              <a:t>®e</a:t>
            </a:r>
            <a:endParaRPr lang="en-US" sz="5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69506" y="4563413"/>
            <a:ext cx="1216500" cy="624114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86006" y="4570670"/>
            <a:ext cx="1216500" cy="624114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7630" y="4248959"/>
            <a:ext cx="2334293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vi-VN" sz="3600" dirty="0"/>
              <a:t>đờ - e - đe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30" y="769256"/>
            <a:ext cx="6088767" cy="4747397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©m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5109029" y="653144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ç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35364" y="1719942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32913" y="3614058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30285" y="5116282"/>
            <a:ext cx="12482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lä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8343" y="3962400"/>
            <a:ext cx="1436913" cy="667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µn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2514" y="1915884"/>
            <a:ext cx="1357084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Ìn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69" y="955643"/>
            <a:ext cx="7101457" cy="3906184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09183" y="1304958"/>
            <a:ext cx="1298234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82062" y="3599091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x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80114" y="4861827"/>
            <a:ext cx="1886858" cy="668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04570" y="4704447"/>
            <a:ext cx="1553030" cy="7238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døa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7714" y="3512454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57600" y="753415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393371" y="1620403"/>
            <a:ext cx="6516915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e.</a:t>
            </a:r>
            <a:endParaRPr lang="vi-VN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6345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6988" y="3394313"/>
            <a:ext cx="1901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Ì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2916" y="3267371"/>
            <a:ext cx="1901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Ð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6" name="Picture 2" descr="Câu chuyện cái bè qua s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4057"/>
            <a:ext cx="4184196" cy="277856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44057"/>
            <a:ext cx="4425043" cy="27508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7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02" y="144970"/>
            <a:ext cx="5292499" cy="402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9144" y="4139916"/>
            <a:ext cx="3751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8800" b="1" dirty="0" smtClean="0">
                <a:solidFill>
                  <a:srgbClr val="0000CC"/>
                </a:solidFill>
                <a:latin typeface=".VnAvant" pitchFamily="34" charset="0"/>
              </a:rPr>
              <a:t>µo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228</Words>
  <Application>Microsoft Office PowerPoint</Application>
  <PresentationFormat>On-screen Show (16:10)</PresentationFormat>
  <Paragraphs>68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VNI-Thufap2</vt:lpstr>
      <vt:lpstr>Calibri</vt:lpstr>
      <vt:lpstr>宋体</vt:lpstr>
      <vt:lpstr>.VnAvant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165</cp:revision>
  <dcterms:created xsi:type="dcterms:W3CDTF">2020-02-10T09:35:50Z</dcterms:created>
  <dcterms:modified xsi:type="dcterms:W3CDTF">2021-09-23T07:53:32Z</dcterms:modified>
</cp:coreProperties>
</file>