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0"/>
  </p:notesMasterIdLst>
  <p:sldIdLst>
    <p:sldId id="257" r:id="rId2"/>
    <p:sldId id="301" r:id="rId3"/>
    <p:sldId id="326" r:id="rId4"/>
    <p:sldId id="319" r:id="rId5"/>
    <p:sldId id="302" r:id="rId6"/>
    <p:sldId id="303" r:id="rId7"/>
    <p:sldId id="304" r:id="rId8"/>
    <p:sldId id="305" r:id="rId9"/>
    <p:sldId id="324" r:id="rId10"/>
    <p:sldId id="323" r:id="rId11"/>
    <p:sldId id="328" r:id="rId12"/>
    <p:sldId id="308" r:id="rId13"/>
    <p:sldId id="307" r:id="rId14"/>
    <p:sldId id="329" r:id="rId15"/>
    <p:sldId id="330" r:id="rId16"/>
    <p:sldId id="331" r:id="rId17"/>
    <p:sldId id="332" r:id="rId18"/>
    <p:sldId id="334" r:id="rId19"/>
    <p:sldId id="335" r:id="rId20"/>
    <p:sldId id="320" r:id="rId21"/>
    <p:sldId id="310" r:id="rId22"/>
    <p:sldId id="311" r:id="rId23"/>
    <p:sldId id="312" r:id="rId24"/>
    <p:sldId id="290" r:id="rId25"/>
    <p:sldId id="321" r:id="rId26"/>
    <p:sldId id="315" r:id="rId27"/>
    <p:sldId id="318" r:id="rId28"/>
    <p:sldId id="322" r:id="rId29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121"/>
    <a:srgbClr val="FF6600"/>
    <a:srgbClr val="FFFFCC"/>
    <a:srgbClr val="CCFFFF"/>
    <a:srgbClr val="FFFF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804" y="36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0818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789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4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7.pn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0.wdp"/><Relationship Id="rId18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9.wdp"/><Relationship Id="rId5" Type="http://schemas.openxmlformats.org/officeDocument/2006/relationships/image" Target="../media/image26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55.png"/><Relationship Id="rId4" Type="http://schemas.openxmlformats.org/officeDocument/2006/relationships/image" Target="../media/image25.png"/><Relationship Id="rId9" Type="http://schemas.openxmlformats.org/officeDocument/2006/relationships/image" Target="../media/image17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30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32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7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4267" dirty="0"/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7504" y="3902747"/>
            <a:ext cx="10583941" cy="173358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8647" y="3823254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6"/>
            <a:ext cx="3176251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936" y="394920"/>
            <a:ext cx="12733867" cy="180540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114" y="3906335"/>
            <a:ext cx="1761067" cy="169621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67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689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26599" y="4201905"/>
            <a:ext cx="8989247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NIỀM VUI CỦA BI VÀ BỐNG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906934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hlinkClick r:id="rId2" action="ppaction://hlinksldjump"/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5" y="1358821"/>
            <a:ext cx="15054093" cy="556092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577664" y="-13934"/>
            <a:ext cx="3678335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550" y="1553024"/>
            <a:ext cx="746841" cy="73851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1B3964-6636-41FD-95D9-54C06F21C73C}"/>
              </a:ext>
            </a:extLst>
          </p:cNvPr>
          <p:cNvSpPr txBox="1"/>
          <p:nvPr/>
        </p:nvSpPr>
        <p:spPr>
          <a:xfrm>
            <a:off x="4224338" y="2140461"/>
            <a:ext cx="471487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F5A274-D8F0-4EA0-91F4-1EA929D64C4D}"/>
              </a:ext>
            </a:extLst>
          </p:cNvPr>
          <p:cNvSpPr txBox="1"/>
          <p:nvPr/>
        </p:nvSpPr>
        <p:spPr>
          <a:xfrm>
            <a:off x="8529606" y="2140461"/>
            <a:ext cx="471487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396135-055C-426C-A6C1-C56DF80CE0B9}"/>
              </a:ext>
            </a:extLst>
          </p:cNvPr>
          <p:cNvSpPr txBox="1"/>
          <p:nvPr/>
        </p:nvSpPr>
        <p:spPr>
          <a:xfrm>
            <a:off x="6817637" y="5255406"/>
            <a:ext cx="471487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FDCB9844-82E9-44F9-92A1-D73BB9B2495A}"/>
              </a:ext>
            </a:extLst>
          </p:cNvPr>
          <p:cNvSpPr txBox="1"/>
          <p:nvPr/>
        </p:nvSpPr>
        <p:spPr>
          <a:xfrm>
            <a:off x="1698233" y="2341812"/>
            <a:ext cx="2029778" cy="60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0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A74D66-89CD-4B11-8129-1B5831C81C6C}"/>
              </a:ext>
            </a:extLst>
          </p:cNvPr>
          <p:cNvSpPr txBox="1"/>
          <p:nvPr/>
        </p:nvSpPr>
        <p:spPr>
          <a:xfrm>
            <a:off x="651435" y="3522867"/>
            <a:ext cx="14953130" cy="1049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marR="0" lvl="0" indent="-609585" algn="ctr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F9B417-B09E-438A-8ECB-E4DF043934C4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D2162DE5-1C75-4239-B0D3-9B45EAC42011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34DFEF0F-226C-4A76-8757-09A0E0847E8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71115F-7B40-4BB6-86DD-668596AFB845}"/>
              </a:ext>
            </a:extLst>
          </p:cNvPr>
          <p:cNvCxnSpPr>
            <a:cxnSpLocks/>
          </p:cNvCxnSpPr>
          <p:nvPr/>
        </p:nvCxnSpPr>
        <p:spPr>
          <a:xfrm flipH="1">
            <a:off x="4948520" y="3810784"/>
            <a:ext cx="143435" cy="6724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91D95F-CEA2-42C0-8C23-493D2A23474D}"/>
              </a:ext>
            </a:extLst>
          </p:cNvPr>
          <p:cNvCxnSpPr>
            <a:cxnSpLocks/>
          </p:cNvCxnSpPr>
          <p:nvPr/>
        </p:nvCxnSpPr>
        <p:spPr>
          <a:xfrm flipH="1">
            <a:off x="10115178" y="3810784"/>
            <a:ext cx="143435" cy="6724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464931-19F0-456C-B555-00AECF4C3EF2}"/>
              </a:ext>
            </a:extLst>
          </p:cNvPr>
          <p:cNvCxnSpPr>
            <a:cxnSpLocks/>
          </p:cNvCxnSpPr>
          <p:nvPr/>
        </p:nvCxnSpPr>
        <p:spPr>
          <a:xfrm flipH="1">
            <a:off x="15353556" y="3810784"/>
            <a:ext cx="143435" cy="6724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79D3792-2B2E-4326-9FE9-A8D39994CA5B}"/>
              </a:ext>
            </a:extLst>
          </p:cNvPr>
          <p:cNvCxnSpPr>
            <a:cxnSpLocks/>
          </p:cNvCxnSpPr>
          <p:nvPr/>
        </p:nvCxnSpPr>
        <p:spPr>
          <a:xfrm flipH="1">
            <a:off x="15479061" y="3810784"/>
            <a:ext cx="143435" cy="6724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11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8461" y="1686758"/>
            <a:ext cx="14885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Cầu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vồng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do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tán sắc ánh sáng Mặt trời khi khúc xạ và phản xạ qua các giọt nước mưa. Cầu vồng có 7 màu nổi bật là đỏ, cam, vàng, lục, lam, chàm, tím.</a:t>
            </a:r>
            <a:endParaRPr lang="zh-CN" altLang="en-US" sz="4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_ GIF by Cindy Bustillo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58" y="3519562"/>
            <a:ext cx="9287676" cy="521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991967" y="1764801"/>
            <a:ext cx="1488503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 err="1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Hũ</a:t>
            </a:r>
            <a:r>
              <a:rPr lang="en-US" altLang="zh-CN" sz="4267" b="1" dirty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: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Bình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sành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sứ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loại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nhỏ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, ở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giữa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phình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ra,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nhỏ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dần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về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đáy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dùng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để</a:t>
            </a:r>
            <a:r>
              <a:rPr lang="en-US" altLang="zh-CN" sz="4267" b="1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4267" b="1" dirty="0" err="1">
                <a:solidFill>
                  <a:srgbClr val="0070C0"/>
                </a:solidFill>
                <a:ea typeface="字魂7号-温暖童稚体" panose="00000500000000000000" pitchFamily="2" charset="-122"/>
              </a:rPr>
              <a:t>đựng</a:t>
            </a:r>
            <a:r>
              <a:rPr lang="en-US" altLang="zh-CN" sz="4267" dirty="0">
                <a:solidFill>
                  <a:srgbClr val="0070C0"/>
                </a:solidFill>
                <a:ea typeface="字魂7号-温暖童稚体" panose="00000500000000000000" pitchFamily="2" charset="-122"/>
              </a:rPr>
              <a:t>. </a:t>
            </a:r>
            <a:endParaRPr lang="zh-CN" altLang="en-US" sz="4267" dirty="0">
              <a:solidFill>
                <a:srgbClr val="0070C0"/>
              </a:solidFill>
              <a:ea typeface="字魂7号-温暖童稚体" panose="00000500000000000000" pitchFamily="2" charset="-122"/>
            </a:endParaRPr>
          </a:p>
        </p:txBody>
      </p:sp>
      <p:pic>
        <p:nvPicPr>
          <p:cNvPr id="1026" name="Picture 2" descr="Best Pot Of Gold GIFs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02" y="2140711"/>
            <a:ext cx="7457594" cy="74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hlinkClick r:id="rId3" action="ppaction://hlinksldjump"/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65799C3-33A6-49A6-97E1-A063FD1B7A07}"/>
              </a:ext>
            </a:extLst>
          </p:cNvPr>
          <p:cNvSpPr txBox="1"/>
          <p:nvPr/>
        </p:nvSpPr>
        <p:spPr>
          <a:xfrm>
            <a:off x="7499270" y="1851945"/>
            <a:ext cx="1257457" cy="749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270" b="1" dirty="0" err="1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Hũ</a:t>
            </a:r>
            <a:r>
              <a:rPr lang="en-US" altLang="zh-CN" sz="4270" b="1" dirty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? </a:t>
            </a:r>
            <a:endParaRPr lang="en-US" sz="4270" dirty="0"/>
          </a:p>
        </p:txBody>
      </p:sp>
    </p:spTree>
    <p:extLst>
      <p:ext uri="{BB962C8B-B14F-4D97-AF65-F5344CB8AC3E}">
        <p14:creationId xmlns:p14="http://schemas.microsoft.com/office/powerpoint/2010/main" val="309185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5" y="1358821"/>
            <a:ext cx="15054093" cy="556092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dưới chân cầu vồng có bảy hũ vàng đấy.</a:t>
            </a:r>
          </a:p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577664" y="-13934"/>
            <a:ext cx="3678335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550" y="1553024"/>
            <a:ext cx="746841" cy="73851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1B3964-6636-41FD-95D9-54C06F21C73C}"/>
              </a:ext>
            </a:extLst>
          </p:cNvPr>
          <p:cNvSpPr txBox="1"/>
          <p:nvPr/>
        </p:nvSpPr>
        <p:spPr>
          <a:xfrm>
            <a:off x="4224338" y="2140461"/>
            <a:ext cx="471487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F5A274-D8F0-4EA0-91F4-1EA929D64C4D}"/>
              </a:ext>
            </a:extLst>
          </p:cNvPr>
          <p:cNvSpPr txBox="1"/>
          <p:nvPr/>
        </p:nvSpPr>
        <p:spPr>
          <a:xfrm>
            <a:off x="8529606" y="2140461"/>
            <a:ext cx="471487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396135-055C-426C-A6C1-C56DF80CE0B9}"/>
              </a:ext>
            </a:extLst>
          </p:cNvPr>
          <p:cNvSpPr txBox="1"/>
          <p:nvPr/>
        </p:nvSpPr>
        <p:spPr>
          <a:xfrm>
            <a:off x="6817637" y="5255406"/>
            <a:ext cx="471487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CB9844-82E9-44F9-92A1-D73BB9B2495A}"/>
              </a:ext>
            </a:extLst>
          </p:cNvPr>
          <p:cNvSpPr txBox="1"/>
          <p:nvPr/>
        </p:nvSpPr>
        <p:spPr>
          <a:xfrm>
            <a:off x="1698233" y="2341812"/>
            <a:ext cx="2029778" cy="60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1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C13CEA-A0CB-4D07-B679-E6224324E105}"/>
              </a:ext>
            </a:extLst>
          </p:cNvPr>
          <p:cNvCxnSpPr>
            <a:cxnSpLocks/>
          </p:cNvCxnSpPr>
          <p:nvPr/>
        </p:nvCxnSpPr>
        <p:spPr>
          <a:xfrm flipH="1">
            <a:off x="4424940" y="3858768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981DD8-BA9A-4ED1-982C-49769E5468F6}"/>
              </a:ext>
            </a:extLst>
          </p:cNvPr>
          <p:cNvCxnSpPr>
            <a:cxnSpLocks/>
          </p:cNvCxnSpPr>
          <p:nvPr/>
        </p:nvCxnSpPr>
        <p:spPr>
          <a:xfrm flipH="1">
            <a:off x="8089233" y="3858768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60C3AB-B687-4FB7-8D41-344B246AEF73}"/>
              </a:ext>
            </a:extLst>
          </p:cNvPr>
          <p:cNvCxnSpPr>
            <a:cxnSpLocks/>
          </p:cNvCxnSpPr>
          <p:nvPr/>
        </p:nvCxnSpPr>
        <p:spPr>
          <a:xfrm flipH="1">
            <a:off x="11808390" y="3858768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A79645-7934-41DB-A4D5-2C3A78F26553}"/>
              </a:ext>
            </a:extLst>
          </p:cNvPr>
          <p:cNvCxnSpPr>
            <a:cxnSpLocks/>
          </p:cNvCxnSpPr>
          <p:nvPr/>
        </p:nvCxnSpPr>
        <p:spPr>
          <a:xfrm flipH="1">
            <a:off x="11914492" y="3864901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15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5" grpId="1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476596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Bi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Anh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Ở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vậy, em sẽ lấy bút màu để vẽ tặng anh ngựa hồng và ô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574901" y="1858"/>
            <a:ext cx="3681099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8412" y="1388625"/>
            <a:ext cx="699896" cy="67170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706" y1="10606" x2="93333" y2="12121"/>
                        <a14:foregroundMark x1="68627" y1="22222" x2="75686" y2="59091"/>
                        <a14:foregroundMark x1="79216" y1="31313" x2="80392" y2="40404"/>
                        <a14:foregroundMark x1="7059" y1="88384" x2="91373" y2="91414"/>
                        <a14:foregroundMark x1="61176" y1="65657" x2="70980" y2="79798"/>
                        <a14:foregroundMark x1="60392" y1="13636" x2="60392" y2="25253"/>
                        <a14:foregroundMark x1="83529" y1="13636" x2="92941" y2="23737"/>
                        <a14:foregroundMark x1="76078" y1="68182" x2="87451" y2="91919"/>
                        <a14:foregroundMark x1="8627" y1="96465" x2="21176" y2="97980"/>
                        <a14:foregroundMark x1="34902" y1="95960" x2="93725" y2="97475"/>
                        <a14:foregroundMark x1="65882" y1="31313" x2="66667" y2="3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10" y="8294455"/>
            <a:ext cx="1094111" cy="84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2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2765" y="2524823"/>
            <a:ext cx="15850470" cy="96139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vậy, em sẽ lấy bút màu để vẽ tặng anh ngựa hồng và 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706" y1="10606" x2="93333" y2="12121"/>
                        <a14:foregroundMark x1="68627" y1="22222" x2="75686" y2="59091"/>
                        <a14:foregroundMark x1="79216" y1="31313" x2="80392" y2="40404"/>
                        <a14:foregroundMark x1="7059" y1="88384" x2="91373" y2="91414"/>
                        <a14:foregroundMark x1="61176" y1="65657" x2="70980" y2="79798"/>
                        <a14:foregroundMark x1="60392" y1="13636" x2="60392" y2="25253"/>
                        <a14:foregroundMark x1="83529" y1="13636" x2="92941" y2="23737"/>
                        <a14:foregroundMark x1="76078" y1="68182" x2="87451" y2="91919"/>
                        <a14:foregroundMark x1="8627" y1="96465" x2="21176" y2="97980"/>
                        <a14:foregroundMark x1="34902" y1="95960" x2="93725" y2="97475"/>
                        <a14:foregroundMark x1="65882" y1="31313" x2="66667" y2="3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10" y="8294455"/>
            <a:ext cx="1094111" cy="8495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D3B4E5-4730-4590-8CED-71C127ADE2C5}"/>
              </a:ext>
            </a:extLst>
          </p:cNvPr>
          <p:cNvSpPr txBox="1"/>
          <p:nvPr/>
        </p:nvSpPr>
        <p:spPr>
          <a:xfrm>
            <a:off x="202765" y="4572000"/>
            <a:ext cx="15422833" cy="96139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AE0C2C-E1FC-4896-9CEA-21AA42A0874A}"/>
              </a:ext>
            </a:extLst>
          </p:cNvPr>
          <p:cNvGrpSpPr/>
          <p:nvPr/>
        </p:nvGrpSpPr>
        <p:grpSpPr>
          <a:xfrm>
            <a:off x="2340108" y="2853275"/>
            <a:ext cx="143434" cy="580152"/>
            <a:chOff x="2340108" y="2853275"/>
            <a:chExt cx="143434" cy="58015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5B9EF57-C342-4F38-BE02-5935721CE3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0108" y="2853276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B6DBDA-0670-40CE-9765-E8F682A000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825" y="2853275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C7CA15-5995-4D48-8D86-62541D962D59}"/>
              </a:ext>
            </a:extLst>
          </p:cNvPr>
          <p:cNvCxnSpPr>
            <a:cxnSpLocks/>
          </p:cNvCxnSpPr>
          <p:nvPr/>
        </p:nvCxnSpPr>
        <p:spPr>
          <a:xfrm flipH="1">
            <a:off x="4333500" y="2853274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536F01-C453-4312-AD10-FCEAD29BBF31}"/>
              </a:ext>
            </a:extLst>
          </p:cNvPr>
          <p:cNvCxnSpPr>
            <a:cxnSpLocks/>
          </p:cNvCxnSpPr>
          <p:nvPr/>
        </p:nvCxnSpPr>
        <p:spPr>
          <a:xfrm flipH="1">
            <a:off x="8370604" y="2853273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4D20DF-92D9-40EB-9414-1C727B899834}"/>
              </a:ext>
            </a:extLst>
          </p:cNvPr>
          <p:cNvCxnSpPr>
            <a:cxnSpLocks/>
          </p:cNvCxnSpPr>
          <p:nvPr/>
        </p:nvCxnSpPr>
        <p:spPr>
          <a:xfrm flipH="1">
            <a:off x="14127459" y="2853272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6FD70D-6451-48FD-9E03-4EBEE342D5D9}"/>
              </a:ext>
            </a:extLst>
          </p:cNvPr>
          <p:cNvGrpSpPr/>
          <p:nvPr/>
        </p:nvGrpSpPr>
        <p:grpSpPr>
          <a:xfrm>
            <a:off x="15779633" y="2853271"/>
            <a:ext cx="143434" cy="580152"/>
            <a:chOff x="2340108" y="2853275"/>
            <a:chExt cx="143434" cy="58015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55FFF48-E9F8-4A00-81C4-6A5A7AFAB1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0108" y="2853276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6DC015-5285-49B9-ACDE-E784847B89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825" y="2853275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D4863C-AF51-4403-BC43-980BA4741123}"/>
              </a:ext>
            </a:extLst>
          </p:cNvPr>
          <p:cNvGrpSpPr/>
          <p:nvPr/>
        </p:nvGrpSpPr>
        <p:grpSpPr>
          <a:xfrm>
            <a:off x="15033676" y="4854061"/>
            <a:ext cx="143434" cy="580152"/>
            <a:chOff x="2340108" y="2853275"/>
            <a:chExt cx="143434" cy="58015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233D770-4AB6-475A-93C7-73425781A5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0108" y="2853276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0475BD3-5669-4DD8-B011-1EFFADAD6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825" y="2853275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AF0596-A585-4683-958D-85469F460350}"/>
              </a:ext>
            </a:extLst>
          </p:cNvPr>
          <p:cNvCxnSpPr>
            <a:cxnSpLocks/>
          </p:cNvCxnSpPr>
          <p:nvPr/>
        </p:nvCxnSpPr>
        <p:spPr>
          <a:xfrm flipH="1">
            <a:off x="2798860" y="4854060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939F7B-A575-43D5-9E1B-56584A3866EE}"/>
              </a:ext>
            </a:extLst>
          </p:cNvPr>
          <p:cNvCxnSpPr>
            <a:cxnSpLocks/>
          </p:cNvCxnSpPr>
          <p:nvPr/>
        </p:nvCxnSpPr>
        <p:spPr>
          <a:xfrm flipH="1">
            <a:off x="5889532" y="4854059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F97B9A5-2C29-4F8C-978F-E98BD8B1100C}"/>
              </a:ext>
            </a:extLst>
          </p:cNvPr>
          <p:cNvCxnSpPr>
            <a:cxnSpLocks/>
          </p:cNvCxnSpPr>
          <p:nvPr/>
        </p:nvCxnSpPr>
        <p:spPr>
          <a:xfrm flipH="1">
            <a:off x="8817119" y="4854058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5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476596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Bi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Anh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Ở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vậy, em sẽ lấy bút màu để vẽ tặng anh ngựa hồng và ô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609585" marR="0" lvl="0" indent="-609585" algn="l" defTabSz="12289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574901" y="1858"/>
            <a:ext cx="3681099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8412" y="1388625"/>
            <a:ext cx="699896" cy="67170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706" y1="10606" x2="93333" y2="12121"/>
                        <a14:foregroundMark x1="68627" y1="22222" x2="75686" y2="59091"/>
                        <a14:foregroundMark x1="79216" y1="31313" x2="80392" y2="40404"/>
                        <a14:foregroundMark x1="7059" y1="88384" x2="91373" y2="91414"/>
                        <a14:foregroundMark x1="61176" y1="65657" x2="70980" y2="79798"/>
                        <a14:foregroundMark x1="60392" y1="13636" x2="60392" y2="25253"/>
                        <a14:foregroundMark x1="83529" y1="13636" x2="92941" y2="23737"/>
                        <a14:foregroundMark x1="76078" y1="68182" x2="87451" y2="91919"/>
                        <a14:foregroundMark x1="8627" y1="96465" x2="21176" y2="97980"/>
                        <a14:foregroundMark x1="34902" y1="95960" x2="93725" y2="97475"/>
                        <a14:foregroundMark x1="65882" y1="31313" x2="66667" y2="3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10" y="8294455"/>
            <a:ext cx="1094111" cy="8495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2B0CDF-6829-4760-8603-C2347958F935}"/>
              </a:ext>
            </a:extLst>
          </p:cNvPr>
          <p:cNvCxnSpPr>
            <a:cxnSpLocks/>
          </p:cNvCxnSpPr>
          <p:nvPr/>
        </p:nvCxnSpPr>
        <p:spPr>
          <a:xfrm flipH="1">
            <a:off x="4810540" y="4674518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536DB3-25D2-4307-B5CC-ED14B6AF0AF0}"/>
              </a:ext>
            </a:extLst>
          </p:cNvPr>
          <p:cNvCxnSpPr>
            <a:cxnSpLocks/>
          </p:cNvCxnSpPr>
          <p:nvPr/>
        </p:nvCxnSpPr>
        <p:spPr>
          <a:xfrm flipH="1">
            <a:off x="8260965" y="4674518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5469BC-BBFB-40E6-BA77-337B8485281B}"/>
              </a:ext>
            </a:extLst>
          </p:cNvPr>
          <p:cNvCxnSpPr>
            <a:cxnSpLocks/>
          </p:cNvCxnSpPr>
          <p:nvPr/>
        </p:nvCxnSpPr>
        <p:spPr>
          <a:xfrm flipH="1">
            <a:off x="3536476" y="5388698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6710BE-53FE-4B48-9E94-EF431AF2278A}"/>
              </a:ext>
            </a:extLst>
          </p:cNvPr>
          <p:cNvCxnSpPr>
            <a:cxnSpLocks/>
          </p:cNvCxnSpPr>
          <p:nvPr/>
        </p:nvCxnSpPr>
        <p:spPr>
          <a:xfrm flipH="1">
            <a:off x="8643042" y="5388697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EBB6BA-8C79-4CE5-8D55-C5708DB0182A}"/>
              </a:ext>
            </a:extLst>
          </p:cNvPr>
          <p:cNvCxnSpPr>
            <a:cxnSpLocks/>
          </p:cNvCxnSpPr>
          <p:nvPr/>
        </p:nvCxnSpPr>
        <p:spPr>
          <a:xfrm flipH="1">
            <a:off x="13155964" y="4674518"/>
            <a:ext cx="71717" cy="5801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3D3DEF-833A-40A5-A597-7270F80A24A1}"/>
              </a:ext>
            </a:extLst>
          </p:cNvPr>
          <p:cNvGrpSpPr/>
          <p:nvPr/>
        </p:nvGrpSpPr>
        <p:grpSpPr>
          <a:xfrm>
            <a:off x="3104333" y="4674517"/>
            <a:ext cx="143434" cy="580152"/>
            <a:chOff x="2340108" y="2853275"/>
            <a:chExt cx="143434" cy="58015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FF77AC-AACF-4F94-A076-DCD68003B6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0108" y="2853276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2762BD-0470-4DD0-B934-A67FAE605D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825" y="2853275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8E80F2-5B2C-41E9-A177-05DF63B5E0A7}"/>
              </a:ext>
            </a:extLst>
          </p:cNvPr>
          <p:cNvGrpSpPr/>
          <p:nvPr/>
        </p:nvGrpSpPr>
        <p:grpSpPr>
          <a:xfrm>
            <a:off x="14565924" y="4674517"/>
            <a:ext cx="143434" cy="580152"/>
            <a:chOff x="2340108" y="2853275"/>
            <a:chExt cx="143434" cy="58015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93DEBA6-456C-463F-B979-59014690E2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0108" y="2853276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2A67A2-0DE2-4AC4-86EA-5194EB69C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825" y="2853275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D75C2A-3C86-4A4C-BE80-F1C426CCC07E}"/>
              </a:ext>
            </a:extLst>
          </p:cNvPr>
          <p:cNvGrpSpPr/>
          <p:nvPr/>
        </p:nvGrpSpPr>
        <p:grpSpPr>
          <a:xfrm>
            <a:off x="13900349" y="5388697"/>
            <a:ext cx="143434" cy="580152"/>
            <a:chOff x="2340108" y="2853275"/>
            <a:chExt cx="143434" cy="58015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A2DB8F9-8FA2-42FA-A26A-6B56B191F5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0108" y="2853276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6DDE79F-F4A9-4621-A481-F3522A175A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825" y="2853275"/>
              <a:ext cx="71717" cy="58015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1350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F8153B4-0448-4035-BDED-8D544B69ECCE}"/>
              </a:ext>
            </a:extLst>
          </p:cNvPr>
          <p:cNvSpPr txBox="1"/>
          <p:nvPr/>
        </p:nvSpPr>
        <p:spPr>
          <a:xfrm>
            <a:off x="1541928" y="1875087"/>
            <a:ext cx="1456457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7CDC8-D787-40F9-9C61-7EC667CDA7A2}"/>
              </a:ext>
            </a:extLst>
          </p:cNvPr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0E89742-06D5-4B1C-B5EB-ABCACE335D04}"/>
              </a:ext>
            </a:extLst>
          </p:cNvPr>
          <p:cNvSpPr/>
          <p:nvPr/>
        </p:nvSpPr>
        <p:spPr>
          <a:xfrm>
            <a:off x="12574901" y="1858"/>
            <a:ext cx="3681099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6C5AF9-875B-4CFD-B977-3937AD0D6CD1}"/>
              </a:ext>
            </a:extLst>
          </p:cNvPr>
          <p:cNvSpPr/>
          <p:nvPr/>
        </p:nvSpPr>
        <p:spPr>
          <a:xfrm>
            <a:off x="458412" y="1818931"/>
            <a:ext cx="699896" cy="67170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83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6">
            <a:hlinkClick r:id="rId2" action="ppaction://hlinksldjump"/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74891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Em nhìn xem. Đẹp quá!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945034" y="0"/>
            <a:ext cx="3310965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dirty="0" err="1">
                <a:solidFill>
                  <a:srgbClr val="4472C4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733" dirty="0">
                <a:solidFill>
                  <a:srgbClr val="4472C4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rgbClr val="4472C4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733" dirty="0">
                <a:solidFill>
                  <a:srgbClr val="4472C4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rgbClr val="4472C4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3977" y="1495669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6576" y="515502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2460" y="8191885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445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0140" y="1433997"/>
            <a:ext cx="13140267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80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5973" y="622591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267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97901" y="1352668"/>
            <a:ext cx="1855305" cy="11926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90140" y="2281208"/>
            <a:ext cx="13140267" cy="90272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80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8624DA1-7200-4439-8D34-080723A98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995" y="2928947"/>
            <a:ext cx="10238009" cy="687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66486" y="566910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86" y="151098"/>
            <a:ext cx="14057508" cy="79597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8488" y="4267577"/>
            <a:ext cx="14937355" cy="16158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478">
              <a:lnSpc>
                <a:spcPct val="150000"/>
              </a:lnSpc>
              <a:defRPr/>
            </a:pP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4182928" y="52597"/>
            <a:ext cx="1714240" cy="254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86" y="327389"/>
            <a:ext cx="4348647" cy="323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3283372" y="7726687"/>
            <a:ext cx="11194731" cy="12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8074617"/>
            <a:ext cx="1566900" cy="1204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52" b="76019" l="36979" r="75417">
                        <a14:foregroundMark x1="39375" y1="42222" x2="53594" y2="55463"/>
                        <a14:foregroundMark x1="39063" y1="59907" x2="54115" y2="70833"/>
                        <a14:foregroundMark x1="57865" y1="59444" x2="72969" y2="70093"/>
                        <a14:foregroundMark x1="56979" y1="67685" x2="71823" y2="73148"/>
                        <a14:foregroundMark x1="46146" y1="41296" x2="54792" y2="50556"/>
                        <a14:foregroundMark x1="38906" y1="60556" x2="47708" y2="73241"/>
                        <a14:foregroundMark x1="66094" y1="70463" x2="72188" y2="7120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081" t="39153" r="24784" b="24087"/>
          <a:stretch/>
        </p:blipFill>
        <p:spPr>
          <a:xfrm>
            <a:off x="4355668" y="1904617"/>
            <a:ext cx="7544663" cy="40908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74857" y="116109"/>
            <a:ext cx="70375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267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56386" y="839889"/>
            <a:ext cx="13693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Bi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97364" y="2377343"/>
            <a:ext cx="1533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7364" y="5737409"/>
            <a:ext cx="1411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F95C1E-1709-4E10-AA1A-A927301C983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52" b="76019" l="36979" r="75417">
                        <a14:foregroundMark x1="39375" y1="42222" x2="53594" y2="55463"/>
                        <a14:foregroundMark x1="39063" y1="59907" x2="54115" y2="70833"/>
                        <a14:foregroundMark x1="57865" y1="59444" x2="72969" y2="70093"/>
                        <a14:foregroundMark x1="56979" y1="67685" x2="71823" y2="73148"/>
                        <a14:foregroundMark x1="46146" y1="41296" x2="54792" y2="50556"/>
                        <a14:foregroundMark x1="38906" y1="60556" x2="47708" y2="73241"/>
                        <a14:foregroundMark x1="66094" y1="70463" x2="72188" y2="7120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081" t="39710" r="43405" b="43218"/>
          <a:stretch/>
        </p:blipFill>
        <p:spPr>
          <a:xfrm>
            <a:off x="8617313" y="3337510"/>
            <a:ext cx="3860702" cy="18998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D184A9-1257-482F-AC6E-DF3BF71D3F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52" b="76019" l="36979" r="75417">
                        <a14:foregroundMark x1="39375" y1="42222" x2="53594" y2="55463"/>
                        <a14:foregroundMark x1="39063" y1="59907" x2="54115" y2="70833"/>
                        <a14:foregroundMark x1="57865" y1="59444" x2="72969" y2="70093"/>
                        <a14:foregroundMark x1="56979" y1="67685" x2="71823" y2="73148"/>
                        <a14:foregroundMark x1="46146" y1="41296" x2="54792" y2="50556"/>
                        <a14:foregroundMark x1="38906" y1="60556" x2="47708" y2="73241"/>
                        <a14:foregroundMark x1="66094" y1="70463" x2="72188" y2="7120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5877" t="39765" r="25276" b="41848"/>
          <a:stretch/>
        </p:blipFill>
        <p:spPr>
          <a:xfrm>
            <a:off x="8683304" y="6701957"/>
            <a:ext cx="3728720" cy="20461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A861DC-CA18-403E-BD72-3EF77A7A7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52" b="76019" l="36979" r="75417">
                        <a14:foregroundMark x1="39375" y1="42222" x2="53594" y2="55463"/>
                        <a14:foregroundMark x1="39063" y1="59907" x2="54115" y2="70833"/>
                        <a14:foregroundMark x1="57865" y1="59444" x2="72969" y2="70093"/>
                        <a14:foregroundMark x1="56979" y1="67685" x2="71823" y2="73148"/>
                        <a14:foregroundMark x1="46146" y1="41296" x2="54792" y2="50556"/>
                        <a14:foregroundMark x1="38906" y1="60556" x2="47708" y2="73241"/>
                        <a14:foregroundMark x1="66094" y1="70463" x2="72188" y2="7120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081" t="57526" r="44072" b="24087"/>
          <a:stretch/>
        </p:blipFill>
        <p:spPr>
          <a:xfrm>
            <a:off x="3537127" y="6701957"/>
            <a:ext cx="3728720" cy="22015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9A7BEF-F476-4EED-9F23-C0545D554F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52" b="76019" l="36979" r="75417">
                        <a14:foregroundMark x1="39375" y1="42222" x2="53594" y2="55463"/>
                        <a14:foregroundMark x1="39063" y1="59907" x2="54115" y2="70833"/>
                        <a14:foregroundMark x1="57865" y1="59444" x2="72969" y2="70093"/>
                        <a14:foregroundMark x1="56979" y1="67685" x2="71823" y2="73148"/>
                        <a14:foregroundMark x1="46146" y1="41296" x2="54792" y2="50556"/>
                        <a14:foregroundMark x1="38906" y1="60556" x2="47708" y2="73241"/>
                        <a14:foregroundMark x1="66094" y1="70463" x2="72188" y2="7120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5702" t="57526" r="24784" b="24087"/>
          <a:stretch/>
        </p:blipFill>
        <p:spPr>
          <a:xfrm>
            <a:off x="3471136" y="3333905"/>
            <a:ext cx="3860702" cy="204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FE6DBA00-3937-4477-B16A-2ADDCD1544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2" y="-275031"/>
            <a:ext cx="14229346" cy="9962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960" y="5822516"/>
            <a:ext cx="4066040" cy="3445796"/>
          </a:xfrm>
          <a:prstGeom prst="rect">
            <a:avLst/>
          </a:prstGeom>
        </p:spPr>
      </p:pic>
      <p:sp>
        <p:nvSpPr>
          <p:cNvPr id="7" name="PA_文本框 2">
            <a:extLst>
              <a:ext uri="{FF2B5EF4-FFF2-40B4-BE49-F238E27FC236}">
                <a16:creationId xmlns:a16="http://schemas.microsoft.com/office/drawing/2014/main" id="{2192ECB5-2F68-45F2-9015-3DE164A7C0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32614" y="1731026"/>
            <a:ext cx="240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</a:p>
        </p:txBody>
      </p:sp>
      <p:pic>
        <p:nvPicPr>
          <p:cNvPr id="8" name="PA_图片 10">
            <a:extLst>
              <a:ext uri="{FF2B5EF4-FFF2-40B4-BE49-F238E27FC236}">
                <a16:creationId xmlns:a16="http://schemas.microsoft.com/office/drawing/2014/main" id="{FCAE35CF-1E67-4F37-AF8E-472450A3C1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5" y="0"/>
            <a:ext cx="4006119" cy="40061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8833" y="5975754"/>
            <a:ext cx="9003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4362" y="3805743"/>
            <a:ext cx="8812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Theo con,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?</a:t>
            </a:r>
          </a:p>
        </p:txBody>
      </p:sp>
    </p:spTree>
    <p:extLst>
      <p:ext uri="{BB962C8B-B14F-4D97-AF65-F5344CB8AC3E}">
        <p14:creationId xmlns:p14="http://schemas.microsoft.com/office/powerpoint/2010/main" val="269337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DB18B211-3EEB-4269-8213-D2CD3FBCF5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/>
        </p:blipFill>
        <p:spPr>
          <a:xfrm>
            <a:off x="0" y="0"/>
            <a:ext cx="16256000" cy="1009440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199" y="7204655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11237" y="2305563"/>
            <a:ext cx="11780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264" y="6127828"/>
            <a:ext cx="4176486" cy="41764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3028" y="4952061"/>
            <a:ext cx="11780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6"/>
            <a:ext cx="15766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2209" y="2277449"/>
            <a:ext cx="10935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209" y="3995381"/>
            <a:ext cx="11368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85143" y="5713503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85143" y="6994656"/>
            <a:ext cx="10313882" cy="17140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đc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78763" y="7514778"/>
            <a:ext cx="930442" cy="673768"/>
          </a:xfrm>
          <a:prstGeom prst="rightArrow">
            <a:avLst/>
          </a:prstGeom>
          <a:solidFill>
            <a:srgbClr val="FF6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4" y="5524210"/>
            <a:ext cx="1509309" cy="1414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850275-4986-45BA-A987-9E148FB6B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763" y="3801919"/>
            <a:ext cx="1085779" cy="1024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BCEC44-A1CA-4FCF-819C-04245CC0EB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763" y="2077653"/>
            <a:ext cx="1142333" cy="10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8" grpId="0"/>
      <p:bldP spid="2" grpId="0" animBg="1"/>
      <p:bldP spid="10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54" y="-1292104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509925" y="3266422"/>
            <a:ext cx="9579435" cy="9952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5867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1" y="350588"/>
            <a:ext cx="1121334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37" y="5273248"/>
            <a:ext cx="3437041" cy="217964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6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45248" y="4650802"/>
            <a:ext cx="2946475" cy="1973179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132541" y="4190578"/>
              <a:ext cx="1455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54053" y="4749358"/>
            <a:ext cx="2946475" cy="1973179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795901" y="4278509"/>
              <a:ext cx="82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65699" y="5171549"/>
            <a:ext cx="2256305" cy="1510990"/>
            <a:chOff x="12113969" y="3961665"/>
            <a:chExt cx="2256305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795447" y="4306185"/>
              <a:ext cx="11376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710515" y="6249651"/>
            <a:ext cx="3482649" cy="2258557"/>
            <a:chOff x="2209955" y="5479647"/>
            <a:chExt cx="3482649" cy="22585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9488" b="91091" l="469" r="485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2209955" y="5479647"/>
              <a:ext cx="3372620" cy="225855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143679" y="6314656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quần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04257" y="6545814"/>
            <a:ext cx="3226371" cy="1510990"/>
            <a:chOff x="6355504" y="6018141"/>
            <a:chExt cx="3226371" cy="151099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6355504" y="6018141"/>
              <a:ext cx="2256305" cy="151099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032950" y="6403779"/>
              <a:ext cx="2548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361715" y="5965693"/>
            <a:ext cx="3299419" cy="2209537"/>
            <a:chOff x="9114494" y="5531154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9114494" y="5531154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85046" y="6285759"/>
              <a:ext cx="1625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búp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024567" y="6123094"/>
            <a:ext cx="2548888" cy="1706925"/>
            <a:chOff x="12916598" y="5782461"/>
            <a:chExt cx="2548888" cy="17069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688" b="29510" l="55156" r="96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916598" y="5782461"/>
              <a:ext cx="2548888" cy="1706925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3685407" y="6283348"/>
              <a:ext cx="1162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7792876" y="4945800"/>
            <a:ext cx="8463124" cy="1542860"/>
            <a:chOff x="-919918" y="1117064"/>
            <a:chExt cx="6858000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/>
          </p:blipFill>
          <p:spPr>
            <a:xfrm>
              <a:off x="-919918" y="1117064"/>
              <a:ext cx="6858000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0869" y="1426260"/>
              <a:ext cx="3042755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endPara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8043736" y="7098543"/>
            <a:ext cx="7468181" cy="1705267"/>
            <a:chOff x="5938082" y="5455890"/>
            <a:chExt cx="6858000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/>
          </p:blipFill>
          <p:spPr>
            <a:xfrm>
              <a:off x="5938082" y="5455890"/>
              <a:ext cx="6858000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784249"/>
              <a:ext cx="2747303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3.61111E-6 L -0.59824 -0.4105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12" y="-2053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875E-6 1.94444E-6 L -0.58564 -0.3288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7" y="-16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05556E-6 L -0.26504 -0.2788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2" y="-139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0.02986 L -0.25439 -0.2635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4" y="-146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625E-6 -2.77778E-7 L -0.3208 -0.2708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5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7 2.77778E-6 L -0.23184 -0.3831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2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18242 -0.1012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1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875E-6 2.5E-6 L -0.16347 -0.0862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4" y="-43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88889E-6 L -0.00673 -0.0350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1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099084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1" y="1858315"/>
            <a:ext cx="1025966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0815" y="3347487"/>
            <a:ext cx="517283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85" y="-383687"/>
            <a:ext cx="14354799" cy="8939220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44934"/>
            <a:ext cx="16256000" cy="9929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6256000" cy="491068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25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25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2186075" y="1161323"/>
            <a:ext cx="3819189" cy="32316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3168989" y="3637201"/>
            <a:ext cx="10177528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7181" y="6297000"/>
            <a:ext cx="3621851" cy="28367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779157" y="251386"/>
            <a:ext cx="2785105" cy="4136293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553" y="565993"/>
            <a:ext cx="3765107" cy="18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7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09F1FD-6CFC-4403-9464-9F3404EB3CED}"/>
              </a:ext>
            </a:extLst>
          </p:cNvPr>
          <p:cNvSpPr txBox="1"/>
          <p:nvPr/>
        </p:nvSpPr>
        <p:spPr>
          <a:xfrm>
            <a:off x="1857375" y="663982"/>
            <a:ext cx="12541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atin typeface="HP001 4 hàng" panose="020B0603050302020204" pitchFamily="34" charset="0"/>
              </a:rPr>
              <a:t>Thứ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hai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ngày</a:t>
            </a:r>
            <a:r>
              <a:rPr lang="en-US" sz="5400" b="1" dirty="0">
                <a:latin typeface="HP001 4 hàng" panose="020B0603050302020204" pitchFamily="34" charset="0"/>
              </a:rPr>
              <a:t> 13 </a:t>
            </a:r>
            <a:r>
              <a:rPr lang="en-US" sz="5400" b="1" dirty="0" err="1">
                <a:latin typeface="HP001 4 hàng" panose="020B0603050302020204" pitchFamily="34" charset="0"/>
              </a:rPr>
              <a:t>tháng</a:t>
            </a:r>
            <a:r>
              <a:rPr lang="en-US" sz="5400" b="1" dirty="0">
                <a:latin typeface="HP001 4 hàng" panose="020B0603050302020204" pitchFamily="34" charset="0"/>
              </a:rPr>
              <a:t> 9 </a:t>
            </a:r>
            <a:r>
              <a:rPr lang="en-US" sz="5400" b="1" dirty="0" err="1">
                <a:latin typeface="HP001 4 hàng" panose="020B0603050302020204" pitchFamily="34" charset="0"/>
              </a:rPr>
              <a:t>năm</a:t>
            </a:r>
            <a:r>
              <a:rPr lang="en-US" sz="5400" b="1" dirty="0">
                <a:latin typeface="HP001 4 hàng" panose="020B0603050302020204" pitchFamily="34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latin typeface="HP001 4 hàng" panose="020B0603050302020204" pitchFamily="34" charset="0"/>
              </a:rPr>
              <a:t>Đọc</a:t>
            </a:r>
            <a:endParaRPr lang="en-US" sz="5400" b="1" dirty="0">
              <a:latin typeface="HP001 4 hàng" panose="020B0603050302020204" pitchFamily="34" charset="0"/>
            </a:endParaRPr>
          </a:p>
          <a:p>
            <a:pPr algn="ctr"/>
            <a:r>
              <a:rPr lang="en-US" sz="5400" b="1" dirty="0" err="1">
                <a:latin typeface="HP001 4 hàng" panose="020B0603050302020204" pitchFamily="34" charset="0"/>
              </a:rPr>
              <a:t>Niềm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vui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của</a:t>
            </a:r>
            <a:r>
              <a:rPr lang="en-US" sz="5400" b="1" dirty="0">
                <a:latin typeface="HP001 4 hàng" panose="020B0603050302020204" pitchFamily="34" charset="0"/>
              </a:rPr>
              <a:t> Bi </a:t>
            </a:r>
            <a:r>
              <a:rPr lang="en-US" sz="5400" b="1" dirty="0" err="1">
                <a:latin typeface="HP001 4 hàng" panose="020B0603050302020204" pitchFamily="34" charset="0"/>
              </a:rPr>
              <a:t>và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Bống</a:t>
            </a:r>
            <a:endParaRPr lang="en-US" sz="5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329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698"/>
            <a:ext cx="16256000" cy="8960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397" y="3638015"/>
            <a:ext cx="9997072" cy="1519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1476" y="4604349"/>
            <a:ext cx="5178157" cy="49328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455699" y="2848379"/>
            <a:ext cx="4881692" cy="1381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131" y="2229271"/>
            <a:ext cx="9997072" cy="1519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5151833" y="2732518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131" y="5038089"/>
            <a:ext cx="10063338" cy="1517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7931" y="2294888"/>
            <a:ext cx="1462616" cy="1344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6764" y="3751155"/>
            <a:ext cx="1462616" cy="1462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6764" y="5139688"/>
            <a:ext cx="1253067" cy="1481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5151833" y="3929928"/>
            <a:ext cx="6691854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5151833" y="5338520"/>
            <a:ext cx="662412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0547" y="544126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3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A4C70E-9535-4B27-A6DA-79EC375EB4DB}"/>
              </a:ext>
            </a:extLst>
          </p:cNvPr>
          <p:cNvSpPr txBox="1"/>
          <p:nvPr/>
        </p:nvSpPr>
        <p:spPr>
          <a:xfrm>
            <a:off x="3710547" y="402635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2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C5F991-B45D-41E2-A7E9-0DC2D9896C93}"/>
              </a:ext>
            </a:extLst>
          </p:cNvPr>
          <p:cNvSpPr txBox="1"/>
          <p:nvPr/>
        </p:nvSpPr>
        <p:spPr>
          <a:xfrm>
            <a:off x="3710547" y="260940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1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365521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351" y="975982"/>
            <a:ext cx="15944513" cy="8206390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Em nhìn xem. Đẹp quá!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pic>
        <p:nvPicPr>
          <p:cNvPr id="12" name="Audio_ Niềm vui của Bi và Bống_HTS">
            <a:hlinkClick r:id="" action="ppaction://media"/>
            <a:extLst>
              <a:ext uri="{FF2B5EF4-FFF2-40B4-BE49-F238E27FC236}">
                <a16:creationId xmlns:a16="http://schemas.microsoft.com/office/drawing/2014/main" id="{45647320-0AA9-4DF1-B2ED-5ACD600A4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592" y="1495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6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74891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Em nhìn xem. Đẹp quá!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772468" y="0"/>
            <a:ext cx="4483532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9" name="Left Brace 8"/>
          <p:cNvSpPr/>
          <p:nvPr/>
        </p:nvSpPr>
        <p:spPr>
          <a:xfrm>
            <a:off x="537274" y="1495669"/>
            <a:ext cx="214943" cy="3463789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3977" y="1495669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Left Brace 10"/>
          <p:cNvSpPr/>
          <p:nvPr/>
        </p:nvSpPr>
        <p:spPr>
          <a:xfrm>
            <a:off x="475282" y="5155022"/>
            <a:ext cx="356702" cy="3036863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6576" y="515502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2460" y="8191885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976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3733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733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74891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Em nhìn xem. Đẹp quá!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indent="-609585">
              <a:buFontTx/>
              <a:buChar char="-"/>
            </a:pP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574901" y="1858"/>
            <a:ext cx="3681099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733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733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537274" y="1495669"/>
            <a:ext cx="214943" cy="3463789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3977" y="1495669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Left Brace 10"/>
          <p:cNvSpPr/>
          <p:nvPr/>
        </p:nvSpPr>
        <p:spPr>
          <a:xfrm>
            <a:off x="475282" y="5155023"/>
            <a:ext cx="276935" cy="2937056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6576" y="515502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2460" y="8191885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767328" y="1967645"/>
            <a:ext cx="1298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9385429" y="2013738"/>
            <a:ext cx="1678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395728" y="4050163"/>
            <a:ext cx="1956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626324" y="4553712"/>
            <a:ext cx="12997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706" y1="10606" x2="93333" y2="12121"/>
                        <a14:foregroundMark x1="68627" y1="22222" x2="75686" y2="59091"/>
                        <a14:foregroundMark x1="79216" y1="31313" x2="80392" y2="40404"/>
                        <a14:foregroundMark x1="7059" y1="88384" x2="91373" y2="91414"/>
                        <a14:foregroundMark x1="61176" y1="65657" x2="70980" y2="79798"/>
                        <a14:foregroundMark x1="60392" y1="13636" x2="60392" y2="25253"/>
                        <a14:foregroundMark x1="83529" y1="13636" x2="92941" y2="23737"/>
                        <a14:foregroundMark x1="76078" y1="68182" x2="87451" y2="91919"/>
                        <a14:foregroundMark x1="8627" y1="96465" x2="21176" y2="97980"/>
                        <a14:foregroundMark x1="34902" y1="95960" x2="93725" y2="97475"/>
                        <a14:foregroundMark x1="65882" y1="31313" x2="66667" y2="3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10" y="8294455"/>
            <a:ext cx="1094111" cy="84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3" y="1098647"/>
            <a:ext cx="5497846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7" y="1556760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1967" y="275834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vừa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dứt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0959" y="371624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chợt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thấy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404" y="4625336"/>
            <a:ext cx="386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hưởng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ứng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1967" y="5645624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lát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</a:rPr>
              <a:t>nữa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151047"/>
            <a:ext cx="16256000" cy="9929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0"/>
            <a:ext cx="16106503" cy="52569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1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94468" y="561339"/>
            <a:ext cx="15205961" cy="73851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VUI CỦA BI VÀ BỐNG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906" y="1358821"/>
            <a:ext cx="14845696" cy="7489143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cơn mưa vừa dứt, hai anh em Bi và Bống chợt thấy cầu vồng.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Em nhìn xem. Đẹp quá!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chỉ lên bầu trời và nói tiếp: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nghe nói dưới chân cầu vồng có bảy hũ vàng đấy.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Lát nữa, mình sẽ đi lấy về nhé! Có vàng rồi, em sẽ mua nhiều búp bê và quần áo đẹp.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mua một con ngựa hồng và một cái ô tô.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ơi! Anh đùa đấy! Ở đó không có vàng đâu.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 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ạ? Nếu vậy, em sẽ lấy bút màu để vẽ tặng anh ngựa hồng và ô tô.</a:t>
            </a:r>
          </a:p>
          <a:p>
            <a:pPr marL="609585" marR="0" lvl="0" indent="-609585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sẽ vẽ tặng em nhiều búp bê và quần áo đủ các màu sắc.</a:t>
            </a:r>
          </a:p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574901" y="1858"/>
            <a:ext cx="3681099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537274" y="1495669"/>
            <a:ext cx="214943" cy="3463789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3977" y="1495669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Left Brace 10"/>
          <p:cNvSpPr/>
          <p:nvPr/>
        </p:nvSpPr>
        <p:spPr>
          <a:xfrm>
            <a:off x="475282" y="5155023"/>
            <a:ext cx="276935" cy="2937056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6576" y="515502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42460" y="8191885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767328" y="1967645"/>
            <a:ext cx="1298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9385429" y="2013738"/>
            <a:ext cx="1678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395728" y="4050163"/>
            <a:ext cx="1956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626324" y="4553712"/>
            <a:ext cx="12997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706" y1="10606" x2="93333" y2="12121"/>
                        <a14:foregroundMark x1="68627" y1="22222" x2="75686" y2="59091"/>
                        <a14:foregroundMark x1="79216" y1="31313" x2="80392" y2="40404"/>
                        <a14:foregroundMark x1="7059" y1="88384" x2="91373" y2="91414"/>
                        <a14:foregroundMark x1="61176" y1="65657" x2="70980" y2="79798"/>
                        <a14:foregroundMark x1="60392" y1="13636" x2="60392" y2="25253"/>
                        <a14:foregroundMark x1="83529" y1="13636" x2="92941" y2="23737"/>
                        <a14:foregroundMark x1="76078" y1="68182" x2="87451" y2="91919"/>
                        <a14:foregroundMark x1="8627" y1="96465" x2="21176" y2="97980"/>
                        <a14:foregroundMark x1="34902" y1="95960" x2="93725" y2="97475"/>
                        <a14:foregroundMark x1="65882" y1="31313" x2="66667" y2="3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10" y="8294455"/>
            <a:ext cx="1094111" cy="84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1810</TotalTime>
  <Words>1942</Words>
  <Application>Microsoft Office PowerPoint</Application>
  <PresentationFormat>Custom</PresentationFormat>
  <Paragraphs>203</Paragraphs>
  <Slides>28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微软雅黑</vt:lpstr>
      <vt:lpstr>Arial</vt:lpstr>
      <vt:lpstr>Arial-Rounded</vt:lpstr>
      <vt:lpstr>Calibri</vt:lpstr>
      <vt:lpstr>Calibri Light</vt:lpstr>
      <vt:lpstr>HP001 4 hàng</vt:lpstr>
      <vt:lpstr>iCiel Cadena</vt:lpstr>
      <vt:lpstr>iCiel Crocante</vt:lpstr>
      <vt:lpstr>SVN-Gretoon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77</cp:revision>
  <dcterms:created xsi:type="dcterms:W3CDTF">2021-05-31T08:31:14Z</dcterms:created>
  <dcterms:modified xsi:type="dcterms:W3CDTF">2021-09-13T11:57:14Z</dcterms:modified>
</cp:coreProperties>
</file>