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86" r:id="rId2"/>
    <p:sldId id="274" r:id="rId3"/>
    <p:sldId id="275" r:id="rId4"/>
    <p:sldId id="282" r:id="rId5"/>
    <p:sldId id="368" r:id="rId6"/>
    <p:sldId id="370" r:id="rId7"/>
    <p:sldId id="371" r:id="rId8"/>
    <p:sldId id="373" r:id="rId9"/>
    <p:sldId id="372" r:id="rId10"/>
    <p:sldId id="281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</p:embeddedFont>
    <p:embeddedFont>
      <p:font typeface="等线 Light" panose="02010600030101010101" pitchFamily="2" charset="-122"/>
      <p:regular r:id="rId14"/>
    </p:embeddedFont>
    <p:embeddedFont>
      <p:font typeface="#9Slide03 Arima Madurai" panose="020B0604020202020204" charset="0"/>
      <p:regular r:id="rId15"/>
    </p:embeddedFont>
    <p:embeddedFont>
      <p:font typeface="#9Slide03 Modulus" panose="020B0604020202020204" charset="0"/>
      <p:regular r:id="rId16"/>
    </p:embeddedFont>
    <p:embeddedFont>
      <p:font typeface="#9Slide07 FS North Land Sans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D3F"/>
    <a:srgbClr val="FF867E"/>
    <a:srgbClr val="FF0066"/>
    <a:srgbClr val="E3007F"/>
    <a:srgbClr val="F7E7FF"/>
    <a:srgbClr val="EDC9FF"/>
    <a:srgbClr val="CC66FF"/>
    <a:srgbClr val="008000"/>
    <a:srgbClr val="00CC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12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40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1385F-2D2B-4577-B2E4-37FBFCD71AA1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7DEF7-B261-4BB7-B71B-89CADE5018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4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585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44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054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512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589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407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793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013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31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1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43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54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8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6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9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9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4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35C9F3-F8CA-4B90-ADF2-EEEBB7C9E437}"/>
              </a:ext>
            </a:extLst>
          </p:cNvPr>
          <p:cNvSpPr txBox="1"/>
          <p:nvPr userDrawn="1"/>
        </p:nvSpPr>
        <p:spPr>
          <a:xfrm>
            <a:off x="0" y="0"/>
            <a:ext cx="15633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CC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52DFF-BF11-4BAE-9064-0E8719B11A89}"/>
              </a:ext>
            </a:extLst>
          </p:cNvPr>
          <p:cNvSpPr txBox="1"/>
          <p:nvPr userDrawn="1"/>
        </p:nvSpPr>
        <p:spPr>
          <a:xfrm>
            <a:off x="11029335" y="6380946"/>
            <a:ext cx="15633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CC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74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9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1DFCFEE-EA66-4716-82C1-064BBB8D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332235-0DE5-40CB-BD64-FAC563A9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235442-BE79-476F-BC73-DE02FE818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9E88B-0C40-48DD-878B-E748EE8BC3AD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C761F3-7407-4456-A544-0C4D67264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82CACA-E5EA-4939-845E-91CCCB5E2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7C041-B86D-4F59-B808-8652C99B4276}"/>
              </a:ext>
            </a:extLst>
          </p:cNvPr>
          <p:cNvSpPr txBox="1"/>
          <p:nvPr userDrawn="1"/>
        </p:nvSpPr>
        <p:spPr>
          <a:xfrm>
            <a:off x="0" y="0"/>
            <a:ext cx="15633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867E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CC2BB-2E43-46A2-BD30-165160CB9835}"/>
              </a:ext>
            </a:extLst>
          </p:cNvPr>
          <p:cNvSpPr txBox="1"/>
          <p:nvPr userDrawn="1"/>
        </p:nvSpPr>
        <p:spPr>
          <a:xfrm>
            <a:off x="11029335" y="6380946"/>
            <a:ext cx="15633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867E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KTUTS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B868DD-B653-4E73-BB50-6037DD252F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3656" y="12080344"/>
            <a:ext cx="2743200" cy="2194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631D8C-95FB-4130-803F-0F4CEA4633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144" y="12080343"/>
            <a:ext cx="2743200" cy="219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3.emf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3.emf"/><Relationship Id="rId10" Type="http://schemas.openxmlformats.org/officeDocument/2006/relationships/image" Target="../media/image13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3.emf"/><Relationship Id="rId10" Type="http://schemas.openxmlformats.org/officeDocument/2006/relationships/image" Target="../media/image14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emf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EA97CB-B0D5-482F-82A0-2B94C0D153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3"/>
          <a:stretch/>
        </p:blipFill>
        <p:spPr>
          <a:xfrm>
            <a:off x="-24113" y="-1676400"/>
            <a:ext cx="12216113" cy="855748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C89811B-E60C-4855-BBA8-D324920E7970}"/>
              </a:ext>
            </a:extLst>
          </p:cNvPr>
          <p:cNvGrpSpPr/>
          <p:nvPr/>
        </p:nvGrpSpPr>
        <p:grpSpPr>
          <a:xfrm>
            <a:off x="928213" y="2706875"/>
            <a:ext cx="10982116" cy="3470755"/>
            <a:chOff x="928213" y="2706875"/>
            <a:chExt cx="10982116" cy="3470755"/>
          </a:xfrm>
        </p:grpSpPr>
        <p:sp>
          <p:nvSpPr>
            <p:cNvPr id="3" name="PA_文本框 12">
              <a:extLst>
                <a:ext uri="{FF2B5EF4-FFF2-40B4-BE49-F238E27FC236}">
                  <a16:creationId xmlns:a16="http://schemas.microsoft.com/office/drawing/2014/main" id="{4707DBD5-319B-4D57-B895-0DC5AC114C4B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 rot="19306306">
              <a:off x="928213" y="3062305"/>
              <a:ext cx="5512829" cy="25178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688666"/>
                </a:avLst>
              </a:prstTxWarp>
              <a:spAutoFit/>
            </a:bodyPr>
            <a:lstStyle/>
            <a:p>
              <a:r>
                <a:rPr lang="en-US" altLang="zh-CN" sz="9000" b="1" dirty="0" err="1">
                  <a:solidFill>
                    <a:schemeClr val="bg1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Mở</a:t>
              </a:r>
              <a:r>
                <a:rPr lang="en-US" altLang="zh-CN" sz="9000" b="1" dirty="0">
                  <a:solidFill>
                    <a:schemeClr val="bg1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 </a:t>
              </a:r>
              <a:r>
                <a:rPr lang="en-US" altLang="zh-CN" sz="9000" b="1" dirty="0" err="1">
                  <a:solidFill>
                    <a:schemeClr val="bg1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rộng</a:t>
              </a:r>
              <a:endParaRPr lang="en-US" altLang="zh-CN" sz="9000" b="1" dirty="0">
                <a:solidFill>
                  <a:schemeClr val="bg1"/>
                </a:solidFill>
                <a:latin typeface="#9Slide03 Modulus" panose="02000500000000000000" pitchFamily="2" charset="0"/>
                <a:ea typeface="字魂36号-正文宋楷" panose="02000000000000000000" pitchFamily="2" charset="-122"/>
                <a:cs typeface="钻石甜心手机字体" panose="02000500000000000000" pitchFamily="2" charset="-122"/>
              </a:endParaRPr>
            </a:p>
          </p:txBody>
        </p:sp>
        <p:sp>
          <p:nvSpPr>
            <p:cNvPr id="4" name="PA_文本框 12">
              <a:extLst>
                <a:ext uri="{FF2B5EF4-FFF2-40B4-BE49-F238E27FC236}">
                  <a16:creationId xmlns:a16="http://schemas.microsoft.com/office/drawing/2014/main" id="{D478B450-7C58-4C15-B0A1-7EA8A68E627D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 rot="1339067">
              <a:off x="3774556" y="2706875"/>
              <a:ext cx="8135773" cy="34707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403385"/>
                </a:avLst>
              </a:prstTxWarp>
              <a:spAutoFit/>
            </a:bodyPr>
            <a:lstStyle/>
            <a:p>
              <a:r>
                <a:rPr lang="en-US" altLang="zh-CN" sz="9000" b="1" dirty="0" err="1">
                  <a:solidFill>
                    <a:schemeClr val="bg1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vốn</a:t>
              </a:r>
              <a:r>
                <a:rPr lang="en-US" altLang="zh-CN" sz="9000" b="1" dirty="0">
                  <a:solidFill>
                    <a:schemeClr val="bg1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 </a:t>
              </a:r>
              <a:r>
                <a:rPr lang="en-US" altLang="zh-CN" sz="9000" b="1" dirty="0" err="1">
                  <a:solidFill>
                    <a:schemeClr val="bg1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từ</a:t>
              </a:r>
              <a:r>
                <a:rPr lang="en-US" altLang="zh-CN" sz="9000" b="1" dirty="0">
                  <a:solidFill>
                    <a:schemeClr val="bg1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: </a:t>
              </a:r>
              <a:r>
                <a:rPr lang="en-US" altLang="zh-CN" sz="9000" b="1" dirty="0" err="1">
                  <a:solidFill>
                    <a:schemeClr val="bg1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Ước</a:t>
              </a:r>
              <a:r>
                <a:rPr lang="en-US" altLang="zh-CN" sz="9000" b="1" dirty="0">
                  <a:solidFill>
                    <a:schemeClr val="bg1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 </a:t>
              </a:r>
              <a:r>
                <a:rPr lang="en-US" altLang="zh-CN" sz="9000" b="1" dirty="0" err="1">
                  <a:solidFill>
                    <a:schemeClr val="bg1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mơ</a:t>
              </a:r>
              <a:endParaRPr lang="en-US" altLang="zh-CN" sz="9000" b="1" dirty="0">
                <a:solidFill>
                  <a:schemeClr val="bg1"/>
                </a:solidFill>
                <a:latin typeface="#9Slide03 Modulus" panose="02000500000000000000" pitchFamily="2" charset="0"/>
                <a:ea typeface="字魂36号-正文宋楷" panose="02000000000000000000" pitchFamily="2" charset="-122"/>
                <a:cs typeface="钻石甜心手机字体" panose="02000500000000000000" pitchFamily="2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733DCA-E431-4066-960C-8D8FBC861972}"/>
              </a:ext>
            </a:extLst>
          </p:cNvPr>
          <p:cNvGrpSpPr/>
          <p:nvPr/>
        </p:nvGrpSpPr>
        <p:grpSpPr>
          <a:xfrm>
            <a:off x="878635" y="2655473"/>
            <a:ext cx="10982116" cy="3470755"/>
            <a:chOff x="928213" y="2706875"/>
            <a:chExt cx="10982116" cy="3470755"/>
          </a:xfrm>
        </p:grpSpPr>
        <p:sp>
          <p:nvSpPr>
            <p:cNvPr id="12" name="PA_文本框 12">
              <a:extLst>
                <a:ext uri="{FF2B5EF4-FFF2-40B4-BE49-F238E27FC236}">
                  <a16:creationId xmlns:a16="http://schemas.microsoft.com/office/drawing/2014/main" id="{D998833B-C7A2-4E72-9FAC-C1B37256F45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 rot="19306306">
              <a:off x="928213" y="3062305"/>
              <a:ext cx="5512829" cy="25178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688666"/>
                </a:avLst>
              </a:prstTxWarp>
              <a:spAutoFit/>
            </a:bodyPr>
            <a:lstStyle/>
            <a:p>
              <a:r>
                <a:rPr lang="en-US" altLang="zh-CN" sz="9000" b="1" dirty="0" err="1">
                  <a:solidFill>
                    <a:srgbClr val="FF6600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Mở</a:t>
              </a:r>
              <a:r>
                <a:rPr lang="en-US" altLang="zh-CN" sz="9000" b="1" dirty="0">
                  <a:solidFill>
                    <a:srgbClr val="0070C0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 </a:t>
              </a:r>
              <a:r>
                <a:rPr lang="en-US" altLang="zh-CN" sz="9000" b="1" dirty="0" err="1">
                  <a:solidFill>
                    <a:srgbClr val="0070C0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rộng</a:t>
              </a:r>
              <a:endParaRPr lang="en-US" altLang="zh-CN" sz="9000" b="1" dirty="0">
                <a:solidFill>
                  <a:srgbClr val="0070C0"/>
                </a:solidFill>
                <a:latin typeface="#9Slide03 Modulus" panose="02000500000000000000" pitchFamily="2" charset="0"/>
                <a:ea typeface="字魂36号-正文宋楷" panose="02000000000000000000" pitchFamily="2" charset="-122"/>
                <a:cs typeface="钻石甜心手机字体" panose="02000500000000000000" pitchFamily="2" charset="-122"/>
              </a:endParaRPr>
            </a:p>
          </p:txBody>
        </p:sp>
        <p:sp>
          <p:nvSpPr>
            <p:cNvPr id="13" name="PA_文本框 12">
              <a:extLst>
                <a:ext uri="{FF2B5EF4-FFF2-40B4-BE49-F238E27FC236}">
                  <a16:creationId xmlns:a16="http://schemas.microsoft.com/office/drawing/2014/main" id="{1EC738FB-F3D4-4446-947C-201720B0E48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rot="1339067">
              <a:off x="3774556" y="2706875"/>
              <a:ext cx="8135773" cy="34707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403385"/>
                </a:avLst>
              </a:prstTxWarp>
              <a:spAutoFit/>
            </a:bodyPr>
            <a:lstStyle/>
            <a:p>
              <a:r>
                <a:rPr lang="en-US" altLang="zh-CN" sz="9000" b="1" dirty="0" err="1">
                  <a:solidFill>
                    <a:srgbClr val="92D050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vốn</a:t>
              </a:r>
              <a:r>
                <a:rPr lang="en-US" altLang="zh-CN" sz="9000" b="1" dirty="0">
                  <a:solidFill>
                    <a:srgbClr val="0070C0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 </a:t>
              </a:r>
              <a:r>
                <a:rPr lang="en-US" altLang="zh-CN" sz="9000" b="1" dirty="0" err="1">
                  <a:solidFill>
                    <a:srgbClr val="FFFF00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từ</a:t>
              </a:r>
              <a:r>
                <a:rPr lang="en-US" altLang="zh-CN" sz="9000" b="1" dirty="0">
                  <a:solidFill>
                    <a:srgbClr val="FFFF00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:</a:t>
              </a:r>
              <a:r>
                <a:rPr lang="en-US" altLang="zh-CN" sz="9000" b="1" dirty="0">
                  <a:solidFill>
                    <a:srgbClr val="0070C0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 </a:t>
              </a:r>
              <a:r>
                <a:rPr lang="en-US" altLang="zh-CN" sz="9000" b="1" dirty="0" err="1">
                  <a:solidFill>
                    <a:srgbClr val="FF0066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Ước</a:t>
              </a:r>
              <a:r>
                <a:rPr lang="en-US" altLang="zh-CN" sz="9000" b="1" dirty="0">
                  <a:solidFill>
                    <a:srgbClr val="FF0066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 </a:t>
              </a:r>
              <a:r>
                <a:rPr lang="en-US" altLang="zh-CN" sz="9000" b="1" dirty="0" err="1">
                  <a:solidFill>
                    <a:srgbClr val="CC66FF"/>
                  </a:solidFill>
                  <a:latin typeface="#9Slide03 Modulus" panose="02000500000000000000" pitchFamily="2" charset="0"/>
                  <a:ea typeface="字魂36号-正文宋楷" panose="02000000000000000000" pitchFamily="2" charset="-122"/>
                  <a:cs typeface="钻石甜心手机字体" panose="02000500000000000000" pitchFamily="2" charset="-122"/>
                </a:rPr>
                <a:t>mơ</a:t>
              </a:r>
              <a:endParaRPr lang="en-US" altLang="zh-CN" sz="9000" b="1" dirty="0">
                <a:solidFill>
                  <a:srgbClr val="CC66FF"/>
                </a:solidFill>
                <a:latin typeface="#9Slide03 Modulus" panose="02000500000000000000" pitchFamily="2" charset="0"/>
                <a:ea typeface="字魂36号-正文宋楷" panose="02000000000000000000" pitchFamily="2" charset="-122"/>
                <a:cs typeface="钻石甜心手机字体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86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3" name="图片 2" descr="be63a2bb084e4dcc6af2fd21eb4c43b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">
            <a:off x="9163685" y="701040"/>
            <a:ext cx="2524125" cy="2300605"/>
          </a:xfrm>
          <a:prstGeom prst="rect">
            <a:avLst/>
          </a:prstGeom>
        </p:spPr>
      </p:pic>
      <p:sp>
        <p:nvSpPr>
          <p:cNvPr id="4" name="云形 3"/>
          <p:cNvSpPr/>
          <p:nvPr/>
        </p:nvSpPr>
        <p:spPr>
          <a:xfrm rot="180000">
            <a:off x="798195" y="1274128"/>
            <a:ext cx="10113010" cy="4309745"/>
          </a:xfrm>
          <a:prstGeom prst="cloud">
            <a:avLst/>
          </a:prstGeom>
          <a:solidFill>
            <a:schemeClr val="bg1"/>
          </a:solidFill>
          <a:ln w="92075">
            <a:solidFill>
              <a:srgbClr val="A9C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78382" y="1851342"/>
            <a:ext cx="4774565" cy="19764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0" dirty="0">
                <a:solidFill>
                  <a:srgbClr val="7030A0"/>
                </a:solidFill>
                <a:latin typeface="#9Slide07 FS North Land Sans" panose="00000500000000000000" pitchFamily="2" charset="0"/>
                <a:ea typeface="字魂36号-正文宋楷" panose="02000000000000000000" pitchFamily="2" charset="-122"/>
              </a:rPr>
              <a:t>DẶN DÒ</a:t>
            </a:r>
            <a:endParaRPr lang="zh-CN" altLang="en-US" sz="10000" dirty="0">
              <a:solidFill>
                <a:srgbClr val="7030A0"/>
              </a:solidFill>
              <a:effectLst/>
              <a:latin typeface="#9Slide07 FS North Land Sans" panose="00000500000000000000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6" name="图片 5" descr="248288a694d7a183367fb0367a596b10"/>
          <p:cNvPicPr>
            <a:picLocks noChangeAspect="1"/>
          </p:cNvPicPr>
          <p:nvPr/>
        </p:nvPicPr>
        <p:blipFill rotWithShape="1">
          <a:blip r:embed="rId5"/>
          <a:srcRect t="2930" r="47641"/>
          <a:stretch/>
        </p:blipFill>
        <p:spPr>
          <a:xfrm>
            <a:off x="-27940" y="5297213"/>
            <a:ext cx="12219941" cy="1579201"/>
          </a:xfrm>
          <a:prstGeom prst="rect">
            <a:avLst/>
          </a:prstGeom>
        </p:spPr>
      </p:pic>
      <p:pic>
        <p:nvPicPr>
          <p:cNvPr id="7" name="图片 6" descr="1a960b73464c3b6a9b2d71b3a40e48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82880" y="2859405"/>
            <a:ext cx="2632075" cy="3941445"/>
          </a:xfrm>
          <a:prstGeom prst="rect">
            <a:avLst/>
          </a:prstGeom>
        </p:spPr>
      </p:pic>
      <p:pic>
        <p:nvPicPr>
          <p:cNvPr id="8" name="图片 7" descr="1a960b73464c3b6a9b2d71b3a40e48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0796" y="2859405"/>
            <a:ext cx="2774986" cy="41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4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rot="16788216">
            <a:off x="370838" y="920541"/>
            <a:ext cx="4978400" cy="6884228"/>
            <a:chOff x="320675" y="184151"/>
            <a:chExt cx="3400425" cy="4702174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349250" y="261938"/>
              <a:ext cx="3270250" cy="452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320675" y="714375"/>
              <a:ext cx="3400425" cy="4017962"/>
            </a:xfrm>
            <a:custGeom>
              <a:avLst/>
              <a:gdLst>
                <a:gd name="T0" fmla="*/ 1510 w 2158"/>
                <a:gd name="T1" fmla="*/ 2313 h 2553"/>
                <a:gd name="T2" fmla="*/ 1077 w 2158"/>
                <a:gd name="T3" fmla="*/ 2496 h 2553"/>
                <a:gd name="T4" fmla="*/ 897 w 2158"/>
                <a:gd name="T5" fmla="*/ 2512 h 2553"/>
                <a:gd name="T6" fmla="*/ 750 w 2158"/>
                <a:gd name="T7" fmla="*/ 2400 h 2553"/>
                <a:gd name="T8" fmla="*/ 613 w 2158"/>
                <a:gd name="T9" fmla="*/ 2168 h 2553"/>
                <a:gd name="T10" fmla="*/ 452 w 2158"/>
                <a:gd name="T11" fmla="*/ 1883 h 2553"/>
                <a:gd name="T12" fmla="*/ 336 w 2158"/>
                <a:gd name="T13" fmla="*/ 1632 h 2553"/>
                <a:gd name="T14" fmla="*/ 212 w 2158"/>
                <a:gd name="T15" fmla="*/ 1318 h 2553"/>
                <a:gd name="T16" fmla="*/ 87 w 2158"/>
                <a:gd name="T17" fmla="*/ 991 h 2553"/>
                <a:gd name="T18" fmla="*/ 24 w 2158"/>
                <a:gd name="T19" fmla="*/ 689 h 2553"/>
                <a:gd name="T20" fmla="*/ 112 w 2158"/>
                <a:gd name="T21" fmla="*/ 464 h 2553"/>
                <a:gd name="T22" fmla="*/ 352 w 2158"/>
                <a:gd name="T23" fmla="*/ 175 h 2553"/>
                <a:gd name="T24" fmla="*/ 517 w 2158"/>
                <a:gd name="T25" fmla="*/ 104 h 2553"/>
                <a:gd name="T26" fmla="*/ 764 w 2158"/>
                <a:gd name="T27" fmla="*/ 2 h 2553"/>
                <a:gd name="T28" fmla="*/ 1005 w 2158"/>
                <a:gd name="T29" fmla="*/ 85 h 2553"/>
                <a:gd name="T30" fmla="*/ 1268 w 2158"/>
                <a:gd name="T31" fmla="*/ 200 h 2553"/>
                <a:gd name="T32" fmla="*/ 1349 w 2158"/>
                <a:gd name="T33" fmla="*/ 351 h 2553"/>
                <a:gd name="T34" fmla="*/ 1435 w 2158"/>
                <a:gd name="T35" fmla="*/ 507 h 2553"/>
                <a:gd name="T36" fmla="*/ 1618 w 2158"/>
                <a:gd name="T37" fmla="*/ 881 h 2553"/>
                <a:gd name="T38" fmla="*/ 1929 w 2158"/>
                <a:gd name="T39" fmla="*/ 1520 h 2553"/>
                <a:gd name="T40" fmla="*/ 2066 w 2158"/>
                <a:gd name="T41" fmla="*/ 2053 h 2553"/>
                <a:gd name="T42" fmla="*/ 1823 w 2158"/>
                <a:gd name="T43" fmla="*/ 2180 h 2553"/>
                <a:gd name="T44" fmla="*/ 1510 w 2158"/>
                <a:gd name="T45" fmla="*/ 2313 h 2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58" h="2553">
                  <a:moveTo>
                    <a:pt x="1510" y="2313"/>
                  </a:moveTo>
                  <a:cubicBezTo>
                    <a:pt x="1369" y="2375"/>
                    <a:pt x="1223" y="2455"/>
                    <a:pt x="1077" y="2496"/>
                  </a:cubicBezTo>
                  <a:cubicBezTo>
                    <a:pt x="1011" y="2514"/>
                    <a:pt x="963" y="2553"/>
                    <a:pt x="897" y="2512"/>
                  </a:cubicBezTo>
                  <a:cubicBezTo>
                    <a:pt x="849" y="2483"/>
                    <a:pt x="794" y="2437"/>
                    <a:pt x="750" y="2400"/>
                  </a:cubicBezTo>
                  <a:cubicBezTo>
                    <a:pt x="685" y="2346"/>
                    <a:pt x="656" y="2241"/>
                    <a:pt x="613" y="2168"/>
                  </a:cubicBezTo>
                  <a:cubicBezTo>
                    <a:pt x="558" y="2074"/>
                    <a:pt x="501" y="1980"/>
                    <a:pt x="452" y="1883"/>
                  </a:cubicBezTo>
                  <a:cubicBezTo>
                    <a:pt x="411" y="1801"/>
                    <a:pt x="372" y="1714"/>
                    <a:pt x="336" y="1632"/>
                  </a:cubicBezTo>
                  <a:cubicBezTo>
                    <a:pt x="290" y="1530"/>
                    <a:pt x="252" y="1422"/>
                    <a:pt x="212" y="1318"/>
                  </a:cubicBezTo>
                  <a:cubicBezTo>
                    <a:pt x="171" y="1211"/>
                    <a:pt x="108" y="1105"/>
                    <a:pt x="87" y="991"/>
                  </a:cubicBezTo>
                  <a:cubicBezTo>
                    <a:pt x="71" y="900"/>
                    <a:pt x="0" y="780"/>
                    <a:pt x="24" y="689"/>
                  </a:cubicBezTo>
                  <a:cubicBezTo>
                    <a:pt x="44" y="610"/>
                    <a:pt x="76" y="536"/>
                    <a:pt x="112" y="464"/>
                  </a:cubicBezTo>
                  <a:cubicBezTo>
                    <a:pt x="177" y="333"/>
                    <a:pt x="206" y="224"/>
                    <a:pt x="352" y="175"/>
                  </a:cubicBezTo>
                  <a:cubicBezTo>
                    <a:pt x="409" y="156"/>
                    <a:pt x="462" y="129"/>
                    <a:pt x="517" y="104"/>
                  </a:cubicBezTo>
                  <a:cubicBezTo>
                    <a:pt x="595" y="70"/>
                    <a:pt x="677" y="3"/>
                    <a:pt x="764" y="2"/>
                  </a:cubicBezTo>
                  <a:cubicBezTo>
                    <a:pt x="847" y="0"/>
                    <a:pt x="930" y="56"/>
                    <a:pt x="1005" y="85"/>
                  </a:cubicBezTo>
                  <a:cubicBezTo>
                    <a:pt x="1082" y="114"/>
                    <a:pt x="1212" y="135"/>
                    <a:pt x="1268" y="200"/>
                  </a:cubicBezTo>
                  <a:cubicBezTo>
                    <a:pt x="1301" y="238"/>
                    <a:pt x="1323" y="307"/>
                    <a:pt x="1349" y="351"/>
                  </a:cubicBezTo>
                  <a:cubicBezTo>
                    <a:pt x="1380" y="402"/>
                    <a:pt x="1411" y="452"/>
                    <a:pt x="1435" y="507"/>
                  </a:cubicBezTo>
                  <a:cubicBezTo>
                    <a:pt x="1489" y="633"/>
                    <a:pt x="1558" y="758"/>
                    <a:pt x="1618" y="881"/>
                  </a:cubicBezTo>
                  <a:cubicBezTo>
                    <a:pt x="1721" y="1094"/>
                    <a:pt x="1825" y="1307"/>
                    <a:pt x="1929" y="1520"/>
                  </a:cubicBezTo>
                  <a:cubicBezTo>
                    <a:pt x="1989" y="1644"/>
                    <a:pt x="2158" y="1913"/>
                    <a:pt x="2066" y="2053"/>
                  </a:cubicBezTo>
                  <a:cubicBezTo>
                    <a:pt x="2020" y="2124"/>
                    <a:pt x="1896" y="2150"/>
                    <a:pt x="1823" y="2180"/>
                  </a:cubicBezTo>
                  <a:cubicBezTo>
                    <a:pt x="1719" y="2224"/>
                    <a:pt x="1614" y="2268"/>
                    <a:pt x="1510" y="23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347663" y="704850"/>
              <a:ext cx="3298825" cy="4002087"/>
            </a:xfrm>
            <a:custGeom>
              <a:avLst/>
              <a:gdLst>
                <a:gd name="T0" fmla="*/ 1150 w 2094"/>
                <a:gd name="T1" fmla="*/ 2471 h 2543"/>
                <a:gd name="T2" fmla="*/ 984 w 2094"/>
                <a:gd name="T3" fmla="*/ 2527 h 2543"/>
                <a:gd name="T4" fmla="*/ 821 w 2094"/>
                <a:gd name="T5" fmla="*/ 2477 h 2543"/>
                <a:gd name="T6" fmla="*/ 618 w 2094"/>
                <a:gd name="T7" fmla="*/ 2214 h 2543"/>
                <a:gd name="T8" fmla="*/ 442 w 2094"/>
                <a:gd name="T9" fmla="*/ 1903 h 2543"/>
                <a:gd name="T10" fmla="*/ 147 w 2094"/>
                <a:gd name="T11" fmla="*/ 1213 h 2543"/>
                <a:gd name="T12" fmla="*/ 64 w 2094"/>
                <a:gd name="T13" fmla="*/ 965 h 2543"/>
                <a:gd name="T14" fmla="*/ 3 w 2094"/>
                <a:gd name="T15" fmla="*/ 739 h 2543"/>
                <a:gd name="T16" fmla="*/ 118 w 2094"/>
                <a:gd name="T17" fmla="*/ 424 h 2543"/>
                <a:gd name="T18" fmla="*/ 264 w 2094"/>
                <a:gd name="T19" fmla="*/ 216 h 2543"/>
                <a:gd name="T20" fmla="*/ 569 w 2094"/>
                <a:gd name="T21" fmla="*/ 76 h 2543"/>
                <a:gd name="T22" fmla="*/ 890 w 2094"/>
                <a:gd name="T23" fmla="*/ 47 h 2543"/>
                <a:gd name="T24" fmla="*/ 1162 w 2094"/>
                <a:gd name="T25" fmla="*/ 149 h 2543"/>
                <a:gd name="T26" fmla="*/ 1281 w 2094"/>
                <a:gd name="T27" fmla="*/ 254 h 2543"/>
                <a:gd name="T28" fmla="*/ 1355 w 2094"/>
                <a:gd name="T29" fmla="*/ 395 h 2543"/>
                <a:gd name="T30" fmla="*/ 1614 w 2094"/>
                <a:gd name="T31" fmla="*/ 915 h 2543"/>
                <a:gd name="T32" fmla="*/ 1936 w 2094"/>
                <a:gd name="T33" fmla="*/ 1575 h 2543"/>
                <a:gd name="T34" fmla="*/ 2051 w 2094"/>
                <a:gd name="T35" fmla="*/ 2055 h 2543"/>
                <a:gd name="T36" fmla="*/ 1827 w 2094"/>
                <a:gd name="T37" fmla="*/ 2177 h 2543"/>
                <a:gd name="T38" fmla="*/ 1492 w 2094"/>
                <a:gd name="T39" fmla="*/ 2319 h 2543"/>
                <a:gd name="T40" fmla="*/ 1675 w 2094"/>
                <a:gd name="T41" fmla="*/ 2242 h 2543"/>
                <a:gd name="T42" fmla="*/ 2056 w 2094"/>
                <a:gd name="T43" fmla="*/ 2049 h 2543"/>
                <a:gd name="T44" fmla="*/ 1950 w 2094"/>
                <a:gd name="T45" fmla="*/ 1600 h 2543"/>
                <a:gd name="T46" fmla="*/ 1629 w 2094"/>
                <a:gd name="T47" fmla="*/ 945 h 2543"/>
                <a:gd name="T48" fmla="*/ 1378 w 2094"/>
                <a:gd name="T49" fmla="*/ 434 h 2543"/>
                <a:gd name="T50" fmla="*/ 1234 w 2094"/>
                <a:gd name="T51" fmla="*/ 189 h 2543"/>
                <a:gd name="T52" fmla="*/ 997 w 2094"/>
                <a:gd name="T53" fmla="*/ 93 h 2543"/>
                <a:gd name="T54" fmla="*/ 697 w 2094"/>
                <a:gd name="T55" fmla="*/ 14 h 2543"/>
                <a:gd name="T56" fmla="*/ 390 w 2094"/>
                <a:gd name="T57" fmla="*/ 159 h 2543"/>
                <a:gd name="T58" fmla="*/ 114 w 2094"/>
                <a:gd name="T59" fmla="*/ 428 h 2543"/>
                <a:gd name="T60" fmla="*/ 1 w 2094"/>
                <a:gd name="T61" fmla="*/ 743 h 2543"/>
                <a:gd name="T62" fmla="*/ 59 w 2094"/>
                <a:gd name="T63" fmla="*/ 953 h 2543"/>
                <a:gd name="T64" fmla="*/ 207 w 2094"/>
                <a:gd name="T65" fmla="*/ 1358 h 2543"/>
                <a:gd name="T66" fmla="*/ 606 w 2094"/>
                <a:gd name="T67" fmla="*/ 2193 h 2543"/>
                <a:gd name="T68" fmla="*/ 747 w 2094"/>
                <a:gd name="T69" fmla="*/ 2419 h 2543"/>
                <a:gd name="T70" fmla="*/ 1003 w 2094"/>
                <a:gd name="T71" fmla="*/ 2522 h 2543"/>
                <a:gd name="T72" fmla="*/ 1493 w 2094"/>
                <a:gd name="T73" fmla="*/ 2320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94" h="2543">
                  <a:moveTo>
                    <a:pt x="1492" y="2319"/>
                  </a:moveTo>
                  <a:cubicBezTo>
                    <a:pt x="1378" y="2369"/>
                    <a:pt x="1267" y="2427"/>
                    <a:pt x="1150" y="2471"/>
                  </a:cubicBezTo>
                  <a:cubicBezTo>
                    <a:pt x="1122" y="2481"/>
                    <a:pt x="1094" y="2491"/>
                    <a:pt x="1066" y="2499"/>
                  </a:cubicBezTo>
                  <a:cubicBezTo>
                    <a:pt x="1038" y="2507"/>
                    <a:pt x="1011" y="2518"/>
                    <a:pt x="984" y="2527"/>
                  </a:cubicBezTo>
                  <a:cubicBezTo>
                    <a:pt x="956" y="2536"/>
                    <a:pt x="928" y="2538"/>
                    <a:pt x="900" y="2528"/>
                  </a:cubicBezTo>
                  <a:cubicBezTo>
                    <a:pt x="871" y="2517"/>
                    <a:pt x="845" y="2495"/>
                    <a:pt x="821" y="2477"/>
                  </a:cubicBezTo>
                  <a:cubicBezTo>
                    <a:pt x="774" y="2442"/>
                    <a:pt x="723" y="2405"/>
                    <a:pt x="690" y="2356"/>
                  </a:cubicBezTo>
                  <a:cubicBezTo>
                    <a:pt x="660" y="2312"/>
                    <a:pt x="641" y="2261"/>
                    <a:pt x="618" y="2214"/>
                  </a:cubicBezTo>
                  <a:cubicBezTo>
                    <a:pt x="594" y="2164"/>
                    <a:pt x="563" y="2117"/>
                    <a:pt x="535" y="2069"/>
                  </a:cubicBezTo>
                  <a:cubicBezTo>
                    <a:pt x="503" y="2014"/>
                    <a:pt x="471" y="1959"/>
                    <a:pt x="442" y="1903"/>
                  </a:cubicBezTo>
                  <a:cubicBezTo>
                    <a:pt x="385" y="1790"/>
                    <a:pt x="332" y="1673"/>
                    <a:pt x="284" y="1556"/>
                  </a:cubicBezTo>
                  <a:cubicBezTo>
                    <a:pt x="238" y="1442"/>
                    <a:pt x="198" y="1325"/>
                    <a:pt x="147" y="1213"/>
                  </a:cubicBezTo>
                  <a:cubicBezTo>
                    <a:pt x="122" y="1156"/>
                    <a:pt x="97" y="1099"/>
                    <a:pt x="81" y="1039"/>
                  </a:cubicBezTo>
                  <a:cubicBezTo>
                    <a:pt x="74" y="1015"/>
                    <a:pt x="70" y="990"/>
                    <a:pt x="64" y="965"/>
                  </a:cubicBezTo>
                  <a:cubicBezTo>
                    <a:pt x="57" y="942"/>
                    <a:pt x="49" y="920"/>
                    <a:pt x="41" y="897"/>
                  </a:cubicBezTo>
                  <a:cubicBezTo>
                    <a:pt x="23" y="846"/>
                    <a:pt x="4" y="794"/>
                    <a:pt x="3" y="739"/>
                  </a:cubicBezTo>
                  <a:cubicBezTo>
                    <a:pt x="1" y="684"/>
                    <a:pt x="27" y="627"/>
                    <a:pt x="47" y="577"/>
                  </a:cubicBezTo>
                  <a:cubicBezTo>
                    <a:pt x="68" y="525"/>
                    <a:pt x="94" y="475"/>
                    <a:pt x="118" y="424"/>
                  </a:cubicBezTo>
                  <a:cubicBezTo>
                    <a:pt x="137" y="383"/>
                    <a:pt x="156" y="342"/>
                    <a:pt x="180" y="304"/>
                  </a:cubicBezTo>
                  <a:cubicBezTo>
                    <a:pt x="202" y="269"/>
                    <a:pt x="230" y="239"/>
                    <a:pt x="264" y="216"/>
                  </a:cubicBezTo>
                  <a:cubicBezTo>
                    <a:pt x="309" y="186"/>
                    <a:pt x="363" y="173"/>
                    <a:pt x="412" y="151"/>
                  </a:cubicBezTo>
                  <a:cubicBezTo>
                    <a:pt x="465" y="128"/>
                    <a:pt x="518" y="104"/>
                    <a:pt x="569" y="76"/>
                  </a:cubicBezTo>
                  <a:cubicBezTo>
                    <a:pt x="617" y="49"/>
                    <a:pt x="667" y="20"/>
                    <a:pt x="723" y="10"/>
                  </a:cubicBezTo>
                  <a:cubicBezTo>
                    <a:pt x="781" y="1"/>
                    <a:pt x="838" y="24"/>
                    <a:pt x="890" y="47"/>
                  </a:cubicBezTo>
                  <a:cubicBezTo>
                    <a:pt x="936" y="68"/>
                    <a:pt x="981" y="90"/>
                    <a:pt x="1030" y="105"/>
                  </a:cubicBezTo>
                  <a:cubicBezTo>
                    <a:pt x="1074" y="119"/>
                    <a:pt x="1119" y="131"/>
                    <a:pt x="1162" y="149"/>
                  </a:cubicBezTo>
                  <a:cubicBezTo>
                    <a:pt x="1183" y="157"/>
                    <a:pt x="1204" y="168"/>
                    <a:pt x="1223" y="181"/>
                  </a:cubicBezTo>
                  <a:cubicBezTo>
                    <a:pt x="1249" y="199"/>
                    <a:pt x="1267" y="225"/>
                    <a:pt x="1281" y="254"/>
                  </a:cubicBezTo>
                  <a:cubicBezTo>
                    <a:pt x="1294" y="277"/>
                    <a:pt x="1304" y="302"/>
                    <a:pt x="1316" y="326"/>
                  </a:cubicBezTo>
                  <a:cubicBezTo>
                    <a:pt x="1327" y="350"/>
                    <a:pt x="1341" y="372"/>
                    <a:pt x="1355" y="395"/>
                  </a:cubicBezTo>
                  <a:cubicBezTo>
                    <a:pt x="1388" y="451"/>
                    <a:pt x="1415" y="509"/>
                    <a:pt x="1442" y="568"/>
                  </a:cubicBezTo>
                  <a:cubicBezTo>
                    <a:pt x="1496" y="685"/>
                    <a:pt x="1557" y="799"/>
                    <a:pt x="1614" y="915"/>
                  </a:cubicBezTo>
                  <a:cubicBezTo>
                    <a:pt x="1672" y="1035"/>
                    <a:pt x="1730" y="1155"/>
                    <a:pt x="1789" y="1274"/>
                  </a:cubicBezTo>
                  <a:cubicBezTo>
                    <a:pt x="1838" y="1375"/>
                    <a:pt x="1885" y="1476"/>
                    <a:pt x="1936" y="1575"/>
                  </a:cubicBezTo>
                  <a:cubicBezTo>
                    <a:pt x="1977" y="1653"/>
                    <a:pt x="2018" y="1731"/>
                    <a:pt x="2047" y="1814"/>
                  </a:cubicBezTo>
                  <a:cubicBezTo>
                    <a:pt x="2073" y="1889"/>
                    <a:pt x="2094" y="1982"/>
                    <a:pt x="2051" y="2055"/>
                  </a:cubicBezTo>
                  <a:cubicBezTo>
                    <a:pt x="2029" y="2091"/>
                    <a:pt x="1989" y="2113"/>
                    <a:pt x="1952" y="2130"/>
                  </a:cubicBezTo>
                  <a:cubicBezTo>
                    <a:pt x="1912" y="2149"/>
                    <a:pt x="1869" y="2162"/>
                    <a:pt x="1827" y="2177"/>
                  </a:cubicBezTo>
                  <a:cubicBezTo>
                    <a:pt x="1773" y="2197"/>
                    <a:pt x="1720" y="2221"/>
                    <a:pt x="1667" y="2244"/>
                  </a:cubicBezTo>
                  <a:cubicBezTo>
                    <a:pt x="1608" y="2268"/>
                    <a:pt x="1550" y="2293"/>
                    <a:pt x="1492" y="2319"/>
                  </a:cubicBezTo>
                  <a:cubicBezTo>
                    <a:pt x="1492" y="2319"/>
                    <a:pt x="1493" y="2320"/>
                    <a:pt x="1493" y="2320"/>
                  </a:cubicBezTo>
                  <a:cubicBezTo>
                    <a:pt x="1554" y="2294"/>
                    <a:pt x="1615" y="2268"/>
                    <a:pt x="1675" y="2242"/>
                  </a:cubicBezTo>
                  <a:cubicBezTo>
                    <a:pt x="1729" y="2220"/>
                    <a:pt x="1783" y="2195"/>
                    <a:pt x="1837" y="2175"/>
                  </a:cubicBezTo>
                  <a:cubicBezTo>
                    <a:pt x="1913" y="2148"/>
                    <a:pt x="2014" y="2125"/>
                    <a:pt x="2056" y="2049"/>
                  </a:cubicBezTo>
                  <a:cubicBezTo>
                    <a:pt x="2093" y="1983"/>
                    <a:pt x="2075" y="1898"/>
                    <a:pt x="2053" y="1830"/>
                  </a:cubicBezTo>
                  <a:cubicBezTo>
                    <a:pt x="2028" y="1750"/>
                    <a:pt x="1989" y="1674"/>
                    <a:pt x="1950" y="1600"/>
                  </a:cubicBezTo>
                  <a:cubicBezTo>
                    <a:pt x="1899" y="1503"/>
                    <a:pt x="1852" y="1403"/>
                    <a:pt x="1804" y="1304"/>
                  </a:cubicBezTo>
                  <a:cubicBezTo>
                    <a:pt x="1746" y="1184"/>
                    <a:pt x="1687" y="1064"/>
                    <a:pt x="1629" y="945"/>
                  </a:cubicBezTo>
                  <a:cubicBezTo>
                    <a:pt x="1572" y="828"/>
                    <a:pt x="1512" y="714"/>
                    <a:pt x="1456" y="597"/>
                  </a:cubicBezTo>
                  <a:cubicBezTo>
                    <a:pt x="1430" y="542"/>
                    <a:pt x="1408" y="486"/>
                    <a:pt x="1378" y="434"/>
                  </a:cubicBezTo>
                  <a:cubicBezTo>
                    <a:pt x="1350" y="383"/>
                    <a:pt x="1321" y="335"/>
                    <a:pt x="1296" y="282"/>
                  </a:cubicBezTo>
                  <a:cubicBezTo>
                    <a:pt x="1280" y="248"/>
                    <a:pt x="1263" y="214"/>
                    <a:pt x="1234" y="189"/>
                  </a:cubicBezTo>
                  <a:cubicBezTo>
                    <a:pt x="1203" y="162"/>
                    <a:pt x="1163" y="147"/>
                    <a:pt x="1124" y="133"/>
                  </a:cubicBezTo>
                  <a:cubicBezTo>
                    <a:pt x="1082" y="119"/>
                    <a:pt x="1039" y="108"/>
                    <a:pt x="997" y="93"/>
                  </a:cubicBezTo>
                  <a:cubicBezTo>
                    <a:pt x="944" y="75"/>
                    <a:pt x="896" y="46"/>
                    <a:pt x="844" y="27"/>
                  </a:cubicBezTo>
                  <a:cubicBezTo>
                    <a:pt x="797" y="9"/>
                    <a:pt x="747" y="0"/>
                    <a:pt x="697" y="14"/>
                  </a:cubicBezTo>
                  <a:cubicBezTo>
                    <a:pt x="645" y="29"/>
                    <a:pt x="598" y="58"/>
                    <a:pt x="550" y="84"/>
                  </a:cubicBezTo>
                  <a:cubicBezTo>
                    <a:pt x="499" y="112"/>
                    <a:pt x="444" y="136"/>
                    <a:pt x="390" y="159"/>
                  </a:cubicBezTo>
                  <a:cubicBezTo>
                    <a:pt x="342" y="179"/>
                    <a:pt x="293" y="192"/>
                    <a:pt x="250" y="223"/>
                  </a:cubicBezTo>
                  <a:cubicBezTo>
                    <a:pt x="182" y="273"/>
                    <a:pt x="149" y="354"/>
                    <a:pt x="114" y="428"/>
                  </a:cubicBezTo>
                  <a:cubicBezTo>
                    <a:pt x="90" y="479"/>
                    <a:pt x="64" y="530"/>
                    <a:pt x="43" y="583"/>
                  </a:cubicBezTo>
                  <a:cubicBezTo>
                    <a:pt x="23" y="633"/>
                    <a:pt x="0" y="688"/>
                    <a:pt x="1" y="743"/>
                  </a:cubicBezTo>
                  <a:cubicBezTo>
                    <a:pt x="3" y="789"/>
                    <a:pt x="19" y="835"/>
                    <a:pt x="34" y="878"/>
                  </a:cubicBezTo>
                  <a:cubicBezTo>
                    <a:pt x="42" y="903"/>
                    <a:pt x="51" y="928"/>
                    <a:pt x="59" y="953"/>
                  </a:cubicBezTo>
                  <a:cubicBezTo>
                    <a:pt x="67" y="979"/>
                    <a:pt x="71" y="1005"/>
                    <a:pt x="77" y="1031"/>
                  </a:cubicBezTo>
                  <a:cubicBezTo>
                    <a:pt x="106" y="1145"/>
                    <a:pt x="166" y="1249"/>
                    <a:pt x="207" y="1358"/>
                  </a:cubicBezTo>
                  <a:cubicBezTo>
                    <a:pt x="295" y="1590"/>
                    <a:pt x="390" y="1820"/>
                    <a:pt x="515" y="2036"/>
                  </a:cubicBezTo>
                  <a:cubicBezTo>
                    <a:pt x="545" y="2088"/>
                    <a:pt x="578" y="2139"/>
                    <a:pt x="606" y="2193"/>
                  </a:cubicBezTo>
                  <a:cubicBezTo>
                    <a:pt x="630" y="2236"/>
                    <a:pt x="647" y="2282"/>
                    <a:pt x="671" y="2326"/>
                  </a:cubicBezTo>
                  <a:cubicBezTo>
                    <a:pt x="691" y="2363"/>
                    <a:pt x="715" y="2392"/>
                    <a:pt x="747" y="2419"/>
                  </a:cubicBezTo>
                  <a:cubicBezTo>
                    <a:pt x="788" y="2453"/>
                    <a:pt x="830" y="2487"/>
                    <a:pt x="875" y="2516"/>
                  </a:cubicBezTo>
                  <a:cubicBezTo>
                    <a:pt x="917" y="2543"/>
                    <a:pt x="958" y="2539"/>
                    <a:pt x="1003" y="2522"/>
                  </a:cubicBezTo>
                  <a:cubicBezTo>
                    <a:pt x="1057" y="2503"/>
                    <a:pt x="1112" y="2488"/>
                    <a:pt x="1165" y="2467"/>
                  </a:cubicBezTo>
                  <a:cubicBezTo>
                    <a:pt x="1277" y="2424"/>
                    <a:pt x="1383" y="2369"/>
                    <a:pt x="1493" y="2320"/>
                  </a:cubicBezTo>
                  <a:cubicBezTo>
                    <a:pt x="1493" y="2320"/>
                    <a:pt x="1492" y="2318"/>
                    <a:pt x="1492" y="231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292225" y="819150"/>
              <a:ext cx="41275" cy="25400"/>
            </a:xfrm>
            <a:custGeom>
              <a:avLst/>
              <a:gdLst>
                <a:gd name="T0" fmla="*/ 3 w 26"/>
                <a:gd name="T1" fmla="*/ 15 h 16"/>
                <a:gd name="T2" fmla="*/ 26 w 26"/>
                <a:gd name="T3" fmla="*/ 2 h 16"/>
                <a:gd name="T4" fmla="*/ 24 w 26"/>
                <a:gd name="T5" fmla="*/ 0 h 16"/>
                <a:gd name="T6" fmla="*/ 1 w 26"/>
                <a:gd name="T7" fmla="*/ 14 h 16"/>
                <a:gd name="T8" fmla="*/ 3 w 26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6">
                  <a:moveTo>
                    <a:pt x="3" y="15"/>
                  </a:moveTo>
                  <a:cubicBezTo>
                    <a:pt x="9" y="9"/>
                    <a:pt x="17" y="5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4"/>
                    <a:pt x="8" y="8"/>
                    <a:pt x="1" y="14"/>
                  </a:cubicBezTo>
                  <a:cubicBezTo>
                    <a:pt x="0" y="14"/>
                    <a:pt x="2" y="16"/>
                    <a:pt x="3" y="1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385888" y="769938"/>
              <a:ext cx="50800" cy="26987"/>
            </a:xfrm>
            <a:custGeom>
              <a:avLst/>
              <a:gdLst>
                <a:gd name="T0" fmla="*/ 2 w 32"/>
                <a:gd name="T1" fmla="*/ 17 h 17"/>
                <a:gd name="T2" fmla="*/ 32 w 32"/>
                <a:gd name="T3" fmla="*/ 1 h 17"/>
                <a:gd name="T4" fmla="*/ 30 w 32"/>
                <a:gd name="T5" fmla="*/ 0 h 17"/>
                <a:gd name="T6" fmla="*/ 0 w 32"/>
                <a:gd name="T7" fmla="*/ 17 h 17"/>
                <a:gd name="T8" fmla="*/ 2 w 32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7">
                  <a:moveTo>
                    <a:pt x="2" y="17"/>
                  </a:moveTo>
                  <a:cubicBezTo>
                    <a:pt x="11" y="9"/>
                    <a:pt x="21" y="5"/>
                    <a:pt x="32" y="1"/>
                  </a:cubicBezTo>
                  <a:cubicBezTo>
                    <a:pt x="32" y="0"/>
                    <a:pt x="30" y="0"/>
                    <a:pt x="30" y="0"/>
                  </a:cubicBezTo>
                  <a:cubicBezTo>
                    <a:pt x="19" y="5"/>
                    <a:pt x="9" y="9"/>
                    <a:pt x="0" y="17"/>
                  </a:cubicBezTo>
                  <a:cubicBezTo>
                    <a:pt x="0" y="17"/>
                    <a:pt x="1" y="17"/>
                    <a:pt x="2" y="17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490663" y="755650"/>
              <a:ext cx="46038" cy="7937"/>
            </a:xfrm>
            <a:custGeom>
              <a:avLst/>
              <a:gdLst>
                <a:gd name="T0" fmla="*/ 2 w 29"/>
                <a:gd name="T1" fmla="*/ 5 h 5"/>
                <a:gd name="T2" fmla="*/ 28 w 29"/>
                <a:gd name="T3" fmla="*/ 2 h 5"/>
                <a:gd name="T4" fmla="*/ 27 w 29"/>
                <a:gd name="T5" fmla="*/ 0 h 5"/>
                <a:gd name="T6" fmla="*/ 1 w 29"/>
                <a:gd name="T7" fmla="*/ 3 h 5"/>
                <a:gd name="T8" fmla="*/ 2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2" y="5"/>
                  </a:moveTo>
                  <a:cubicBezTo>
                    <a:pt x="10" y="3"/>
                    <a:pt x="19" y="3"/>
                    <a:pt x="28" y="2"/>
                  </a:cubicBezTo>
                  <a:cubicBezTo>
                    <a:pt x="29" y="2"/>
                    <a:pt x="28" y="0"/>
                    <a:pt x="27" y="0"/>
                  </a:cubicBezTo>
                  <a:cubicBezTo>
                    <a:pt x="18" y="1"/>
                    <a:pt x="10" y="1"/>
                    <a:pt x="1" y="3"/>
                  </a:cubicBezTo>
                  <a:cubicBezTo>
                    <a:pt x="0" y="3"/>
                    <a:pt x="1" y="5"/>
                    <a:pt x="2" y="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593850" y="765175"/>
              <a:ext cx="41275" cy="9525"/>
            </a:xfrm>
            <a:custGeom>
              <a:avLst/>
              <a:gdLst>
                <a:gd name="T0" fmla="*/ 2 w 26"/>
                <a:gd name="T1" fmla="*/ 4 h 6"/>
                <a:gd name="T2" fmla="*/ 14 w 26"/>
                <a:gd name="T3" fmla="*/ 5 h 6"/>
                <a:gd name="T4" fmla="*/ 24 w 26"/>
                <a:gd name="T5" fmla="*/ 5 h 6"/>
                <a:gd name="T6" fmla="*/ 24 w 26"/>
                <a:gd name="T7" fmla="*/ 4 h 6"/>
                <a:gd name="T8" fmla="*/ 1 w 26"/>
                <a:gd name="T9" fmla="*/ 3 h 6"/>
                <a:gd name="T10" fmla="*/ 2 w 26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6">
                  <a:moveTo>
                    <a:pt x="2" y="4"/>
                  </a:moveTo>
                  <a:cubicBezTo>
                    <a:pt x="5" y="3"/>
                    <a:pt x="10" y="4"/>
                    <a:pt x="14" y="5"/>
                  </a:cubicBezTo>
                  <a:cubicBezTo>
                    <a:pt x="17" y="5"/>
                    <a:pt x="21" y="6"/>
                    <a:pt x="24" y="5"/>
                  </a:cubicBezTo>
                  <a:cubicBezTo>
                    <a:pt x="26" y="5"/>
                    <a:pt x="26" y="4"/>
                    <a:pt x="24" y="4"/>
                  </a:cubicBezTo>
                  <a:cubicBezTo>
                    <a:pt x="17" y="4"/>
                    <a:pt x="8" y="0"/>
                    <a:pt x="1" y="3"/>
                  </a:cubicBezTo>
                  <a:cubicBezTo>
                    <a:pt x="0" y="3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677988" y="798513"/>
              <a:ext cx="44450" cy="15875"/>
            </a:xfrm>
            <a:custGeom>
              <a:avLst/>
              <a:gdLst>
                <a:gd name="T0" fmla="*/ 1 w 29"/>
                <a:gd name="T1" fmla="*/ 2 h 10"/>
                <a:gd name="T2" fmla="*/ 27 w 29"/>
                <a:gd name="T3" fmla="*/ 9 h 10"/>
                <a:gd name="T4" fmla="*/ 28 w 29"/>
                <a:gd name="T5" fmla="*/ 8 h 10"/>
                <a:gd name="T6" fmla="*/ 2 w 29"/>
                <a:gd name="T7" fmla="*/ 0 h 10"/>
                <a:gd name="T8" fmla="*/ 1 w 2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1" y="2"/>
                  </a:moveTo>
                  <a:cubicBezTo>
                    <a:pt x="10" y="3"/>
                    <a:pt x="18" y="7"/>
                    <a:pt x="27" y="9"/>
                  </a:cubicBezTo>
                  <a:cubicBezTo>
                    <a:pt x="28" y="10"/>
                    <a:pt x="29" y="8"/>
                    <a:pt x="28" y="8"/>
                  </a:cubicBezTo>
                  <a:cubicBezTo>
                    <a:pt x="19" y="6"/>
                    <a:pt x="11" y="1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768475" y="833438"/>
              <a:ext cx="47625" cy="17462"/>
            </a:xfrm>
            <a:custGeom>
              <a:avLst/>
              <a:gdLst>
                <a:gd name="T0" fmla="*/ 3 w 30"/>
                <a:gd name="T1" fmla="*/ 3 h 11"/>
                <a:gd name="T2" fmla="*/ 27 w 30"/>
                <a:gd name="T3" fmla="*/ 11 h 11"/>
                <a:gd name="T4" fmla="*/ 29 w 30"/>
                <a:gd name="T5" fmla="*/ 10 h 11"/>
                <a:gd name="T6" fmla="*/ 2 w 30"/>
                <a:gd name="T7" fmla="*/ 2 h 11"/>
                <a:gd name="T8" fmla="*/ 3 w 30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1">
                  <a:moveTo>
                    <a:pt x="3" y="3"/>
                  </a:moveTo>
                  <a:cubicBezTo>
                    <a:pt x="12" y="1"/>
                    <a:pt x="20" y="7"/>
                    <a:pt x="27" y="11"/>
                  </a:cubicBezTo>
                  <a:cubicBezTo>
                    <a:pt x="28" y="11"/>
                    <a:pt x="30" y="11"/>
                    <a:pt x="29" y="10"/>
                  </a:cubicBezTo>
                  <a:cubicBezTo>
                    <a:pt x="20" y="6"/>
                    <a:pt x="12" y="0"/>
                    <a:pt x="2" y="2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863725" y="877888"/>
              <a:ext cx="50800" cy="23812"/>
            </a:xfrm>
            <a:custGeom>
              <a:avLst/>
              <a:gdLst>
                <a:gd name="T0" fmla="*/ 1 w 33"/>
                <a:gd name="T1" fmla="*/ 4 h 15"/>
                <a:gd name="T2" fmla="*/ 18 w 33"/>
                <a:gd name="T3" fmla="*/ 10 h 15"/>
                <a:gd name="T4" fmla="*/ 31 w 33"/>
                <a:gd name="T5" fmla="*/ 15 h 15"/>
                <a:gd name="T6" fmla="*/ 32 w 33"/>
                <a:gd name="T7" fmla="*/ 14 h 15"/>
                <a:gd name="T8" fmla="*/ 1 w 33"/>
                <a:gd name="T9" fmla="*/ 3 h 15"/>
                <a:gd name="T10" fmla="*/ 1 w 33"/>
                <a:gd name="T11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5">
                  <a:moveTo>
                    <a:pt x="1" y="4"/>
                  </a:moveTo>
                  <a:cubicBezTo>
                    <a:pt x="7" y="3"/>
                    <a:pt x="13" y="7"/>
                    <a:pt x="18" y="10"/>
                  </a:cubicBezTo>
                  <a:cubicBezTo>
                    <a:pt x="22" y="12"/>
                    <a:pt x="27" y="15"/>
                    <a:pt x="31" y="15"/>
                  </a:cubicBezTo>
                  <a:cubicBezTo>
                    <a:pt x="33" y="15"/>
                    <a:pt x="33" y="14"/>
                    <a:pt x="32" y="14"/>
                  </a:cubicBezTo>
                  <a:cubicBezTo>
                    <a:pt x="21" y="13"/>
                    <a:pt x="12" y="0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963738" y="922338"/>
              <a:ext cx="49213" cy="14287"/>
            </a:xfrm>
            <a:custGeom>
              <a:avLst/>
              <a:gdLst>
                <a:gd name="T0" fmla="*/ 1 w 31"/>
                <a:gd name="T1" fmla="*/ 1 h 10"/>
                <a:gd name="T2" fmla="*/ 28 w 31"/>
                <a:gd name="T3" fmla="*/ 10 h 10"/>
                <a:gd name="T4" fmla="*/ 30 w 31"/>
                <a:gd name="T5" fmla="*/ 8 h 10"/>
                <a:gd name="T6" fmla="*/ 2 w 31"/>
                <a:gd name="T7" fmla="*/ 0 h 10"/>
                <a:gd name="T8" fmla="*/ 1 w 31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1" y="1"/>
                  </a:moveTo>
                  <a:cubicBezTo>
                    <a:pt x="10" y="1"/>
                    <a:pt x="19" y="7"/>
                    <a:pt x="28" y="10"/>
                  </a:cubicBezTo>
                  <a:cubicBezTo>
                    <a:pt x="29" y="10"/>
                    <a:pt x="31" y="9"/>
                    <a:pt x="30" y="8"/>
                  </a:cubicBezTo>
                  <a:cubicBezTo>
                    <a:pt x="20" y="5"/>
                    <a:pt x="12" y="0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2068513" y="952500"/>
              <a:ext cx="68263" cy="22225"/>
            </a:xfrm>
            <a:custGeom>
              <a:avLst/>
              <a:gdLst>
                <a:gd name="T0" fmla="*/ 1 w 44"/>
                <a:gd name="T1" fmla="*/ 1 h 14"/>
                <a:gd name="T2" fmla="*/ 42 w 44"/>
                <a:gd name="T3" fmla="*/ 14 h 14"/>
                <a:gd name="T4" fmla="*/ 44 w 44"/>
                <a:gd name="T5" fmla="*/ 13 h 14"/>
                <a:gd name="T6" fmla="*/ 2 w 44"/>
                <a:gd name="T7" fmla="*/ 1 h 14"/>
                <a:gd name="T8" fmla="*/ 1 w 4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4">
                  <a:moveTo>
                    <a:pt x="1" y="1"/>
                  </a:moveTo>
                  <a:cubicBezTo>
                    <a:pt x="16" y="2"/>
                    <a:pt x="29" y="9"/>
                    <a:pt x="42" y="14"/>
                  </a:cubicBezTo>
                  <a:cubicBezTo>
                    <a:pt x="42" y="14"/>
                    <a:pt x="44" y="13"/>
                    <a:pt x="44" y="13"/>
                  </a:cubicBezTo>
                  <a:cubicBezTo>
                    <a:pt x="30" y="8"/>
                    <a:pt x="17" y="1"/>
                    <a:pt x="2" y="1"/>
                  </a:cubicBezTo>
                  <a:cubicBezTo>
                    <a:pt x="2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2220913" y="1014413"/>
              <a:ext cx="42863" cy="28575"/>
            </a:xfrm>
            <a:custGeom>
              <a:avLst/>
              <a:gdLst>
                <a:gd name="T0" fmla="*/ 1 w 27"/>
                <a:gd name="T1" fmla="*/ 2 h 18"/>
                <a:gd name="T2" fmla="*/ 24 w 27"/>
                <a:gd name="T3" fmla="*/ 17 h 18"/>
                <a:gd name="T4" fmla="*/ 26 w 27"/>
                <a:gd name="T5" fmla="*/ 16 h 18"/>
                <a:gd name="T6" fmla="*/ 1 w 27"/>
                <a:gd name="T7" fmla="*/ 1 h 18"/>
                <a:gd name="T8" fmla="*/ 1 w 27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8">
                  <a:moveTo>
                    <a:pt x="1" y="2"/>
                  </a:moveTo>
                  <a:cubicBezTo>
                    <a:pt x="10" y="2"/>
                    <a:pt x="19" y="11"/>
                    <a:pt x="24" y="17"/>
                  </a:cubicBezTo>
                  <a:cubicBezTo>
                    <a:pt x="25" y="18"/>
                    <a:pt x="27" y="17"/>
                    <a:pt x="26" y="16"/>
                  </a:cubicBezTo>
                  <a:cubicBezTo>
                    <a:pt x="20" y="9"/>
                    <a:pt x="11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2327275" y="1123950"/>
              <a:ext cx="28575" cy="38100"/>
            </a:xfrm>
            <a:custGeom>
              <a:avLst/>
              <a:gdLst>
                <a:gd name="T0" fmla="*/ 1 w 18"/>
                <a:gd name="T1" fmla="*/ 1 h 24"/>
                <a:gd name="T2" fmla="*/ 16 w 18"/>
                <a:gd name="T3" fmla="*/ 24 h 24"/>
                <a:gd name="T4" fmla="*/ 18 w 18"/>
                <a:gd name="T5" fmla="*/ 23 h 24"/>
                <a:gd name="T6" fmla="*/ 3 w 18"/>
                <a:gd name="T7" fmla="*/ 0 h 24"/>
                <a:gd name="T8" fmla="*/ 1 w 18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4">
                  <a:moveTo>
                    <a:pt x="1" y="1"/>
                  </a:moveTo>
                  <a:cubicBezTo>
                    <a:pt x="7" y="8"/>
                    <a:pt x="11" y="16"/>
                    <a:pt x="16" y="24"/>
                  </a:cubicBezTo>
                  <a:cubicBezTo>
                    <a:pt x="16" y="24"/>
                    <a:pt x="18" y="24"/>
                    <a:pt x="18" y="23"/>
                  </a:cubicBezTo>
                  <a:cubicBezTo>
                    <a:pt x="13" y="15"/>
                    <a:pt x="9" y="7"/>
                    <a:pt x="3" y="0"/>
                  </a:cubicBezTo>
                  <a:cubicBezTo>
                    <a:pt x="2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2390775" y="1223963"/>
              <a:ext cx="25400" cy="44450"/>
            </a:xfrm>
            <a:custGeom>
              <a:avLst/>
              <a:gdLst>
                <a:gd name="T0" fmla="*/ 0 w 16"/>
                <a:gd name="T1" fmla="*/ 1 h 28"/>
                <a:gd name="T2" fmla="*/ 15 w 16"/>
                <a:gd name="T3" fmla="*/ 27 h 28"/>
                <a:gd name="T4" fmla="*/ 16 w 16"/>
                <a:gd name="T5" fmla="*/ 27 h 28"/>
                <a:gd name="T6" fmla="*/ 1 w 16"/>
                <a:gd name="T7" fmla="*/ 1 h 28"/>
                <a:gd name="T8" fmla="*/ 0 w 16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0" y="1"/>
                  </a:moveTo>
                  <a:cubicBezTo>
                    <a:pt x="4" y="11"/>
                    <a:pt x="10" y="19"/>
                    <a:pt x="15" y="27"/>
                  </a:cubicBezTo>
                  <a:cubicBezTo>
                    <a:pt x="16" y="28"/>
                    <a:pt x="16" y="28"/>
                    <a:pt x="16" y="27"/>
                  </a:cubicBezTo>
                  <a:cubicBezTo>
                    <a:pt x="11" y="18"/>
                    <a:pt x="5" y="10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2441575" y="1327150"/>
              <a:ext cx="28575" cy="50800"/>
            </a:xfrm>
            <a:custGeom>
              <a:avLst/>
              <a:gdLst>
                <a:gd name="T0" fmla="*/ 0 w 18"/>
                <a:gd name="T1" fmla="*/ 2 h 32"/>
                <a:gd name="T2" fmla="*/ 17 w 18"/>
                <a:gd name="T3" fmla="*/ 31 h 32"/>
                <a:gd name="T4" fmla="*/ 18 w 18"/>
                <a:gd name="T5" fmla="*/ 31 h 32"/>
                <a:gd name="T6" fmla="*/ 2 w 18"/>
                <a:gd name="T7" fmla="*/ 1 h 32"/>
                <a:gd name="T8" fmla="*/ 0 w 18"/>
                <a:gd name="T9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2">
                  <a:moveTo>
                    <a:pt x="0" y="2"/>
                  </a:moveTo>
                  <a:cubicBezTo>
                    <a:pt x="7" y="11"/>
                    <a:pt x="12" y="21"/>
                    <a:pt x="17" y="31"/>
                  </a:cubicBezTo>
                  <a:cubicBezTo>
                    <a:pt x="17" y="32"/>
                    <a:pt x="18" y="32"/>
                    <a:pt x="18" y="31"/>
                  </a:cubicBezTo>
                  <a:cubicBezTo>
                    <a:pt x="13" y="20"/>
                    <a:pt x="8" y="10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2497138" y="1422400"/>
              <a:ext cx="38100" cy="53975"/>
            </a:xfrm>
            <a:custGeom>
              <a:avLst/>
              <a:gdLst>
                <a:gd name="T0" fmla="*/ 1 w 25"/>
                <a:gd name="T1" fmla="*/ 1 h 34"/>
                <a:gd name="T2" fmla="*/ 9 w 25"/>
                <a:gd name="T3" fmla="*/ 19 h 34"/>
                <a:gd name="T4" fmla="*/ 23 w 25"/>
                <a:gd name="T5" fmla="*/ 33 h 34"/>
                <a:gd name="T6" fmla="*/ 25 w 25"/>
                <a:gd name="T7" fmla="*/ 33 h 34"/>
                <a:gd name="T8" fmla="*/ 11 w 25"/>
                <a:gd name="T9" fmla="*/ 18 h 34"/>
                <a:gd name="T10" fmla="*/ 3 w 25"/>
                <a:gd name="T11" fmla="*/ 1 h 34"/>
                <a:gd name="T12" fmla="*/ 1 w 25"/>
                <a:gd name="T13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34">
                  <a:moveTo>
                    <a:pt x="1" y="1"/>
                  </a:moveTo>
                  <a:cubicBezTo>
                    <a:pt x="0" y="8"/>
                    <a:pt x="5" y="14"/>
                    <a:pt x="9" y="19"/>
                  </a:cubicBezTo>
                  <a:cubicBezTo>
                    <a:pt x="13" y="24"/>
                    <a:pt x="17" y="30"/>
                    <a:pt x="23" y="33"/>
                  </a:cubicBezTo>
                  <a:cubicBezTo>
                    <a:pt x="24" y="34"/>
                    <a:pt x="25" y="33"/>
                    <a:pt x="25" y="33"/>
                  </a:cubicBezTo>
                  <a:cubicBezTo>
                    <a:pt x="19" y="29"/>
                    <a:pt x="15" y="24"/>
                    <a:pt x="11" y="18"/>
                  </a:cubicBezTo>
                  <a:cubicBezTo>
                    <a:pt x="7" y="14"/>
                    <a:pt x="2" y="7"/>
                    <a:pt x="3" y="1"/>
                  </a:cubicBezTo>
                  <a:cubicBezTo>
                    <a:pt x="3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2547938" y="1530350"/>
              <a:ext cx="28575" cy="50800"/>
            </a:xfrm>
            <a:custGeom>
              <a:avLst/>
              <a:gdLst>
                <a:gd name="T0" fmla="*/ 0 w 18"/>
                <a:gd name="T1" fmla="*/ 1 h 32"/>
                <a:gd name="T2" fmla="*/ 17 w 18"/>
                <a:gd name="T3" fmla="*/ 31 h 32"/>
                <a:gd name="T4" fmla="*/ 18 w 18"/>
                <a:gd name="T5" fmla="*/ 31 h 32"/>
                <a:gd name="T6" fmla="*/ 2 w 18"/>
                <a:gd name="T7" fmla="*/ 1 h 32"/>
                <a:gd name="T8" fmla="*/ 0 w 18"/>
                <a:gd name="T9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2">
                  <a:moveTo>
                    <a:pt x="0" y="1"/>
                  </a:moveTo>
                  <a:cubicBezTo>
                    <a:pt x="6" y="11"/>
                    <a:pt x="12" y="21"/>
                    <a:pt x="17" y="31"/>
                  </a:cubicBezTo>
                  <a:cubicBezTo>
                    <a:pt x="17" y="32"/>
                    <a:pt x="18" y="32"/>
                    <a:pt x="18" y="31"/>
                  </a:cubicBezTo>
                  <a:cubicBezTo>
                    <a:pt x="13" y="21"/>
                    <a:pt x="7" y="11"/>
                    <a:pt x="2" y="1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2603500" y="1635125"/>
              <a:ext cx="19050" cy="38100"/>
            </a:xfrm>
            <a:custGeom>
              <a:avLst/>
              <a:gdLst>
                <a:gd name="T0" fmla="*/ 1 w 12"/>
                <a:gd name="T1" fmla="*/ 2 h 24"/>
                <a:gd name="T2" fmla="*/ 10 w 12"/>
                <a:gd name="T3" fmla="*/ 24 h 24"/>
                <a:gd name="T4" fmla="*/ 12 w 12"/>
                <a:gd name="T5" fmla="*/ 23 h 24"/>
                <a:gd name="T6" fmla="*/ 2 w 12"/>
                <a:gd name="T7" fmla="*/ 1 h 24"/>
                <a:gd name="T8" fmla="*/ 1 w 12"/>
                <a:gd name="T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1" y="2"/>
                  </a:moveTo>
                  <a:cubicBezTo>
                    <a:pt x="2" y="10"/>
                    <a:pt x="5" y="17"/>
                    <a:pt x="10" y="24"/>
                  </a:cubicBezTo>
                  <a:cubicBezTo>
                    <a:pt x="11" y="24"/>
                    <a:pt x="12" y="23"/>
                    <a:pt x="12" y="23"/>
                  </a:cubicBezTo>
                  <a:cubicBezTo>
                    <a:pt x="7" y="16"/>
                    <a:pt x="4" y="9"/>
                    <a:pt x="2" y="1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2638425" y="1720850"/>
              <a:ext cx="23813" cy="41275"/>
            </a:xfrm>
            <a:custGeom>
              <a:avLst/>
              <a:gdLst>
                <a:gd name="T0" fmla="*/ 1 w 15"/>
                <a:gd name="T1" fmla="*/ 1 h 26"/>
                <a:gd name="T2" fmla="*/ 13 w 15"/>
                <a:gd name="T3" fmla="*/ 25 h 26"/>
                <a:gd name="T4" fmla="*/ 15 w 15"/>
                <a:gd name="T5" fmla="*/ 25 h 26"/>
                <a:gd name="T6" fmla="*/ 3 w 15"/>
                <a:gd name="T7" fmla="*/ 1 h 26"/>
                <a:gd name="T8" fmla="*/ 1 w 15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6">
                  <a:moveTo>
                    <a:pt x="1" y="1"/>
                  </a:moveTo>
                  <a:cubicBezTo>
                    <a:pt x="4" y="9"/>
                    <a:pt x="11" y="16"/>
                    <a:pt x="13" y="25"/>
                  </a:cubicBezTo>
                  <a:cubicBezTo>
                    <a:pt x="13" y="26"/>
                    <a:pt x="15" y="26"/>
                    <a:pt x="15" y="25"/>
                  </a:cubicBezTo>
                  <a:cubicBezTo>
                    <a:pt x="13" y="16"/>
                    <a:pt x="6" y="9"/>
                    <a:pt x="3" y="1"/>
                  </a:cubicBezTo>
                  <a:cubicBezTo>
                    <a:pt x="2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2698750" y="1839913"/>
              <a:ext cx="26988" cy="44450"/>
            </a:xfrm>
            <a:custGeom>
              <a:avLst/>
              <a:gdLst>
                <a:gd name="T0" fmla="*/ 1 w 18"/>
                <a:gd name="T1" fmla="*/ 1 h 29"/>
                <a:gd name="T2" fmla="*/ 16 w 18"/>
                <a:gd name="T3" fmla="*/ 28 h 29"/>
                <a:gd name="T4" fmla="*/ 17 w 18"/>
                <a:gd name="T5" fmla="*/ 28 h 29"/>
                <a:gd name="T6" fmla="*/ 2 w 18"/>
                <a:gd name="T7" fmla="*/ 1 h 29"/>
                <a:gd name="T8" fmla="*/ 1 w 18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9">
                  <a:moveTo>
                    <a:pt x="1" y="1"/>
                  </a:moveTo>
                  <a:cubicBezTo>
                    <a:pt x="5" y="11"/>
                    <a:pt x="9" y="20"/>
                    <a:pt x="16" y="28"/>
                  </a:cubicBezTo>
                  <a:cubicBezTo>
                    <a:pt x="16" y="29"/>
                    <a:pt x="18" y="29"/>
                    <a:pt x="17" y="28"/>
                  </a:cubicBezTo>
                  <a:cubicBezTo>
                    <a:pt x="11" y="20"/>
                    <a:pt x="6" y="10"/>
                    <a:pt x="2" y="1"/>
                  </a:cubicBezTo>
                  <a:cubicBezTo>
                    <a:pt x="2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2741613" y="1920875"/>
              <a:ext cx="30163" cy="50800"/>
            </a:xfrm>
            <a:custGeom>
              <a:avLst/>
              <a:gdLst>
                <a:gd name="T0" fmla="*/ 0 w 19"/>
                <a:gd name="T1" fmla="*/ 2 h 32"/>
                <a:gd name="T2" fmla="*/ 17 w 19"/>
                <a:gd name="T3" fmla="*/ 31 h 32"/>
                <a:gd name="T4" fmla="*/ 18 w 19"/>
                <a:gd name="T5" fmla="*/ 30 h 32"/>
                <a:gd name="T6" fmla="*/ 2 w 19"/>
                <a:gd name="T7" fmla="*/ 1 h 32"/>
                <a:gd name="T8" fmla="*/ 0 w 19"/>
                <a:gd name="T9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2">
                  <a:moveTo>
                    <a:pt x="0" y="2"/>
                  </a:moveTo>
                  <a:cubicBezTo>
                    <a:pt x="6" y="11"/>
                    <a:pt x="9" y="23"/>
                    <a:pt x="17" y="31"/>
                  </a:cubicBezTo>
                  <a:cubicBezTo>
                    <a:pt x="17" y="32"/>
                    <a:pt x="19" y="31"/>
                    <a:pt x="18" y="30"/>
                  </a:cubicBezTo>
                  <a:cubicBezTo>
                    <a:pt x="11" y="22"/>
                    <a:pt x="8" y="10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2789238" y="2006600"/>
              <a:ext cx="30163" cy="53975"/>
            </a:xfrm>
            <a:custGeom>
              <a:avLst/>
              <a:gdLst>
                <a:gd name="T0" fmla="*/ 1 w 19"/>
                <a:gd name="T1" fmla="*/ 1 h 34"/>
                <a:gd name="T2" fmla="*/ 18 w 19"/>
                <a:gd name="T3" fmla="*/ 33 h 34"/>
                <a:gd name="T4" fmla="*/ 19 w 19"/>
                <a:gd name="T5" fmla="*/ 32 h 34"/>
                <a:gd name="T6" fmla="*/ 2 w 19"/>
                <a:gd name="T7" fmla="*/ 1 h 34"/>
                <a:gd name="T8" fmla="*/ 1 w 19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4">
                  <a:moveTo>
                    <a:pt x="1" y="1"/>
                  </a:moveTo>
                  <a:cubicBezTo>
                    <a:pt x="5" y="12"/>
                    <a:pt x="10" y="24"/>
                    <a:pt x="18" y="33"/>
                  </a:cubicBezTo>
                  <a:cubicBezTo>
                    <a:pt x="19" y="34"/>
                    <a:pt x="19" y="33"/>
                    <a:pt x="19" y="32"/>
                  </a:cubicBezTo>
                  <a:cubicBezTo>
                    <a:pt x="11" y="23"/>
                    <a:pt x="7" y="12"/>
                    <a:pt x="2" y="1"/>
                  </a:cubicBezTo>
                  <a:cubicBezTo>
                    <a:pt x="2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2835275" y="2098675"/>
              <a:ext cx="26988" cy="38100"/>
            </a:xfrm>
            <a:custGeom>
              <a:avLst/>
              <a:gdLst>
                <a:gd name="T0" fmla="*/ 1 w 17"/>
                <a:gd name="T1" fmla="*/ 2 h 24"/>
                <a:gd name="T2" fmla="*/ 15 w 17"/>
                <a:gd name="T3" fmla="*/ 24 h 24"/>
                <a:gd name="T4" fmla="*/ 16 w 17"/>
                <a:gd name="T5" fmla="*/ 22 h 24"/>
                <a:gd name="T6" fmla="*/ 3 w 17"/>
                <a:gd name="T7" fmla="*/ 2 h 24"/>
                <a:gd name="T8" fmla="*/ 1 w 17"/>
                <a:gd name="T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4">
                  <a:moveTo>
                    <a:pt x="1" y="2"/>
                  </a:moveTo>
                  <a:cubicBezTo>
                    <a:pt x="0" y="10"/>
                    <a:pt x="8" y="21"/>
                    <a:pt x="15" y="24"/>
                  </a:cubicBezTo>
                  <a:cubicBezTo>
                    <a:pt x="16" y="24"/>
                    <a:pt x="17" y="22"/>
                    <a:pt x="16" y="22"/>
                  </a:cubicBezTo>
                  <a:cubicBezTo>
                    <a:pt x="9" y="20"/>
                    <a:pt x="2" y="9"/>
                    <a:pt x="3" y="2"/>
                  </a:cubicBezTo>
                  <a:cubicBezTo>
                    <a:pt x="3" y="1"/>
                    <a:pt x="1" y="0"/>
                    <a:pt x="1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2874963" y="2184400"/>
              <a:ext cx="20638" cy="34925"/>
            </a:xfrm>
            <a:custGeom>
              <a:avLst/>
              <a:gdLst>
                <a:gd name="T0" fmla="*/ 1 w 13"/>
                <a:gd name="T1" fmla="*/ 1 h 22"/>
                <a:gd name="T2" fmla="*/ 11 w 13"/>
                <a:gd name="T3" fmla="*/ 22 h 22"/>
                <a:gd name="T4" fmla="*/ 13 w 13"/>
                <a:gd name="T5" fmla="*/ 22 h 22"/>
                <a:gd name="T6" fmla="*/ 3 w 13"/>
                <a:gd name="T7" fmla="*/ 1 h 22"/>
                <a:gd name="T8" fmla="*/ 1 w 13"/>
                <a:gd name="T9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2">
                  <a:moveTo>
                    <a:pt x="1" y="1"/>
                  </a:moveTo>
                  <a:cubicBezTo>
                    <a:pt x="4" y="8"/>
                    <a:pt x="6" y="16"/>
                    <a:pt x="11" y="22"/>
                  </a:cubicBezTo>
                  <a:cubicBezTo>
                    <a:pt x="12" y="22"/>
                    <a:pt x="13" y="22"/>
                    <a:pt x="13" y="22"/>
                  </a:cubicBezTo>
                  <a:cubicBezTo>
                    <a:pt x="8" y="15"/>
                    <a:pt x="6" y="8"/>
                    <a:pt x="3" y="1"/>
                  </a:cubicBezTo>
                  <a:cubicBezTo>
                    <a:pt x="2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2909888" y="2254250"/>
              <a:ext cx="22225" cy="41275"/>
            </a:xfrm>
            <a:custGeom>
              <a:avLst/>
              <a:gdLst>
                <a:gd name="T0" fmla="*/ 0 w 15"/>
                <a:gd name="T1" fmla="*/ 1 h 26"/>
                <a:gd name="T2" fmla="*/ 12 w 15"/>
                <a:gd name="T3" fmla="*/ 25 h 26"/>
                <a:gd name="T4" fmla="*/ 14 w 15"/>
                <a:gd name="T5" fmla="*/ 24 h 26"/>
                <a:gd name="T6" fmla="*/ 2 w 15"/>
                <a:gd name="T7" fmla="*/ 1 h 26"/>
                <a:gd name="T8" fmla="*/ 0 w 15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6">
                  <a:moveTo>
                    <a:pt x="0" y="1"/>
                  </a:moveTo>
                  <a:cubicBezTo>
                    <a:pt x="4" y="10"/>
                    <a:pt x="6" y="18"/>
                    <a:pt x="12" y="25"/>
                  </a:cubicBezTo>
                  <a:cubicBezTo>
                    <a:pt x="13" y="26"/>
                    <a:pt x="15" y="25"/>
                    <a:pt x="14" y="24"/>
                  </a:cubicBezTo>
                  <a:cubicBezTo>
                    <a:pt x="8" y="17"/>
                    <a:pt x="5" y="9"/>
                    <a:pt x="2" y="1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2954338" y="2347913"/>
              <a:ext cx="26988" cy="46037"/>
            </a:xfrm>
            <a:custGeom>
              <a:avLst/>
              <a:gdLst>
                <a:gd name="T0" fmla="*/ 0 w 17"/>
                <a:gd name="T1" fmla="*/ 2 h 29"/>
                <a:gd name="T2" fmla="*/ 15 w 17"/>
                <a:gd name="T3" fmla="*/ 28 h 29"/>
                <a:gd name="T4" fmla="*/ 16 w 17"/>
                <a:gd name="T5" fmla="*/ 27 h 29"/>
                <a:gd name="T6" fmla="*/ 2 w 17"/>
                <a:gd name="T7" fmla="*/ 1 h 29"/>
                <a:gd name="T8" fmla="*/ 0 w 17"/>
                <a:gd name="T9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9">
                  <a:moveTo>
                    <a:pt x="0" y="2"/>
                  </a:moveTo>
                  <a:cubicBezTo>
                    <a:pt x="4" y="11"/>
                    <a:pt x="9" y="20"/>
                    <a:pt x="15" y="28"/>
                  </a:cubicBezTo>
                  <a:cubicBezTo>
                    <a:pt x="15" y="29"/>
                    <a:pt x="17" y="27"/>
                    <a:pt x="16" y="27"/>
                  </a:cubicBezTo>
                  <a:cubicBezTo>
                    <a:pt x="10" y="19"/>
                    <a:pt x="6" y="10"/>
                    <a:pt x="2" y="1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2995613" y="2430463"/>
              <a:ext cx="22225" cy="39687"/>
            </a:xfrm>
            <a:custGeom>
              <a:avLst/>
              <a:gdLst>
                <a:gd name="T0" fmla="*/ 0 w 14"/>
                <a:gd name="T1" fmla="*/ 1 h 26"/>
                <a:gd name="T2" fmla="*/ 12 w 14"/>
                <a:gd name="T3" fmla="*/ 25 h 26"/>
                <a:gd name="T4" fmla="*/ 13 w 14"/>
                <a:gd name="T5" fmla="*/ 24 h 26"/>
                <a:gd name="T6" fmla="*/ 2 w 14"/>
                <a:gd name="T7" fmla="*/ 1 h 26"/>
                <a:gd name="T8" fmla="*/ 0 w 1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6">
                  <a:moveTo>
                    <a:pt x="0" y="1"/>
                  </a:moveTo>
                  <a:cubicBezTo>
                    <a:pt x="4" y="9"/>
                    <a:pt x="6" y="19"/>
                    <a:pt x="12" y="25"/>
                  </a:cubicBezTo>
                  <a:cubicBezTo>
                    <a:pt x="13" y="26"/>
                    <a:pt x="14" y="25"/>
                    <a:pt x="13" y="24"/>
                  </a:cubicBezTo>
                  <a:cubicBezTo>
                    <a:pt x="8" y="18"/>
                    <a:pt x="5" y="8"/>
                    <a:pt x="2" y="1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3028950" y="2498725"/>
              <a:ext cx="15875" cy="30162"/>
            </a:xfrm>
            <a:custGeom>
              <a:avLst/>
              <a:gdLst>
                <a:gd name="T0" fmla="*/ 0 w 10"/>
                <a:gd name="T1" fmla="*/ 1 h 19"/>
                <a:gd name="T2" fmla="*/ 8 w 10"/>
                <a:gd name="T3" fmla="*/ 19 h 19"/>
                <a:gd name="T4" fmla="*/ 9 w 10"/>
                <a:gd name="T5" fmla="*/ 18 h 19"/>
                <a:gd name="T6" fmla="*/ 2 w 10"/>
                <a:gd name="T7" fmla="*/ 0 h 19"/>
                <a:gd name="T8" fmla="*/ 0 w 10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9">
                  <a:moveTo>
                    <a:pt x="0" y="1"/>
                  </a:moveTo>
                  <a:cubicBezTo>
                    <a:pt x="1" y="7"/>
                    <a:pt x="3" y="13"/>
                    <a:pt x="8" y="19"/>
                  </a:cubicBezTo>
                  <a:cubicBezTo>
                    <a:pt x="8" y="19"/>
                    <a:pt x="10" y="19"/>
                    <a:pt x="9" y="18"/>
                  </a:cubicBezTo>
                  <a:cubicBezTo>
                    <a:pt x="5" y="13"/>
                    <a:pt x="3" y="7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3059113" y="2568575"/>
              <a:ext cx="23813" cy="41275"/>
            </a:xfrm>
            <a:custGeom>
              <a:avLst/>
              <a:gdLst>
                <a:gd name="T0" fmla="*/ 0 w 15"/>
                <a:gd name="T1" fmla="*/ 1 h 26"/>
                <a:gd name="T2" fmla="*/ 12 w 15"/>
                <a:gd name="T3" fmla="*/ 25 h 26"/>
                <a:gd name="T4" fmla="*/ 14 w 15"/>
                <a:gd name="T5" fmla="*/ 24 h 26"/>
                <a:gd name="T6" fmla="*/ 2 w 15"/>
                <a:gd name="T7" fmla="*/ 1 h 26"/>
                <a:gd name="T8" fmla="*/ 0 w 15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6">
                  <a:moveTo>
                    <a:pt x="0" y="1"/>
                  </a:moveTo>
                  <a:cubicBezTo>
                    <a:pt x="4" y="9"/>
                    <a:pt x="8" y="17"/>
                    <a:pt x="12" y="25"/>
                  </a:cubicBezTo>
                  <a:cubicBezTo>
                    <a:pt x="13" y="26"/>
                    <a:pt x="15" y="25"/>
                    <a:pt x="14" y="24"/>
                  </a:cubicBezTo>
                  <a:cubicBezTo>
                    <a:pt x="10" y="17"/>
                    <a:pt x="6" y="9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3098800" y="2632075"/>
              <a:ext cx="19050" cy="36512"/>
            </a:xfrm>
            <a:custGeom>
              <a:avLst/>
              <a:gdLst>
                <a:gd name="T0" fmla="*/ 0 w 12"/>
                <a:gd name="T1" fmla="*/ 0 h 23"/>
                <a:gd name="T2" fmla="*/ 11 w 12"/>
                <a:gd name="T3" fmla="*/ 22 h 23"/>
                <a:gd name="T4" fmla="*/ 11 w 12"/>
                <a:gd name="T5" fmla="*/ 21 h 23"/>
                <a:gd name="T6" fmla="*/ 1 w 12"/>
                <a:gd name="T7" fmla="*/ 1 h 23"/>
                <a:gd name="T8" fmla="*/ 0 w 1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0" y="0"/>
                  </a:moveTo>
                  <a:cubicBezTo>
                    <a:pt x="1" y="9"/>
                    <a:pt x="6" y="16"/>
                    <a:pt x="11" y="22"/>
                  </a:cubicBezTo>
                  <a:cubicBezTo>
                    <a:pt x="12" y="23"/>
                    <a:pt x="12" y="22"/>
                    <a:pt x="11" y="21"/>
                  </a:cubicBezTo>
                  <a:cubicBezTo>
                    <a:pt x="6" y="16"/>
                    <a:pt x="3" y="9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3121025" y="2692400"/>
              <a:ext cx="22225" cy="38100"/>
            </a:xfrm>
            <a:custGeom>
              <a:avLst/>
              <a:gdLst>
                <a:gd name="T0" fmla="*/ 1 w 15"/>
                <a:gd name="T1" fmla="*/ 1 h 24"/>
                <a:gd name="T2" fmla="*/ 12 w 15"/>
                <a:gd name="T3" fmla="*/ 23 h 24"/>
                <a:gd name="T4" fmla="*/ 14 w 15"/>
                <a:gd name="T5" fmla="*/ 23 h 24"/>
                <a:gd name="T6" fmla="*/ 3 w 15"/>
                <a:gd name="T7" fmla="*/ 1 h 24"/>
                <a:gd name="T8" fmla="*/ 1 w 15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4">
                  <a:moveTo>
                    <a:pt x="1" y="1"/>
                  </a:moveTo>
                  <a:cubicBezTo>
                    <a:pt x="4" y="9"/>
                    <a:pt x="8" y="16"/>
                    <a:pt x="12" y="23"/>
                  </a:cubicBezTo>
                  <a:cubicBezTo>
                    <a:pt x="13" y="24"/>
                    <a:pt x="15" y="24"/>
                    <a:pt x="14" y="23"/>
                  </a:cubicBezTo>
                  <a:cubicBezTo>
                    <a:pt x="10" y="16"/>
                    <a:pt x="6" y="9"/>
                    <a:pt x="3" y="1"/>
                  </a:cubicBezTo>
                  <a:cubicBezTo>
                    <a:pt x="2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3151188" y="2770188"/>
              <a:ext cx="31750" cy="46037"/>
            </a:xfrm>
            <a:custGeom>
              <a:avLst/>
              <a:gdLst>
                <a:gd name="T0" fmla="*/ 1 w 20"/>
                <a:gd name="T1" fmla="*/ 2 h 30"/>
                <a:gd name="T2" fmla="*/ 18 w 20"/>
                <a:gd name="T3" fmla="*/ 29 h 30"/>
                <a:gd name="T4" fmla="*/ 19 w 20"/>
                <a:gd name="T5" fmla="*/ 29 h 30"/>
                <a:gd name="T6" fmla="*/ 2 w 20"/>
                <a:gd name="T7" fmla="*/ 1 h 30"/>
                <a:gd name="T8" fmla="*/ 1 w 20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0">
                  <a:moveTo>
                    <a:pt x="1" y="2"/>
                  </a:moveTo>
                  <a:cubicBezTo>
                    <a:pt x="10" y="9"/>
                    <a:pt x="10" y="21"/>
                    <a:pt x="18" y="29"/>
                  </a:cubicBezTo>
                  <a:cubicBezTo>
                    <a:pt x="19" y="30"/>
                    <a:pt x="20" y="30"/>
                    <a:pt x="19" y="29"/>
                  </a:cubicBezTo>
                  <a:cubicBezTo>
                    <a:pt x="11" y="21"/>
                    <a:pt x="11" y="8"/>
                    <a:pt x="2" y="1"/>
                  </a:cubicBezTo>
                  <a:cubicBezTo>
                    <a:pt x="1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3192463" y="2855913"/>
              <a:ext cx="22225" cy="46037"/>
            </a:xfrm>
            <a:custGeom>
              <a:avLst/>
              <a:gdLst>
                <a:gd name="T0" fmla="*/ 0 w 14"/>
                <a:gd name="T1" fmla="*/ 1 h 29"/>
                <a:gd name="T2" fmla="*/ 12 w 14"/>
                <a:gd name="T3" fmla="*/ 28 h 29"/>
                <a:gd name="T4" fmla="*/ 14 w 14"/>
                <a:gd name="T5" fmla="*/ 28 h 29"/>
                <a:gd name="T6" fmla="*/ 2 w 14"/>
                <a:gd name="T7" fmla="*/ 1 h 29"/>
                <a:gd name="T8" fmla="*/ 0 w 14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9">
                  <a:moveTo>
                    <a:pt x="0" y="1"/>
                  </a:moveTo>
                  <a:cubicBezTo>
                    <a:pt x="4" y="10"/>
                    <a:pt x="8" y="19"/>
                    <a:pt x="12" y="28"/>
                  </a:cubicBezTo>
                  <a:cubicBezTo>
                    <a:pt x="12" y="29"/>
                    <a:pt x="14" y="29"/>
                    <a:pt x="14" y="28"/>
                  </a:cubicBezTo>
                  <a:cubicBezTo>
                    <a:pt x="10" y="19"/>
                    <a:pt x="6" y="10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3259138" y="3001963"/>
              <a:ext cx="23813" cy="34925"/>
            </a:xfrm>
            <a:custGeom>
              <a:avLst/>
              <a:gdLst>
                <a:gd name="T0" fmla="*/ 15 w 15"/>
                <a:gd name="T1" fmla="*/ 23 h 23"/>
                <a:gd name="T2" fmla="*/ 2 w 15"/>
                <a:gd name="T3" fmla="*/ 1 h 23"/>
                <a:gd name="T4" fmla="*/ 0 w 15"/>
                <a:gd name="T5" fmla="*/ 1 h 23"/>
                <a:gd name="T6" fmla="*/ 13 w 15"/>
                <a:gd name="T7" fmla="*/ 23 h 23"/>
                <a:gd name="T8" fmla="*/ 15 w 15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3">
                  <a:moveTo>
                    <a:pt x="15" y="23"/>
                  </a:moveTo>
                  <a:cubicBezTo>
                    <a:pt x="10" y="16"/>
                    <a:pt x="6" y="8"/>
                    <a:pt x="2" y="1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4" y="9"/>
                    <a:pt x="8" y="16"/>
                    <a:pt x="13" y="23"/>
                  </a:cubicBezTo>
                  <a:cubicBezTo>
                    <a:pt x="13" y="23"/>
                    <a:pt x="15" y="23"/>
                    <a:pt x="15" y="23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3221038" y="2924175"/>
              <a:ext cx="22225" cy="34925"/>
            </a:xfrm>
            <a:custGeom>
              <a:avLst/>
              <a:gdLst>
                <a:gd name="T0" fmla="*/ 4 w 14"/>
                <a:gd name="T1" fmla="*/ 4 h 22"/>
                <a:gd name="T2" fmla="*/ 0 w 14"/>
                <a:gd name="T3" fmla="*/ 1 h 22"/>
                <a:gd name="T4" fmla="*/ 1 w 14"/>
                <a:gd name="T5" fmla="*/ 1 h 22"/>
                <a:gd name="T6" fmla="*/ 12 w 14"/>
                <a:gd name="T7" fmla="*/ 20 h 22"/>
                <a:gd name="T8" fmla="*/ 13 w 14"/>
                <a:gd name="T9" fmla="*/ 21 h 22"/>
                <a:gd name="T10" fmla="*/ 2 w 14"/>
                <a:gd name="T11" fmla="*/ 1 h 22"/>
                <a:gd name="T12" fmla="*/ 2 w 14"/>
                <a:gd name="T13" fmla="*/ 2 h 22"/>
                <a:gd name="T14" fmla="*/ 2 w 14"/>
                <a:gd name="T15" fmla="*/ 2 h 22"/>
                <a:gd name="T16" fmla="*/ 3 w 14"/>
                <a:gd name="T17" fmla="*/ 3 h 22"/>
                <a:gd name="T18" fmla="*/ 4 w 14"/>
                <a:gd name="T1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2">
                  <a:moveTo>
                    <a:pt x="4" y="4"/>
                  </a:moveTo>
                  <a:cubicBezTo>
                    <a:pt x="3" y="2"/>
                    <a:pt x="3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5" y="8"/>
                    <a:pt x="8" y="14"/>
                    <a:pt x="12" y="20"/>
                  </a:cubicBezTo>
                  <a:cubicBezTo>
                    <a:pt x="12" y="21"/>
                    <a:pt x="14" y="22"/>
                    <a:pt x="13" y="21"/>
                  </a:cubicBezTo>
                  <a:cubicBezTo>
                    <a:pt x="9" y="14"/>
                    <a:pt x="6" y="8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4"/>
                    <a:pt x="5" y="5"/>
                    <a:pt x="4" y="4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3298825" y="3065463"/>
              <a:ext cx="28575" cy="50800"/>
            </a:xfrm>
            <a:custGeom>
              <a:avLst/>
              <a:gdLst>
                <a:gd name="T0" fmla="*/ 1 w 18"/>
                <a:gd name="T1" fmla="*/ 0 h 32"/>
                <a:gd name="T2" fmla="*/ 7 w 18"/>
                <a:gd name="T3" fmla="*/ 15 h 32"/>
                <a:gd name="T4" fmla="*/ 16 w 18"/>
                <a:gd name="T5" fmla="*/ 32 h 32"/>
                <a:gd name="T6" fmla="*/ 18 w 18"/>
                <a:gd name="T7" fmla="*/ 32 h 32"/>
                <a:gd name="T8" fmla="*/ 9 w 18"/>
                <a:gd name="T9" fmla="*/ 15 h 32"/>
                <a:gd name="T10" fmla="*/ 3 w 18"/>
                <a:gd name="T11" fmla="*/ 0 h 32"/>
                <a:gd name="T12" fmla="*/ 1 w 18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2">
                  <a:moveTo>
                    <a:pt x="1" y="0"/>
                  </a:moveTo>
                  <a:cubicBezTo>
                    <a:pt x="0" y="5"/>
                    <a:pt x="4" y="11"/>
                    <a:pt x="7" y="15"/>
                  </a:cubicBezTo>
                  <a:cubicBezTo>
                    <a:pt x="10" y="21"/>
                    <a:pt x="14" y="26"/>
                    <a:pt x="16" y="32"/>
                  </a:cubicBezTo>
                  <a:cubicBezTo>
                    <a:pt x="17" y="32"/>
                    <a:pt x="18" y="32"/>
                    <a:pt x="18" y="32"/>
                  </a:cubicBezTo>
                  <a:cubicBezTo>
                    <a:pt x="16" y="26"/>
                    <a:pt x="12" y="20"/>
                    <a:pt x="9" y="15"/>
                  </a:cubicBezTo>
                  <a:cubicBezTo>
                    <a:pt x="6" y="11"/>
                    <a:pt x="2" y="5"/>
                    <a:pt x="3" y="0"/>
                  </a:cubicBezTo>
                  <a:cubicBezTo>
                    <a:pt x="3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3344863" y="3167063"/>
              <a:ext cx="23813" cy="38100"/>
            </a:xfrm>
            <a:custGeom>
              <a:avLst/>
              <a:gdLst>
                <a:gd name="T0" fmla="*/ 3 w 15"/>
                <a:gd name="T1" fmla="*/ 2 h 25"/>
                <a:gd name="T2" fmla="*/ 2 w 15"/>
                <a:gd name="T3" fmla="*/ 2 h 25"/>
                <a:gd name="T4" fmla="*/ 2 w 15"/>
                <a:gd name="T5" fmla="*/ 3 h 25"/>
                <a:gd name="T6" fmla="*/ 7 w 15"/>
                <a:gd name="T7" fmla="*/ 14 h 25"/>
                <a:gd name="T8" fmla="*/ 13 w 15"/>
                <a:gd name="T9" fmla="*/ 24 h 25"/>
                <a:gd name="T10" fmla="*/ 14 w 15"/>
                <a:gd name="T11" fmla="*/ 24 h 25"/>
                <a:gd name="T12" fmla="*/ 6 w 15"/>
                <a:gd name="T13" fmla="*/ 7 h 25"/>
                <a:gd name="T14" fmla="*/ 1 w 15"/>
                <a:gd name="T15" fmla="*/ 2 h 25"/>
                <a:gd name="T16" fmla="*/ 1 w 15"/>
                <a:gd name="T17" fmla="*/ 3 h 25"/>
                <a:gd name="T18" fmla="*/ 3 w 15"/>
                <a:gd name="T19" fmla="*/ 4 h 25"/>
                <a:gd name="T20" fmla="*/ 3 w 15"/>
                <a:gd name="T21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5">
                  <a:moveTo>
                    <a:pt x="3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4"/>
                    <a:pt x="6" y="13"/>
                    <a:pt x="7" y="14"/>
                  </a:cubicBezTo>
                  <a:cubicBezTo>
                    <a:pt x="8" y="18"/>
                    <a:pt x="10" y="21"/>
                    <a:pt x="13" y="24"/>
                  </a:cubicBezTo>
                  <a:cubicBezTo>
                    <a:pt x="13" y="25"/>
                    <a:pt x="15" y="24"/>
                    <a:pt x="14" y="24"/>
                  </a:cubicBezTo>
                  <a:cubicBezTo>
                    <a:pt x="10" y="19"/>
                    <a:pt x="8" y="13"/>
                    <a:pt x="6" y="7"/>
                  </a:cubicBezTo>
                  <a:cubicBezTo>
                    <a:pt x="5" y="6"/>
                    <a:pt x="3" y="0"/>
                    <a:pt x="1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3"/>
                    <a:pt x="2" y="3"/>
                    <a:pt x="3" y="4"/>
                  </a:cubicBezTo>
                  <a:cubicBezTo>
                    <a:pt x="4" y="4"/>
                    <a:pt x="4" y="3"/>
                    <a:pt x="3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3378200" y="3232150"/>
              <a:ext cx="34925" cy="50800"/>
            </a:xfrm>
            <a:custGeom>
              <a:avLst/>
              <a:gdLst>
                <a:gd name="T0" fmla="*/ 0 w 22"/>
                <a:gd name="T1" fmla="*/ 1 h 32"/>
                <a:gd name="T2" fmla="*/ 20 w 22"/>
                <a:gd name="T3" fmla="*/ 31 h 32"/>
                <a:gd name="T4" fmla="*/ 21 w 22"/>
                <a:gd name="T5" fmla="*/ 30 h 32"/>
                <a:gd name="T6" fmla="*/ 1 w 22"/>
                <a:gd name="T7" fmla="*/ 1 h 32"/>
                <a:gd name="T8" fmla="*/ 0 w 22"/>
                <a:gd name="T9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2">
                  <a:moveTo>
                    <a:pt x="0" y="1"/>
                  </a:moveTo>
                  <a:cubicBezTo>
                    <a:pt x="6" y="11"/>
                    <a:pt x="12" y="22"/>
                    <a:pt x="20" y="31"/>
                  </a:cubicBezTo>
                  <a:cubicBezTo>
                    <a:pt x="21" y="32"/>
                    <a:pt x="22" y="31"/>
                    <a:pt x="21" y="30"/>
                  </a:cubicBezTo>
                  <a:cubicBezTo>
                    <a:pt x="13" y="21"/>
                    <a:pt x="7" y="11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3424238" y="3319463"/>
              <a:ext cx="26988" cy="53975"/>
            </a:xfrm>
            <a:custGeom>
              <a:avLst/>
              <a:gdLst>
                <a:gd name="T0" fmla="*/ 0 w 17"/>
                <a:gd name="T1" fmla="*/ 0 h 34"/>
                <a:gd name="T2" fmla="*/ 16 w 17"/>
                <a:gd name="T3" fmla="*/ 33 h 34"/>
                <a:gd name="T4" fmla="*/ 16 w 17"/>
                <a:gd name="T5" fmla="*/ 32 h 34"/>
                <a:gd name="T6" fmla="*/ 1 w 17"/>
                <a:gd name="T7" fmla="*/ 1 h 34"/>
                <a:gd name="T8" fmla="*/ 0 w 17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4">
                  <a:moveTo>
                    <a:pt x="0" y="0"/>
                  </a:moveTo>
                  <a:cubicBezTo>
                    <a:pt x="5" y="11"/>
                    <a:pt x="8" y="24"/>
                    <a:pt x="16" y="33"/>
                  </a:cubicBezTo>
                  <a:cubicBezTo>
                    <a:pt x="17" y="34"/>
                    <a:pt x="16" y="32"/>
                    <a:pt x="16" y="32"/>
                  </a:cubicBezTo>
                  <a:cubicBezTo>
                    <a:pt x="8" y="24"/>
                    <a:pt x="5" y="1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3473450" y="3422650"/>
              <a:ext cx="17463" cy="42862"/>
            </a:xfrm>
            <a:custGeom>
              <a:avLst/>
              <a:gdLst>
                <a:gd name="T0" fmla="*/ 0 w 11"/>
                <a:gd name="T1" fmla="*/ 1 h 27"/>
                <a:gd name="T2" fmla="*/ 9 w 11"/>
                <a:gd name="T3" fmla="*/ 26 h 27"/>
                <a:gd name="T4" fmla="*/ 11 w 11"/>
                <a:gd name="T5" fmla="*/ 26 h 27"/>
                <a:gd name="T6" fmla="*/ 1 w 11"/>
                <a:gd name="T7" fmla="*/ 2 h 27"/>
                <a:gd name="T8" fmla="*/ 0 w 11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7">
                  <a:moveTo>
                    <a:pt x="0" y="1"/>
                  </a:moveTo>
                  <a:cubicBezTo>
                    <a:pt x="0" y="10"/>
                    <a:pt x="5" y="18"/>
                    <a:pt x="9" y="26"/>
                  </a:cubicBezTo>
                  <a:cubicBezTo>
                    <a:pt x="9" y="26"/>
                    <a:pt x="11" y="27"/>
                    <a:pt x="11" y="26"/>
                  </a:cubicBezTo>
                  <a:cubicBezTo>
                    <a:pt x="7" y="18"/>
                    <a:pt x="2" y="10"/>
                    <a:pt x="1" y="2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3506788" y="3506788"/>
              <a:ext cx="14288" cy="34925"/>
            </a:xfrm>
            <a:custGeom>
              <a:avLst/>
              <a:gdLst>
                <a:gd name="T0" fmla="*/ 0 w 9"/>
                <a:gd name="T1" fmla="*/ 2 h 22"/>
                <a:gd name="T2" fmla="*/ 7 w 9"/>
                <a:gd name="T3" fmla="*/ 21 h 22"/>
                <a:gd name="T4" fmla="*/ 9 w 9"/>
                <a:gd name="T5" fmla="*/ 20 h 22"/>
                <a:gd name="T6" fmla="*/ 2 w 9"/>
                <a:gd name="T7" fmla="*/ 1 h 22"/>
                <a:gd name="T8" fmla="*/ 0 w 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2">
                  <a:moveTo>
                    <a:pt x="0" y="2"/>
                  </a:moveTo>
                  <a:cubicBezTo>
                    <a:pt x="2" y="8"/>
                    <a:pt x="5" y="15"/>
                    <a:pt x="7" y="21"/>
                  </a:cubicBezTo>
                  <a:cubicBezTo>
                    <a:pt x="8" y="22"/>
                    <a:pt x="9" y="21"/>
                    <a:pt x="9" y="20"/>
                  </a:cubicBezTo>
                  <a:cubicBezTo>
                    <a:pt x="6" y="14"/>
                    <a:pt x="4" y="7"/>
                    <a:pt x="2" y="1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3530600" y="3586163"/>
              <a:ext cx="19050" cy="60325"/>
            </a:xfrm>
            <a:custGeom>
              <a:avLst/>
              <a:gdLst>
                <a:gd name="T0" fmla="*/ 1 w 13"/>
                <a:gd name="T1" fmla="*/ 1 h 38"/>
                <a:gd name="T2" fmla="*/ 4 w 13"/>
                <a:gd name="T3" fmla="*/ 20 h 38"/>
                <a:gd name="T4" fmla="*/ 11 w 13"/>
                <a:gd name="T5" fmla="*/ 38 h 38"/>
                <a:gd name="T6" fmla="*/ 12 w 13"/>
                <a:gd name="T7" fmla="*/ 36 h 38"/>
                <a:gd name="T8" fmla="*/ 5 w 13"/>
                <a:gd name="T9" fmla="*/ 18 h 38"/>
                <a:gd name="T10" fmla="*/ 3 w 13"/>
                <a:gd name="T11" fmla="*/ 1 h 38"/>
                <a:gd name="T12" fmla="*/ 1 w 13"/>
                <a:gd name="T13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8">
                  <a:moveTo>
                    <a:pt x="1" y="1"/>
                  </a:moveTo>
                  <a:cubicBezTo>
                    <a:pt x="0" y="7"/>
                    <a:pt x="2" y="14"/>
                    <a:pt x="4" y="20"/>
                  </a:cubicBezTo>
                  <a:cubicBezTo>
                    <a:pt x="5" y="26"/>
                    <a:pt x="6" y="33"/>
                    <a:pt x="11" y="38"/>
                  </a:cubicBezTo>
                  <a:cubicBezTo>
                    <a:pt x="12" y="38"/>
                    <a:pt x="13" y="37"/>
                    <a:pt x="12" y="36"/>
                  </a:cubicBezTo>
                  <a:cubicBezTo>
                    <a:pt x="8" y="32"/>
                    <a:pt x="6" y="24"/>
                    <a:pt x="5" y="18"/>
                  </a:cubicBezTo>
                  <a:cubicBezTo>
                    <a:pt x="4" y="12"/>
                    <a:pt x="3" y="6"/>
                    <a:pt x="3" y="1"/>
                  </a:cubicBezTo>
                  <a:cubicBezTo>
                    <a:pt x="3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3557588" y="3705225"/>
              <a:ext cx="9525" cy="46037"/>
            </a:xfrm>
            <a:custGeom>
              <a:avLst/>
              <a:gdLst>
                <a:gd name="T0" fmla="*/ 2 w 6"/>
                <a:gd name="T1" fmla="*/ 2 h 29"/>
                <a:gd name="T2" fmla="*/ 4 w 6"/>
                <a:gd name="T3" fmla="*/ 28 h 29"/>
                <a:gd name="T4" fmla="*/ 6 w 6"/>
                <a:gd name="T5" fmla="*/ 27 h 29"/>
                <a:gd name="T6" fmla="*/ 4 w 6"/>
                <a:gd name="T7" fmla="*/ 1 h 29"/>
                <a:gd name="T8" fmla="*/ 2 w 6"/>
                <a:gd name="T9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2" y="2"/>
                  </a:moveTo>
                  <a:cubicBezTo>
                    <a:pt x="0" y="10"/>
                    <a:pt x="3" y="20"/>
                    <a:pt x="4" y="28"/>
                  </a:cubicBezTo>
                  <a:cubicBezTo>
                    <a:pt x="4" y="29"/>
                    <a:pt x="6" y="28"/>
                    <a:pt x="6" y="27"/>
                  </a:cubicBezTo>
                  <a:cubicBezTo>
                    <a:pt x="5" y="19"/>
                    <a:pt x="1" y="9"/>
                    <a:pt x="4" y="1"/>
                  </a:cubicBezTo>
                  <a:cubicBezTo>
                    <a:pt x="4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3554413" y="3789363"/>
              <a:ext cx="22225" cy="50800"/>
            </a:xfrm>
            <a:custGeom>
              <a:avLst/>
              <a:gdLst>
                <a:gd name="T0" fmla="*/ 12 w 14"/>
                <a:gd name="T1" fmla="*/ 1 h 32"/>
                <a:gd name="T2" fmla="*/ 1 w 14"/>
                <a:gd name="T3" fmla="*/ 30 h 32"/>
                <a:gd name="T4" fmla="*/ 2 w 14"/>
                <a:gd name="T5" fmla="*/ 32 h 32"/>
                <a:gd name="T6" fmla="*/ 13 w 14"/>
                <a:gd name="T7" fmla="*/ 2 h 32"/>
                <a:gd name="T8" fmla="*/ 12 w 14"/>
                <a:gd name="T9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2" y="1"/>
                  </a:moveTo>
                  <a:cubicBezTo>
                    <a:pt x="8" y="11"/>
                    <a:pt x="7" y="22"/>
                    <a:pt x="1" y="30"/>
                  </a:cubicBezTo>
                  <a:cubicBezTo>
                    <a:pt x="0" y="31"/>
                    <a:pt x="1" y="32"/>
                    <a:pt x="2" y="32"/>
                  </a:cubicBezTo>
                  <a:cubicBezTo>
                    <a:pt x="9" y="23"/>
                    <a:pt x="10" y="12"/>
                    <a:pt x="13" y="2"/>
                  </a:cubicBezTo>
                  <a:cubicBezTo>
                    <a:pt x="14" y="2"/>
                    <a:pt x="12" y="0"/>
                    <a:pt x="12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3511550" y="3883025"/>
              <a:ext cx="34925" cy="49212"/>
            </a:xfrm>
            <a:custGeom>
              <a:avLst/>
              <a:gdLst>
                <a:gd name="T0" fmla="*/ 20 w 23"/>
                <a:gd name="T1" fmla="*/ 1 h 31"/>
                <a:gd name="T2" fmla="*/ 1 w 23"/>
                <a:gd name="T3" fmla="*/ 30 h 31"/>
                <a:gd name="T4" fmla="*/ 3 w 23"/>
                <a:gd name="T5" fmla="*/ 31 h 31"/>
                <a:gd name="T6" fmla="*/ 22 w 23"/>
                <a:gd name="T7" fmla="*/ 1 h 31"/>
                <a:gd name="T8" fmla="*/ 20 w 23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1">
                  <a:moveTo>
                    <a:pt x="20" y="1"/>
                  </a:moveTo>
                  <a:cubicBezTo>
                    <a:pt x="12" y="9"/>
                    <a:pt x="9" y="21"/>
                    <a:pt x="1" y="30"/>
                  </a:cubicBezTo>
                  <a:cubicBezTo>
                    <a:pt x="0" y="31"/>
                    <a:pt x="2" y="31"/>
                    <a:pt x="3" y="31"/>
                  </a:cubicBezTo>
                  <a:cubicBezTo>
                    <a:pt x="11" y="22"/>
                    <a:pt x="13" y="9"/>
                    <a:pt x="22" y="1"/>
                  </a:cubicBezTo>
                  <a:cubicBezTo>
                    <a:pt x="23" y="1"/>
                    <a:pt x="21" y="0"/>
                    <a:pt x="2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884238" y="1017588"/>
              <a:ext cx="44450" cy="17462"/>
            </a:xfrm>
            <a:custGeom>
              <a:avLst/>
              <a:gdLst>
                <a:gd name="T0" fmla="*/ 25 w 28"/>
                <a:gd name="T1" fmla="*/ 1 h 11"/>
                <a:gd name="T2" fmla="*/ 1 w 28"/>
                <a:gd name="T3" fmla="*/ 10 h 11"/>
                <a:gd name="T4" fmla="*/ 2 w 28"/>
                <a:gd name="T5" fmla="*/ 11 h 11"/>
                <a:gd name="T6" fmla="*/ 27 w 28"/>
                <a:gd name="T7" fmla="*/ 1 h 11"/>
                <a:gd name="T8" fmla="*/ 25 w 28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">
                  <a:moveTo>
                    <a:pt x="25" y="1"/>
                  </a:moveTo>
                  <a:cubicBezTo>
                    <a:pt x="17" y="4"/>
                    <a:pt x="9" y="6"/>
                    <a:pt x="1" y="10"/>
                  </a:cubicBezTo>
                  <a:cubicBezTo>
                    <a:pt x="0" y="10"/>
                    <a:pt x="2" y="11"/>
                    <a:pt x="2" y="11"/>
                  </a:cubicBezTo>
                  <a:cubicBezTo>
                    <a:pt x="10" y="7"/>
                    <a:pt x="19" y="5"/>
                    <a:pt x="27" y="1"/>
                  </a:cubicBezTo>
                  <a:cubicBezTo>
                    <a:pt x="28" y="1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785813" y="1057275"/>
              <a:ext cx="57150" cy="23812"/>
            </a:xfrm>
            <a:custGeom>
              <a:avLst/>
              <a:gdLst>
                <a:gd name="T0" fmla="*/ 34 w 36"/>
                <a:gd name="T1" fmla="*/ 0 h 15"/>
                <a:gd name="T2" fmla="*/ 1 w 36"/>
                <a:gd name="T3" fmla="*/ 14 h 15"/>
                <a:gd name="T4" fmla="*/ 2 w 36"/>
                <a:gd name="T5" fmla="*/ 14 h 15"/>
                <a:gd name="T6" fmla="*/ 34 w 36"/>
                <a:gd name="T7" fmla="*/ 1 h 15"/>
                <a:gd name="T8" fmla="*/ 34 w 3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5">
                  <a:moveTo>
                    <a:pt x="34" y="0"/>
                  </a:moveTo>
                  <a:cubicBezTo>
                    <a:pt x="23" y="0"/>
                    <a:pt x="9" y="7"/>
                    <a:pt x="1" y="14"/>
                  </a:cubicBezTo>
                  <a:cubicBezTo>
                    <a:pt x="0" y="15"/>
                    <a:pt x="2" y="15"/>
                    <a:pt x="2" y="14"/>
                  </a:cubicBezTo>
                  <a:cubicBezTo>
                    <a:pt x="10" y="7"/>
                    <a:pt x="23" y="1"/>
                    <a:pt x="34" y="1"/>
                  </a:cubicBezTo>
                  <a:cubicBezTo>
                    <a:pt x="34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706438" y="1116013"/>
              <a:ext cx="53975" cy="52387"/>
            </a:xfrm>
            <a:custGeom>
              <a:avLst/>
              <a:gdLst>
                <a:gd name="T0" fmla="*/ 32 w 34"/>
                <a:gd name="T1" fmla="*/ 0 h 34"/>
                <a:gd name="T2" fmla="*/ 0 w 34"/>
                <a:gd name="T3" fmla="*/ 34 h 34"/>
                <a:gd name="T4" fmla="*/ 2 w 34"/>
                <a:gd name="T5" fmla="*/ 33 h 34"/>
                <a:gd name="T6" fmla="*/ 34 w 34"/>
                <a:gd name="T7" fmla="*/ 0 h 34"/>
                <a:gd name="T8" fmla="*/ 32 w 34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2" y="0"/>
                  </a:moveTo>
                  <a:cubicBezTo>
                    <a:pt x="19" y="9"/>
                    <a:pt x="6" y="19"/>
                    <a:pt x="0" y="34"/>
                  </a:cubicBezTo>
                  <a:cubicBezTo>
                    <a:pt x="0" y="33"/>
                    <a:pt x="2" y="34"/>
                    <a:pt x="2" y="33"/>
                  </a:cubicBezTo>
                  <a:cubicBezTo>
                    <a:pt x="8" y="19"/>
                    <a:pt x="21" y="9"/>
                    <a:pt x="34" y="0"/>
                  </a:cubicBezTo>
                  <a:cubicBezTo>
                    <a:pt x="34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655638" y="1204913"/>
              <a:ext cx="22225" cy="33337"/>
            </a:xfrm>
            <a:custGeom>
              <a:avLst/>
              <a:gdLst>
                <a:gd name="T0" fmla="*/ 14 w 15"/>
                <a:gd name="T1" fmla="*/ 0 h 21"/>
                <a:gd name="T2" fmla="*/ 1 w 15"/>
                <a:gd name="T3" fmla="*/ 19 h 21"/>
                <a:gd name="T4" fmla="*/ 2 w 15"/>
                <a:gd name="T5" fmla="*/ 20 h 21"/>
                <a:gd name="T6" fmla="*/ 15 w 15"/>
                <a:gd name="T7" fmla="*/ 2 h 21"/>
                <a:gd name="T8" fmla="*/ 14 w 15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1">
                  <a:moveTo>
                    <a:pt x="14" y="0"/>
                  </a:moveTo>
                  <a:cubicBezTo>
                    <a:pt x="5" y="1"/>
                    <a:pt x="4" y="13"/>
                    <a:pt x="1" y="19"/>
                  </a:cubicBezTo>
                  <a:cubicBezTo>
                    <a:pt x="0" y="19"/>
                    <a:pt x="2" y="21"/>
                    <a:pt x="2" y="20"/>
                  </a:cubicBezTo>
                  <a:cubicBezTo>
                    <a:pt x="5" y="14"/>
                    <a:pt x="7" y="3"/>
                    <a:pt x="15" y="2"/>
                  </a:cubicBezTo>
                  <a:cubicBezTo>
                    <a:pt x="15" y="2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590550" y="1281113"/>
              <a:ext cx="30163" cy="44450"/>
            </a:xfrm>
            <a:custGeom>
              <a:avLst/>
              <a:gdLst>
                <a:gd name="T0" fmla="*/ 18 w 19"/>
                <a:gd name="T1" fmla="*/ 1 h 29"/>
                <a:gd name="T2" fmla="*/ 1 w 19"/>
                <a:gd name="T3" fmla="*/ 27 h 29"/>
                <a:gd name="T4" fmla="*/ 2 w 19"/>
                <a:gd name="T5" fmla="*/ 29 h 29"/>
                <a:gd name="T6" fmla="*/ 19 w 19"/>
                <a:gd name="T7" fmla="*/ 2 h 29"/>
                <a:gd name="T8" fmla="*/ 18 w 19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9">
                  <a:moveTo>
                    <a:pt x="18" y="1"/>
                  </a:moveTo>
                  <a:cubicBezTo>
                    <a:pt x="12" y="9"/>
                    <a:pt x="7" y="19"/>
                    <a:pt x="1" y="27"/>
                  </a:cubicBezTo>
                  <a:cubicBezTo>
                    <a:pt x="0" y="28"/>
                    <a:pt x="2" y="29"/>
                    <a:pt x="2" y="29"/>
                  </a:cubicBezTo>
                  <a:cubicBezTo>
                    <a:pt x="8" y="20"/>
                    <a:pt x="13" y="11"/>
                    <a:pt x="19" y="2"/>
                  </a:cubicBezTo>
                  <a:cubicBezTo>
                    <a:pt x="19" y="2"/>
                    <a:pt x="18" y="0"/>
                    <a:pt x="18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54038" y="1358900"/>
              <a:ext cx="19050" cy="52387"/>
            </a:xfrm>
            <a:custGeom>
              <a:avLst/>
              <a:gdLst>
                <a:gd name="T0" fmla="*/ 10 w 12"/>
                <a:gd name="T1" fmla="*/ 1 h 33"/>
                <a:gd name="T2" fmla="*/ 0 w 12"/>
                <a:gd name="T3" fmla="*/ 31 h 33"/>
                <a:gd name="T4" fmla="*/ 2 w 12"/>
                <a:gd name="T5" fmla="*/ 32 h 33"/>
                <a:gd name="T6" fmla="*/ 11 w 12"/>
                <a:gd name="T7" fmla="*/ 2 h 33"/>
                <a:gd name="T8" fmla="*/ 10 w 12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0" y="1"/>
                  </a:moveTo>
                  <a:cubicBezTo>
                    <a:pt x="5" y="10"/>
                    <a:pt x="4" y="21"/>
                    <a:pt x="0" y="31"/>
                  </a:cubicBezTo>
                  <a:cubicBezTo>
                    <a:pt x="0" y="32"/>
                    <a:pt x="2" y="33"/>
                    <a:pt x="2" y="32"/>
                  </a:cubicBezTo>
                  <a:cubicBezTo>
                    <a:pt x="5" y="22"/>
                    <a:pt x="7" y="12"/>
                    <a:pt x="11" y="2"/>
                  </a:cubicBezTo>
                  <a:cubicBezTo>
                    <a:pt x="12" y="2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511175" y="1455738"/>
              <a:ext cx="25400" cy="41275"/>
            </a:xfrm>
            <a:custGeom>
              <a:avLst/>
              <a:gdLst>
                <a:gd name="T0" fmla="*/ 13 w 16"/>
                <a:gd name="T1" fmla="*/ 0 h 27"/>
                <a:gd name="T2" fmla="*/ 6 w 16"/>
                <a:gd name="T3" fmla="*/ 11 h 27"/>
                <a:gd name="T4" fmla="*/ 0 w 16"/>
                <a:gd name="T5" fmla="*/ 25 h 27"/>
                <a:gd name="T6" fmla="*/ 2 w 16"/>
                <a:gd name="T7" fmla="*/ 26 h 27"/>
                <a:gd name="T8" fmla="*/ 7 w 16"/>
                <a:gd name="T9" fmla="*/ 12 h 27"/>
                <a:gd name="T10" fmla="*/ 15 w 16"/>
                <a:gd name="T11" fmla="*/ 1 h 27"/>
                <a:gd name="T12" fmla="*/ 13 w 16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7">
                  <a:moveTo>
                    <a:pt x="13" y="0"/>
                  </a:moveTo>
                  <a:cubicBezTo>
                    <a:pt x="10" y="2"/>
                    <a:pt x="8" y="8"/>
                    <a:pt x="6" y="11"/>
                  </a:cubicBezTo>
                  <a:cubicBezTo>
                    <a:pt x="3" y="15"/>
                    <a:pt x="1" y="20"/>
                    <a:pt x="0" y="25"/>
                  </a:cubicBezTo>
                  <a:cubicBezTo>
                    <a:pt x="0" y="26"/>
                    <a:pt x="2" y="27"/>
                    <a:pt x="2" y="26"/>
                  </a:cubicBezTo>
                  <a:cubicBezTo>
                    <a:pt x="3" y="21"/>
                    <a:pt x="5" y="16"/>
                    <a:pt x="7" y="12"/>
                  </a:cubicBezTo>
                  <a:cubicBezTo>
                    <a:pt x="9" y="9"/>
                    <a:pt x="11" y="3"/>
                    <a:pt x="15" y="1"/>
                  </a:cubicBezTo>
                  <a:cubicBezTo>
                    <a:pt x="16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79425" y="1535113"/>
              <a:ext cx="9525" cy="49212"/>
            </a:xfrm>
            <a:custGeom>
              <a:avLst/>
              <a:gdLst>
                <a:gd name="T0" fmla="*/ 4 w 6"/>
                <a:gd name="T1" fmla="*/ 0 h 31"/>
                <a:gd name="T2" fmla="*/ 0 w 6"/>
                <a:gd name="T3" fmla="*/ 30 h 31"/>
                <a:gd name="T4" fmla="*/ 1 w 6"/>
                <a:gd name="T5" fmla="*/ 31 h 31"/>
                <a:gd name="T6" fmla="*/ 6 w 6"/>
                <a:gd name="T7" fmla="*/ 2 h 31"/>
                <a:gd name="T8" fmla="*/ 4 w 6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1">
                  <a:moveTo>
                    <a:pt x="4" y="0"/>
                  </a:moveTo>
                  <a:cubicBezTo>
                    <a:pt x="3" y="10"/>
                    <a:pt x="4" y="20"/>
                    <a:pt x="0" y="30"/>
                  </a:cubicBezTo>
                  <a:cubicBezTo>
                    <a:pt x="0" y="30"/>
                    <a:pt x="1" y="31"/>
                    <a:pt x="1" y="31"/>
                  </a:cubicBezTo>
                  <a:cubicBezTo>
                    <a:pt x="5" y="22"/>
                    <a:pt x="4" y="11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446088" y="1619250"/>
              <a:ext cx="15875" cy="49212"/>
            </a:xfrm>
            <a:custGeom>
              <a:avLst/>
              <a:gdLst>
                <a:gd name="T0" fmla="*/ 8 w 10"/>
                <a:gd name="T1" fmla="*/ 1 h 31"/>
                <a:gd name="T2" fmla="*/ 0 w 10"/>
                <a:gd name="T3" fmla="*/ 30 h 31"/>
                <a:gd name="T4" fmla="*/ 2 w 10"/>
                <a:gd name="T5" fmla="*/ 30 h 31"/>
                <a:gd name="T6" fmla="*/ 9 w 10"/>
                <a:gd name="T7" fmla="*/ 1 h 31"/>
                <a:gd name="T8" fmla="*/ 8 w 10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1">
                  <a:moveTo>
                    <a:pt x="8" y="1"/>
                  </a:moveTo>
                  <a:cubicBezTo>
                    <a:pt x="1" y="8"/>
                    <a:pt x="1" y="21"/>
                    <a:pt x="0" y="30"/>
                  </a:cubicBezTo>
                  <a:cubicBezTo>
                    <a:pt x="0" y="31"/>
                    <a:pt x="2" y="31"/>
                    <a:pt x="2" y="30"/>
                  </a:cubicBezTo>
                  <a:cubicBezTo>
                    <a:pt x="3" y="21"/>
                    <a:pt x="3" y="8"/>
                    <a:pt x="9" y="1"/>
                  </a:cubicBezTo>
                  <a:cubicBezTo>
                    <a:pt x="10" y="0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12750" y="1700213"/>
              <a:ext cx="22225" cy="57150"/>
            </a:xfrm>
            <a:custGeom>
              <a:avLst/>
              <a:gdLst>
                <a:gd name="T0" fmla="*/ 12 w 14"/>
                <a:gd name="T1" fmla="*/ 1 h 36"/>
                <a:gd name="T2" fmla="*/ 1 w 14"/>
                <a:gd name="T3" fmla="*/ 35 h 36"/>
                <a:gd name="T4" fmla="*/ 3 w 14"/>
                <a:gd name="T5" fmla="*/ 35 h 36"/>
                <a:gd name="T6" fmla="*/ 13 w 14"/>
                <a:gd name="T7" fmla="*/ 2 h 36"/>
                <a:gd name="T8" fmla="*/ 12 w 14"/>
                <a:gd name="T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12" y="1"/>
                  </a:moveTo>
                  <a:cubicBezTo>
                    <a:pt x="3" y="7"/>
                    <a:pt x="0" y="25"/>
                    <a:pt x="1" y="35"/>
                  </a:cubicBezTo>
                  <a:cubicBezTo>
                    <a:pt x="1" y="36"/>
                    <a:pt x="3" y="36"/>
                    <a:pt x="3" y="35"/>
                  </a:cubicBezTo>
                  <a:cubicBezTo>
                    <a:pt x="2" y="26"/>
                    <a:pt x="5" y="8"/>
                    <a:pt x="13" y="2"/>
                  </a:cubicBezTo>
                  <a:cubicBezTo>
                    <a:pt x="14" y="2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403225" y="1808163"/>
              <a:ext cx="4763" cy="41275"/>
            </a:xfrm>
            <a:custGeom>
              <a:avLst/>
              <a:gdLst>
                <a:gd name="T0" fmla="*/ 1 w 3"/>
                <a:gd name="T1" fmla="*/ 1 h 26"/>
                <a:gd name="T2" fmla="*/ 0 w 3"/>
                <a:gd name="T3" fmla="*/ 24 h 26"/>
                <a:gd name="T4" fmla="*/ 2 w 3"/>
                <a:gd name="T5" fmla="*/ 25 h 26"/>
                <a:gd name="T6" fmla="*/ 3 w 3"/>
                <a:gd name="T7" fmla="*/ 2 h 26"/>
                <a:gd name="T8" fmla="*/ 1 w 3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6">
                  <a:moveTo>
                    <a:pt x="1" y="1"/>
                  </a:moveTo>
                  <a:cubicBezTo>
                    <a:pt x="1" y="9"/>
                    <a:pt x="0" y="17"/>
                    <a:pt x="0" y="24"/>
                  </a:cubicBezTo>
                  <a:cubicBezTo>
                    <a:pt x="0" y="25"/>
                    <a:pt x="2" y="26"/>
                    <a:pt x="2" y="25"/>
                  </a:cubicBezTo>
                  <a:cubicBezTo>
                    <a:pt x="2" y="17"/>
                    <a:pt x="3" y="10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398463" y="1905000"/>
              <a:ext cx="14288" cy="41275"/>
            </a:xfrm>
            <a:custGeom>
              <a:avLst/>
              <a:gdLst>
                <a:gd name="T0" fmla="*/ 4 w 9"/>
                <a:gd name="T1" fmla="*/ 1 h 26"/>
                <a:gd name="T2" fmla="*/ 6 w 9"/>
                <a:gd name="T3" fmla="*/ 25 h 26"/>
                <a:gd name="T4" fmla="*/ 8 w 9"/>
                <a:gd name="T5" fmla="*/ 25 h 26"/>
                <a:gd name="T6" fmla="*/ 6 w 9"/>
                <a:gd name="T7" fmla="*/ 1 h 26"/>
                <a:gd name="T8" fmla="*/ 4 w 9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6">
                  <a:moveTo>
                    <a:pt x="4" y="1"/>
                  </a:moveTo>
                  <a:cubicBezTo>
                    <a:pt x="0" y="8"/>
                    <a:pt x="4" y="19"/>
                    <a:pt x="6" y="25"/>
                  </a:cubicBezTo>
                  <a:cubicBezTo>
                    <a:pt x="7" y="26"/>
                    <a:pt x="9" y="26"/>
                    <a:pt x="8" y="25"/>
                  </a:cubicBezTo>
                  <a:cubicBezTo>
                    <a:pt x="6" y="19"/>
                    <a:pt x="2" y="8"/>
                    <a:pt x="6" y="1"/>
                  </a:cubicBezTo>
                  <a:cubicBezTo>
                    <a:pt x="6" y="1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420688" y="1989138"/>
              <a:ext cx="12700" cy="42862"/>
            </a:xfrm>
            <a:custGeom>
              <a:avLst/>
              <a:gdLst>
                <a:gd name="T0" fmla="*/ 0 w 8"/>
                <a:gd name="T1" fmla="*/ 1 h 27"/>
                <a:gd name="T2" fmla="*/ 6 w 8"/>
                <a:gd name="T3" fmla="*/ 26 h 27"/>
                <a:gd name="T4" fmla="*/ 8 w 8"/>
                <a:gd name="T5" fmla="*/ 25 h 27"/>
                <a:gd name="T6" fmla="*/ 2 w 8"/>
                <a:gd name="T7" fmla="*/ 1 h 27"/>
                <a:gd name="T8" fmla="*/ 0 w 8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0" y="1"/>
                  </a:moveTo>
                  <a:cubicBezTo>
                    <a:pt x="0" y="10"/>
                    <a:pt x="6" y="17"/>
                    <a:pt x="6" y="26"/>
                  </a:cubicBezTo>
                  <a:cubicBezTo>
                    <a:pt x="6" y="27"/>
                    <a:pt x="8" y="26"/>
                    <a:pt x="8" y="25"/>
                  </a:cubicBezTo>
                  <a:cubicBezTo>
                    <a:pt x="8" y="17"/>
                    <a:pt x="2" y="9"/>
                    <a:pt x="2" y="1"/>
                  </a:cubicBezTo>
                  <a:cubicBezTo>
                    <a:pt x="2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454025" y="2081213"/>
              <a:ext cx="19050" cy="69850"/>
            </a:xfrm>
            <a:custGeom>
              <a:avLst/>
              <a:gdLst>
                <a:gd name="T0" fmla="*/ 0 w 13"/>
                <a:gd name="T1" fmla="*/ 1 h 44"/>
                <a:gd name="T2" fmla="*/ 11 w 13"/>
                <a:gd name="T3" fmla="*/ 44 h 44"/>
                <a:gd name="T4" fmla="*/ 13 w 13"/>
                <a:gd name="T5" fmla="*/ 43 h 44"/>
                <a:gd name="T6" fmla="*/ 2 w 13"/>
                <a:gd name="T7" fmla="*/ 0 h 44"/>
                <a:gd name="T8" fmla="*/ 0 w 13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4">
                  <a:moveTo>
                    <a:pt x="0" y="1"/>
                  </a:moveTo>
                  <a:cubicBezTo>
                    <a:pt x="4" y="15"/>
                    <a:pt x="7" y="30"/>
                    <a:pt x="11" y="44"/>
                  </a:cubicBezTo>
                  <a:cubicBezTo>
                    <a:pt x="11" y="44"/>
                    <a:pt x="13" y="44"/>
                    <a:pt x="13" y="43"/>
                  </a:cubicBezTo>
                  <a:cubicBezTo>
                    <a:pt x="9" y="29"/>
                    <a:pt x="6" y="14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485775" y="2205038"/>
              <a:ext cx="19050" cy="41275"/>
            </a:xfrm>
            <a:custGeom>
              <a:avLst/>
              <a:gdLst>
                <a:gd name="T0" fmla="*/ 1 w 12"/>
                <a:gd name="T1" fmla="*/ 1 h 26"/>
                <a:gd name="T2" fmla="*/ 9 w 12"/>
                <a:gd name="T3" fmla="*/ 25 h 26"/>
                <a:gd name="T4" fmla="*/ 11 w 12"/>
                <a:gd name="T5" fmla="*/ 24 h 26"/>
                <a:gd name="T6" fmla="*/ 3 w 12"/>
                <a:gd name="T7" fmla="*/ 1 h 26"/>
                <a:gd name="T8" fmla="*/ 1 w 12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6">
                  <a:moveTo>
                    <a:pt x="1" y="1"/>
                  </a:moveTo>
                  <a:cubicBezTo>
                    <a:pt x="2" y="10"/>
                    <a:pt x="6" y="17"/>
                    <a:pt x="9" y="25"/>
                  </a:cubicBezTo>
                  <a:cubicBezTo>
                    <a:pt x="10" y="26"/>
                    <a:pt x="12" y="26"/>
                    <a:pt x="11" y="24"/>
                  </a:cubicBezTo>
                  <a:cubicBezTo>
                    <a:pt x="8" y="17"/>
                    <a:pt x="4" y="10"/>
                    <a:pt x="3" y="1"/>
                  </a:cubicBezTo>
                  <a:cubicBezTo>
                    <a:pt x="2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519113" y="2293938"/>
              <a:ext cx="14288" cy="36512"/>
            </a:xfrm>
            <a:custGeom>
              <a:avLst/>
              <a:gdLst>
                <a:gd name="T0" fmla="*/ 3 w 9"/>
                <a:gd name="T1" fmla="*/ 0 h 23"/>
                <a:gd name="T2" fmla="*/ 3 w 9"/>
                <a:gd name="T3" fmla="*/ 0 h 23"/>
                <a:gd name="T4" fmla="*/ 1 w 9"/>
                <a:gd name="T5" fmla="*/ 1 h 23"/>
                <a:gd name="T6" fmla="*/ 3 w 9"/>
                <a:gd name="T7" fmla="*/ 8 h 23"/>
                <a:gd name="T8" fmla="*/ 7 w 9"/>
                <a:gd name="T9" fmla="*/ 22 h 23"/>
                <a:gd name="T10" fmla="*/ 9 w 9"/>
                <a:gd name="T11" fmla="*/ 22 h 23"/>
                <a:gd name="T12" fmla="*/ 6 w 9"/>
                <a:gd name="T13" fmla="*/ 10 h 23"/>
                <a:gd name="T14" fmla="*/ 4 w 9"/>
                <a:gd name="T15" fmla="*/ 4 h 23"/>
                <a:gd name="T16" fmla="*/ 3 w 9"/>
                <a:gd name="T17" fmla="*/ 0 h 23"/>
                <a:gd name="T18" fmla="*/ 1 w 9"/>
                <a:gd name="T19" fmla="*/ 1 h 23"/>
                <a:gd name="T20" fmla="*/ 1 w 9"/>
                <a:gd name="T21" fmla="*/ 1 h 23"/>
                <a:gd name="T22" fmla="*/ 3 w 9"/>
                <a:gd name="T2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23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"/>
                    <a:pt x="2" y="7"/>
                    <a:pt x="3" y="8"/>
                  </a:cubicBezTo>
                  <a:cubicBezTo>
                    <a:pt x="4" y="13"/>
                    <a:pt x="6" y="18"/>
                    <a:pt x="7" y="22"/>
                  </a:cubicBezTo>
                  <a:cubicBezTo>
                    <a:pt x="8" y="23"/>
                    <a:pt x="9" y="22"/>
                    <a:pt x="9" y="22"/>
                  </a:cubicBezTo>
                  <a:cubicBezTo>
                    <a:pt x="8" y="18"/>
                    <a:pt x="7" y="14"/>
                    <a:pt x="6" y="10"/>
                  </a:cubicBezTo>
                  <a:cubicBezTo>
                    <a:pt x="5" y="8"/>
                    <a:pt x="4" y="6"/>
                    <a:pt x="4" y="4"/>
                  </a:cubicBezTo>
                  <a:cubicBezTo>
                    <a:pt x="4" y="3"/>
                    <a:pt x="3" y="1"/>
                    <a:pt x="3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4" y="1"/>
                    <a:pt x="3" y="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541338" y="2370138"/>
              <a:ext cx="17463" cy="41275"/>
            </a:xfrm>
            <a:custGeom>
              <a:avLst/>
              <a:gdLst>
                <a:gd name="T0" fmla="*/ 0 w 11"/>
                <a:gd name="T1" fmla="*/ 1 h 26"/>
                <a:gd name="T2" fmla="*/ 9 w 11"/>
                <a:gd name="T3" fmla="*/ 25 h 26"/>
                <a:gd name="T4" fmla="*/ 11 w 11"/>
                <a:gd name="T5" fmla="*/ 24 h 26"/>
                <a:gd name="T6" fmla="*/ 2 w 11"/>
                <a:gd name="T7" fmla="*/ 1 h 26"/>
                <a:gd name="T8" fmla="*/ 0 w 11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6">
                  <a:moveTo>
                    <a:pt x="0" y="1"/>
                  </a:moveTo>
                  <a:cubicBezTo>
                    <a:pt x="1" y="10"/>
                    <a:pt x="6" y="18"/>
                    <a:pt x="9" y="25"/>
                  </a:cubicBezTo>
                  <a:cubicBezTo>
                    <a:pt x="10" y="26"/>
                    <a:pt x="11" y="25"/>
                    <a:pt x="11" y="24"/>
                  </a:cubicBezTo>
                  <a:cubicBezTo>
                    <a:pt x="8" y="17"/>
                    <a:pt x="3" y="9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576263" y="2465388"/>
              <a:ext cx="19050" cy="50800"/>
            </a:xfrm>
            <a:custGeom>
              <a:avLst/>
              <a:gdLst>
                <a:gd name="T0" fmla="*/ 0 w 12"/>
                <a:gd name="T1" fmla="*/ 2 h 32"/>
                <a:gd name="T2" fmla="*/ 10 w 12"/>
                <a:gd name="T3" fmla="*/ 31 h 32"/>
                <a:gd name="T4" fmla="*/ 12 w 12"/>
                <a:gd name="T5" fmla="*/ 31 h 32"/>
                <a:gd name="T6" fmla="*/ 2 w 12"/>
                <a:gd name="T7" fmla="*/ 1 h 32"/>
                <a:gd name="T8" fmla="*/ 0 w 12"/>
                <a:gd name="T9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2">
                  <a:moveTo>
                    <a:pt x="0" y="2"/>
                  </a:moveTo>
                  <a:cubicBezTo>
                    <a:pt x="5" y="11"/>
                    <a:pt x="7" y="21"/>
                    <a:pt x="10" y="31"/>
                  </a:cubicBezTo>
                  <a:cubicBezTo>
                    <a:pt x="10" y="32"/>
                    <a:pt x="12" y="31"/>
                    <a:pt x="12" y="31"/>
                  </a:cubicBezTo>
                  <a:cubicBezTo>
                    <a:pt x="9" y="21"/>
                    <a:pt x="7" y="11"/>
                    <a:pt x="2" y="1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17538" y="2574925"/>
              <a:ext cx="20638" cy="49212"/>
            </a:xfrm>
            <a:custGeom>
              <a:avLst/>
              <a:gdLst>
                <a:gd name="T0" fmla="*/ 0 w 13"/>
                <a:gd name="T1" fmla="*/ 2 h 31"/>
                <a:gd name="T2" fmla="*/ 11 w 13"/>
                <a:gd name="T3" fmla="*/ 31 h 31"/>
                <a:gd name="T4" fmla="*/ 13 w 13"/>
                <a:gd name="T5" fmla="*/ 30 h 31"/>
                <a:gd name="T6" fmla="*/ 2 w 13"/>
                <a:gd name="T7" fmla="*/ 1 h 31"/>
                <a:gd name="T8" fmla="*/ 0 w 13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1">
                  <a:moveTo>
                    <a:pt x="0" y="2"/>
                  </a:moveTo>
                  <a:cubicBezTo>
                    <a:pt x="4" y="11"/>
                    <a:pt x="9" y="20"/>
                    <a:pt x="11" y="31"/>
                  </a:cubicBezTo>
                  <a:cubicBezTo>
                    <a:pt x="11" y="31"/>
                    <a:pt x="13" y="31"/>
                    <a:pt x="13" y="30"/>
                  </a:cubicBezTo>
                  <a:cubicBezTo>
                    <a:pt x="11" y="20"/>
                    <a:pt x="6" y="10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68338" y="2667000"/>
              <a:ext cx="11113" cy="36512"/>
            </a:xfrm>
            <a:custGeom>
              <a:avLst/>
              <a:gdLst>
                <a:gd name="T0" fmla="*/ 0 w 8"/>
                <a:gd name="T1" fmla="*/ 1 h 23"/>
                <a:gd name="T2" fmla="*/ 6 w 8"/>
                <a:gd name="T3" fmla="*/ 22 h 23"/>
                <a:gd name="T4" fmla="*/ 8 w 8"/>
                <a:gd name="T5" fmla="*/ 22 h 23"/>
                <a:gd name="T6" fmla="*/ 2 w 8"/>
                <a:gd name="T7" fmla="*/ 0 h 23"/>
                <a:gd name="T8" fmla="*/ 0 w 8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">
                  <a:moveTo>
                    <a:pt x="0" y="1"/>
                  </a:moveTo>
                  <a:cubicBezTo>
                    <a:pt x="0" y="8"/>
                    <a:pt x="3" y="15"/>
                    <a:pt x="6" y="22"/>
                  </a:cubicBezTo>
                  <a:cubicBezTo>
                    <a:pt x="6" y="23"/>
                    <a:pt x="8" y="22"/>
                    <a:pt x="8" y="22"/>
                  </a:cubicBezTo>
                  <a:cubicBezTo>
                    <a:pt x="5" y="15"/>
                    <a:pt x="2" y="8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701675" y="2744788"/>
              <a:ext cx="28575" cy="69850"/>
            </a:xfrm>
            <a:custGeom>
              <a:avLst/>
              <a:gdLst>
                <a:gd name="T0" fmla="*/ 0 w 18"/>
                <a:gd name="T1" fmla="*/ 2 h 44"/>
                <a:gd name="T2" fmla="*/ 16 w 18"/>
                <a:gd name="T3" fmla="*/ 43 h 44"/>
                <a:gd name="T4" fmla="*/ 18 w 18"/>
                <a:gd name="T5" fmla="*/ 42 h 44"/>
                <a:gd name="T6" fmla="*/ 2 w 18"/>
                <a:gd name="T7" fmla="*/ 1 h 44"/>
                <a:gd name="T8" fmla="*/ 0 w 18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0" y="2"/>
                  </a:moveTo>
                  <a:cubicBezTo>
                    <a:pt x="1" y="17"/>
                    <a:pt x="10" y="30"/>
                    <a:pt x="16" y="43"/>
                  </a:cubicBezTo>
                  <a:cubicBezTo>
                    <a:pt x="17" y="44"/>
                    <a:pt x="18" y="43"/>
                    <a:pt x="18" y="42"/>
                  </a:cubicBezTo>
                  <a:cubicBezTo>
                    <a:pt x="12" y="29"/>
                    <a:pt x="2" y="16"/>
                    <a:pt x="2" y="1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746125" y="2859088"/>
              <a:ext cx="15875" cy="42862"/>
            </a:xfrm>
            <a:custGeom>
              <a:avLst/>
              <a:gdLst>
                <a:gd name="T0" fmla="*/ 0 w 10"/>
                <a:gd name="T1" fmla="*/ 1 h 27"/>
                <a:gd name="T2" fmla="*/ 8 w 10"/>
                <a:gd name="T3" fmla="*/ 27 h 27"/>
                <a:gd name="T4" fmla="*/ 10 w 10"/>
                <a:gd name="T5" fmla="*/ 26 h 27"/>
                <a:gd name="T6" fmla="*/ 2 w 10"/>
                <a:gd name="T7" fmla="*/ 1 h 27"/>
                <a:gd name="T8" fmla="*/ 0 w 10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7">
                  <a:moveTo>
                    <a:pt x="0" y="1"/>
                  </a:moveTo>
                  <a:cubicBezTo>
                    <a:pt x="1" y="10"/>
                    <a:pt x="4" y="18"/>
                    <a:pt x="8" y="27"/>
                  </a:cubicBezTo>
                  <a:cubicBezTo>
                    <a:pt x="9" y="27"/>
                    <a:pt x="10" y="27"/>
                    <a:pt x="10" y="26"/>
                  </a:cubicBezTo>
                  <a:cubicBezTo>
                    <a:pt x="6" y="18"/>
                    <a:pt x="3" y="10"/>
                    <a:pt x="2" y="1"/>
                  </a:cubicBezTo>
                  <a:cubicBezTo>
                    <a:pt x="2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771525" y="2935288"/>
              <a:ext cx="23813" cy="41275"/>
            </a:xfrm>
            <a:custGeom>
              <a:avLst/>
              <a:gdLst>
                <a:gd name="T0" fmla="*/ 0 w 15"/>
                <a:gd name="T1" fmla="*/ 1 h 26"/>
                <a:gd name="T2" fmla="*/ 13 w 15"/>
                <a:gd name="T3" fmla="*/ 26 h 26"/>
                <a:gd name="T4" fmla="*/ 15 w 15"/>
                <a:gd name="T5" fmla="*/ 25 h 26"/>
                <a:gd name="T6" fmla="*/ 2 w 15"/>
                <a:gd name="T7" fmla="*/ 0 h 26"/>
                <a:gd name="T8" fmla="*/ 0 w 15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6">
                  <a:moveTo>
                    <a:pt x="0" y="1"/>
                  </a:moveTo>
                  <a:cubicBezTo>
                    <a:pt x="4" y="9"/>
                    <a:pt x="8" y="18"/>
                    <a:pt x="13" y="26"/>
                  </a:cubicBezTo>
                  <a:cubicBezTo>
                    <a:pt x="13" y="26"/>
                    <a:pt x="15" y="26"/>
                    <a:pt x="15" y="25"/>
                  </a:cubicBezTo>
                  <a:cubicBezTo>
                    <a:pt x="9" y="17"/>
                    <a:pt x="6" y="9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808038" y="3019425"/>
              <a:ext cx="19050" cy="38100"/>
            </a:xfrm>
            <a:custGeom>
              <a:avLst/>
              <a:gdLst>
                <a:gd name="T0" fmla="*/ 0 w 12"/>
                <a:gd name="T1" fmla="*/ 1 h 24"/>
                <a:gd name="T2" fmla="*/ 10 w 12"/>
                <a:gd name="T3" fmla="*/ 24 h 24"/>
                <a:gd name="T4" fmla="*/ 12 w 12"/>
                <a:gd name="T5" fmla="*/ 24 h 24"/>
                <a:gd name="T6" fmla="*/ 2 w 12"/>
                <a:gd name="T7" fmla="*/ 1 h 24"/>
                <a:gd name="T8" fmla="*/ 0 w 12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0" y="1"/>
                  </a:moveTo>
                  <a:cubicBezTo>
                    <a:pt x="0" y="10"/>
                    <a:pt x="6" y="16"/>
                    <a:pt x="10" y="24"/>
                  </a:cubicBezTo>
                  <a:cubicBezTo>
                    <a:pt x="10" y="24"/>
                    <a:pt x="12" y="24"/>
                    <a:pt x="12" y="24"/>
                  </a:cubicBezTo>
                  <a:cubicBezTo>
                    <a:pt x="8" y="16"/>
                    <a:pt x="2" y="10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835025" y="3100388"/>
              <a:ext cx="14288" cy="46037"/>
            </a:xfrm>
            <a:custGeom>
              <a:avLst/>
              <a:gdLst>
                <a:gd name="T0" fmla="*/ 1 w 9"/>
                <a:gd name="T1" fmla="*/ 1 h 29"/>
                <a:gd name="T2" fmla="*/ 7 w 9"/>
                <a:gd name="T3" fmla="*/ 28 h 29"/>
                <a:gd name="T4" fmla="*/ 9 w 9"/>
                <a:gd name="T5" fmla="*/ 27 h 29"/>
                <a:gd name="T6" fmla="*/ 2 w 9"/>
                <a:gd name="T7" fmla="*/ 2 h 29"/>
                <a:gd name="T8" fmla="*/ 1 w 9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9">
                  <a:moveTo>
                    <a:pt x="1" y="1"/>
                  </a:moveTo>
                  <a:cubicBezTo>
                    <a:pt x="3" y="10"/>
                    <a:pt x="4" y="19"/>
                    <a:pt x="7" y="28"/>
                  </a:cubicBezTo>
                  <a:cubicBezTo>
                    <a:pt x="8" y="28"/>
                    <a:pt x="9" y="29"/>
                    <a:pt x="9" y="27"/>
                  </a:cubicBezTo>
                  <a:cubicBezTo>
                    <a:pt x="5" y="19"/>
                    <a:pt x="4" y="10"/>
                    <a:pt x="2" y="2"/>
                  </a:cubicBezTo>
                  <a:cubicBezTo>
                    <a:pt x="2" y="1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877888" y="3194050"/>
              <a:ext cx="22225" cy="44450"/>
            </a:xfrm>
            <a:custGeom>
              <a:avLst/>
              <a:gdLst>
                <a:gd name="T0" fmla="*/ 0 w 14"/>
                <a:gd name="T1" fmla="*/ 0 h 28"/>
                <a:gd name="T2" fmla="*/ 12 w 14"/>
                <a:gd name="T3" fmla="*/ 27 h 28"/>
                <a:gd name="T4" fmla="*/ 14 w 14"/>
                <a:gd name="T5" fmla="*/ 27 h 28"/>
                <a:gd name="T6" fmla="*/ 2 w 14"/>
                <a:gd name="T7" fmla="*/ 0 h 28"/>
                <a:gd name="T8" fmla="*/ 0 w 14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8">
                  <a:moveTo>
                    <a:pt x="0" y="0"/>
                  </a:moveTo>
                  <a:cubicBezTo>
                    <a:pt x="4" y="9"/>
                    <a:pt x="8" y="18"/>
                    <a:pt x="12" y="27"/>
                  </a:cubicBezTo>
                  <a:cubicBezTo>
                    <a:pt x="12" y="28"/>
                    <a:pt x="14" y="27"/>
                    <a:pt x="14" y="27"/>
                  </a:cubicBezTo>
                  <a:cubicBezTo>
                    <a:pt x="10" y="18"/>
                    <a:pt x="6" y="9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915988" y="3276600"/>
              <a:ext cx="25400" cy="38100"/>
            </a:xfrm>
            <a:custGeom>
              <a:avLst/>
              <a:gdLst>
                <a:gd name="T0" fmla="*/ 1 w 16"/>
                <a:gd name="T1" fmla="*/ 2 h 24"/>
                <a:gd name="T2" fmla="*/ 14 w 16"/>
                <a:gd name="T3" fmla="*/ 23 h 24"/>
                <a:gd name="T4" fmla="*/ 15 w 16"/>
                <a:gd name="T5" fmla="*/ 23 h 24"/>
                <a:gd name="T6" fmla="*/ 3 w 16"/>
                <a:gd name="T7" fmla="*/ 1 h 24"/>
                <a:gd name="T8" fmla="*/ 1 w 16"/>
                <a:gd name="T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4">
                  <a:moveTo>
                    <a:pt x="1" y="2"/>
                  </a:moveTo>
                  <a:cubicBezTo>
                    <a:pt x="5" y="9"/>
                    <a:pt x="11" y="15"/>
                    <a:pt x="14" y="23"/>
                  </a:cubicBezTo>
                  <a:cubicBezTo>
                    <a:pt x="14" y="24"/>
                    <a:pt x="16" y="24"/>
                    <a:pt x="15" y="23"/>
                  </a:cubicBezTo>
                  <a:cubicBezTo>
                    <a:pt x="13" y="15"/>
                    <a:pt x="7" y="9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950913" y="3346450"/>
              <a:ext cx="23813" cy="49212"/>
            </a:xfrm>
            <a:custGeom>
              <a:avLst/>
              <a:gdLst>
                <a:gd name="T0" fmla="*/ 0 w 15"/>
                <a:gd name="T1" fmla="*/ 1 h 32"/>
                <a:gd name="T2" fmla="*/ 13 w 15"/>
                <a:gd name="T3" fmla="*/ 31 h 32"/>
                <a:gd name="T4" fmla="*/ 14 w 15"/>
                <a:gd name="T5" fmla="*/ 31 h 32"/>
                <a:gd name="T6" fmla="*/ 1 w 15"/>
                <a:gd name="T7" fmla="*/ 1 h 32"/>
                <a:gd name="T8" fmla="*/ 0 w 15"/>
                <a:gd name="T9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2">
                  <a:moveTo>
                    <a:pt x="0" y="1"/>
                  </a:moveTo>
                  <a:cubicBezTo>
                    <a:pt x="4" y="11"/>
                    <a:pt x="9" y="21"/>
                    <a:pt x="13" y="31"/>
                  </a:cubicBezTo>
                  <a:cubicBezTo>
                    <a:pt x="13" y="32"/>
                    <a:pt x="15" y="32"/>
                    <a:pt x="14" y="31"/>
                  </a:cubicBezTo>
                  <a:cubicBezTo>
                    <a:pt x="10" y="21"/>
                    <a:pt x="5" y="11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987425" y="3438525"/>
              <a:ext cx="20638" cy="34925"/>
            </a:xfrm>
            <a:custGeom>
              <a:avLst/>
              <a:gdLst>
                <a:gd name="T0" fmla="*/ 1 w 13"/>
                <a:gd name="T1" fmla="*/ 1 h 22"/>
                <a:gd name="T2" fmla="*/ 5 w 13"/>
                <a:gd name="T3" fmla="*/ 9 h 22"/>
                <a:gd name="T4" fmla="*/ 11 w 13"/>
                <a:gd name="T5" fmla="*/ 22 h 22"/>
                <a:gd name="T6" fmla="*/ 13 w 13"/>
                <a:gd name="T7" fmla="*/ 22 h 22"/>
                <a:gd name="T8" fmla="*/ 7 w 13"/>
                <a:gd name="T9" fmla="*/ 10 h 22"/>
                <a:gd name="T10" fmla="*/ 3 w 13"/>
                <a:gd name="T11" fmla="*/ 1 h 22"/>
                <a:gd name="T12" fmla="*/ 1 w 13"/>
                <a:gd name="T1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2">
                  <a:moveTo>
                    <a:pt x="1" y="1"/>
                  </a:moveTo>
                  <a:cubicBezTo>
                    <a:pt x="0" y="4"/>
                    <a:pt x="3" y="7"/>
                    <a:pt x="5" y="9"/>
                  </a:cubicBezTo>
                  <a:cubicBezTo>
                    <a:pt x="7" y="13"/>
                    <a:pt x="10" y="17"/>
                    <a:pt x="11" y="22"/>
                  </a:cubicBezTo>
                  <a:cubicBezTo>
                    <a:pt x="12" y="22"/>
                    <a:pt x="13" y="22"/>
                    <a:pt x="13" y="22"/>
                  </a:cubicBezTo>
                  <a:cubicBezTo>
                    <a:pt x="12" y="18"/>
                    <a:pt x="9" y="14"/>
                    <a:pt x="7" y="10"/>
                  </a:cubicBezTo>
                  <a:cubicBezTo>
                    <a:pt x="6" y="8"/>
                    <a:pt x="2" y="4"/>
                    <a:pt x="3" y="1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9" name="Freeform 79"/>
            <p:cNvSpPr>
              <a:spLocks/>
            </p:cNvSpPr>
            <p:nvPr/>
          </p:nvSpPr>
          <p:spPr bwMode="auto">
            <a:xfrm>
              <a:off x="1012825" y="3506788"/>
              <a:ext cx="36513" cy="60325"/>
            </a:xfrm>
            <a:custGeom>
              <a:avLst/>
              <a:gdLst>
                <a:gd name="T0" fmla="*/ 23 w 23"/>
                <a:gd name="T1" fmla="*/ 36 h 38"/>
                <a:gd name="T2" fmla="*/ 2 w 23"/>
                <a:gd name="T3" fmla="*/ 0 h 38"/>
                <a:gd name="T4" fmla="*/ 0 w 23"/>
                <a:gd name="T5" fmla="*/ 1 h 38"/>
                <a:gd name="T6" fmla="*/ 21 w 23"/>
                <a:gd name="T7" fmla="*/ 37 h 38"/>
                <a:gd name="T8" fmla="*/ 23 w 23"/>
                <a:gd name="T9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8">
                  <a:moveTo>
                    <a:pt x="23" y="36"/>
                  </a:moveTo>
                  <a:cubicBezTo>
                    <a:pt x="18" y="23"/>
                    <a:pt x="9" y="12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7" y="13"/>
                    <a:pt x="17" y="24"/>
                    <a:pt x="21" y="37"/>
                  </a:cubicBezTo>
                  <a:cubicBezTo>
                    <a:pt x="21" y="38"/>
                    <a:pt x="23" y="37"/>
                    <a:pt x="23" y="3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0" name="Freeform 80"/>
            <p:cNvSpPr>
              <a:spLocks/>
            </p:cNvSpPr>
            <p:nvPr/>
          </p:nvSpPr>
          <p:spPr bwMode="auto">
            <a:xfrm>
              <a:off x="1062038" y="3600450"/>
              <a:ext cx="26988" cy="46037"/>
            </a:xfrm>
            <a:custGeom>
              <a:avLst/>
              <a:gdLst>
                <a:gd name="T0" fmla="*/ 0 w 18"/>
                <a:gd name="T1" fmla="*/ 1 h 29"/>
                <a:gd name="T2" fmla="*/ 16 w 18"/>
                <a:gd name="T3" fmla="*/ 28 h 29"/>
                <a:gd name="T4" fmla="*/ 17 w 18"/>
                <a:gd name="T5" fmla="*/ 27 h 29"/>
                <a:gd name="T6" fmla="*/ 2 w 18"/>
                <a:gd name="T7" fmla="*/ 1 h 29"/>
                <a:gd name="T8" fmla="*/ 0 w 18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9">
                  <a:moveTo>
                    <a:pt x="0" y="1"/>
                  </a:moveTo>
                  <a:cubicBezTo>
                    <a:pt x="0" y="11"/>
                    <a:pt x="10" y="20"/>
                    <a:pt x="16" y="28"/>
                  </a:cubicBezTo>
                  <a:cubicBezTo>
                    <a:pt x="16" y="29"/>
                    <a:pt x="18" y="28"/>
                    <a:pt x="17" y="27"/>
                  </a:cubicBezTo>
                  <a:cubicBezTo>
                    <a:pt x="12" y="20"/>
                    <a:pt x="2" y="11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auto">
            <a:xfrm>
              <a:off x="1108075" y="3689350"/>
              <a:ext cx="25400" cy="47625"/>
            </a:xfrm>
            <a:custGeom>
              <a:avLst/>
              <a:gdLst>
                <a:gd name="T0" fmla="*/ 0 w 16"/>
                <a:gd name="T1" fmla="*/ 1 h 30"/>
                <a:gd name="T2" fmla="*/ 14 w 16"/>
                <a:gd name="T3" fmla="*/ 29 h 30"/>
                <a:gd name="T4" fmla="*/ 15 w 16"/>
                <a:gd name="T5" fmla="*/ 28 h 30"/>
                <a:gd name="T6" fmla="*/ 2 w 16"/>
                <a:gd name="T7" fmla="*/ 1 h 30"/>
                <a:gd name="T8" fmla="*/ 0 w 16"/>
                <a:gd name="T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0">
                  <a:moveTo>
                    <a:pt x="0" y="1"/>
                  </a:moveTo>
                  <a:cubicBezTo>
                    <a:pt x="1" y="11"/>
                    <a:pt x="9" y="20"/>
                    <a:pt x="14" y="29"/>
                  </a:cubicBezTo>
                  <a:cubicBezTo>
                    <a:pt x="14" y="30"/>
                    <a:pt x="16" y="29"/>
                    <a:pt x="15" y="28"/>
                  </a:cubicBezTo>
                  <a:cubicBezTo>
                    <a:pt x="11" y="20"/>
                    <a:pt x="2" y="11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2" name="Freeform 82"/>
            <p:cNvSpPr>
              <a:spLocks/>
            </p:cNvSpPr>
            <p:nvPr/>
          </p:nvSpPr>
          <p:spPr bwMode="auto">
            <a:xfrm>
              <a:off x="1146175" y="3778250"/>
              <a:ext cx="23813" cy="44450"/>
            </a:xfrm>
            <a:custGeom>
              <a:avLst/>
              <a:gdLst>
                <a:gd name="T0" fmla="*/ 1 w 15"/>
                <a:gd name="T1" fmla="*/ 1 h 28"/>
                <a:gd name="T2" fmla="*/ 12 w 15"/>
                <a:gd name="T3" fmla="*/ 27 h 28"/>
                <a:gd name="T4" fmla="*/ 14 w 15"/>
                <a:gd name="T5" fmla="*/ 27 h 28"/>
                <a:gd name="T6" fmla="*/ 3 w 15"/>
                <a:gd name="T7" fmla="*/ 0 h 28"/>
                <a:gd name="T8" fmla="*/ 1 w 15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8">
                  <a:moveTo>
                    <a:pt x="1" y="1"/>
                  </a:moveTo>
                  <a:cubicBezTo>
                    <a:pt x="5" y="9"/>
                    <a:pt x="9" y="18"/>
                    <a:pt x="12" y="27"/>
                  </a:cubicBezTo>
                  <a:cubicBezTo>
                    <a:pt x="13" y="28"/>
                    <a:pt x="15" y="28"/>
                    <a:pt x="14" y="27"/>
                  </a:cubicBezTo>
                  <a:cubicBezTo>
                    <a:pt x="10" y="18"/>
                    <a:pt x="7" y="9"/>
                    <a:pt x="3" y="0"/>
                  </a:cubicBezTo>
                  <a:cubicBezTo>
                    <a:pt x="2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3" name="Freeform 83"/>
            <p:cNvSpPr>
              <a:spLocks/>
            </p:cNvSpPr>
            <p:nvPr/>
          </p:nvSpPr>
          <p:spPr bwMode="auto">
            <a:xfrm>
              <a:off x="1181100" y="3848100"/>
              <a:ext cx="15875" cy="26987"/>
            </a:xfrm>
            <a:custGeom>
              <a:avLst/>
              <a:gdLst>
                <a:gd name="T0" fmla="*/ 0 w 10"/>
                <a:gd name="T1" fmla="*/ 0 h 17"/>
                <a:gd name="T2" fmla="*/ 9 w 10"/>
                <a:gd name="T3" fmla="*/ 17 h 17"/>
                <a:gd name="T4" fmla="*/ 10 w 10"/>
                <a:gd name="T5" fmla="*/ 17 h 17"/>
                <a:gd name="T6" fmla="*/ 1 w 10"/>
                <a:gd name="T7" fmla="*/ 1 h 17"/>
                <a:gd name="T8" fmla="*/ 0 w 10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0" y="0"/>
                  </a:moveTo>
                  <a:cubicBezTo>
                    <a:pt x="2" y="6"/>
                    <a:pt x="5" y="11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7" y="12"/>
                    <a:pt x="3" y="7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4" name="Freeform 84"/>
            <p:cNvSpPr>
              <a:spLocks/>
            </p:cNvSpPr>
            <p:nvPr/>
          </p:nvSpPr>
          <p:spPr bwMode="auto">
            <a:xfrm>
              <a:off x="1209675" y="3903663"/>
              <a:ext cx="25400" cy="38100"/>
            </a:xfrm>
            <a:custGeom>
              <a:avLst/>
              <a:gdLst>
                <a:gd name="T0" fmla="*/ 0 w 16"/>
                <a:gd name="T1" fmla="*/ 0 h 24"/>
                <a:gd name="T2" fmla="*/ 13 w 16"/>
                <a:gd name="T3" fmla="*/ 24 h 24"/>
                <a:gd name="T4" fmla="*/ 15 w 16"/>
                <a:gd name="T5" fmla="*/ 23 h 24"/>
                <a:gd name="T6" fmla="*/ 2 w 16"/>
                <a:gd name="T7" fmla="*/ 0 h 24"/>
                <a:gd name="T8" fmla="*/ 0 w 16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4">
                  <a:moveTo>
                    <a:pt x="0" y="0"/>
                  </a:moveTo>
                  <a:cubicBezTo>
                    <a:pt x="3" y="9"/>
                    <a:pt x="8" y="16"/>
                    <a:pt x="13" y="24"/>
                  </a:cubicBezTo>
                  <a:cubicBezTo>
                    <a:pt x="14" y="24"/>
                    <a:pt x="16" y="24"/>
                    <a:pt x="15" y="23"/>
                  </a:cubicBezTo>
                  <a:cubicBezTo>
                    <a:pt x="10" y="16"/>
                    <a:pt x="5" y="9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5" name="Freeform 85"/>
            <p:cNvSpPr>
              <a:spLocks/>
            </p:cNvSpPr>
            <p:nvPr/>
          </p:nvSpPr>
          <p:spPr bwMode="auto">
            <a:xfrm>
              <a:off x="1254125" y="3978275"/>
              <a:ext cx="20638" cy="36512"/>
            </a:xfrm>
            <a:custGeom>
              <a:avLst/>
              <a:gdLst>
                <a:gd name="T0" fmla="*/ 0 w 13"/>
                <a:gd name="T1" fmla="*/ 2 h 23"/>
                <a:gd name="T2" fmla="*/ 11 w 13"/>
                <a:gd name="T3" fmla="*/ 23 h 23"/>
                <a:gd name="T4" fmla="*/ 13 w 13"/>
                <a:gd name="T5" fmla="*/ 22 h 23"/>
                <a:gd name="T6" fmla="*/ 2 w 13"/>
                <a:gd name="T7" fmla="*/ 1 h 23"/>
                <a:gd name="T8" fmla="*/ 0 w 13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3">
                  <a:moveTo>
                    <a:pt x="0" y="2"/>
                  </a:moveTo>
                  <a:cubicBezTo>
                    <a:pt x="3" y="9"/>
                    <a:pt x="6" y="16"/>
                    <a:pt x="11" y="23"/>
                  </a:cubicBezTo>
                  <a:cubicBezTo>
                    <a:pt x="11" y="23"/>
                    <a:pt x="13" y="23"/>
                    <a:pt x="13" y="22"/>
                  </a:cubicBezTo>
                  <a:cubicBezTo>
                    <a:pt x="8" y="15"/>
                    <a:pt x="5" y="8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6" name="Freeform 86"/>
            <p:cNvSpPr>
              <a:spLocks/>
            </p:cNvSpPr>
            <p:nvPr/>
          </p:nvSpPr>
          <p:spPr bwMode="auto">
            <a:xfrm>
              <a:off x="1293813" y="4056063"/>
              <a:ext cx="23813" cy="44450"/>
            </a:xfrm>
            <a:custGeom>
              <a:avLst/>
              <a:gdLst>
                <a:gd name="T0" fmla="*/ 1 w 15"/>
                <a:gd name="T1" fmla="*/ 2 h 28"/>
                <a:gd name="T2" fmla="*/ 14 w 15"/>
                <a:gd name="T3" fmla="*/ 27 h 28"/>
                <a:gd name="T4" fmla="*/ 14 w 15"/>
                <a:gd name="T5" fmla="*/ 26 h 28"/>
                <a:gd name="T6" fmla="*/ 2 w 15"/>
                <a:gd name="T7" fmla="*/ 2 h 28"/>
                <a:gd name="T8" fmla="*/ 1 w 15"/>
                <a:gd name="T9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8">
                  <a:moveTo>
                    <a:pt x="1" y="2"/>
                  </a:moveTo>
                  <a:cubicBezTo>
                    <a:pt x="4" y="10"/>
                    <a:pt x="7" y="20"/>
                    <a:pt x="14" y="27"/>
                  </a:cubicBezTo>
                  <a:cubicBezTo>
                    <a:pt x="14" y="28"/>
                    <a:pt x="15" y="27"/>
                    <a:pt x="14" y="26"/>
                  </a:cubicBezTo>
                  <a:cubicBezTo>
                    <a:pt x="8" y="19"/>
                    <a:pt x="6" y="10"/>
                    <a:pt x="2" y="2"/>
                  </a:cubicBezTo>
                  <a:cubicBezTo>
                    <a:pt x="2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7" name="Freeform 87"/>
            <p:cNvSpPr>
              <a:spLocks/>
            </p:cNvSpPr>
            <p:nvPr/>
          </p:nvSpPr>
          <p:spPr bwMode="auto">
            <a:xfrm>
              <a:off x="1347788" y="4148138"/>
              <a:ext cx="22225" cy="41275"/>
            </a:xfrm>
            <a:custGeom>
              <a:avLst/>
              <a:gdLst>
                <a:gd name="T0" fmla="*/ 0 w 14"/>
                <a:gd name="T1" fmla="*/ 0 h 26"/>
                <a:gd name="T2" fmla="*/ 12 w 14"/>
                <a:gd name="T3" fmla="*/ 25 h 26"/>
                <a:gd name="T4" fmla="*/ 14 w 14"/>
                <a:gd name="T5" fmla="*/ 25 h 26"/>
                <a:gd name="T6" fmla="*/ 2 w 14"/>
                <a:gd name="T7" fmla="*/ 0 h 26"/>
                <a:gd name="T8" fmla="*/ 0 w 1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6">
                  <a:moveTo>
                    <a:pt x="0" y="0"/>
                  </a:moveTo>
                  <a:cubicBezTo>
                    <a:pt x="4" y="9"/>
                    <a:pt x="9" y="16"/>
                    <a:pt x="12" y="25"/>
                  </a:cubicBezTo>
                  <a:cubicBezTo>
                    <a:pt x="12" y="26"/>
                    <a:pt x="14" y="25"/>
                    <a:pt x="14" y="25"/>
                  </a:cubicBezTo>
                  <a:cubicBezTo>
                    <a:pt x="11" y="17"/>
                    <a:pt x="6" y="9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389063" y="4230688"/>
              <a:ext cx="30163" cy="47625"/>
            </a:xfrm>
            <a:custGeom>
              <a:avLst/>
              <a:gdLst>
                <a:gd name="T0" fmla="*/ 0 w 19"/>
                <a:gd name="T1" fmla="*/ 1 h 30"/>
                <a:gd name="T2" fmla="*/ 18 w 19"/>
                <a:gd name="T3" fmla="*/ 29 h 30"/>
                <a:gd name="T4" fmla="*/ 18 w 19"/>
                <a:gd name="T5" fmla="*/ 28 h 30"/>
                <a:gd name="T6" fmla="*/ 2 w 19"/>
                <a:gd name="T7" fmla="*/ 1 h 30"/>
                <a:gd name="T8" fmla="*/ 0 w 19"/>
                <a:gd name="T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0">
                  <a:moveTo>
                    <a:pt x="0" y="1"/>
                  </a:moveTo>
                  <a:cubicBezTo>
                    <a:pt x="5" y="11"/>
                    <a:pt x="9" y="22"/>
                    <a:pt x="18" y="29"/>
                  </a:cubicBezTo>
                  <a:cubicBezTo>
                    <a:pt x="19" y="30"/>
                    <a:pt x="19" y="29"/>
                    <a:pt x="18" y="28"/>
                  </a:cubicBezTo>
                  <a:cubicBezTo>
                    <a:pt x="10" y="21"/>
                    <a:pt x="6" y="11"/>
                    <a:pt x="2" y="1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438275" y="4321175"/>
              <a:ext cx="41275" cy="57150"/>
            </a:xfrm>
            <a:custGeom>
              <a:avLst/>
              <a:gdLst>
                <a:gd name="T0" fmla="*/ 1 w 26"/>
                <a:gd name="T1" fmla="*/ 0 h 37"/>
                <a:gd name="T2" fmla="*/ 8 w 26"/>
                <a:gd name="T3" fmla="*/ 15 h 37"/>
                <a:gd name="T4" fmla="*/ 25 w 26"/>
                <a:gd name="T5" fmla="*/ 36 h 37"/>
                <a:gd name="T6" fmla="*/ 25 w 26"/>
                <a:gd name="T7" fmla="*/ 35 h 37"/>
                <a:gd name="T8" fmla="*/ 11 w 26"/>
                <a:gd name="T9" fmla="*/ 20 h 37"/>
                <a:gd name="T10" fmla="*/ 2 w 26"/>
                <a:gd name="T11" fmla="*/ 1 h 37"/>
                <a:gd name="T12" fmla="*/ 1 w 26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7">
                  <a:moveTo>
                    <a:pt x="1" y="0"/>
                  </a:moveTo>
                  <a:cubicBezTo>
                    <a:pt x="0" y="5"/>
                    <a:pt x="5" y="12"/>
                    <a:pt x="8" y="15"/>
                  </a:cubicBezTo>
                  <a:cubicBezTo>
                    <a:pt x="13" y="23"/>
                    <a:pt x="18" y="30"/>
                    <a:pt x="25" y="36"/>
                  </a:cubicBezTo>
                  <a:cubicBezTo>
                    <a:pt x="26" y="37"/>
                    <a:pt x="25" y="36"/>
                    <a:pt x="25" y="35"/>
                  </a:cubicBezTo>
                  <a:cubicBezTo>
                    <a:pt x="20" y="30"/>
                    <a:pt x="16" y="25"/>
                    <a:pt x="11" y="20"/>
                  </a:cubicBezTo>
                  <a:cubicBezTo>
                    <a:pt x="8" y="15"/>
                    <a:pt x="1" y="7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0" name="Freeform 90"/>
            <p:cNvSpPr>
              <a:spLocks/>
            </p:cNvSpPr>
            <p:nvPr/>
          </p:nvSpPr>
          <p:spPr bwMode="auto">
            <a:xfrm>
              <a:off x="1501775" y="4410075"/>
              <a:ext cx="47625" cy="60325"/>
            </a:xfrm>
            <a:custGeom>
              <a:avLst/>
              <a:gdLst>
                <a:gd name="T0" fmla="*/ 1 w 30"/>
                <a:gd name="T1" fmla="*/ 1 h 38"/>
                <a:gd name="T2" fmla="*/ 28 w 30"/>
                <a:gd name="T3" fmla="*/ 38 h 38"/>
                <a:gd name="T4" fmla="*/ 30 w 30"/>
                <a:gd name="T5" fmla="*/ 37 h 38"/>
                <a:gd name="T6" fmla="*/ 3 w 30"/>
                <a:gd name="T7" fmla="*/ 1 h 38"/>
                <a:gd name="T8" fmla="*/ 1 w 30"/>
                <a:gd name="T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8">
                  <a:moveTo>
                    <a:pt x="1" y="1"/>
                  </a:moveTo>
                  <a:cubicBezTo>
                    <a:pt x="9" y="14"/>
                    <a:pt x="18" y="26"/>
                    <a:pt x="28" y="38"/>
                  </a:cubicBezTo>
                  <a:cubicBezTo>
                    <a:pt x="28" y="38"/>
                    <a:pt x="30" y="37"/>
                    <a:pt x="30" y="37"/>
                  </a:cubicBezTo>
                  <a:cubicBezTo>
                    <a:pt x="20" y="25"/>
                    <a:pt x="11" y="14"/>
                    <a:pt x="3" y="1"/>
                  </a:cubicBezTo>
                  <a:cubicBezTo>
                    <a:pt x="2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1" name="Freeform 91"/>
            <p:cNvSpPr>
              <a:spLocks/>
            </p:cNvSpPr>
            <p:nvPr/>
          </p:nvSpPr>
          <p:spPr bwMode="auto">
            <a:xfrm>
              <a:off x="1584325" y="4502150"/>
              <a:ext cx="28575" cy="25400"/>
            </a:xfrm>
            <a:custGeom>
              <a:avLst/>
              <a:gdLst>
                <a:gd name="T0" fmla="*/ 0 w 18"/>
                <a:gd name="T1" fmla="*/ 1 h 17"/>
                <a:gd name="T2" fmla="*/ 16 w 18"/>
                <a:gd name="T3" fmla="*/ 17 h 17"/>
                <a:gd name="T4" fmla="*/ 18 w 18"/>
                <a:gd name="T5" fmla="*/ 16 h 17"/>
                <a:gd name="T6" fmla="*/ 2 w 18"/>
                <a:gd name="T7" fmla="*/ 1 h 17"/>
                <a:gd name="T8" fmla="*/ 0 w 18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0" y="1"/>
                  </a:moveTo>
                  <a:cubicBezTo>
                    <a:pt x="4" y="8"/>
                    <a:pt x="10" y="13"/>
                    <a:pt x="16" y="17"/>
                  </a:cubicBezTo>
                  <a:cubicBezTo>
                    <a:pt x="17" y="17"/>
                    <a:pt x="18" y="16"/>
                    <a:pt x="18" y="16"/>
                  </a:cubicBezTo>
                  <a:cubicBezTo>
                    <a:pt x="11" y="12"/>
                    <a:pt x="5" y="7"/>
                    <a:pt x="2" y="1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2" name="Freeform 92"/>
            <p:cNvSpPr>
              <a:spLocks/>
            </p:cNvSpPr>
            <p:nvPr/>
          </p:nvSpPr>
          <p:spPr bwMode="auto">
            <a:xfrm>
              <a:off x="1644650" y="4548188"/>
              <a:ext cx="50800" cy="41275"/>
            </a:xfrm>
            <a:custGeom>
              <a:avLst/>
              <a:gdLst>
                <a:gd name="T0" fmla="*/ 1 w 33"/>
                <a:gd name="T1" fmla="*/ 1 h 26"/>
                <a:gd name="T2" fmla="*/ 30 w 33"/>
                <a:gd name="T3" fmla="*/ 25 h 26"/>
                <a:gd name="T4" fmla="*/ 32 w 33"/>
                <a:gd name="T5" fmla="*/ 24 h 26"/>
                <a:gd name="T6" fmla="*/ 2 w 33"/>
                <a:gd name="T7" fmla="*/ 0 h 26"/>
                <a:gd name="T8" fmla="*/ 1 w 33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6">
                  <a:moveTo>
                    <a:pt x="1" y="1"/>
                  </a:moveTo>
                  <a:cubicBezTo>
                    <a:pt x="11" y="8"/>
                    <a:pt x="21" y="16"/>
                    <a:pt x="30" y="25"/>
                  </a:cubicBezTo>
                  <a:cubicBezTo>
                    <a:pt x="31" y="26"/>
                    <a:pt x="33" y="25"/>
                    <a:pt x="32" y="24"/>
                  </a:cubicBezTo>
                  <a:cubicBezTo>
                    <a:pt x="22" y="15"/>
                    <a:pt x="13" y="7"/>
                    <a:pt x="2" y="0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auto">
            <a:xfrm>
              <a:off x="1743075" y="4608513"/>
              <a:ext cx="31750" cy="12700"/>
            </a:xfrm>
            <a:custGeom>
              <a:avLst/>
              <a:gdLst>
                <a:gd name="T0" fmla="*/ 2 w 20"/>
                <a:gd name="T1" fmla="*/ 1 h 8"/>
                <a:gd name="T2" fmla="*/ 20 w 20"/>
                <a:gd name="T3" fmla="*/ 8 h 8"/>
                <a:gd name="T4" fmla="*/ 18 w 20"/>
                <a:gd name="T5" fmla="*/ 7 h 8"/>
                <a:gd name="T6" fmla="*/ 1 w 20"/>
                <a:gd name="T7" fmla="*/ 0 h 8"/>
                <a:gd name="T8" fmla="*/ 2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2" y="1"/>
                  </a:moveTo>
                  <a:cubicBezTo>
                    <a:pt x="8" y="4"/>
                    <a:pt x="13" y="7"/>
                    <a:pt x="20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2" y="5"/>
                    <a:pt x="7" y="3"/>
                    <a:pt x="1" y="0"/>
                  </a:cubicBezTo>
                  <a:cubicBezTo>
                    <a:pt x="0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4" name="Freeform 94"/>
            <p:cNvSpPr>
              <a:spLocks/>
            </p:cNvSpPr>
            <p:nvPr/>
          </p:nvSpPr>
          <p:spPr bwMode="auto">
            <a:xfrm>
              <a:off x="1825625" y="4627563"/>
              <a:ext cx="46038" cy="4762"/>
            </a:xfrm>
            <a:custGeom>
              <a:avLst/>
              <a:gdLst>
                <a:gd name="T0" fmla="*/ 2 w 29"/>
                <a:gd name="T1" fmla="*/ 2 h 3"/>
                <a:gd name="T2" fmla="*/ 28 w 29"/>
                <a:gd name="T3" fmla="*/ 3 h 3"/>
                <a:gd name="T4" fmla="*/ 28 w 29"/>
                <a:gd name="T5" fmla="*/ 2 h 3"/>
                <a:gd name="T6" fmla="*/ 1 w 29"/>
                <a:gd name="T7" fmla="*/ 1 h 3"/>
                <a:gd name="T8" fmla="*/ 2 w 29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">
                  <a:moveTo>
                    <a:pt x="2" y="2"/>
                  </a:moveTo>
                  <a:cubicBezTo>
                    <a:pt x="11" y="3"/>
                    <a:pt x="19" y="2"/>
                    <a:pt x="28" y="3"/>
                  </a:cubicBezTo>
                  <a:cubicBezTo>
                    <a:pt x="29" y="3"/>
                    <a:pt x="29" y="2"/>
                    <a:pt x="28" y="2"/>
                  </a:cubicBezTo>
                  <a:cubicBezTo>
                    <a:pt x="19" y="1"/>
                    <a:pt x="10" y="2"/>
                    <a:pt x="1" y="1"/>
                  </a:cubicBezTo>
                  <a:cubicBezTo>
                    <a:pt x="0" y="0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5" name="Freeform 95"/>
            <p:cNvSpPr>
              <a:spLocks/>
            </p:cNvSpPr>
            <p:nvPr/>
          </p:nvSpPr>
          <p:spPr bwMode="auto">
            <a:xfrm>
              <a:off x="1936750" y="4602163"/>
              <a:ext cx="41275" cy="15875"/>
            </a:xfrm>
            <a:custGeom>
              <a:avLst/>
              <a:gdLst>
                <a:gd name="T0" fmla="*/ 1 w 26"/>
                <a:gd name="T1" fmla="*/ 10 h 10"/>
                <a:gd name="T2" fmla="*/ 25 w 26"/>
                <a:gd name="T3" fmla="*/ 2 h 10"/>
                <a:gd name="T4" fmla="*/ 25 w 26"/>
                <a:gd name="T5" fmla="*/ 1 h 10"/>
                <a:gd name="T6" fmla="*/ 1 w 26"/>
                <a:gd name="T7" fmla="*/ 8 h 10"/>
                <a:gd name="T8" fmla="*/ 1 w 26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1" y="10"/>
                  </a:moveTo>
                  <a:cubicBezTo>
                    <a:pt x="9" y="7"/>
                    <a:pt x="17" y="5"/>
                    <a:pt x="25" y="2"/>
                  </a:cubicBezTo>
                  <a:cubicBezTo>
                    <a:pt x="26" y="2"/>
                    <a:pt x="26" y="0"/>
                    <a:pt x="25" y="1"/>
                  </a:cubicBezTo>
                  <a:cubicBezTo>
                    <a:pt x="17" y="3"/>
                    <a:pt x="9" y="5"/>
                    <a:pt x="1" y="8"/>
                  </a:cubicBezTo>
                  <a:cubicBezTo>
                    <a:pt x="0" y="8"/>
                    <a:pt x="0" y="10"/>
                    <a:pt x="1" y="1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6" name="Freeform 96"/>
            <p:cNvSpPr>
              <a:spLocks/>
            </p:cNvSpPr>
            <p:nvPr/>
          </p:nvSpPr>
          <p:spPr bwMode="auto">
            <a:xfrm>
              <a:off x="2011363" y="4579938"/>
              <a:ext cx="49213" cy="23812"/>
            </a:xfrm>
            <a:custGeom>
              <a:avLst/>
              <a:gdLst>
                <a:gd name="T0" fmla="*/ 2 w 31"/>
                <a:gd name="T1" fmla="*/ 14 h 15"/>
                <a:gd name="T2" fmla="*/ 30 w 31"/>
                <a:gd name="T3" fmla="*/ 2 h 15"/>
                <a:gd name="T4" fmla="*/ 29 w 31"/>
                <a:gd name="T5" fmla="*/ 0 h 15"/>
                <a:gd name="T6" fmla="*/ 0 w 31"/>
                <a:gd name="T7" fmla="*/ 13 h 15"/>
                <a:gd name="T8" fmla="*/ 2 w 31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5">
                  <a:moveTo>
                    <a:pt x="2" y="14"/>
                  </a:moveTo>
                  <a:cubicBezTo>
                    <a:pt x="10" y="7"/>
                    <a:pt x="20" y="6"/>
                    <a:pt x="30" y="2"/>
                  </a:cubicBezTo>
                  <a:cubicBezTo>
                    <a:pt x="31" y="1"/>
                    <a:pt x="30" y="0"/>
                    <a:pt x="29" y="0"/>
                  </a:cubicBezTo>
                  <a:cubicBezTo>
                    <a:pt x="19" y="5"/>
                    <a:pt x="9" y="5"/>
                    <a:pt x="0" y="13"/>
                  </a:cubicBezTo>
                  <a:cubicBezTo>
                    <a:pt x="0" y="13"/>
                    <a:pt x="1" y="15"/>
                    <a:pt x="2" y="14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7" name="Freeform 97"/>
            <p:cNvSpPr>
              <a:spLocks/>
            </p:cNvSpPr>
            <p:nvPr/>
          </p:nvSpPr>
          <p:spPr bwMode="auto">
            <a:xfrm>
              <a:off x="2105025" y="4546600"/>
              <a:ext cx="63500" cy="23812"/>
            </a:xfrm>
            <a:custGeom>
              <a:avLst/>
              <a:gdLst>
                <a:gd name="T0" fmla="*/ 2 w 40"/>
                <a:gd name="T1" fmla="*/ 15 h 15"/>
                <a:gd name="T2" fmla="*/ 39 w 40"/>
                <a:gd name="T3" fmla="*/ 2 h 15"/>
                <a:gd name="T4" fmla="*/ 38 w 40"/>
                <a:gd name="T5" fmla="*/ 0 h 15"/>
                <a:gd name="T6" fmla="*/ 1 w 40"/>
                <a:gd name="T7" fmla="*/ 14 h 15"/>
                <a:gd name="T8" fmla="*/ 2 w 40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5">
                  <a:moveTo>
                    <a:pt x="2" y="15"/>
                  </a:moveTo>
                  <a:cubicBezTo>
                    <a:pt x="15" y="11"/>
                    <a:pt x="27" y="7"/>
                    <a:pt x="39" y="2"/>
                  </a:cubicBezTo>
                  <a:cubicBezTo>
                    <a:pt x="40" y="1"/>
                    <a:pt x="39" y="0"/>
                    <a:pt x="38" y="0"/>
                  </a:cubicBezTo>
                  <a:cubicBezTo>
                    <a:pt x="26" y="6"/>
                    <a:pt x="13" y="10"/>
                    <a:pt x="1" y="14"/>
                  </a:cubicBezTo>
                  <a:cubicBezTo>
                    <a:pt x="0" y="14"/>
                    <a:pt x="1" y="15"/>
                    <a:pt x="2" y="1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8" name="Freeform 98"/>
            <p:cNvSpPr>
              <a:spLocks/>
            </p:cNvSpPr>
            <p:nvPr/>
          </p:nvSpPr>
          <p:spPr bwMode="auto">
            <a:xfrm>
              <a:off x="2208213" y="4508500"/>
              <a:ext cx="57150" cy="23812"/>
            </a:xfrm>
            <a:custGeom>
              <a:avLst/>
              <a:gdLst>
                <a:gd name="T0" fmla="*/ 1 w 36"/>
                <a:gd name="T1" fmla="*/ 16 h 16"/>
                <a:gd name="T2" fmla="*/ 35 w 36"/>
                <a:gd name="T3" fmla="*/ 1 h 16"/>
                <a:gd name="T4" fmla="*/ 35 w 36"/>
                <a:gd name="T5" fmla="*/ 1 h 16"/>
                <a:gd name="T6" fmla="*/ 1 w 36"/>
                <a:gd name="T7" fmla="*/ 15 h 16"/>
                <a:gd name="T8" fmla="*/ 1 w 36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6">
                  <a:moveTo>
                    <a:pt x="1" y="16"/>
                  </a:moveTo>
                  <a:cubicBezTo>
                    <a:pt x="13" y="11"/>
                    <a:pt x="24" y="6"/>
                    <a:pt x="35" y="1"/>
                  </a:cubicBezTo>
                  <a:cubicBezTo>
                    <a:pt x="36" y="1"/>
                    <a:pt x="36" y="0"/>
                    <a:pt x="35" y="1"/>
                  </a:cubicBezTo>
                  <a:cubicBezTo>
                    <a:pt x="24" y="6"/>
                    <a:pt x="12" y="11"/>
                    <a:pt x="1" y="15"/>
                  </a:cubicBezTo>
                  <a:cubicBezTo>
                    <a:pt x="0" y="16"/>
                    <a:pt x="0" y="16"/>
                    <a:pt x="1" y="1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2300288" y="4476750"/>
              <a:ext cx="44450" cy="20637"/>
            </a:xfrm>
            <a:custGeom>
              <a:avLst/>
              <a:gdLst>
                <a:gd name="T0" fmla="*/ 2 w 29"/>
                <a:gd name="T1" fmla="*/ 12 h 13"/>
                <a:gd name="T2" fmla="*/ 28 w 29"/>
                <a:gd name="T3" fmla="*/ 1 h 13"/>
                <a:gd name="T4" fmla="*/ 27 w 29"/>
                <a:gd name="T5" fmla="*/ 0 h 13"/>
                <a:gd name="T6" fmla="*/ 1 w 29"/>
                <a:gd name="T7" fmla="*/ 11 h 13"/>
                <a:gd name="T8" fmla="*/ 2 w 29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3">
                  <a:moveTo>
                    <a:pt x="2" y="12"/>
                  </a:moveTo>
                  <a:cubicBezTo>
                    <a:pt x="10" y="7"/>
                    <a:pt x="18" y="2"/>
                    <a:pt x="28" y="1"/>
                  </a:cubicBezTo>
                  <a:cubicBezTo>
                    <a:pt x="29" y="1"/>
                    <a:pt x="28" y="0"/>
                    <a:pt x="27" y="0"/>
                  </a:cubicBezTo>
                  <a:cubicBezTo>
                    <a:pt x="18" y="1"/>
                    <a:pt x="9" y="6"/>
                    <a:pt x="1" y="11"/>
                  </a:cubicBezTo>
                  <a:cubicBezTo>
                    <a:pt x="0" y="12"/>
                    <a:pt x="2" y="13"/>
                    <a:pt x="2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0" name="Freeform 100"/>
            <p:cNvSpPr>
              <a:spLocks/>
            </p:cNvSpPr>
            <p:nvPr/>
          </p:nvSpPr>
          <p:spPr bwMode="auto">
            <a:xfrm>
              <a:off x="2408238" y="4425950"/>
              <a:ext cx="44450" cy="23812"/>
            </a:xfrm>
            <a:custGeom>
              <a:avLst/>
              <a:gdLst>
                <a:gd name="T0" fmla="*/ 2 w 28"/>
                <a:gd name="T1" fmla="*/ 14 h 15"/>
                <a:gd name="T2" fmla="*/ 27 w 28"/>
                <a:gd name="T3" fmla="*/ 2 h 15"/>
                <a:gd name="T4" fmla="*/ 26 w 28"/>
                <a:gd name="T5" fmla="*/ 0 h 15"/>
                <a:gd name="T6" fmla="*/ 1 w 28"/>
                <a:gd name="T7" fmla="*/ 13 h 15"/>
                <a:gd name="T8" fmla="*/ 2 w 28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5">
                  <a:moveTo>
                    <a:pt x="2" y="14"/>
                  </a:moveTo>
                  <a:cubicBezTo>
                    <a:pt x="10" y="10"/>
                    <a:pt x="19" y="6"/>
                    <a:pt x="27" y="2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18" y="4"/>
                    <a:pt x="9" y="8"/>
                    <a:pt x="1" y="13"/>
                  </a:cubicBezTo>
                  <a:cubicBezTo>
                    <a:pt x="0" y="13"/>
                    <a:pt x="1" y="15"/>
                    <a:pt x="2" y="14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1" name="Freeform 101"/>
            <p:cNvSpPr>
              <a:spLocks/>
            </p:cNvSpPr>
            <p:nvPr/>
          </p:nvSpPr>
          <p:spPr bwMode="auto">
            <a:xfrm>
              <a:off x="2500313" y="4370388"/>
              <a:ext cx="61913" cy="33337"/>
            </a:xfrm>
            <a:custGeom>
              <a:avLst/>
              <a:gdLst>
                <a:gd name="T0" fmla="*/ 2 w 40"/>
                <a:gd name="T1" fmla="*/ 20 h 21"/>
                <a:gd name="T2" fmla="*/ 39 w 40"/>
                <a:gd name="T3" fmla="*/ 1 h 21"/>
                <a:gd name="T4" fmla="*/ 37 w 40"/>
                <a:gd name="T5" fmla="*/ 0 h 21"/>
                <a:gd name="T6" fmla="*/ 1 w 40"/>
                <a:gd name="T7" fmla="*/ 19 h 21"/>
                <a:gd name="T8" fmla="*/ 2 w 40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2" y="20"/>
                  </a:moveTo>
                  <a:cubicBezTo>
                    <a:pt x="13" y="12"/>
                    <a:pt x="26" y="7"/>
                    <a:pt x="39" y="1"/>
                  </a:cubicBezTo>
                  <a:cubicBezTo>
                    <a:pt x="40" y="1"/>
                    <a:pt x="38" y="0"/>
                    <a:pt x="37" y="0"/>
                  </a:cubicBezTo>
                  <a:cubicBezTo>
                    <a:pt x="25" y="6"/>
                    <a:pt x="12" y="11"/>
                    <a:pt x="1" y="19"/>
                  </a:cubicBezTo>
                  <a:cubicBezTo>
                    <a:pt x="0" y="20"/>
                    <a:pt x="2" y="21"/>
                    <a:pt x="2" y="2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2" name="Freeform 102"/>
            <p:cNvSpPr>
              <a:spLocks/>
            </p:cNvSpPr>
            <p:nvPr/>
          </p:nvSpPr>
          <p:spPr bwMode="auto">
            <a:xfrm>
              <a:off x="2641600" y="4325938"/>
              <a:ext cx="42863" cy="22225"/>
            </a:xfrm>
            <a:custGeom>
              <a:avLst/>
              <a:gdLst>
                <a:gd name="T0" fmla="*/ 2 w 27"/>
                <a:gd name="T1" fmla="*/ 13 h 14"/>
                <a:gd name="T2" fmla="*/ 13 w 27"/>
                <a:gd name="T3" fmla="*/ 7 h 14"/>
                <a:gd name="T4" fmla="*/ 26 w 27"/>
                <a:gd name="T5" fmla="*/ 1 h 14"/>
                <a:gd name="T6" fmla="*/ 26 w 27"/>
                <a:gd name="T7" fmla="*/ 1 h 14"/>
                <a:gd name="T8" fmla="*/ 8 w 27"/>
                <a:gd name="T9" fmla="*/ 8 h 14"/>
                <a:gd name="T10" fmla="*/ 0 w 27"/>
                <a:gd name="T11" fmla="*/ 14 h 14"/>
                <a:gd name="T12" fmla="*/ 2 w 27"/>
                <a:gd name="T1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4">
                  <a:moveTo>
                    <a:pt x="2" y="13"/>
                  </a:moveTo>
                  <a:cubicBezTo>
                    <a:pt x="3" y="10"/>
                    <a:pt x="10" y="8"/>
                    <a:pt x="13" y="7"/>
                  </a:cubicBezTo>
                  <a:cubicBezTo>
                    <a:pt x="17" y="5"/>
                    <a:pt x="22" y="3"/>
                    <a:pt x="26" y="1"/>
                  </a:cubicBezTo>
                  <a:cubicBezTo>
                    <a:pt x="27" y="1"/>
                    <a:pt x="27" y="0"/>
                    <a:pt x="26" y="1"/>
                  </a:cubicBezTo>
                  <a:cubicBezTo>
                    <a:pt x="20" y="3"/>
                    <a:pt x="14" y="6"/>
                    <a:pt x="8" y="8"/>
                  </a:cubicBezTo>
                  <a:cubicBezTo>
                    <a:pt x="6" y="9"/>
                    <a:pt x="1" y="11"/>
                    <a:pt x="0" y="14"/>
                  </a:cubicBezTo>
                  <a:cubicBezTo>
                    <a:pt x="0" y="14"/>
                    <a:pt x="1" y="14"/>
                    <a:pt x="2" y="13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3" name="Freeform 103"/>
            <p:cNvSpPr>
              <a:spLocks/>
            </p:cNvSpPr>
            <p:nvPr/>
          </p:nvSpPr>
          <p:spPr bwMode="auto">
            <a:xfrm>
              <a:off x="2720975" y="4276725"/>
              <a:ext cx="52388" cy="26987"/>
            </a:xfrm>
            <a:custGeom>
              <a:avLst/>
              <a:gdLst>
                <a:gd name="T0" fmla="*/ 6 w 33"/>
                <a:gd name="T1" fmla="*/ 15 h 17"/>
                <a:gd name="T2" fmla="*/ 1 w 33"/>
                <a:gd name="T3" fmla="*/ 16 h 17"/>
                <a:gd name="T4" fmla="*/ 2 w 33"/>
                <a:gd name="T5" fmla="*/ 17 h 17"/>
                <a:gd name="T6" fmla="*/ 32 w 33"/>
                <a:gd name="T7" fmla="*/ 2 h 17"/>
                <a:gd name="T8" fmla="*/ 31 w 33"/>
                <a:gd name="T9" fmla="*/ 1 h 17"/>
                <a:gd name="T10" fmla="*/ 1 w 33"/>
                <a:gd name="T11" fmla="*/ 16 h 17"/>
                <a:gd name="T12" fmla="*/ 2 w 33"/>
                <a:gd name="T13" fmla="*/ 17 h 17"/>
                <a:gd name="T14" fmla="*/ 6 w 33"/>
                <a:gd name="T15" fmla="*/ 17 h 17"/>
                <a:gd name="T16" fmla="*/ 6 w 33"/>
                <a:gd name="T1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7">
                  <a:moveTo>
                    <a:pt x="6" y="15"/>
                  </a:moveTo>
                  <a:cubicBezTo>
                    <a:pt x="4" y="15"/>
                    <a:pt x="3" y="15"/>
                    <a:pt x="1" y="16"/>
                  </a:cubicBezTo>
                  <a:cubicBezTo>
                    <a:pt x="2" y="16"/>
                    <a:pt x="2" y="16"/>
                    <a:pt x="2" y="17"/>
                  </a:cubicBezTo>
                  <a:cubicBezTo>
                    <a:pt x="11" y="11"/>
                    <a:pt x="22" y="6"/>
                    <a:pt x="32" y="2"/>
                  </a:cubicBezTo>
                  <a:cubicBezTo>
                    <a:pt x="33" y="2"/>
                    <a:pt x="32" y="0"/>
                    <a:pt x="31" y="1"/>
                  </a:cubicBezTo>
                  <a:cubicBezTo>
                    <a:pt x="21" y="5"/>
                    <a:pt x="10" y="9"/>
                    <a:pt x="1" y="16"/>
                  </a:cubicBezTo>
                  <a:cubicBezTo>
                    <a:pt x="0" y="16"/>
                    <a:pt x="1" y="17"/>
                    <a:pt x="2" y="17"/>
                  </a:cubicBezTo>
                  <a:cubicBezTo>
                    <a:pt x="3" y="17"/>
                    <a:pt x="5" y="17"/>
                    <a:pt x="6" y="17"/>
                  </a:cubicBezTo>
                  <a:cubicBezTo>
                    <a:pt x="7" y="17"/>
                    <a:pt x="7" y="15"/>
                    <a:pt x="6" y="1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4" name="Freeform 104"/>
            <p:cNvSpPr>
              <a:spLocks/>
            </p:cNvSpPr>
            <p:nvPr/>
          </p:nvSpPr>
          <p:spPr bwMode="auto">
            <a:xfrm>
              <a:off x="2832100" y="4227513"/>
              <a:ext cx="55563" cy="25400"/>
            </a:xfrm>
            <a:custGeom>
              <a:avLst/>
              <a:gdLst>
                <a:gd name="T0" fmla="*/ 3 w 35"/>
                <a:gd name="T1" fmla="*/ 15 h 16"/>
                <a:gd name="T2" fmla="*/ 34 w 35"/>
                <a:gd name="T3" fmla="*/ 2 h 16"/>
                <a:gd name="T4" fmla="*/ 32 w 35"/>
                <a:gd name="T5" fmla="*/ 1 h 16"/>
                <a:gd name="T6" fmla="*/ 1 w 35"/>
                <a:gd name="T7" fmla="*/ 14 h 16"/>
                <a:gd name="T8" fmla="*/ 3 w 35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6">
                  <a:moveTo>
                    <a:pt x="3" y="15"/>
                  </a:moveTo>
                  <a:cubicBezTo>
                    <a:pt x="13" y="11"/>
                    <a:pt x="23" y="6"/>
                    <a:pt x="34" y="2"/>
                  </a:cubicBezTo>
                  <a:cubicBezTo>
                    <a:pt x="35" y="1"/>
                    <a:pt x="33" y="0"/>
                    <a:pt x="32" y="1"/>
                  </a:cubicBezTo>
                  <a:cubicBezTo>
                    <a:pt x="22" y="5"/>
                    <a:pt x="12" y="10"/>
                    <a:pt x="1" y="14"/>
                  </a:cubicBezTo>
                  <a:cubicBezTo>
                    <a:pt x="0" y="15"/>
                    <a:pt x="2" y="16"/>
                    <a:pt x="3" y="1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5" name="Freeform 105"/>
            <p:cNvSpPr>
              <a:spLocks/>
            </p:cNvSpPr>
            <p:nvPr/>
          </p:nvSpPr>
          <p:spPr bwMode="auto">
            <a:xfrm>
              <a:off x="2935288" y="4191000"/>
              <a:ext cx="46038" cy="19050"/>
            </a:xfrm>
            <a:custGeom>
              <a:avLst/>
              <a:gdLst>
                <a:gd name="T0" fmla="*/ 1 w 29"/>
                <a:gd name="T1" fmla="*/ 11 h 12"/>
                <a:gd name="T2" fmla="*/ 28 w 29"/>
                <a:gd name="T3" fmla="*/ 1 h 12"/>
                <a:gd name="T4" fmla="*/ 27 w 29"/>
                <a:gd name="T5" fmla="*/ 1 h 12"/>
                <a:gd name="T6" fmla="*/ 1 w 29"/>
                <a:gd name="T7" fmla="*/ 10 h 12"/>
                <a:gd name="T8" fmla="*/ 1 w 29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2">
                  <a:moveTo>
                    <a:pt x="1" y="11"/>
                  </a:moveTo>
                  <a:cubicBezTo>
                    <a:pt x="10" y="8"/>
                    <a:pt x="19" y="5"/>
                    <a:pt x="28" y="1"/>
                  </a:cubicBezTo>
                  <a:cubicBezTo>
                    <a:pt x="29" y="1"/>
                    <a:pt x="28" y="0"/>
                    <a:pt x="27" y="1"/>
                  </a:cubicBezTo>
                  <a:cubicBezTo>
                    <a:pt x="19" y="4"/>
                    <a:pt x="10" y="7"/>
                    <a:pt x="1" y="10"/>
                  </a:cubicBezTo>
                  <a:cubicBezTo>
                    <a:pt x="1" y="11"/>
                    <a:pt x="0" y="12"/>
                    <a:pt x="1" y="1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6" name="Freeform 106"/>
            <p:cNvSpPr>
              <a:spLocks/>
            </p:cNvSpPr>
            <p:nvPr/>
          </p:nvSpPr>
          <p:spPr bwMode="auto">
            <a:xfrm>
              <a:off x="3030538" y="4148138"/>
              <a:ext cx="36513" cy="17462"/>
            </a:xfrm>
            <a:custGeom>
              <a:avLst/>
              <a:gdLst>
                <a:gd name="T0" fmla="*/ 2 w 23"/>
                <a:gd name="T1" fmla="*/ 11 h 11"/>
                <a:gd name="T2" fmla="*/ 23 w 23"/>
                <a:gd name="T3" fmla="*/ 1 h 11"/>
                <a:gd name="T4" fmla="*/ 22 w 23"/>
                <a:gd name="T5" fmla="*/ 0 h 11"/>
                <a:gd name="T6" fmla="*/ 1 w 23"/>
                <a:gd name="T7" fmla="*/ 9 h 11"/>
                <a:gd name="T8" fmla="*/ 2 w 23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2" y="11"/>
                  </a:moveTo>
                  <a:cubicBezTo>
                    <a:pt x="8" y="5"/>
                    <a:pt x="15" y="2"/>
                    <a:pt x="23" y="1"/>
                  </a:cubicBezTo>
                  <a:cubicBezTo>
                    <a:pt x="23" y="1"/>
                    <a:pt x="23" y="0"/>
                    <a:pt x="22" y="0"/>
                  </a:cubicBezTo>
                  <a:cubicBezTo>
                    <a:pt x="14" y="1"/>
                    <a:pt x="7" y="4"/>
                    <a:pt x="1" y="9"/>
                  </a:cubicBezTo>
                  <a:cubicBezTo>
                    <a:pt x="0" y="9"/>
                    <a:pt x="2" y="11"/>
                    <a:pt x="2" y="1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7" name="Freeform 107"/>
            <p:cNvSpPr>
              <a:spLocks/>
            </p:cNvSpPr>
            <p:nvPr/>
          </p:nvSpPr>
          <p:spPr bwMode="auto">
            <a:xfrm>
              <a:off x="3133725" y="4108450"/>
              <a:ext cx="53975" cy="22225"/>
            </a:xfrm>
            <a:custGeom>
              <a:avLst/>
              <a:gdLst>
                <a:gd name="T0" fmla="*/ 5 w 34"/>
                <a:gd name="T1" fmla="*/ 13 h 14"/>
                <a:gd name="T2" fmla="*/ 0 w 34"/>
                <a:gd name="T3" fmla="*/ 13 h 14"/>
                <a:gd name="T4" fmla="*/ 2 w 34"/>
                <a:gd name="T5" fmla="*/ 13 h 14"/>
                <a:gd name="T6" fmla="*/ 7 w 34"/>
                <a:gd name="T7" fmla="*/ 11 h 14"/>
                <a:gd name="T8" fmla="*/ 18 w 34"/>
                <a:gd name="T9" fmla="*/ 7 h 14"/>
                <a:gd name="T10" fmla="*/ 32 w 34"/>
                <a:gd name="T11" fmla="*/ 2 h 14"/>
                <a:gd name="T12" fmla="*/ 32 w 34"/>
                <a:gd name="T13" fmla="*/ 1 h 14"/>
                <a:gd name="T14" fmla="*/ 12 w 34"/>
                <a:gd name="T15" fmla="*/ 8 h 14"/>
                <a:gd name="T16" fmla="*/ 0 w 34"/>
                <a:gd name="T17" fmla="*/ 14 h 14"/>
                <a:gd name="T18" fmla="*/ 1 w 34"/>
                <a:gd name="T19" fmla="*/ 13 h 14"/>
                <a:gd name="T20" fmla="*/ 3 w 34"/>
                <a:gd name="T21" fmla="*/ 14 h 14"/>
                <a:gd name="T22" fmla="*/ 5 w 34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4">
                  <a:moveTo>
                    <a:pt x="5" y="13"/>
                  </a:moveTo>
                  <a:cubicBezTo>
                    <a:pt x="3" y="13"/>
                    <a:pt x="2" y="12"/>
                    <a:pt x="0" y="13"/>
                  </a:cubicBezTo>
                  <a:cubicBezTo>
                    <a:pt x="1" y="13"/>
                    <a:pt x="1" y="13"/>
                    <a:pt x="2" y="13"/>
                  </a:cubicBezTo>
                  <a:cubicBezTo>
                    <a:pt x="2" y="12"/>
                    <a:pt x="6" y="11"/>
                    <a:pt x="7" y="11"/>
                  </a:cubicBezTo>
                  <a:cubicBezTo>
                    <a:pt x="11" y="9"/>
                    <a:pt x="14" y="8"/>
                    <a:pt x="18" y="7"/>
                  </a:cubicBezTo>
                  <a:cubicBezTo>
                    <a:pt x="23" y="5"/>
                    <a:pt x="28" y="4"/>
                    <a:pt x="32" y="2"/>
                  </a:cubicBezTo>
                  <a:cubicBezTo>
                    <a:pt x="33" y="1"/>
                    <a:pt x="34" y="0"/>
                    <a:pt x="32" y="1"/>
                  </a:cubicBezTo>
                  <a:cubicBezTo>
                    <a:pt x="26" y="3"/>
                    <a:pt x="19" y="6"/>
                    <a:pt x="12" y="8"/>
                  </a:cubicBezTo>
                  <a:cubicBezTo>
                    <a:pt x="9" y="9"/>
                    <a:pt x="1" y="11"/>
                    <a:pt x="0" y="14"/>
                  </a:cubicBezTo>
                  <a:cubicBezTo>
                    <a:pt x="0" y="14"/>
                    <a:pt x="1" y="14"/>
                    <a:pt x="1" y="13"/>
                  </a:cubicBezTo>
                  <a:cubicBezTo>
                    <a:pt x="1" y="14"/>
                    <a:pt x="3" y="14"/>
                    <a:pt x="3" y="14"/>
                  </a:cubicBezTo>
                  <a:cubicBezTo>
                    <a:pt x="4" y="14"/>
                    <a:pt x="6" y="13"/>
                    <a:pt x="5" y="13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8" name="Freeform 108"/>
            <p:cNvSpPr>
              <a:spLocks/>
            </p:cNvSpPr>
            <p:nvPr/>
          </p:nvSpPr>
          <p:spPr bwMode="auto">
            <a:xfrm>
              <a:off x="3284538" y="4033838"/>
              <a:ext cx="73025" cy="38100"/>
            </a:xfrm>
            <a:custGeom>
              <a:avLst/>
              <a:gdLst>
                <a:gd name="T0" fmla="*/ 2 w 47"/>
                <a:gd name="T1" fmla="*/ 24 h 24"/>
                <a:gd name="T2" fmla="*/ 46 w 47"/>
                <a:gd name="T3" fmla="*/ 2 h 24"/>
                <a:gd name="T4" fmla="*/ 44 w 47"/>
                <a:gd name="T5" fmla="*/ 0 h 24"/>
                <a:gd name="T6" fmla="*/ 1 w 47"/>
                <a:gd name="T7" fmla="*/ 23 h 24"/>
                <a:gd name="T8" fmla="*/ 2 w 47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4">
                  <a:moveTo>
                    <a:pt x="2" y="24"/>
                  </a:moveTo>
                  <a:cubicBezTo>
                    <a:pt x="17" y="18"/>
                    <a:pt x="33" y="12"/>
                    <a:pt x="46" y="2"/>
                  </a:cubicBezTo>
                  <a:cubicBezTo>
                    <a:pt x="47" y="1"/>
                    <a:pt x="45" y="0"/>
                    <a:pt x="44" y="0"/>
                  </a:cubicBezTo>
                  <a:cubicBezTo>
                    <a:pt x="32" y="11"/>
                    <a:pt x="16" y="16"/>
                    <a:pt x="1" y="23"/>
                  </a:cubicBezTo>
                  <a:cubicBezTo>
                    <a:pt x="0" y="23"/>
                    <a:pt x="1" y="24"/>
                    <a:pt x="2" y="24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3416300" y="3952875"/>
              <a:ext cx="73025" cy="55562"/>
            </a:xfrm>
            <a:custGeom>
              <a:avLst/>
              <a:gdLst>
                <a:gd name="T0" fmla="*/ 2 w 46"/>
                <a:gd name="T1" fmla="*/ 34 h 35"/>
                <a:gd name="T2" fmla="*/ 45 w 46"/>
                <a:gd name="T3" fmla="*/ 1 h 35"/>
                <a:gd name="T4" fmla="*/ 44 w 46"/>
                <a:gd name="T5" fmla="*/ 1 h 35"/>
                <a:gd name="T6" fmla="*/ 1 w 46"/>
                <a:gd name="T7" fmla="*/ 34 h 35"/>
                <a:gd name="T8" fmla="*/ 2 w 46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5">
                  <a:moveTo>
                    <a:pt x="2" y="34"/>
                  </a:moveTo>
                  <a:cubicBezTo>
                    <a:pt x="17" y="24"/>
                    <a:pt x="34" y="14"/>
                    <a:pt x="45" y="1"/>
                  </a:cubicBezTo>
                  <a:cubicBezTo>
                    <a:pt x="46" y="0"/>
                    <a:pt x="44" y="1"/>
                    <a:pt x="44" y="1"/>
                  </a:cubicBezTo>
                  <a:cubicBezTo>
                    <a:pt x="32" y="15"/>
                    <a:pt x="15" y="24"/>
                    <a:pt x="1" y="34"/>
                  </a:cubicBezTo>
                  <a:cubicBezTo>
                    <a:pt x="0" y="35"/>
                    <a:pt x="2" y="35"/>
                    <a:pt x="2" y="34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720725" y="485775"/>
              <a:ext cx="330200" cy="687387"/>
            </a:xfrm>
            <a:custGeom>
              <a:avLst/>
              <a:gdLst>
                <a:gd name="T0" fmla="*/ 0 w 209"/>
                <a:gd name="T1" fmla="*/ 1 h 437"/>
                <a:gd name="T2" fmla="*/ 104 w 209"/>
                <a:gd name="T3" fmla="*/ 226 h 437"/>
                <a:gd name="T4" fmla="*/ 207 w 209"/>
                <a:gd name="T5" fmla="*/ 437 h 437"/>
                <a:gd name="T6" fmla="*/ 209 w 209"/>
                <a:gd name="T7" fmla="*/ 436 h 437"/>
                <a:gd name="T8" fmla="*/ 106 w 209"/>
                <a:gd name="T9" fmla="*/ 225 h 437"/>
                <a:gd name="T10" fmla="*/ 2 w 209"/>
                <a:gd name="T11" fmla="*/ 0 h 437"/>
                <a:gd name="T12" fmla="*/ 0 w 209"/>
                <a:gd name="T13" fmla="*/ 1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437">
                  <a:moveTo>
                    <a:pt x="0" y="1"/>
                  </a:moveTo>
                  <a:cubicBezTo>
                    <a:pt x="33" y="77"/>
                    <a:pt x="71" y="150"/>
                    <a:pt x="104" y="226"/>
                  </a:cubicBezTo>
                  <a:cubicBezTo>
                    <a:pt x="134" y="297"/>
                    <a:pt x="159" y="375"/>
                    <a:pt x="207" y="437"/>
                  </a:cubicBezTo>
                  <a:cubicBezTo>
                    <a:pt x="207" y="437"/>
                    <a:pt x="209" y="436"/>
                    <a:pt x="209" y="436"/>
                  </a:cubicBezTo>
                  <a:cubicBezTo>
                    <a:pt x="161" y="374"/>
                    <a:pt x="136" y="296"/>
                    <a:pt x="106" y="225"/>
                  </a:cubicBezTo>
                  <a:cubicBezTo>
                    <a:pt x="73" y="149"/>
                    <a:pt x="35" y="76"/>
                    <a:pt x="2" y="0"/>
                  </a:cubicBezTo>
                  <a:cubicBezTo>
                    <a:pt x="2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039813" y="346075"/>
              <a:ext cx="285750" cy="706437"/>
            </a:xfrm>
            <a:custGeom>
              <a:avLst/>
              <a:gdLst>
                <a:gd name="T0" fmla="*/ 0 w 182"/>
                <a:gd name="T1" fmla="*/ 1 h 449"/>
                <a:gd name="T2" fmla="*/ 92 w 182"/>
                <a:gd name="T3" fmla="*/ 223 h 449"/>
                <a:gd name="T4" fmla="*/ 180 w 182"/>
                <a:gd name="T5" fmla="*/ 448 h 449"/>
                <a:gd name="T6" fmla="*/ 182 w 182"/>
                <a:gd name="T7" fmla="*/ 448 h 449"/>
                <a:gd name="T8" fmla="*/ 100 w 182"/>
                <a:gd name="T9" fmla="*/ 236 h 449"/>
                <a:gd name="T10" fmla="*/ 2 w 182"/>
                <a:gd name="T11" fmla="*/ 1 h 449"/>
                <a:gd name="T12" fmla="*/ 0 w 182"/>
                <a:gd name="T13" fmla="*/ 1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449">
                  <a:moveTo>
                    <a:pt x="0" y="1"/>
                  </a:moveTo>
                  <a:cubicBezTo>
                    <a:pt x="32" y="75"/>
                    <a:pt x="60" y="150"/>
                    <a:pt x="92" y="223"/>
                  </a:cubicBezTo>
                  <a:cubicBezTo>
                    <a:pt x="124" y="296"/>
                    <a:pt x="167" y="369"/>
                    <a:pt x="180" y="448"/>
                  </a:cubicBezTo>
                  <a:cubicBezTo>
                    <a:pt x="181" y="449"/>
                    <a:pt x="182" y="449"/>
                    <a:pt x="182" y="448"/>
                  </a:cubicBezTo>
                  <a:cubicBezTo>
                    <a:pt x="169" y="374"/>
                    <a:pt x="131" y="305"/>
                    <a:pt x="100" y="236"/>
                  </a:cubicBezTo>
                  <a:cubicBezTo>
                    <a:pt x="65" y="159"/>
                    <a:pt x="36" y="79"/>
                    <a:pt x="2" y="1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693738" y="239713"/>
              <a:ext cx="403225" cy="406400"/>
            </a:xfrm>
            <a:custGeom>
              <a:avLst/>
              <a:gdLst>
                <a:gd name="T0" fmla="*/ 169 w 256"/>
                <a:gd name="T1" fmla="*/ 243 h 258"/>
                <a:gd name="T2" fmla="*/ 230 w 256"/>
                <a:gd name="T3" fmla="*/ 84 h 258"/>
                <a:gd name="T4" fmla="*/ 161 w 256"/>
                <a:gd name="T5" fmla="*/ 18 h 258"/>
                <a:gd name="T6" fmla="*/ 13 w 256"/>
                <a:gd name="T7" fmla="*/ 146 h 258"/>
                <a:gd name="T8" fmla="*/ 169 w 256"/>
                <a:gd name="T9" fmla="*/ 24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58">
                  <a:moveTo>
                    <a:pt x="169" y="243"/>
                  </a:moveTo>
                  <a:cubicBezTo>
                    <a:pt x="243" y="228"/>
                    <a:pt x="256" y="143"/>
                    <a:pt x="230" y="84"/>
                  </a:cubicBezTo>
                  <a:cubicBezTo>
                    <a:pt x="217" y="54"/>
                    <a:pt x="193" y="27"/>
                    <a:pt x="161" y="18"/>
                  </a:cubicBezTo>
                  <a:cubicBezTo>
                    <a:pt x="91" y="0"/>
                    <a:pt x="0" y="74"/>
                    <a:pt x="13" y="146"/>
                  </a:cubicBezTo>
                  <a:cubicBezTo>
                    <a:pt x="27" y="219"/>
                    <a:pt x="100" y="258"/>
                    <a:pt x="169" y="2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690563" y="184151"/>
              <a:ext cx="484188" cy="458787"/>
            </a:xfrm>
            <a:custGeom>
              <a:avLst/>
              <a:gdLst>
                <a:gd name="T0" fmla="*/ 172 w 307"/>
                <a:gd name="T1" fmla="*/ 279 h 291"/>
                <a:gd name="T2" fmla="*/ 241 w 307"/>
                <a:gd name="T3" fmla="*/ 145 h 291"/>
                <a:gd name="T4" fmla="*/ 185 w 307"/>
                <a:gd name="T5" fmla="*/ 62 h 291"/>
                <a:gd name="T6" fmla="*/ 105 w 307"/>
                <a:gd name="T7" fmla="*/ 56 h 291"/>
                <a:gd name="T8" fmla="*/ 18 w 307"/>
                <a:gd name="T9" fmla="*/ 198 h 291"/>
                <a:gd name="T10" fmla="*/ 171 w 307"/>
                <a:gd name="T11" fmla="*/ 279 h 291"/>
                <a:gd name="T12" fmla="*/ 171 w 307"/>
                <a:gd name="T13" fmla="*/ 278 h 291"/>
                <a:gd name="T14" fmla="*/ 20 w 307"/>
                <a:gd name="T15" fmla="*/ 197 h 291"/>
                <a:gd name="T16" fmla="*/ 96 w 307"/>
                <a:gd name="T17" fmla="*/ 61 h 291"/>
                <a:gd name="T18" fmla="*/ 171 w 307"/>
                <a:gd name="T19" fmla="*/ 278 h 291"/>
                <a:gd name="T20" fmla="*/ 172 w 307"/>
                <a:gd name="T21" fmla="*/ 279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7" h="291">
                  <a:moveTo>
                    <a:pt x="172" y="279"/>
                  </a:moveTo>
                  <a:cubicBezTo>
                    <a:pt x="233" y="264"/>
                    <a:pt x="253" y="202"/>
                    <a:pt x="241" y="145"/>
                  </a:cubicBezTo>
                  <a:cubicBezTo>
                    <a:pt x="234" y="112"/>
                    <a:pt x="214" y="80"/>
                    <a:pt x="185" y="62"/>
                  </a:cubicBezTo>
                  <a:cubicBezTo>
                    <a:pt x="161" y="47"/>
                    <a:pt x="131" y="48"/>
                    <a:pt x="105" y="56"/>
                  </a:cubicBezTo>
                  <a:cubicBezTo>
                    <a:pt x="46" y="75"/>
                    <a:pt x="0" y="135"/>
                    <a:pt x="18" y="198"/>
                  </a:cubicBezTo>
                  <a:cubicBezTo>
                    <a:pt x="38" y="262"/>
                    <a:pt x="109" y="291"/>
                    <a:pt x="171" y="279"/>
                  </a:cubicBezTo>
                  <a:cubicBezTo>
                    <a:pt x="173" y="279"/>
                    <a:pt x="173" y="278"/>
                    <a:pt x="171" y="278"/>
                  </a:cubicBezTo>
                  <a:cubicBezTo>
                    <a:pt x="108" y="290"/>
                    <a:pt x="42" y="260"/>
                    <a:pt x="20" y="197"/>
                  </a:cubicBezTo>
                  <a:cubicBezTo>
                    <a:pt x="0" y="139"/>
                    <a:pt x="45" y="84"/>
                    <a:pt x="96" y="61"/>
                  </a:cubicBezTo>
                  <a:cubicBezTo>
                    <a:pt x="232" y="0"/>
                    <a:pt x="307" y="246"/>
                    <a:pt x="171" y="278"/>
                  </a:cubicBezTo>
                  <a:cubicBezTo>
                    <a:pt x="170" y="278"/>
                    <a:pt x="171" y="279"/>
                    <a:pt x="172" y="2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812800" y="365125"/>
              <a:ext cx="168275" cy="169862"/>
            </a:xfrm>
            <a:custGeom>
              <a:avLst/>
              <a:gdLst>
                <a:gd name="T0" fmla="*/ 71 w 107"/>
                <a:gd name="T1" fmla="*/ 101 h 107"/>
                <a:gd name="T2" fmla="*/ 96 w 107"/>
                <a:gd name="T3" fmla="*/ 35 h 107"/>
                <a:gd name="T4" fmla="*/ 67 w 107"/>
                <a:gd name="T5" fmla="*/ 7 h 107"/>
                <a:gd name="T6" fmla="*/ 6 w 107"/>
                <a:gd name="T7" fmla="*/ 61 h 107"/>
                <a:gd name="T8" fmla="*/ 71 w 107"/>
                <a:gd name="T9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7">
                  <a:moveTo>
                    <a:pt x="71" y="101"/>
                  </a:moveTo>
                  <a:cubicBezTo>
                    <a:pt x="101" y="95"/>
                    <a:pt x="107" y="59"/>
                    <a:pt x="96" y="35"/>
                  </a:cubicBezTo>
                  <a:cubicBezTo>
                    <a:pt x="91" y="22"/>
                    <a:pt x="81" y="11"/>
                    <a:pt x="67" y="7"/>
                  </a:cubicBezTo>
                  <a:cubicBezTo>
                    <a:pt x="38" y="0"/>
                    <a:pt x="0" y="30"/>
                    <a:pt x="6" y="61"/>
                  </a:cubicBezTo>
                  <a:cubicBezTo>
                    <a:pt x="11" y="91"/>
                    <a:pt x="42" y="107"/>
                    <a:pt x="71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811213" y="344488"/>
              <a:ext cx="201613" cy="188912"/>
            </a:xfrm>
            <a:custGeom>
              <a:avLst/>
              <a:gdLst>
                <a:gd name="T0" fmla="*/ 72 w 128"/>
                <a:gd name="T1" fmla="*/ 116 h 120"/>
                <a:gd name="T2" fmla="*/ 45 w 128"/>
                <a:gd name="T3" fmla="*/ 21 h 120"/>
                <a:gd name="T4" fmla="*/ 9 w 128"/>
                <a:gd name="T5" fmla="*/ 84 h 120"/>
                <a:gd name="T6" fmla="*/ 72 w 128"/>
                <a:gd name="T7" fmla="*/ 116 h 120"/>
                <a:gd name="T8" fmla="*/ 71 w 128"/>
                <a:gd name="T9" fmla="*/ 114 h 120"/>
                <a:gd name="T10" fmla="*/ 9 w 128"/>
                <a:gd name="T11" fmla="*/ 80 h 120"/>
                <a:gd name="T12" fmla="*/ 42 w 128"/>
                <a:gd name="T13" fmla="*/ 25 h 120"/>
                <a:gd name="T14" fmla="*/ 71 w 128"/>
                <a:gd name="T15" fmla="*/ 114 h 120"/>
                <a:gd name="T16" fmla="*/ 72 w 128"/>
                <a:gd name="T17" fmla="*/ 1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20">
                  <a:moveTo>
                    <a:pt x="72" y="116"/>
                  </a:moveTo>
                  <a:cubicBezTo>
                    <a:pt x="128" y="101"/>
                    <a:pt x="101" y="7"/>
                    <a:pt x="45" y="21"/>
                  </a:cubicBezTo>
                  <a:cubicBezTo>
                    <a:pt x="18" y="28"/>
                    <a:pt x="0" y="57"/>
                    <a:pt x="9" y="84"/>
                  </a:cubicBezTo>
                  <a:cubicBezTo>
                    <a:pt x="18" y="110"/>
                    <a:pt x="48" y="120"/>
                    <a:pt x="72" y="116"/>
                  </a:cubicBezTo>
                  <a:cubicBezTo>
                    <a:pt x="73" y="116"/>
                    <a:pt x="72" y="114"/>
                    <a:pt x="71" y="114"/>
                  </a:cubicBezTo>
                  <a:cubicBezTo>
                    <a:pt x="44" y="119"/>
                    <a:pt x="18" y="107"/>
                    <a:pt x="9" y="80"/>
                  </a:cubicBezTo>
                  <a:cubicBezTo>
                    <a:pt x="1" y="55"/>
                    <a:pt x="22" y="34"/>
                    <a:pt x="42" y="25"/>
                  </a:cubicBezTo>
                  <a:cubicBezTo>
                    <a:pt x="96" y="0"/>
                    <a:pt x="128" y="99"/>
                    <a:pt x="71" y="114"/>
                  </a:cubicBezTo>
                  <a:cubicBezTo>
                    <a:pt x="70" y="114"/>
                    <a:pt x="72" y="116"/>
                    <a:pt x="72" y="11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977900" y="885825"/>
              <a:ext cx="403225" cy="406400"/>
            </a:xfrm>
            <a:custGeom>
              <a:avLst/>
              <a:gdLst>
                <a:gd name="T0" fmla="*/ 169 w 256"/>
                <a:gd name="T1" fmla="*/ 243 h 258"/>
                <a:gd name="T2" fmla="*/ 230 w 256"/>
                <a:gd name="T3" fmla="*/ 84 h 258"/>
                <a:gd name="T4" fmla="*/ 161 w 256"/>
                <a:gd name="T5" fmla="*/ 18 h 258"/>
                <a:gd name="T6" fmla="*/ 13 w 256"/>
                <a:gd name="T7" fmla="*/ 146 h 258"/>
                <a:gd name="T8" fmla="*/ 169 w 256"/>
                <a:gd name="T9" fmla="*/ 24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58">
                  <a:moveTo>
                    <a:pt x="169" y="243"/>
                  </a:moveTo>
                  <a:cubicBezTo>
                    <a:pt x="243" y="228"/>
                    <a:pt x="256" y="144"/>
                    <a:pt x="230" y="84"/>
                  </a:cubicBezTo>
                  <a:cubicBezTo>
                    <a:pt x="217" y="55"/>
                    <a:pt x="193" y="27"/>
                    <a:pt x="161" y="18"/>
                  </a:cubicBezTo>
                  <a:cubicBezTo>
                    <a:pt x="91" y="0"/>
                    <a:pt x="0" y="74"/>
                    <a:pt x="13" y="146"/>
                  </a:cubicBezTo>
                  <a:cubicBezTo>
                    <a:pt x="27" y="220"/>
                    <a:pt x="99" y="258"/>
                    <a:pt x="169" y="2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971550" y="839788"/>
              <a:ext cx="485775" cy="449262"/>
            </a:xfrm>
            <a:custGeom>
              <a:avLst/>
              <a:gdLst>
                <a:gd name="T0" fmla="*/ 174 w 308"/>
                <a:gd name="T1" fmla="*/ 273 h 285"/>
                <a:gd name="T2" fmla="*/ 242 w 308"/>
                <a:gd name="T3" fmla="*/ 135 h 285"/>
                <a:gd name="T4" fmla="*/ 200 w 308"/>
                <a:gd name="T5" fmla="*/ 66 h 285"/>
                <a:gd name="T6" fmla="*/ 107 w 308"/>
                <a:gd name="T7" fmla="*/ 50 h 285"/>
                <a:gd name="T8" fmla="*/ 23 w 308"/>
                <a:gd name="T9" fmla="*/ 197 h 285"/>
                <a:gd name="T10" fmla="*/ 174 w 308"/>
                <a:gd name="T11" fmla="*/ 273 h 285"/>
                <a:gd name="T12" fmla="*/ 173 w 308"/>
                <a:gd name="T13" fmla="*/ 272 h 285"/>
                <a:gd name="T14" fmla="*/ 20 w 308"/>
                <a:gd name="T15" fmla="*/ 187 h 285"/>
                <a:gd name="T16" fmla="*/ 103 w 308"/>
                <a:gd name="T17" fmla="*/ 53 h 285"/>
                <a:gd name="T18" fmla="*/ 173 w 308"/>
                <a:gd name="T19" fmla="*/ 272 h 285"/>
                <a:gd name="T20" fmla="*/ 174 w 308"/>
                <a:gd name="T21" fmla="*/ 27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8" h="285">
                  <a:moveTo>
                    <a:pt x="174" y="273"/>
                  </a:moveTo>
                  <a:cubicBezTo>
                    <a:pt x="237" y="258"/>
                    <a:pt x="256" y="193"/>
                    <a:pt x="242" y="135"/>
                  </a:cubicBezTo>
                  <a:cubicBezTo>
                    <a:pt x="235" y="110"/>
                    <a:pt x="221" y="82"/>
                    <a:pt x="200" y="66"/>
                  </a:cubicBezTo>
                  <a:cubicBezTo>
                    <a:pt x="172" y="43"/>
                    <a:pt x="140" y="39"/>
                    <a:pt x="107" y="50"/>
                  </a:cubicBezTo>
                  <a:cubicBezTo>
                    <a:pt x="45" y="69"/>
                    <a:pt x="0" y="133"/>
                    <a:pt x="23" y="197"/>
                  </a:cubicBezTo>
                  <a:cubicBezTo>
                    <a:pt x="44" y="258"/>
                    <a:pt x="113" y="285"/>
                    <a:pt x="174" y="273"/>
                  </a:cubicBezTo>
                  <a:cubicBezTo>
                    <a:pt x="174" y="273"/>
                    <a:pt x="173" y="271"/>
                    <a:pt x="173" y="272"/>
                  </a:cubicBezTo>
                  <a:cubicBezTo>
                    <a:pt x="108" y="284"/>
                    <a:pt x="40" y="253"/>
                    <a:pt x="20" y="187"/>
                  </a:cubicBezTo>
                  <a:cubicBezTo>
                    <a:pt x="2" y="128"/>
                    <a:pt x="51" y="74"/>
                    <a:pt x="103" y="53"/>
                  </a:cubicBezTo>
                  <a:cubicBezTo>
                    <a:pt x="236" y="0"/>
                    <a:pt x="308" y="240"/>
                    <a:pt x="173" y="272"/>
                  </a:cubicBezTo>
                  <a:cubicBezTo>
                    <a:pt x="173" y="272"/>
                    <a:pt x="173" y="273"/>
                    <a:pt x="174" y="273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95375" y="1011238"/>
              <a:ext cx="169863" cy="168275"/>
            </a:xfrm>
            <a:custGeom>
              <a:avLst/>
              <a:gdLst>
                <a:gd name="T0" fmla="*/ 71 w 107"/>
                <a:gd name="T1" fmla="*/ 101 h 107"/>
                <a:gd name="T2" fmla="*/ 96 w 107"/>
                <a:gd name="T3" fmla="*/ 35 h 107"/>
                <a:gd name="T4" fmla="*/ 67 w 107"/>
                <a:gd name="T5" fmla="*/ 7 h 107"/>
                <a:gd name="T6" fmla="*/ 6 w 107"/>
                <a:gd name="T7" fmla="*/ 61 h 107"/>
                <a:gd name="T8" fmla="*/ 71 w 107"/>
                <a:gd name="T9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7">
                  <a:moveTo>
                    <a:pt x="71" y="101"/>
                  </a:moveTo>
                  <a:cubicBezTo>
                    <a:pt x="101" y="95"/>
                    <a:pt x="107" y="60"/>
                    <a:pt x="96" y="35"/>
                  </a:cubicBezTo>
                  <a:cubicBezTo>
                    <a:pt x="90" y="22"/>
                    <a:pt x="81" y="11"/>
                    <a:pt x="67" y="7"/>
                  </a:cubicBezTo>
                  <a:cubicBezTo>
                    <a:pt x="38" y="0"/>
                    <a:pt x="0" y="31"/>
                    <a:pt x="6" y="61"/>
                  </a:cubicBezTo>
                  <a:cubicBezTo>
                    <a:pt x="11" y="91"/>
                    <a:pt x="42" y="107"/>
                    <a:pt x="71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89025" y="982663"/>
              <a:ext cx="209550" cy="195262"/>
            </a:xfrm>
            <a:custGeom>
              <a:avLst/>
              <a:gdLst>
                <a:gd name="T0" fmla="*/ 75 w 133"/>
                <a:gd name="T1" fmla="*/ 120 h 124"/>
                <a:gd name="T2" fmla="*/ 49 w 133"/>
                <a:gd name="T3" fmla="*/ 26 h 124"/>
                <a:gd name="T4" fmla="*/ 10 w 133"/>
                <a:gd name="T5" fmla="*/ 84 h 124"/>
                <a:gd name="T6" fmla="*/ 75 w 133"/>
                <a:gd name="T7" fmla="*/ 120 h 124"/>
                <a:gd name="T8" fmla="*/ 75 w 133"/>
                <a:gd name="T9" fmla="*/ 118 h 124"/>
                <a:gd name="T10" fmla="*/ 18 w 133"/>
                <a:gd name="T11" fmla="*/ 96 h 124"/>
                <a:gd name="T12" fmla="*/ 40 w 133"/>
                <a:gd name="T13" fmla="*/ 30 h 124"/>
                <a:gd name="T14" fmla="*/ 75 w 133"/>
                <a:gd name="T15" fmla="*/ 118 h 124"/>
                <a:gd name="T16" fmla="*/ 75 w 133"/>
                <a:gd name="T17" fmla="*/ 12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124">
                  <a:moveTo>
                    <a:pt x="75" y="120"/>
                  </a:moveTo>
                  <a:cubicBezTo>
                    <a:pt x="130" y="105"/>
                    <a:pt x="105" y="11"/>
                    <a:pt x="49" y="26"/>
                  </a:cubicBezTo>
                  <a:cubicBezTo>
                    <a:pt x="23" y="32"/>
                    <a:pt x="4" y="58"/>
                    <a:pt x="10" y="84"/>
                  </a:cubicBezTo>
                  <a:cubicBezTo>
                    <a:pt x="17" y="113"/>
                    <a:pt x="48" y="124"/>
                    <a:pt x="75" y="120"/>
                  </a:cubicBezTo>
                  <a:cubicBezTo>
                    <a:pt x="76" y="120"/>
                    <a:pt x="76" y="118"/>
                    <a:pt x="75" y="118"/>
                  </a:cubicBezTo>
                  <a:cubicBezTo>
                    <a:pt x="52" y="122"/>
                    <a:pt x="31" y="115"/>
                    <a:pt x="18" y="96"/>
                  </a:cubicBezTo>
                  <a:cubicBezTo>
                    <a:pt x="0" y="71"/>
                    <a:pt x="17" y="43"/>
                    <a:pt x="40" y="30"/>
                  </a:cubicBezTo>
                  <a:cubicBezTo>
                    <a:pt x="96" y="0"/>
                    <a:pt x="133" y="103"/>
                    <a:pt x="75" y="118"/>
                  </a:cubicBezTo>
                  <a:cubicBezTo>
                    <a:pt x="74" y="119"/>
                    <a:pt x="74" y="120"/>
                    <a:pt x="75" y="12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 rot="5400000">
              <a:off x="295273" y="1357686"/>
              <a:ext cx="3289302" cy="2790826"/>
            </a:xfrm>
            <a:custGeom>
              <a:avLst/>
              <a:gdLst>
                <a:gd name="T0" fmla="*/ 177 w 1403"/>
                <a:gd name="T1" fmla="*/ 950 h 1203"/>
                <a:gd name="T2" fmla="*/ 278 w 1403"/>
                <a:gd name="T3" fmla="*/ 1146 h 1203"/>
                <a:gd name="T4" fmla="*/ 374 w 1403"/>
                <a:gd name="T5" fmla="*/ 1200 h 1203"/>
                <a:gd name="T6" fmla="*/ 484 w 1403"/>
                <a:gd name="T7" fmla="*/ 1176 h 1203"/>
                <a:gd name="T8" fmla="*/ 676 w 1403"/>
                <a:gd name="T9" fmla="*/ 1058 h 1203"/>
                <a:gd name="T10" fmla="*/ 855 w 1403"/>
                <a:gd name="T11" fmla="*/ 979 h 1203"/>
                <a:gd name="T12" fmla="*/ 1083 w 1403"/>
                <a:gd name="T13" fmla="*/ 884 h 1203"/>
                <a:gd name="T14" fmla="*/ 1287 w 1403"/>
                <a:gd name="T15" fmla="*/ 800 h 1203"/>
                <a:gd name="T16" fmla="*/ 1380 w 1403"/>
                <a:gd name="T17" fmla="*/ 651 h 1203"/>
                <a:gd name="T18" fmla="*/ 1292 w 1403"/>
                <a:gd name="T19" fmla="*/ 449 h 1203"/>
                <a:gd name="T20" fmla="*/ 1197 w 1403"/>
                <a:gd name="T21" fmla="*/ 245 h 1203"/>
                <a:gd name="T22" fmla="*/ 1139 w 1403"/>
                <a:gd name="T23" fmla="*/ 160 h 1203"/>
                <a:gd name="T24" fmla="*/ 1087 w 1403"/>
                <a:gd name="T25" fmla="*/ 64 h 1203"/>
                <a:gd name="T26" fmla="*/ 904 w 1403"/>
                <a:gd name="T27" fmla="*/ 84 h 1203"/>
                <a:gd name="T28" fmla="*/ 479 w 1403"/>
                <a:gd name="T29" fmla="*/ 278 h 1203"/>
                <a:gd name="T30" fmla="*/ 71 w 1403"/>
                <a:gd name="T31" fmla="*/ 500 h 1203"/>
                <a:gd name="T32" fmla="*/ 78 w 1403"/>
                <a:gd name="T33" fmla="*/ 696 h 1203"/>
                <a:gd name="T34" fmla="*/ 177 w 1403"/>
                <a:gd name="T35" fmla="*/ 95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3" h="1203">
                  <a:moveTo>
                    <a:pt x="177" y="950"/>
                  </a:moveTo>
                  <a:cubicBezTo>
                    <a:pt x="207" y="1018"/>
                    <a:pt x="236" y="1087"/>
                    <a:pt x="278" y="1146"/>
                  </a:cubicBezTo>
                  <a:cubicBezTo>
                    <a:pt x="311" y="1193"/>
                    <a:pt x="320" y="1203"/>
                    <a:pt x="374" y="1200"/>
                  </a:cubicBezTo>
                  <a:cubicBezTo>
                    <a:pt x="414" y="1197"/>
                    <a:pt x="445" y="1194"/>
                    <a:pt x="484" y="1176"/>
                  </a:cubicBezTo>
                  <a:cubicBezTo>
                    <a:pt x="553" y="1145"/>
                    <a:pt x="609" y="1092"/>
                    <a:pt x="676" y="1058"/>
                  </a:cubicBezTo>
                  <a:cubicBezTo>
                    <a:pt x="735" y="1028"/>
                    <a:pt x="793" y="1002"/>
                    <a:pt x="855" y="979"/>
                  </a:cubicBezTo>
                  <a:cubicBezTo>
                    <a:pt x="932" y="951"/>
                    <a:pt x="1007" y="917"/>
                    <a:pt x="1083" y="884"/>
                  </a:cubicBezTo>
                  <a:cubicBezTo>
                    <a:pt x="1151" y="854"/>
                    <a:pt x="1223" y="835"/>
                    <a:pt x="1287" y="800"/>
                  </a:cubicBezTo>
                  <a:cubicBezTo>
                    <a:pt x="1355" y="761"/>
                    <a:pt x="1403" y="737"/>
                    <a:pt x="1380" y="651"/>
                  </a:cubicBezTo>
                  <a:cubicBezTo>
                    <a:pt x="1362" y="581"/>
                    <a:pt x="1321" y="516"/>
                    <a:pt x="1292" y="449"/>
                  </a:cubicBezTo>
                  <a:cubicBezTo>
                    <a:pt x="1261" y="381"/>
                    <a:pt x="1240" y="306"/>
                    <a:pt x="1197" y="245"/>
                  </a:cubicBezTo>
                  <a:cubicBezTo>
                    <a:pt x="1177" y="218"/>
                    <a:pt x="1159" y="187"/>
                    <a:pt x="1139" y="160"/>
                  </a:cubicBezTo>
                  <a:cubicBezTo>
                    <a:pt x="1115" y="129"/>
                    <a:pt x="1109" y="94"/>
                    <a:pt x="1087" y="64"/>
                  </a:cubicBezTo>
                  <a:cubicBezTo>
                    <a:pt x="1038" y="0"/>
                    <a:pt x="961" y="62"/>
                    <a:pt x="904" y="84"/>
                  </a:cubicBezTo>
                  <a:cubicBezTo>
                    <a:pt x="756" y="141"/>
                    <a:pt x="615" y="202"/>
                    <a:pt x="479" y="278"/>
                  </a:cubicBezTo>
                  <a:cubicBezTo>
                    <a:pt x="348" y="352"/>
                    <a:pt x="194" y="415"/>
                    <a:pt x="71" y="500"/>
                  </a:cubicBezTo>
                  <a:cubicBezTo>
                    <a:pt x="0" y="549"/>
                    <a:pt x="46" y="638"/>
                    <a:pt x="78" y="696"/>
                  </a:cubicBezTo>
                  <a:cubicBezTo>
                    <a:pt x="124" y="778"/>
                    <a:pt x="139" y="863"/>
                    <a:pt x="177" y="95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 dirty="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1" name="Freeform 121"/>
            <p:cNvSpPr>
              <a:spLocks/>
            </p:cNvSpPr>
            <p:nvPr/>
          </p:nvSpPr>
          <p:spPr bwMode="auto">
            <a:xfrm>
              <a:off x="539750" y="1201738"/>
              <a:ext cx="2165350" cy="1854200"/>
            </a:xfrm>
            <a:custGeom>
              <a:avLst/>
              <a:gdLst>
                <a:gd name="T0" fmla="*/ 153 w 1374"/>
                <a:gd name="T1" fmla="*/ 917 h 1178"/>
                <a:gd name="T2" fmla="*/ 227 w 1374"/>
                <a:gd name="T3" fmla="*/ 1072 h 1178"/>
                <a:gd name="T4" fmla="*/ 290 w 1374"/>
                <a:gd name="T5" fmla="*/ 1158 h 1178"/>
                <a:gd name="T6" fmla="*/ 397 w 1374"/>
                <a:gd name="T7" fmla="*/ 1164 h 1178"/>
                <a:gd name="T8" fmla="*/ 549 w 1374"/>
                <a:gd name="T9" fmla="*/ 1093 h 1178"/>
                <a:gd name="T10" fmla="*/ 700 w 1374"/>
                <a:gd name="T11" fmla="*/ 1004 h 1178"/>
                <a:gd name="T12" fmla="*/ 875 w 1374"/>
                <a:gd name="T13" fmla="*/ 931 h 1178"/>
                <a:gd name="T14" fmla="*/ 1052 w 1374"/>
                <a:gd name="T15" fmla="*/ 855 h 1178"/>
                <a:gd name="T16" fmla="*/ 1219 w 1374"/>
                <a:gd name="T17" fmla="*/ 790 h 1178"/>
                <a:gd name="T18" fmla="*/ 1336 w 1374"/>
                <a:gd name="T19" fmla="*/ 721 h 1178"/>
                <a:gd name="T20" fmla="*/ 1357 w 1374"/>
                <a:gd name="T21" fmla="*/ 620 h 1178"/>
                <a:gd name="T22" fmla="*/ 1289 w 1374"/>
                <a:gd name="T23" fmla="*/ 463 h 1178"/>
                <a:gd name="T24" fmla="*/ 1222 w 1374"/>
                <a:gd name="T25" fmla="*/ 304 h 1178"/>
                <a:gd name="T26" fmla="*/ 1137 w 1374"/>
                <a:gd name="T27" fmla="*/ 159 h 1178"/>
                <a:gd name="T28" fmla="*/ 1090 w 1374"/>
                <a:gd name="T29" fmla="*/ 83 h 1178"/>
                <a:gd name="T30" fmla="*/ 1059 w 1374"/>
                <a:gd name="T31" fmla="*/ 27 h 1178"/>
                <a:gd name="T32" fmla="*/ 974 w 1374"/>
                <a:gd name="T33" fmla="*/ 9 h 1178"/>
                <a:gd name="T34" fmla="*/ 913 w 1374"/>
                <a:gd name="T35" fmla="*/ 36 h 1178"/>
                <a:gd name="T36" fmla="*/ 837 w 1374"/>
                <a:gd name="T37" fmla="*/ 68 h 1178"/>
                <a:gd name="T38" fmla="*/ 500 w 1374"/>
                <a:gd name="T39" fmla="*/ 221 h 1178"/>
                <a:gd name="T40" fmla="*/ 345 w 1374"/>
                <a:gd name="T41" fmla="*/ 303 h 1178"/>
                <a:gd name="T42" fmla="*/ 188 w 1374"/>
                <a:gd name="T43" fmla="*/ 383 h 1178"/>
                <a:gd name="T44" fmla="*/ 41 w 1374"/>
                <a:gd name="T45" fmla="*/ 471 h 1178"/>
                <a:gd name="T46" fmla="*/ 15 w 1374"/>
                <a:gd name="T47" fmla="*/ 580 h 1178"/>
                <a:gd name="T48" fmla="*/ 74 w 1374"/>
                <a:gd name="T49" fmla="*/ 703 h 1178"/>
                <a:gd name="T50" fmla="*/ 136 w 1374"/>
                <a:gd name="T51" fmla="*/ 875 h 1178"/>
                <a:gd name="T52" fmla="*/ 153 w 1374"/>
                <a:gd name="T53" fmla="*/ 917 h 1178"/>
                <a:gd name="T54" fmla="*/ 154 w 1374"/>
                <a:gd name="T55" fmla="*/ 919 h 1178"/>
                <a:gd name="T56" fmla="*/ 92 w 1374"/>
                <a:gd name="T57" fmla="*/ 745 h 1178"/>
                <a:gd name="T58" fmla="*/ 25 w 1374"/>
                <a:gd name="T59" fmla="*/ 606 h 1178"/>
                <a:gd name="T60" fmla="*/ 34 w 1374"/>
                <a:gd name="T61" fmla="*/ 480 h 1178"/>
                <a:gd name="T62" fmla="*/ 99 w 1374"/>
                <a:gd name="T63" fmla="*/ 436 h 1178"/>
                <a:gd name="T64" fmla="*/ 177 w 1374"/>
                <a:gd name="T65" fmla="*/ 391 h 1178"/>
                <a:gd name="T66" fmla="*/ 488 w 1374"/>
                <a:gd name="T67" fmla="*/ 229 h 1178"/>
                <a:gd name="T68" fmla="*/ 825 w 1374"/>
                <a:gd name="T69" fmla="*/ 75 h 1178"/>
                <a:gd name="T70" fmla="*/ 900 w 1374"/>
                <a:gd name="T71" fmla="*/ 45 h 1178"/>
                <a:gd name="T72" fmla="*/ 965 w 1374"/>
                <a:gd name="T73" fmla="*/ 14 h 1178"/>
                <a:gd name="T74" fmla="*/ 1029 w 1374"/>
                <a:gd name="T75" fmla="*/ 7 h 1178"/>
                <a:gd name="T76" fmla="*/ 1103 w 1374"/>
                <a:gd name="T77" fmla="*/ 111 h 1178"/>
                <a:gd name="T78" fmla="*/ 1148 w 1374"/>
                <a:gd name="T79" fmla="*/ 176 h 1178"/>
                <a:gd name="T80" fmla="*/ 1200 w 1374"/>
                <a:gd name="T81" fmla="*/ 259 h 1178"/>
                <a:gd name="T82" fmla="*/ 1267 w 1374"/>
                <a:gd name="T83" fmla="*/ 417 h 1178"/>
                <a:gd name="T84" fmla="*/ 1343 w 1374"/>
                <a:gd name="T85" fmla="*/ 578 h 1178"/>
                <a:gd name="T86" fmla="*/ 1343 w 1374"/>
                <a:gd name="T87" fmla="*/ 710 h 1178"/>
                <a:gd name="T88" fmla="*/ 1237 w 1374"/>
                <a:gd name="T89" fmla="*/ 780 h 1178"/>
                <a:gd name="T90" fmla="*/ 1071 w 1374"/>
                <a:gd name="T91" fmla="*/ 845 h 1178"/>
                <a:gd name="T92" fmla="*/ 938 w 1374"/>
                <a:gd name="T93" fmla="*/ 904 h 1178"/>
                <a:gd name="T94" fmla="*/ 795 w 1374"/>
                <a:gd name="T95" fmla="*/ 960 h 1178"/>
                <a:gd name="T96" fmla="*/ 658 w 1374"/>
                <a:gd name="T97" fmla="*/ 1022 h 1178"/>
                <a:gd name="T98" fmla="*/ 542 w 1374"/>
                <a:gd name="T99" fmla="*/ 1095 h 1178"/>
                <a:gd name="T100" fmla="*/ 427 w 1374"/>
                <a:gd name="T101" fmla="*/ 1156 h 1178"/>
                <a:gd name="T102" fmla="*/ 308 w 1374"/>
                <a:gd name="T103" fmla="*/ 1165 h 1178"/>
                <a:gd name="T104" fmla="*/ 258 w 1374"/>
                <a:gd name="T105" fmla="*/ 1120 h 1178"/>
                <a:gd name="T106" fmla="*/ 214 w 1374"/>
                <a:gd name="T107" fmla="*/ 1049 h 1178"/>
                <a:gd name="T108" fmla="*/ 154 w 1374"/>
                <a:gd name="T109" fmla="*/ 919 h 1178"/>
                <a:gd name="T110" fmla="*/ 153 w 1374"/>
                <a:gd name="T111" fmla="*/ 917 h 1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74" h="1178">
                  <a:moveTo>
                    <a:pt x="153" y="917"/>
                  </a:moveTo>
                  <a:cubicBezTo>
                    <a:pt x="176" y="970"/>
                    <a:pt x="198" y="1023"/>
                    <a:pt x="227" y="1072"/>
                  </a:cubicBezTo>
                  <a:cubicBezTo>
                    <a:pt x="244" y="1102"/>
                    <a:pt x="263" y="1136"/>
                    <a:pt x="290" y="1158"/>
                  </a:cubicBezTo>
                  <a:cubicBezTo>
                    <a:pt x="317" y="1178"/>
                    <a:pt x="366" y="1169"/>
                    <a:pt x="397" y="1164"/>
                  </a:cubicBezTo>
                  <a:cubicBezTo>
                    <a:pt x="454" y="1155"/>
                    <a:pt x="502" y="1125"/>
                    <a:pt x="549" y="1093"/>
                  </a:cubicBezTo>
                  <a:cubicBezTo>
                    <a:pt x="598" y="1059"/>
                    <a:pt x="646" y="1029"/>
                    <a:pt x="700" y="1004"/>
                  </a:cubicBezTo>
                  <a:cubicBezTo>
                    <a:pt x="757" y="976"/>
                    <a:pt x="816" y="954"/>
                    <a:pt x="875" y="931"/>
                  </a:cubicBezTo>
                  <a:cubicBezTo>
                    <a:pt x="935" y="908"/>
                    <a:pt x="993" y="881"/>
                    <a:pt x="1052" y="855"/>
                  </a:cubicBezTo>
                  <a:cubicBezTo>
                    <a:pt x="1107" y="831"/>
                    <a:pt x="1164" y="814"/>
                    <a:pt x="1219" y="790"/>
                  </a:cubicBezTo>
                  <a:cubicBezTo>
                    <a:pt x="1259" y="773"/>
                    <a:pt x="1304" y="751"/>
                    <a:pt x="1336" y="721"/>
                  </a:cubicBezTo>
                  <a:cubicBezTo>
                    <a:pt x="1365" y="694"/>
                    <a:pt x="1366" y="656"/>
                    <a:pt x="1357" y="620"/>
                  </a:cubicBezTo>
                  <a:cubicBezTo>
                    <a:pt x="1343" y="565"/>
                    <a:pt x="1315" y="513"/>
                    <a:pt x="1289" y="463"/>
                  </a:cubicBezTo>
                  <a:cubicBezTo>
                    <a:pt x="1264" y="411"/>
                    <a:pt x="1244" y="357"/>
                    <a:pt x="1222" y="304"/>
                  </a:cubicBezTo>
                  <a:cubicBezTo>
                    <a:pt x="1199" y="251"/>
                    <a:pt x="1168" y="206"/>
                    <a:pt x="1137" y="159"/>
                  </a:cubicBezTo>
                  <a:cubicBezTo>
                    <a:pt x="1120" y="134"/>
                    <a:pt x="1103" y="111"/>
                    <a:pt x="1090" y="83"/>
                  </a:cubicBezTo>
                  <a:cubicBezTo>
                    <a:pt x="1082" y="63"/>
                    <a:pt x="1073" y="44"/>
                    <a:pt x="1059" y="27"/>
                  </a:cubicBezTo>
                  <a:cubicBezTo>
                    <a:pt x="1038" y="0"/>
                    <a:pt x="1005" y="0"/>
                    <a:pt x="974" y="9"/>
                  </a:cubicBezTo>
                  <a:cubicBezTo>
                    <a:pt x="953" y="15"/>
                    <a:pt x="933" y="26"/>
                    <a:pt x="913" y="36"/>
                  </a:cubicBezTo>
                  <a:cubicBezTo>
                    <a:pt x="888" y="48"/>
                    <a:pt x="863" y="58"/>
                    <a:pt x="837" y="68"/>
                  </a:cubicBezTo>
                  <a:cubicBezTo>
                    <a:pt x="722" y="113"/>
                    <a:pt x="609" y="163"/>
                    <a:pt x="500" y="221"/>
                  </a:cubicBezTo>
                  <a:cubicBezTo>
                    <a:pt x="448" y="248"/>
                    <a:pt x="397" y="277"/>
                    <a:pt x="345" y="303"/>
                  </a:cubicBezTo>
                  <a:cubicBezTo>
                    <a:pt x="292" y="330"/>
                    <a:pt x="240" y="356"/>
                    <a:pt x="188" y="383"/>
                  </a:cubicBezTo>
                  <a:cubicBezTo>
                    <a:pt x="138" y="410"/>
                    <a:pt x="87" y="438"/>
                    <a:pt x="41" y="471"/>
                  </a:cubicBezTo>
                  <a:cubicBezTo>
                    <a:pt x="6" y="497"/>
                    <a:pt x="5" y="541"/>
                    <a:pt x="15" y="580"/>
                  </a:cubicBezTo>
                  <a:cubicBezTo>
                    <a:pt x="28" y="624"/>
                    <a:pt x="55" y="662"/>
                    <a:pt x="74" y="703"/>
                  </a:cubicBezTo>
                  <a:cubicBezTo>
                    <a:pt x="99" y="759"/>
                    <a:pt x="115" y="818"/>
                    <a:pt x="136" y="875"/>
                  </a:cubicBezTo>
                  <a:cubicBezTo>
                    <a:pt x="141" y="890"/>
                    <a:pt x="147" y="904"/>
                    <a:pt x="153" y="917"/>
                  </a:cubicBezTo>
                  <a:cubicBezTo>
                    <a:pt x="153" y="918"/>
                    <a:pt x="154" y="919"/>
                    <a:pt x="154" y="919"/>
                  </a:cubicBezTo>
                  <a:cubicBezTo>
                    <a:pt x="129" y="862"/>
                    <a:pt x="113" y="803"/>
                    <a:pt x="92" y="745"/>
                  </a:cubicBezTo>
                  <a:cubicBezTo>
                    <a:pt x="73" y="697"/>
                    <a:pt x="45" y="653"/>
                    <a:pt x="25" y="606"/>
                  </a:cubicBezTo>
                  <a:cubicBezTo>
                    <a:pt x="8" y="564"/>
                    <a:pt x="0" y="515"/>
                    <a:pt x="34" y="480"/>
                  </a:cubicBezTo>
                  <a:cubicBezTo>
                    <a:pt x="52" y="462"/>
                    <a:pt x="77" y="449"/>
                    <a:pt x="99" y="436"/>
                  </a:cubicBezTo>
                  <a:cubicBezTo>
                    <a:pt x="124" y="420"/>
                    <a:pt x="150" y="405"/>
                    <a:pt x="177" y="391"/>
                  </a:cubicBezTo>
                  <a:cubicBezTo>
                    <a:pt x="280" y="335"/>
                    <a:pt x="385" y="285"/>
                    <a:pt x="488" y="229"/>
                  </a:cubicBezTo>
                  <a:cubicBezTo>
                    <a:pt x="597" y="170"/>
                    <a:pt x="710" y="120"/>
                    <a:pt x="825" y="75"/>
                  </a:cubicBezTo>
                  <a:cubicBezTo>
                    <a:pt x="850" y="65"/>
                    <a:pt x="875" y="56"/>
                    <a:pt x="900" y="45"/>
                  </a:cubicBezTo>
                  <a:cubicBezTo>
                    <a:pt x="921" y="35"/>
                    <a:pt x="943" y="23"/>
                    <a:pt x="965" y="14"/>
                  </a:cubicBezTo>
                  <a:cubicBezTo>
                    <a:pt x="986" y="6"/>
                    <a:pt x="1008" y="1"/>
                    <a:pt x="1029" y="7"/>
                  </a:cubicBezTo>
                  <a:cubicBezTo>
                    <a:pt x="1072" y="19"/>
                    <a:pt x="1085" y="77"/>
                    <a:pt x="1103" y="111"/>
                  </a:cubicBezTo>
                  <a:cubicBezTo>
                    <a:pt x="1116" y="134"/>
                    <a:pt x="1133" y="154"/>
                    <a:pt x="1148" y="176"/>
                  </a:cubicBezTo>
                  <a:cubicBezTo>
                    <a:pt x="1166" y="204"/>
                    <a:pt x="1185" y="230"/>
                    <a:pt x="1200" y="259"/>
                  </a:cubicBezTo>
                  <a:cubicBezTo>
                    <a:pt x="1227" y="310"/>
                    <a:pt x="1244" y="365"/>
                    <a:pt x="1267" y="417"/>
                  </a:cubicBezTo>
                  <a:cubicBezTo>
                    <a:pt x="1291" y="471"/>
                    <a:pt x="1321" y="523"/>
                    <a:pt x="1343" y="578"/>
                  </a:cubicBezTo>
                  <a:cubicBezTo>
                    <a:pt x="1359" y="621"/>
                    <a:pt x="1374" y="671"/>
                    <a:pt x="1343" y="710"/>
                  </a:cubicBezTo>
                  <a:cubicBezTo>
                    <a:pt x="1318" y="742"/>
                    <a:pt x="1272" y="763"/>
                    <a:pt x="1237" y="780"/>
                  </a:cubicBezTo>
                  <a:cubicBezTo>
                    <a:pt x="1184" y="806"/>
                    <a:pt x="1126" y="823"/>
                    <a:pt x="1071" y="845"/>
                  </a:cubicBezTo>
                  <a:cubicBezTo>
                    <a:pt x="1026" y="864"/>
                    <a:pt x="982" y="885"/>
                    <a:pt x="938" y="904"/>
                  </a:cubicBezTo>
                  <a:cubicBezTo>
                    <a:pt x="891" y="924"/>
                    <a:pt x="843" y="941"/>
                    <a:pt x="795" y="960"/>
                  </a:cubicBezTo>
                  <a:cubicBezTo>
                    <a:pt x="748" y="978"/>
                    <a:pt x="703" y="1000"/>
                    <a:pt x="658" y="1022"/>
                  </a:cubicBezTo>
                  <a:cubicBezTo>
                    <a:pt x="617" y="1042"/>
                    <a:pt x="580" y="1069"/>
                    <a:pt x="542" y="1095"/>
                  </a:cubicBezTo>
                  <a:cubicBezTo>
                    <a:pt x="506" y="1120"/>
                    <a:pt x="468" y="1143"/>
                    <a:pt x="427" y="1156"/>
                  </a:cubicBezTo>
                  <a:cubicBezTo>
                    <a:pt x="392" y="1166"/>
                    <a:pt x="344" y="1173"/>
                    <a:pt x="308" y="1165"/>
                  </a:cubicBezTo>
                  <a:cubicBezTo>
                    <a:pt x="285" y="1160"/>
                    <a:pt x="271" y="1138"/>
                    <a:pt x="258" y="1120"/>
                  </a:cubicBezTo>
                  <a:cubicBezTo>
                    <a:pt x="242" y="1097"/>
                    <a:pt x="228" y="1073"/>
                    <a:pt x="214" y="1049"/>
                  </a:cubicBezTo>
                  <a:cubicBezTo>
                    <a:pt x="192" y="1006"/>
                    <a:pt x="173" y="962"/>
                    <a:pt x="154" y="919"/>
                  </a:cubicBezTo>
                  <a:cubicBezTo>
                    <a:pt x="154" y="918"/>
                    <a:pt x="152" y="917"/>
                    <a:pt x="153" y="917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3" name="Freeform 123"/>
            <p:cNvSpPr>
              <a:spLocks/>
            </p:cNvSpPr>
            <p:nvPr/>
          </p:nvSpPr>
          <p:spPr bwMode="auto">
            <a:xfrm>
              <a:off x="1182688" y="2559050"/>
              <a:ext cx="2162175" cy="1852612"/>
            </a:xfrm>
            <a:custGeom>
              <a:avLst/>
              <a:gdLst>
                <a:gd name="T0" fmla="*/ 151 w 1373"/>
                <a:gd name="T1" fmla="*/ 917 h 1177"/>
                <a:gd name="T2" fmla="*/ 229 w 1373"/>
                <a:gd name="T3" fmla="*/ 1078 h 1177"/>
                <a:gd name="T4" fmla="*/ 292 w 1373"/>
                <a:gd name="T5" fmla="*/ 1159 h 1177"/>
                <a:gd name="T6" fmla="*/ 389 w 1373"/>
                <a:gd name="T7" fmla="*/ 1164 h 1177"/>
                <a:gd name="T8" fmla="*/ 542 w 1373"/>
                <a:gd name="T9" fmla="*/ 1096 h 1177"/>
                <a:gd name="T10" fmla="*/ 692 w 1373"/>
                <a:gd name="T11" fmla="*/ 1006 h 1177"/>
                <a:gd name="T12" fmla="*/ 867 w 1373"/>
                <a:gd name="T13" fmla="*/ 934 h 1177"/>
                <a:gd name="T14" fmla="*/ 1044 w 1373"/>
                <a:gd name="T15" fmla="*/ 858 h 1177"/>
                <a:gd name="T16" fmla="*/ 1212 w 1373"/>
                <a:gd name="T17" fmla="*/ 793 h 1177"/>
                <a:gd name="T18" fmla="*/ 1332 w 1373"/>
                <a:gd name="T19" fmla="*/ 723 h 1177"/>
                <a:gd name="T20" fmla="*/ 1357 w 1373"/>
                <a:gd name="T21" fmla="*/ 626 h 1177"/>
                <a:gd name="T22" fmla="*/ 1288 w 1373"/>
                <a:gd name="T23" fmla="*/ 462 h 1177"/>
                <a:gd name="T24" fmla="*/ 1221 w 1373"/>
                <a:gd name="T25" fmla="*/ 303 h 1177"/>
                <a:gd name="T26" fmla="*/ 1132 w 1373"/>
                <a:gd name="T27" fmla="*/ 152 h 1177"/>
                <a:gd name="T28" fmla="*/ 1089 w 1373"/>
                <a:gd name="T29" fmla="*/ 83 h 1177"/>
                <a:gd name="T30" fmla="*/ 1054 w 1373"/>
                <a:gd name="T31" fmla="*/ 23 h 1177"/>
                <a:gd name="T32" fmla="*/ 978 w 1373"/>
                <a:gd name="T33" fmla="*/ 7 h 1177"/>
                <a:gd name="T34" fmla="*/ 917 w 1373"/>
                <a:gd name="T35" fmla="*/ 34 h 1177"/>
                <a:gd name="T36" fmla="*/ 843 w 1373"/>
                <a:gd name="T37" fmla="*/ 65 h 1177"/>
                <a:gd name="T38" fmla="*/ 505 w 1373"/>
                <a:gd name="T39" fmla="*/ 217 h 1177"/>
                <a:gd name="T40" fmla="*/ 350 w 1373"/>
                <a:gd name="T41" fmla="*/ 300 h 1177"/>
                <a:gd name="T42" fmla="*/ 193 w 1373"/>
                <a:gd name="T43" fmla="*/ 380 h 1177"/>
                <a:gd name="T44" fmla="*/ 45 w 1373"/>
                <a:gd name="T45" fmla="*/ 468 h 1177"/>
                <a:gd name="T46" fmla="*/ 13 w 1373"/>
                <a:gd name="T47" fmla="*/ 575 h 1177"/>
                <a:gd name="T48" fmla="*/ 72 w 1373"/>
                <a:gd name="T49" fmla="*/ 703 h 1177"/>
                <a:gd name="T50" fmla="*/ 134 w 1373"/>
                <a:gd name="T51" fmla="*/ 875 h 1177"/>
                <a:gd name="T52" fmla="*/ 151 w 1373"/>
                <a:gd name="T53" fmla="*/ 917 h 1177"/>
                <a:gd name="T54" fmla="*/ 153 w 1373"/>
                <a:gd name="T55" fmla="*/ 918 h 1177"/>
                <a:gd name="T56" fmla="*/ 91 w 1373"/>
                <a:gd name="T57" fmla="*/ 745 h 1177"/>
                <a:gd name="T58" fmla="*/ 24 w 1373"/>
                <a:gd name="T59" fmla="*/ 605 h 1177"/>
                <a:gd name="T60" fmla="*/ 30 w 1373"/>
                <a:gd name="T61" fmla="*/ 483 h 1177"/>
                <a:gd name="T62" fmla="*/ 92 w 1373"/>
                <a:gd name="T63" fmla="*/ 439 h 1177"/>
                <a:gd name="T64" fmla="*/ 170 w 1373"/>
                <a:gd name="T65" fmla="*/ 394 h 1177"/>
                <a:gd name="T66" fmla="*/ 481 w 1373"/>
                <a:gd name="T67" fmla="*/ 232 h 1177"/>
                <a:gd name="T68" fmla="*/ 817 w 1373"/>
                <a:gd name="T69" fmla="*/ 77 h 1177"/>
                <a:gd name="T70" fmla="*/ 894 w 1373"/>
                <a:gd name="T71" fmla="*/ 47 h 1177"/>
                <a:gd name="T72" fmla="*/ 959 w 1373"/>
                <a:gd name="T73" fmla="*/ 16 h 1177"/>
                <a:gd name="T74" fmla="*/ 1024 w 1373"/>
                <a:gd name="T75" fmla="*/ 6 h 1177"/>
                <a:gd name="T76" fmla="*/ 1093 w 1373"/>
                <a:gd name="T77" fmla="*/ 93 h 1177"/>
                <a:gd name="T78" fmla="*/ 1138 w 1373"/>
                <a:gd name="T79" fmla="*/ 164 h 1177"/>
                <a:gd name="T80" fmla="*/ 1189 w 1373"/>
                <a:gd name="T81" fmla="*/ 241 h 1177"/>
                <a:gd name="T82" fmla="*/ 1258 w 1373"/>
                <a:gd name="T83" fmla="*/ 398 h 1177"/>
                <a:gd name="T84" fmla="*/ 1333 w 1373"/>
                <a:gd name="T85" fmla="*/ 558 h 1177"/>
                <a:gd name="T86" fmla="*/ 1350 w 1373"/>
                <a:gd name="T87" fmla="*/ 697 h 1177"/>
                <a:gd name="T88" fmla="*/ 1261 w 1373"/>
                <a:gd name="T89" fmla="*/ 767 h 1177"/>
                <a:gd name="T90" fmla="*/ 1097 w 1373"/>
                <a:gd name="T91" fmla="*/ 834 h 1177"/>
                <a:gd name="T92" fmla="*/ 815 w 1373"/>
                <a:gd name="T93" fmla="*/ 952 h 1177"/>
                <a:gd name="T94" fmla="*/ 552 w 1373"/>
                <a:gd name="T95" fmla="*/ 1087 h 1177"/>
                <a:gd name="T96" fmla="*/ 432 w 1373"/>
                <a:gd name="T97" fmla="*/ 1154 h 1177"/>
                <a:gd name="T98" fmla="*/ 310 w 1373"/>
                <a:gd name="T99" fmla="*/ 1166 h 1177"/>
                <a:gd name="T100" fmla="*/ 254 w 1373"/>
                <a:gd name="T101" fmla="*/ 1115 h 1177"/>
                <a:gd name="T102" fmla="*/ 217 w 1373"/>
                <a:gd name="T103" fmla="*/ 1054 h 1177"/>
                <a:gd name="T104" fmla="*/ 153 w 1373"/>
                <a:gd name="T105" fmla="*/ 918 h 1177"/>
                <a:gd name="T106" fmla="*/ 151 w 1373"/>
                <a:gd name="T107" fmla="*/ 917 h 1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73" h="1177">
                  <a:moveTo>
                    <a:pt x="151" y="917"/>
                  </a:moveTo>
                  <a:cubicBezTo>
                    <a:pt x="175" y="972"/>
                    <a:pt x="199" y="1027"/>
                    <a:pt x="229" y="1078"/>
                  </a:cubicBezTo>
                  <a:cubicBezTo>
                    <a:pt x="246" y="1106"/>
                    <a:pt x="265" y="1140"/>
                    <a:pt x="292" y="1159"/>
                  </a:cubicBezTo>
                  <a:cubicBezTo>
                    <a:pt x="318" y="1177"/>
                    <a:pt x="361" y="1168"/>
                    <a:pt x="389" y="1164"/>
                  </a:cubicBezTo>
                  <a:cubicBezTo>
                    <a:pt x="447" y="1156"/>
                    <a:pt x="495" y="1128"/>
                    <a:pt x="542" y="1096"/>
                  </a:cubicBezTo>
                  <a:cubicBezTo>
                    <a:pt x="591" y="1063"/>
                    <a:pt x="639" y="1032"/>
                    <a:pt x="692" y="1006"/>
                  </a:cubicBezTo>
                  <a:cubicBezTo>
                    <a:pt x="749" y="979"/>
                    <a:pt x="808" y="957"/>
                    <a:pt x="867" y="934"/>
                  </a:cubicBezTo>
                  <a:cubicBezTo>
                    <a:pt x="927" y="911"/>
                    <a:pt x="985" y="884"/>
                    <a:pt x="1044" y="858"/>
                  </a:cubicBezTo>
                  <a:cubicBezTo>
                    <a:pt x="1099" y="834"/>
                    <a:pt x="1156" y="816"/>
                    <a:pt x="1212" y="793"/>
                  </a:cubicBezTo>
                  <a:cubicBezTo>
                    <a:pt x="1253" y="775"/>
                    <a:pt x="1298" y="753"/>
                    <a:pt x="1332" y="723"/>
                  </a:cubicBezTo>
                  <a:cubicBezTo>
                    <a:pt x="1361" y="697"/>
                    <a:pt x="1365" y="662"/>
                    <a:pt x="1357" y="626"/>
                  </a:cubicBezTo>
                  <a:cubicBezTo>
                    <a:pt x="1345" y="568"/>
                    <a:pt x="1315" y="515"/>
                    <a:pt x="1288" y="462"/>
                  </a:cubicBezTo>
                  <a:cubicBezTo>
                    <a:pt x="1263" y="411"/>
                    <a:pt x="1243" y="357"/>
                    <a:pt x="1221" y="303"/>
                  </a:cubicBezTo>
                  <a:cubicBezTo>
                    <a:pt x="1198" y="249"/>
                    <a:pt x="1164" y="201"/>
                    <a:pt x="1132" y="152"/>
                  </a:cubicBezTo>
                  <a:cubicBezTo>
                    <a:pt x="1116" y="129"/>
                    <a:pt x="1101" y="108"/>
                    <a:pt x="1089" y="83"/>
                  </a:cubicBezTo>
                  <a:cubicBezTo>
                    <a:pt x="1080" y="62"/>
                    <a:pt x="1071" y="38"/>
                    <a:pt x="1054" y="23"/>
                  </a:cubicBezTo>
                  <a:cubicBezTo>
                    <a:pt x="1032" y="2"/>
                    <a:pt x="1006" y="0"/>
                    <a:pt x="978" y="7"/>
                  </a:cubicBezTo>
                  <a:cubicBezTo>
                    <a:pt x="956" y="13"/>
                    <a:pt x="936" y="24"/>
                    <a:pt x="917" y="34"/>
                  </a:cubicBezTo>
                  <a:cubicBezTo>
                    <a:pt x="893" y="46"/>
                    <a:pt x="868" y="55"/>
                    <a:pt x="843" y="65"/>
                  </a:cubicBezTo>
                  <a:cubicBezTo>
                    <a:pt x="728" y="110"/>
                    <a:pt x="615" y="159"/>
                    <a:pt x="505" y="217"/>
                  </a:cubicBezTo>
                  <a:cubicBezTo>
                    <a:pt x="453" y="245"/>
                    <a:pt x="402" y="274"/>
                    <a:pt x="350" y="300"/>
                  </a:cubicBezTo>
                  <a:cubicBezTo>
                    <a:pt x="297" y="327"/>
                    <a:pt x="245" y="352"/>
                    <a:pt x="193" y="380"/>
                  </a:cubicBezTo>
                  <a:cubicBezTo>
                    <a:pt x="142" y="406"/>
                    <a:pt x="92" y="435"/>
                    <a:pt x="45" y="468"/>
                  </a:cubicBezTo>
                  <a:cubicBezTo>
                    <a:pt x="8" y="493"/>
                    <a:pt x="3" y="534"/>
                    <a:pt x="13" y="575"/>
                  </a:cubicBezTo>
                  <a:cubicBezTo>
                    <a:pt x="24" y="621"/>
                    <a:pt x="53" y="660"/>
                    <a:pt x="72" y="703"/>
                  </a:cubicBezTo>
                  <a:cubicBezTo>
                    <a:pt x="98" y="759"/>
                    <a:pt x="113" y="818"/>
                    <a:pt x="134" y="875"/>
                  </a:cubicBezTo>
                  <a:cubicBezTo>
                    <a:pt x="140" y="889"/>
                    <a:pt x="145" y="903"/>
                    <a:pt x="151" y="917"/>
                  </a:cubicBezTo>
                  <a:cubicBezTo>
                    <a:pt x="152" y="918"/>
                    <a:pt x="153" y="918"/>
                    <a:pt x="153" y="918"/>
                  </a:cubicBezTo>
                  <a:cubicBezTo>
                    <a:pt x="128" y="862"/>
                    <a:pt x="112" y="802"/>
                    <a:pt x="91" y="745"/>
                  </a:cubicBezTo>
                  <a:cubicBezTo>
                    <a:pt x="72" y="696"/>
                    <a:pt x="44" y="653"/>
                    <a:pt x="24" y="605"/>
                  </a:cubicBezTo>
                  <a:cubicBezTo>
                    <a:pt x="8" y="566"/>
                    <a:pt x="0" y="519"/>
                    <a:pt x="30" y="483"/>
                  </a:cubicBezTo>
                  <a:cubicBezTo>
                    <a:pt x="45" y="465"/>
                    <a:pt x="71" y="452"/>
                    <a:pt x="92" y="439"/>
                  </a:cubicBezTo>
                  <a:cubicBezTo>
                    <a:pt x="117" y="423"/>
                    <a:pt x="143" y="408"/>
                    <a:pt x="170" y="394"/>
                  </a:cubicBezTo>
                  <a:cubicBezTo>
                    <a:pt x="272" y="338"/>
                    <a:pt x="378" y="288"/>
                    <a:pt x="481" y="232"/>
                  </a:cubicBezTo>
                  <a:cubicBezTo>
                    <a:pt x="589" y="173"/>
                    <a:pt x="702" y="123"/>
                    <a:pt x="817" y="77"/>
                  </a:cubicBezTo>
                  <a:cubicBezTo>
                    <a:pt x="842" y="67"/>
                    <a:pt x="869" y="58"/>
                    <a:pt x="894" y="47"/>
                  </a:cubicBezTo>
                  <a:cubicBezTo>
                    <a:pt x="916" y="37"/>
                    <a:pt x="937" y="25"/>
                    <a:pt x="959" y="16"/>
                  </a:cubicBezTo>
                  <a:cubicBezTo>
                    <a:pt x="980" y="7"/>
                    <a:pt x="1002" y="1"/>
                    <a:pt x="1024" y="6"/>
                  </a:cubicBezTo>
                  <a:cubicBezTo>
                    <a:pt x="1064" y="13"/>
                    <a:pt x="1079" y="62"/>
                    <a:pt x="1093" y="93"/>
                  </a:cubicBezTo>
                  <a:cubicBezTo>
                    <a:pt x="1105" y="119"/>
                    <a:pt x="1123" y="140"/>
                    <a:pt x="1138" y="164"/>
                  </a:cubicBezTo>
                  <a:cubicBezTo>
                    <a:pt x="1155" y="189"/>
                    <a:pt x="1173" y="215"/>
                    <a:pt x="1189" y="241"/>
                  </a:cubicBezTo>
                  <a:cubicBezTo>
                    <a:pt x="1218" y="290"/>
                    <a:pt x="1236" y="345"/>
                    <a:pt x="1258" y="398"/>
                  </a:cubicBezTo>
                  <a:cubicBezTo>
                    <a:pt x="1280" y="453"/>
                    <a:pt x="1310" y="504"/>
                    <a:pt x="1333" y="558"/>
                  </a:cubicBezTo>
                  <a:cubicBezTo>
                    <a:pt x="1351" y="600"/>
                    <a:pt x="1373" y="653"/>
                    <a:pt x="1350" y="697"/>
                  </a:cubicBezTo>
                  <a:cubicBezTo>
                    <a:pt x="1333" y="731"/>
                    <a:pt x="1292" y="749"/>
                    <a:pt x="1261" y="767"/>
                  </a:cubicBezTo>
                  <a:cubicBezTo>
                    <a:pt x="1209" y="796"/>
                    <a:pt x="1152" y="813"/>
                    <a:pt x="1097" y="834"/>
                  </a:cubicBezTo>
                  <a:cubicBezTo>
                    <a:pt x="1002" y="871"/>
                    <a:pt x="910" y="916"/>
                    <a:pt x="815" y="952"/>
                  </a:cubicBezTo>
                  <a:cubicBezTo>
                    <a:pt x="722" y="987"/>
                    <a:pt x="634" y="1031"/>
                    <a:pt x="552" y="1087"/>
                  </a:cubicBezTo>
                  <a:cubicBezTo>
                    <a:pt x="514" y="1113"/>
                    <a:pt x="475" y="1139"/>
                    <a:pt x="432" y="1154"/>
                  </a:cubicBezTo>
                  <a:cubicBezTo>
                    <a:pt x="396" y="1166"/>
                    <a:pt x="348" y="1172"/>
                    <a:pt x="310" y="1166"/>
                  </a:cubicBezTo>
                  <a:cubicBezTo>
                    <a:pt x="284" y="1161"/>
                    <a:pt x="268" y="1135"/>
                    <a:pt x="254" y="1115"/>
                  </a:cubicBezTo>
                  <a:cubicBezTo>
                    <a:pt x="240" y="1095"/>
                    <a:pt x="228" y="1075"/>
                    <a:pt x="217" y="1054"/>
                  </a:cubicBezTo>
                  <a:cubicBezTo>
                    <a:pt x="193" y="1010"/>
                    <a:pt x="173" y="964"/>
                    <a:pt x="153" y="918"/>
                  </a:cubicBezTo>
                  <a:cubicBezTo>
                    <a:pt x="153" y="918"/>
                    <a:pt x="151" y="917"/>
                    <a:pt x="151" y="917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4" name="Freeform 124"/>
            <p:cNvSpPr>
              <a:spLocks/>
            </p:cNvSpPr>
            <p:nvPr/>
          </p:nvSpPr>
          <p:spPr bwMode="auto">
            <a:xfrm>
              <a:off x="1778000" y="4248150"/>
              <a:ext cx="198438" cy="200025"/>
            </a:xfrm>
            <a:custGeom>
              <a:avLst/>
              <a:gdLst>
                <a:gd name="T0" fmla="*/ 53 w 126"/>
                <a:gd name="T1" fmla="*/ 127 h 127"/>
                <a:gd name="T2" fmla="*/ 85 w 126"/>
                <a:gd name="T3" fmla="*/ 14 h 127"/>
                <a:gd name="T4" fmla="*/ 23 w 126"/>
                <a:gd name="T5" fmla="*/ 11 h 127"/>
                <a:gd name="T6" fmla="*/ 10 w 126"/>
                <a:gd name="T7" fmla="*/ 62 h 127"/>
                <a:gd name="T8" fmla="*/ 41 w 126"/>
                <a:gd name="T9" fmla="*/ 122 h 127"/>
                <a:gd name="T10" fmla="*/ 53 w 126"/>
                <a:gd name="T1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127">
                  <a:moveTo>
                    <a:pt x="53" y="127"/>
                  </a:moveTo>
                  <a:cubicBezTo>
                    <a:pt x="96" y="112"/>
                    <a:pt x="126" y="50"/>
                    <a:pt x="85" y="14"/>
                  </a:cubicBezTo>
                  <a:cubicBezTo>
                    <a:pt x="68" y="0"/>
                    <a:pt x="44" y="1"/>
                    <a:pt x="23" y="11"/>
                  </a:cubicBezTo>
                  <a:cubicBezTo>
                    <a:pt x="3" y="21"/>
                    <a:pt x="0" y="43"/>
                    <a:pt x="10" y="62"/>
                  </a:cubicBezTo>
                  <a:cubicBezTo>
                    <a:pt x="22" y="83"/>
                    <a:pt x="36" y="98"/>
                    <a:pt x="41" y="122"/>
                  </a:cubicBezTo>
                  <a:lnTo>
                    <a:pt x="53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5" name="Freeform 125"/>
            <p:cNvSpPr>
              <a:spLocks/>
            </p:cNvSpPr>
            <p:nvPr/>
          </p:nvSpPr>
          <p:spPr bwMode="auto">
            <a:xfrm>
              <a:off x="1235075" y="4303713"/>
              <a:ext cx="92075" cy="106362"/>
            </a:xfrm>
            <a:custGeom>
              <a:avLst/>
              <a:gdLst>
                <a:gd name="T0" fmla="*/ 50 w 59"/>
                <a:gd name="T1" fmla="*/ 50 h 68"/>
                <a:gd name="T2" fmla="*/ 30 w 59"/>
                <a:gd name="T3" fmla="*/ 68 h 68"/>
                <a:gd name="T4" fmla="*/ 27 w 59"/>
                <a:gd name="T5" fmla="*/ 44 h 68"/>
                <a:gd name="T6" fmla="*/ 5 w 59"/>
                <a:gd name="T7" fmla="*/ 28 h 68"/>
                <a:gd name="T8" fmla="*/ 38 w 59"/>
                <a:gd name="T9" fmla="*/ 23 h 68"/>
                <a:gd name="T10" fmla="*/ 48 w 59"/>
                <a:gd name="T11" fmla="*/ 1 h 68"/>
                <a:gd name="T12" fmla="*/ 59 w 59"/>
                <a:gd name="T13" fmla="*/ 22 h 68"/>
                <a:gd name="T14" fmla="*/ 52 w 59"/>
                <a:gd name="T15" fmla="*/ 35 h 68"/>
                <a:gd name="T16" fmla="*/ 50 w 59"/>
                <a:gd name="T17" fmla="*/ 5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68">
                  <a:moveTo>
                    <a:pt x="50" y="50"/>
                  </a:moveTo>
                  <a:cubicBezTo>
                    <a:pt x="47" y="58"/>
                    <a:pt x="40" y="68"/>
                    <a:pt x="30" y="68"/>
                  </a:cubicBezTo>
                  <a:cubicBezTo>
                    <a:pt x="17" y="67"/>
                    <a:pt x="21" y="51"/>
                    <a:pt x="27" y="44"/>
                  </a:cubicBezTo>
                  <a:cubicBezTo>
                    <a:pt x="19" y="42"/>
                    <a:pt x="0" y="42"/>
                    <a:pt x="5" y="28"/>
                  </a:cubicBezTo>
                  <a:cubicBezTo>
                    <a:pt x="9" y="16"/>
                    <a:pt x="30" y="18"/>
                    <a:pt x="38" y="23"/>
                  </a:cubicBezTo>
                  <a:cubicBezTo>
                    <a:pt x="38" y="16"/>
                    <a:pt x="38" y="0"/>
                    <a:pt x="48" y="1"/>
                  </a:cubicBezTo>
                  <a:cubicBezTo>
                    <a:pt x="57" y="2"/>
                    <a:pt x="59" y="15"/>
                    <a:pt x="59" y="22"/>
                  </a:cubicBezTo>
                  <a:cubicBezTo>
                    <a:pt x="58" y="28"/>
                    <a:pt x="55" y="30"/>
                    <a:pt x="52" y="35"/>
                  </a:cubicBezTo>
                  <a:lnTo>
                    <a:pt x="50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6" name="Freeform 126"/>
            <p:cNvSpPr>
              <a:spLocks/>
            </p:cNvSpPr>
            <p:nvPr/>
          </p:nvSpPr>
          <p:spPr bwMode="auto">
            <a:xfrm>
              <a:off x="1301750" y="4344988"/>
              <a:ext cx="95250" cy="71437"/>
            </a:xfrm>
            <a:custGeom>
              <a:avLst/>
              <a:gdLst>
                <a:gd name="T0" fmla="*/ 4 w 60"/>
                <a:gd name="T1" fmla="*/ 10 h 45"/>
                <a:gd name="T2" fmla="*/ 18 w 60"/>
                <a:gd name="T3" fmla="*/ 37 h 45"/>
                <a:gd name="T4" fmla="*/ 26 w 60"/>
                <a:gd name="T5" fmla="*/ 45 h 45"/>
                <a:gd name="T6" fmla="*/ 60 w 60"/>
                <a:gd name="T7" fmla="*/ 0 h 45"/>
                <a:gd name="T8" fmla="*/ 4 w 60"/>
                <a:gd name="T9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5">
                  <a:moveTo>
                    <a:pt x="4" y="10"/>
                  </a:moveTo>
                  <a:cubicBezTo>
                    <a:pt x="0" y="11"/>
                    <a:pt x="11" y="27"/>
                    <a:pt x="18" y="37"/>
                  </a:cubicBezTo>
                  <a:cubicBezTo>
                    <a:pt x="19" y="39"/>
                    <a:pt x="22" y="42"/>
                    <a:pt x="26" y="45"/>
                  </a:cubicBezTo>
                  <a:cubicBezTo>
                    <a:pt x="30" y="27"/>
                    <a:pt x="47" y="12"/>
                    <a:pt x="60" y="0"/>
                  </a:cubicBezTo>
                  <a:cubicBezTo>
                    <a:pt x="40" y="2"/>
                    <a:pt x="15" y="9"/>
                    <a:pt x="4" y="10"/>
                  </a:cubicBezTo>
                  <a:close/>
                </a:path>
              </a:pathLst>
            </a:custGeom>
            <a:solidFill>
              <a:srgbClr val="FC8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7" name="Freeform 127"/>
            <p:cNvSpPr>
              <a:spLocks/>
            </p:cNvSpPr>
            <p:nvPr/>
          </p:nvSpPr>
          <p:spPr bwMode="auto">
            <a:xfrm>
              <a:off x="1295400" y="4344988"/>
              <a:ext cx="103188" cy="73025"/>
            </a:xfrm>
            <a:custGeom>
              <a:avLst/>
              <a:gdLst>
                <a:gd name="T0" fmla="*/ 8 w 65"/>
                <a:gd name="T1" fmla="*/ 10 h 46"/>
                <a:gd name="T2" fmla="*/ 30 w 65"/>
                <a:gd name="T3" fmla="*/ 45 h 46"/>
                <a:gd name="T4" fmla="*/ 31 w 65"/>
                <a:gd name="T5" fmla="*/ 45 h 46"/>
                <a:gd name="T6" fmla="*/ 65 w 65"/>
                <a:gd name="T7" fmla="*/ 1 h 46"/>
                <a:gd name="T8" fmla="*/ 64 w 65"/>
                <a:gd name="T9" fmla="*/ 0 h 46"/>
                <a:gd name="T10" fmla="*/ 8 w 65"/>
                <a:gd name="T11" fmla="*/ 10 h 46"/>
                <a:gd name="T12" fmla="*/ 8 w 65"/>
                <a:gd name="T13" fmla="*/ 11 h 46"/>
                <a:gd name="T14" fmla="*/ 40 w 65"/>
                <a:gd name="T15" fmla="*/ 5 h 46"/>
                <a:gd name="T16" fmla="*/ 61 w 65"/>
                <a:gd name="T17" fmla="*/ 2 h 46"/>
                <a:gd name="T18" fmla="*/ 48 w 65"/>
                <a:gd name="T19" fmla="*/ 14 h 46"/>
                <a:gd name="T20" fmla="*/ 36 w 65"/>
                <a:gd name="T21" fmla="*/ 30 h 46"/>
                <a:gd name="T22" fmla="*/ 28 w 65"/>
                <a:gd name="T23" fmla="*/ 42 h 46"/>
                <a:gd name="T24" fmla="*/ 9 w 65"/>
                <a:gd name="T25" fmla="*/ 11 h 46"/>
                <a:gd name="T26" fmla="*/ 8 w 65"/>
                <a:gd name="T27" fmla="*/ 1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46">
                  <a:moveTo>
                    <a:pt x="8" y="10"/>
                  </a:moveTo>
                  <a:cubicBezTo>
                    <a:pt x="0" y="13"/>
                    <a:pt x="25" y="42"/>
                    <a:pt x="30" y="45"/>
                  </a:cubicBezTo>
                  <a:cubicBezTo>
                    <a:pt x="30" y="46"/>
                    <a:pt x="31" y="46"/>
                    <a:pt x="31" y="45"/>
                  </a:cubicBezTo>
                  <a:cubicBezTo>
                    <a:pt x="36" y="26"/>
                    <a:pt x="51" y="13"/>
                    <a:pt x="65" y="1"/>
                  </a:cubicBezTo>
                  <a:cubicBezTo>
                    <a:pt x="65" y="0"/>
                    <a:pt x="64" y="0"/>
                    <a:pt x="64" y="0"/>
                  </a:cubicBezTo>
                  <a:cubicBezTo>
                    <a:pt x="45" y="2"/>
                    <a:pt x="27" y="7"/>
                    <a:pt x="8" y="10"/>
                  </a:cubicBezTo>
                  <a:cubicBezTo>
                    <a:pt x="7" y="10"/>
                    <a:pt x="7" y="11"/>
                    <a:pt x="8" y="11"/>
                  </a:cubicBezTo>
                  <a:cubicBezTo>
                    <a:pt x="19" y="10"/>
                    <a:pt x="29" y="7"/>
                    <a:pt x="40" y="5"/>
                  </a:cubicBezTo>
                  <a:cubicBezTo>
                    <a:pt x="44" y="4"/>
                    <a:pt x="59" y="3"/>
                    <a:pt x="61" y="2"/>
                  </a:cubicBezTo>
                  <a:cubicBezTo>
                    <a:pt x="57" y="6"/>
                    <a:pt x="52" y="10"/>
                    <a:pt x="48" y="14"/>
                  </a:cubicBezTo>
                  <a:cubicBezTo>
                    <a:pt x="44" y="19"/>
                    <a:pt x="39" y="24"/>
                    <a:pt x="36" y="30"/>
                  </a:cubicBezTo>
                  <a:cubicBezTo>
                    <a:pt x="34" y="32"/>
                    <a:pt x="30" y="43"/>
                    <a:pt x="28" y="42"/>
                  </a:cubicBezTo>
                  <a:cubicBezTo>
                    <a:pt x="26" y="40"/>
                    <a:pt x="4" y="13"/>
                    <a:pt x="9" y="11"/>
                  </a:cubicBezTo>
                  <a:cubicBezTo>
                    <a:pt x="10" y="10"/>
                    <a:pt x="9" y="9"/>
                    <a:pt x="8" y="1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8" name="Freeform 128"/>
            <p:cNvSpPr>
              <a:spLocks/>
            </p:cNvSpPr>
            <p:nvPr/>
          </p:nvSpPr>
          <p:spPr bwMode="auto">
            <a:xfrm>
              <a:off x="1343025" y="4340225"/>
              <a:ext cx="163513" cy="104775"/>
            </a:xfrm>
            <a:custGeom>
              <a:avLst/>
              <a:gdLst>
                <a:gd name="T0" fmla="*/ 104 w 104"/>
                <a:gd name="T1" fmla="*/ 0 h 66"/>
                <a:gd name="T2" fmla="*/ 37 w 104"/>
                <a:gd name="T3" fmla="*/ 4 h 66"/>
                <a:gd name="T4" fmla="*/ 0 w 104"/>
                <a:gd name="T5" fmla="*/ 48 h 66"/>
                <a:gd name="T6" fmla="*/ 27 w 104"/>
                <a:gd name="T7" fmla="*/ 66 h 66"/>
                <a:gd name="T8" fmla="*/ 104 w 104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6">
                  <a:moveTo>
                    <a:pt x="104" y="0"/>
                  </a:moveTo>
                  <a:cubicBezTo>
                    <a:pt x="95" y="0"/>
                    <a:pt x="67" y="1"/>
                    <a:pt x="37" y="4"/>
                  </a:cubicBezTo>
                  <a:cubicBezTo>
                    <a:pt x="23" y="12"/>
                    <a:pt x="4" y="30"/>
                    <a:pt x="0" y="48"/>
                  </a:cubicBezTo>
                  <a:cubicBezTo>
                    <a:pt x="8" y="54"/>
                    <a:pt x="15" y="58"/>
                    <a:pt x="27" y="66"/>
                  </a:cubicBezTo>
                  <a:cubicBezTo>
                    <a:pt x="40" y="33"/>
                    <a:pt x="71" y="12"/>
                    <a:pt x="104" y="0"/>
                  </a:cubicBezTo>
                  <a:close/>
                </a:path>
              </a:pathLst>
            </a:custGeom>
            <a:solidFill>
              <a:srgbClr val="FCC9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9" name="Freeform 129"/>
            <p:cNvSpPr>
              <a:spLocks/>
            </p:cNvSpPr>
            <p:nvPr/>
          </p:nvSpPr>
          <p:spPr bwMode="auto">
            <a:xfrm>
              <a:off x="1341438" y="4338638"/>
              <a:ext cx="168275" cy="107950"/>
            </a:xfrm>
            <a:custGeom>
              <a:avLst/>
              <a:gdLst>
                <a:gd name="T0" fmla="*/ 105 w 107"/>
                <a:gd name="T1" fmla="*/ 1 h 68"/>
                <a:gd name="T2" fmla="*/ 38 w 107"/>
                <a:gd name="T3" fmla="*/ 5 h 68"/>
                <a:gd name="T4" fmla="*/ 0 w 107"/>
                <a:gd name="T5" fmla="*/ 49 h 68"/>
                <a:gd name="T6" fmla="*/ 1 w 107"/>
                <a:gd name="T7" fmla="*/ 49 h 68"/>
                <a:gd name="T8" fmla="*/ 27 w 107"/>
                <a:gd name="T9" fmla="*/ 67 h 68"/>
                <a:gd name="T10" fmla="*/ 29 w 107"/>
                <a:gd name="T11" fmla="*/ 67 h 68"/>
                <a:gd name="T12" fmla="*/ 106 w 107"/>
                <a:gd name="T13" fmla="*/ 2 h 68"/>
                <a:gd name="T14" fmla="*/ 105 w 107"/>
                <a:gd name="T15" fmla="*/ 1 h 68"/>
                <a:gd name="T16" fmla="*/ 58 w 107"/>
                <a:gd name="T17" fmla="*/ 26 h 68"/>
                <a:gd name="T18" fmla="*/ 42 w 107"/>
                <a:gd name="T19" fmla="*/ 42 h 68"/>
                <a:gd name="T20" fmla="*/ 18 w 107"/>
                <a:gd name="T21" fmla="*/ 60 h 68"/>
                <a:gd name="T22" fmla="*/ 9 w 107"/>
                <a:gd name="T23" fmla="*/ 33 h 68"/>
                <a:gd name="T24" fmla="*/ 35 w 107"/>
                <a:gd name="T25" fmla="*/ 8 h 68"/>
                <a:gd name="T26" fmla="*/ 74 w 107"/>
                <a:gd name="T27" fmla="*/ 3 h 68"/>
                <a:gd name="T28" fmla="*/ 105 w 107"/>
                <a:gd name="T29" fmla="*/ 2 h 68"/>
                <a:gd name="T30" fmla="*/ 105 w 107"/>
                <a:gd name="T31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68">
                  <a:moveTo>
                    <a:pt x="105" y="1"/>
                  </a:moveTo>
                  <a:cubicBezTo>
                    <a:pt x="83" y="0"/>
                    <a:pt x="59" y="1"/>
                    <a:pt x="38" y="5"/>
                  </a:cubicBezTo>
                  <a:cubicBezTo>
                    <a:pt x="21" y="8"/>
                    <a:pt x="4" y="34"/>
                    <a:pt x="0" y="49"/>
                  </a:cubicBezTo>
                  <a:cubicBezTo>
                    <a:pt x="0" y="49"/>
                    <a:pt x="0" y="49"/>
                    <a:pt x="1" y="49"/>
                  </a:cubicBezTo>
                  <a:cubicBezTo>
                    <a:pt x="9" y="56"/>
                    <a:pt x="18" y="61"/>
                    <a:pt x="27" y="67"/>
                  </a:cubicBezTo>
                  <a:cubicBezTo>
                    <a:pt x="27" y="67"/>
                    <a:pt x="29" y="67"/>
                    <a:pt x="29" y="67"/>
                  </a:cubicBezTo>
                  <a:cubicBezTo>
                    <a:pt x="43" y="34"/>
                    <a:pt x="73" y="14"/>
                    <a:pt x="106" y="2"/>
                  </a:cubicBezTo>
                  <a:cubicBezTo>
                    <a:pt x="107" y="1"/>
                    <a:pt x="105" y="1"/>
                    <a:pt x="105" y="1"/>
                  </a:cubicBezTo>
                  <a:cubicBezTo>
                    <a:pt x="88" y="7"/>
                    <a:pt x="72" y="15"/>
                    <a:pt x="58" y="26"/>
                  </a:cubicBezTo>
                  <a:cubicBezTo>
                    <a:pt x="52" y="31"/>
                    <a:pt x="47" y="36"/>
                    <a:pt x="42" y="42"/>
                  </a:cubicBezTo>
                  <a:cubicBezTo>
                    <a:pt x="34" y="50"/>
                    <a:pt x="31" y="68"/>
                    <a:pt x="18" y="60"/>
                  </a:cubicBezTo>
                  <a:cubicBezTo>
                    <a:pt x="7" y="52"/>
                    <a:pt x="1" y="48"/>
                    <a:pt x="9" y="33"/>
                  </a:cubicBezTo>
                  <a:cubicBezTo>
                    <a:pt x="15" y="23"/>
                    <a:pt x="25" y="15"/>
                    <a:pt x="35" y="8"/>
                  </a:cubicBezTo>
                  <a:cubicBezTo>
                    <a:pt x="44" y="2"/>
                    <a:pt x="63" y="3"/>
                    <a:pt x="74" y="3"/>
                  </a:cubicBezTo>
                  <a:cubicBezTo>
                    <a:pt x="84" y="2"/>
                    <a:pt x="95" y="1"/>
                    <a:pt x="105" y="2"/>
                  </a:cubicBezTo>
                  <a:cubicBezTo>
                    <a:pt x="106" y="2"/>
                    <a:pt x="106" y="1"/>
                    <a:pt x="105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0" name="Freeform 130"/>
            <p:cNvSpPr>
              <a:spLocks/>
            </p:cNvSpPr>
            <p:nvPr/>
          </p:nvSpPr>
          <p:spPr bwMode="auto">
            <a:xfrm>
              <a:off x="1427163" y="4418013"/>
              <a:ext cx="66675" cy="95250"/>
            </a:xfrm>
            <a:custGeom>
              <a:avLst/>
              <a:gdLst>
                <a:gd name="T0" fmla="*/ 34 w 43"/>
                <a:gd name="T1" fmla="*/ 60 h 60"/>
                <a:gd name="T2" fmla="*/ 43 w 43"/>
                <a:gd name="T3" fmla="*/ 0 h 60"/>
                <a:gd name="T4" fmla="*/ 0 w 43"/>
                <a:gd name="T5" fmla="*/ 37 h 60"/>
                <a:gd name="T6" fmla="*/ 34 w 43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60">
                  <a:moveTo>
                    <a:pt x="34" y="6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26" y="9"/>
                    <a:pt x="10" y="19"/>
                    <a:pt x="0" y="37"/>
                  </a:cubicBezTo>
                  <a:cubicBezTo>
                    <a:pt x="19" y="50"/>
                    <a:pt x="34" y="60"/>
                    <a:pt x="34" y="60"/>
                  </a:cubicBezTo>
                  <a:close/>
                </a:path>
              </a:pathLst>
            </a:custGeom>
            <a:solidFill>
              <a:srgbClr val="FCC9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1425575" y="4416425"/>
              <a:ext cx="69850" cy="98425"/>
            </a:xfrm>
            <a:custGeom>
              <a:avLst/>
              <a:gdLst>
                <a:gd name="T0" fmla="*/ 36 w 45"/>
                <a:gd name="T1" fmla="*/ 62 h 63"/>
                <a:gd name="T2" fmla="*/ 45 w 45"/>
                <a:gd name="T3" fmla="*/ 2 h 63"/>
                <a:gd name="T4" fmla="*/ 44 w 45"/>
                <a:gd name="T5" fmla="*/ 1 h 63"/>
                <a:gd name="T6" fmla="*/ 1 w 45"/>
                <a:gd name="T7" fmla="*/ 38 h 63"/>
                <a:gd name="T8" fmla="*/ 1 w 45"/>
                <a:gd name="T9" fmla="*/ 39 h 63"/>
                <a:gd name="T10" fmla="*/ 35 w 45"/>
                <a:gd name="T11" fmla="*/ 62 h 63"/>
                <a:gd name="T12" fmla="*/ 35 w 45"/>
                <a:gd name="T13" fmla="*/ 61 h 63"/>
                <a:gd name="T14" fmla="*/ 22 w 45"/>
                <a:gd name="T15" fmla="*/ 52 h 63"/>
                <a:gd name="T16" fmla="*/ 9 w 45"/>
                <a:gd name="T17" fmla="*/ 43 h 63"/>
                <a:gd name="T18" fmla="*/ 10 w 45"/>
                <a:gd name="T19" fmla="*/ 27 h 63"/>
                <a:gd name="T20" fmla="*/ 35 w 45"/>
                <a:gd name="T21" fmla="*/ 7 h 63"/>
                <a:gd name="T22" fmla="*/ 43 w 45"/>
                <a:gd name="T23" fmla="*/ 2 h 63"/>
                <a:gd name="T24" fmla="*/ 43 w 45"/>
                <a:gd name="T25" fmla="*/ 5 h 63"/>
                <a:gd name="T26" fmla="*/ 34 w 45"/>
                <a:gd name="T27" fmla="*/ 61 h 63"/>
                <a:gd name="T28" fmla="*/ 36 w 45"/>
                <a:gd name="T29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" h="63">
                  <a:moveTo>
                    <a:pt x="36" y="62"/>
                  </a:moveTo>
                  <a:cubicBezTo>
                    <a:pt x="39" y="42"/>
                    <a:pt x="42" y="22"/>
                    <a:pt x="45" y="2"/>
                  </a:cubicBezTo>
                  <a:cubicBezTo>
                    <a:pt x="45" y="1"/>
                    <a:pt x="44" y="0"/>
                    <a:pt x="44" y="1"/>
                  </a:cubicBezTo>
                  <a:cubicBezTo>
                    <a:pt x="26" y="9"/>
                    <a:pt x="10" y="20"/>
                    <a:pt x="1" y="38"/>
                  </a:cubicBezTo>
                  <a:cubicBezTo>
                    <a:pt x="0" y="38"/>
                    <a:pt x="1" y="39"/>
                    <a:pt x="1" y="39"/>
                  </a:cubicBezTo>
                  <a:cubicBezTo>
                    <a:pt x="12" y="47"/>
                    <a:pt x="23" y="54"/>
                    <a:pt x="35" y="62"/>
                  </a:cubicBezTo>
                  <a:cubicBezTo>
                    <a:pt x="36" y="63"/>
                    <a:pt x="36" y="61"/>
                    <a:pt x="35" y="61"/>
                  </a:cubicBezTo>
                  <a:cubicBezTo>
                    <a:pt x="31" y="58"/>
                    <a:pt x="27" y="55"/>
                    <a:pt x="22" y="52"/>
                  </a:cubicBezTo>
                  <a:cubicBezTo>
                    <a:pt x="18" y="49"/>
                    <a:pt x="14" y="46"/>
                    <a:pt x="9" y="43"/>
                  </a:cubicBezTo>
                  <a:cubicBezTo>
                    <a:pt x="1" y="37"/>
                    <a:pt x="5" y="33"/>
                    <a:pt x="10" y="27"/>
                  </a:cubicBezTo>
                  <a:cubicBezTo>
                    <a:pt x="17" y="18"/>
                    <a:pt x="26" y="12"/>
                    <a:pt x="35" y="7"/>
                  </a:cubicBezTo>
                  <a:cubicBezTo>
                    <a:pt x="38" y="6"/>
                    <a:pt x="43" y="4"/>
                    <a:pt x="43" y="2"/>
                  </a:cubicBezTo>
                  <a:cubicBezTo>
                    <a:pt x="43" y="3"/>
                    <a:pt x="43" y="4"/>
                    <a:pt x="43" y="5"/>
                  </a:cubicBezTo>
                  <a:cubicBezTo>
                    <a:pt x="40" y="24"/>
                    <a:pt x="37" y="42"/>
                    <a:pt x="34" y="61"/>
                  </a:cubicBezTo>
                  <a:cubicBezTo>
                    <a:pt x="34" y="62"/>
                    <a:pt x="35" y="63"/>
                    <a:pt x="36" y="6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1384300" y="4340225"/>
              <a:ext cx="122238" cy="136525"/>
            </a:xfrm>
            <a:custGeom>
              <a:avLst/>
              <a:gdLst>
                <a:gd name="T0" fmla="*/ 75 w 78"/>
                <a:gd name="T1" fmla="*/ 0 h 86"/>
                <a:gd name="T2" fmla="*/ 0 w 78"/>
                <a:gd name="T3" fmla="*/ 65 h 86"/>
                <a:gd name="T4" fmla="*/ 27 w 78"/>
                <a:gd name="T5" fmla="*/ 86 h 86"/>
                <a:gd name="T6" fmla="*/ 70 w 78"/>
                <a:gd name="T7" fmla="*/ 49 h 86"/>
                <a:gd name="T8" fmla="*/ 78 w 78"/>
                <a:gd name="T9" fmla="*/ 0 h 86"/>
                <a:gd name="T10" fmla="*/ 75 w 78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86">
                  <a:moveTo>
                    <a:pt x="75" y="0"/>
                  </a:moveTo>
                  <a:cubicBezTo>
                    <a:pt x="42" y="12"/>
                    <a:pt x="13" y="32"/>
                    <a:pt x="0" y="65"/>
                  </a:cubicBezTo>
                  <a:cubicBezTo>
                    <a:pt x="8" y="70"/>
                    <a:pt x="20" y="81"/>
                    <a:pt x="27" y="86"/>
                  </a:cubicBezTo>
                  <a:cubicBezTo>
                    <a:pt x="37" y="68"/>
                    <a:pt x="53" y="58"/>
                    <a:pt x="70" y="49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7" y="0"/>
                    <a:pt x="75" y="0"/>
                  </a:cubicBezTo>
                  <a:close/>
                </a:path>
              </a:pathLst>
            </a:custGeom>
            <a:solidFill>
              <a:srgbClr val="FC8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382713" y="4338638"/>
              <a:ext cx="125413" cy="139700"/>
            </a:xfrm>
            <a:custGeom>
              <a:avLst/>
              <a:gdLst>
                <a:gd name="T0" fmla="*/ 75 w 80"/>
                <a:gd name="T1" fmla="*/ 0 h 88"/>
                <a:gd name="T2" fmla="*/ 0 w 80"/>
                <a:gd name="T3" fmla="*/ 65 h 88"/>
                <a:gd name="T4" fmla="*/ 1 w 80"/>
                <a:gd name="T5" fmla="*/ 66 h 88"/>
                <a:gd name="T6" fmla="*/ 28 w 80"/>
                <a:gd name="T7" fmla="*/ 88 h 88"/>
                <a:gd name="T8" fmla="*/ 29 w 80"/>
                <a:gd name="T9" fmla="*/ 88 h 88"/>
                <a:gd name="T10" fmla="*/ 63 w 80"/>
                <a:gd name="T11" fmla="*/ 55 h 88"/>
                <a:gd name="T12" fmla="*/ 73 w 80"/>
                <a:gd name="T13" fmla="*/ 46 h 88"/>
                <a:gd name="T14" fmla="*/ 80 w 80"/>
                <a:gd name="T15" fmla="*/ 1 h 88"/>
                <a:gd name="T16" fmla="*/ 79 w 80"/>
                <a:gd name="T17" fmla="*/ 0 h 88"/>
                <a:gd name="T18" fmla="*/ 76 w 80"/>
                <a:gd name="T19" fmla="*/ 0 h 88"/>
                <a:gd name="T20" fmla="*/ 76 w 80"/>
                <a:gd name="T21" fmla="*/ 2 h 88"/>
                <a:gd name="T22" fmla="*/ 77 w 80"/>
                <a:gd name="T23" fmla="*/ 10 h 88"/>
                <a:gd name="T24" fmla="*/ 73 w 80"/>
                <a:gd name="T25" fmla="*/ 36 h 88"/>
                <a:gd name="T26" fmla="*/ 70 w 80"/>
                <a:gd name="T27" fmla="*/ 50 h 88"/>
                <a:gd name="T28" fmla="*/ 46 w 80"/>
                <a:gd name="T29" fmla="*/ 65 h 88"/>
                <a:gd name="T30" fmla="*/ 26 w 80"/>
                <a:gd name="T31" fmla="*/ 85 h 88"/>
                <a:gd name="T32" fmla="*/ 6 w 80"/>
                <a:gd name="T33" fmla="*/ 57 h 88"/>
                <a:gd name="T34" fmla="*/ 76 w 80"/>
                <a:gd name="T35" fmla="*/ 2 h 88"/>
                <a:gd name="T36" fmla="*/ 75 w 80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88">
                  <a:moveTo>
                    <a:pt x="75" y="0"/>
                  </a:moveTo>
                  <a:cubicBezTo>
                    <a:pt x="42" y="12"/>
                    <a:pt x="14" y="32"/>
                    <a:pt x="0" y="65"/>
                  </a:cubicBezTo>
                  <a:cubicBezTo>
                    <a:pt x="0" y="66"/>
                    <a:pt x="0" y="66"/>
                    <a:pt x="1" y="66"/>
                  </a:cubicBezTo>
                  <a:cubicBezTo>
                    <a:pt x="10" y="73"/>
                    <a:pt x="18" y="81"/>
                    <a:pt x="28" y="88"/>
                  </a:cubicBezTo>
                  <a:cubicBezTo>
                    <a:pt x="28" y="88"/>
                    <a:pt x="29" y="88"/>
                    <a:pt x="29" y="88"/>
                  </a:cubicBezTo>
                  <a:cubicBezTo>
                    <a:pt x="38" y="73"/>
                    <a:pt x="49" y="63"/>
                    <a:pt x="63" y="55"/>
                  </a:cubicBezTo>
                  <a:cubicBezTo>
                    <a:pt x="73" y="50"/>
                    <a:pt x="72" y="54"/>
                    <a:pt x="73" y="46"/>
                  </a:cubicBezTo>
                  <a:cubicBezTo>
                    <a:pt x="75" y="31"/>
                    <a:pt x="78" y="16"/>
                    <a:pt x="80" y="1"/>
                  </a:cubicBezTo>
                  <a:cubicBezTo>
                    <a:pt x="80" y="1"/>
                    <a:pt x="80" y="0"/>
                    <a:pt x="79" y="0"/>
                  </a:cubicBezTo>
                  <a:cubicBezTo>
                    <a:pt x="78" y="0"/>
                    <a:pt x="77" y="0"/>
                    <a:pt x="76" y="0"/>
                  </a:cubicBezTo>
                  <a:cubicBezTo>
                    <a:pt x="75" y="0"/>
                    <a:pt x="74" y="2"/>
                    <a:pt x="76" y="2"/>
                  </a:cubicBezTo>
                  <a:cubicBezTo>
                    <a:pt x="80" y="2"/>
                    <a:pt x="78" y="5"/>
                    <a:pt x="77" y="10"/>
                  </a:cubicBezTo>
                  <a:cubicBezTo>
                    <a:pt x="75" y="18"/>
                    <a:pt x="74" y="27"/>
                    <a:pt x="73" y="36"/>
                  </a:cubicBezTo>
                  <a:cubicBezTo>
                    <a:pt x="72" y="40"/>
                    <a:pt x="71" y="45"/>
                    <a:pt x="70" y="50"/>
                  </a:cubicBezTo>
                  <a:cubicBezTo>
                    <a:pt x="70" y="53"/>
                    <a:pt x="49" y="62"/>
                    <a:pt x="46" y="65"/>
                  </a:cubicBezTo>
                  <a:cubicBezTo>
                    <a:pt x="44" y="66"/>
                    <a:pt x="28" y="86"/>
                    <a:pt x="26" y="85"/>
                  </a:cubicBezTo>
                  <a:cubicBezTo>
                    <a:pt x="17" y="78"/>
                    <a:pt x="0" y="69"/>
                    <a:pt x="6" y="57"/>
                  </a:cubicBezTo>
                  <a:cubicBezTo>
                    <a:pt x="20" y="29"/>
                    <a:pt x="48" y="12"/>
                    <a:pt x="76" y="2"/>
                  </a:cubicBezTo>
                  <a:cubicBezTo>
                    <a:pt x="77" y="1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1447800" y="4179888"/>
              <a:ext cx="717550" cy="706437"/>
            </a:xfrm>
            <a:custGeom>
              <a:avLst/>
              <a:gdLst>
                <a:gd name="T0" fmla="*/ 190 w 456"/>
                <a:gd name="T1" fmla="*/ 8 h 448"/>
                <a:gd name="T2" fmla="*/ 33 w 456"/>
                <a:gd name="T3" fmla="*/ 101 h 448"/>
                <a:gd name="T4" fmla="*/ 61 w 456"/>
                <a:gd name="T5" fmla="*/ 315 h 448"/>
                <a:gd name="T6" fmla="*/ 417 w 456"/>
                <a:gd name="T7" fmla="*/ 287 h 448"/>
                <a:gd name="T8" fmla="*/ 402 w 456"/>
                <a:gd name="T9" fmla="*/ 92 h 448"/>
                <a:gd name="T10" fmla="*/ 359 w 456"/>
                <a:gd name="T11" fmla="*/ 179 h 448"/>
                <a:gd name="T12" fmla="*/ 264 w 456"/>
                <a:gd name="T13" fmla="*/ 204 h 448"/>
                <a:gd name="T14" fmla="*/ 260 w 456"/>
                <a:gd name="T15" fmla="*/ 163 h 448"/>
                <a:gd name="T16" fmla="*/ 211 w 456"/>
                <a:gd name="T17" fmla="*/ 177 h 448"/>
                <a:gd name="T18" fmla="*/ 152 w 456"/>
                <a:gd name="T19" fmla="*/ 77 h 448"/>
                <a:gd name="T20" fmla="*/ 190 w 456"/>
                <a:gd name="T21" fmla="*/ 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6" h="448">
                  <a:moveTo>
                    <a:pt x="190" y="8"/>
                  </a:moveTo>
                  <a:cubicBezTo>
                    <a:pt x="130" y="0"/>
                    <a:pt x="76" y="32"/>
                    <a:pt x="33" y="101"/>
                  </a:cubicBezTo>
                  <a:cubicBezTo>
                    <a:pt x="0" y="154"/>
                    <a:pt x="5" y="253"/>
                    <a:pt x="61" y="315"/>
                  </a:cubicBezTo>
                  <a:cubicBezTo>
                    <a:pt x="182" y="448"/>
                    <a:pt x="353" y="369"/>
                    <a:pt x="417" y="287"/>
                  </a:cubicBezTo>
                  <a:cubicBezTo>
                    <a:pt x="456" y="235"/>
                    <a:pt x="436" y="145"/>
                    <a:pt x="402" y="92"/>
                  </a:cubicBezTo>
                  <a:cubicBezTo>
                    <a:pt x="402" y="92"/>
                    <a:pt x="392" y="153"/>
                    <a:pt x="359" y="179"/>
                  </a:cubicBezTo>
                  <a:cubicBezTo>
                    <a:pt x="335" y="197"/>
                    <a:pt x="305" y="210"/>
                    <a:pt x="264" y="204"/>
                  </a:cubicBezTo>
                  <a:cubicBezTo>
                    <a:pt x="257" y="203"/>
                    <a:pt x="274" y="174"/>
                    <a:pt x="260" y="163"/>
                  </a:cubicBezTo>
                  <a:cubicBezTo>
                    <a:pt x="250" y="154"/>
                    <a:pt x="223" y="182"/>
                    <a:pt x="211" y="177"/>
                  </a:cubicBezTo>
                  <a:cubicBezTo>
                    <a:pt x="179" y="163"/>
                    <a:pt x="150" y="132"/>
                    <a:pt x="152" y="77"/>
                  </a:cubicBezTo>
                  <a:cubicBezTo>
                    <a:pt x="155" y="20"/>
                    <a:pt x="190" y="8"/>
                    <a:pt x="19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1473200" y="4200525"/>
              <a:ext cx="695325" cy="679450"/>
            </a:xfrm>
            <a:custGeom>
              <a:avLst/>
              <a:gdLst>
                <a:gd name="T0" fmla="*/ 184 w 442"/>
                <a:gd name="T1" fmla="*/ 7 h 431"/>
                <a:gd name="T2" fmla="*/ 31 w 442"/>
                <a:gd name="T3" fmla="*/ 98 h 431"/>
                <a:gd name="T4" fmla="*/ 58 w 442"/>
                <a:gd name="T5" fmla="*/ 303 h 431"/>
                <a:gd name="T6" fmla="*/ 403 w 442"/>
                <a:gd name="T7" fmla="*/ 274 h 431"/>
                <a:gd name="T8" fmla="*/ 389 w 442"/>
                <a:gd name="T9" fmla="*/ 87 h 431"/>
                <a:gd name="T10" fmla="*/ 347 w 442"/>
                <a:gd name="T11" fmla="*/ 170 h 431"/>
                <a:gd name="T12" fmla="*/ 255 w 442"/>
                <a:gd name="T13" fmla="*/ 195 h 431"/>
                <a:gd name="T14" fmla="*/ 252 w 442"/>
                <a:gd name="T15" fmla="*/ 155 h 431"/>
                <a:gd name="T16" fmla="*/ 204 w 442"/>
                <a:gd name="T17" fmla="*/ 169 h 431"/>
                <a:gd name="T18" fmla="*/ 148 w 442"/>
                <a:gd name="T19" fmla="*/ 74 h 431"/>
                <a:gd name="T20" fmla="*/ 184 w 442"/>
                <a:gd name="T21" fmla="*/ 7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2" h="431">
                  <a:moveTo>
                    <a:pt x="184" y="7"/>
                  </a:moveTo>
                  <a:cubicBezTo>
                    <a:pt x="126" y="0"/>
                    <a:pt x="73" y="30"/>
                    <a:pt x="31" y="98"/>
                  </a:cubicBezTo>
                  <a:cubicBezTo>
                    <a:pt x="0" y="148"/>
                    <a:pt x="4" y="243"/>
                    <a:pt x="58" y="303"/>
                  </a:cubicBezTo>
                  <a:cubicBezTo>
                    <a:pt x="175" y="431"/>
                    <a:pt x="341" y="353"/>
                    <a:pt x="403" y="274"/>
                  </a:cubicBezTo>
                  <a:cubicBezTo>
                    <a:pt x="442" y="225"/>
                    <a:pt x="422" y="138"/>
                    <a:pt x="389" y="87"/>
                  </a:cubicBezTo>
                  <a:cubicBezTo>
                    <a:pt x="389" y="87"/>
                    <a:pt x="380" y="145"/>
                    <a:pt x="347" y="170"/>
                  </a:cubicBezTo>
                  <a:cubicBezTo>
                    <a:pt x="324" y="188"/>
                    <a:pt x="295" y="200"/>
                    <a:pt x="255" y="195"/>
                  </a:cubicBezTo>
                  <a:cubicBezTo>
                    <a:pt x="248" y="194"/>
                    <a:pt x="265" y="166"/>
                    <a:pt x="252" y="155"/>
                  </a:cubicBezTo>
                  <a:cubicBezTo>
                    <a:pt x="242" y="147"/>
                    <a:pt x="216" y="175"/>
                    <a:pt x="204" y="169"/>
                  </a:cubicBezTo>
                  <a:cubicBezTo>
                    <a:pt x="173" y="156"/>
                    <a:pt x="145" y="127"/>
                    <a:pt x="148" y="74"/>
                  </a:cubicBezTo>
                  <a:cubicBezTo>
                    <a:pt x="151" y="19"/>
                    <a:pt x="184" y="7"/>
                    <a:pt x="184" y="7"/>
                  </a:cubicBezTo>
                  <a:close/>
                </a:path>
              </a:pathLst>
            </a:custGeom>
            <a:solidFill>
              <a:srgbClr val="FFF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1433513" y="4176713"/>
              <a:ext cx="722313" cy="623887"/>
            </a:xfrm>
            <a:custGeom>
              <a:avLst/>
              <a:gdLst>
                <a:gd name="T0" fmla="*/ 70 w 459"/>
                <a:gd name="T1" fmla="*/ 318 h 396"/>
                <a:gd name="T2" fmla="*/ 32 w 459"/>
                <a:gd name="T3" fmla="*/ 121 h 396"/>
                <a:gd name="T4" fmla="*/ 96 w 459"/>
                <a:gd name="T5" fmla="*/ 39 h 396"/>
                <a:gd name="T6" fmla="*/ 136 w 459"/>
                <a:gd name="T7" fmla="*/ 16 h 396"/>
                <a:gd name="T8" fmla="*/ 177 w 459"/>
                <a:gd name="T9" fmla="*/ 8 h 396"/>
                <a:gd name="T10" fmla="*/ 199 w 459"/>
                <a:gd name="T11" fmla="*/ 8 h 396"/>
                <a:gd name="T12" fmla="*/ 197 w 459"/>
                <a:gd name="T13" fmla="*/ 8 h 396"/>
                <a:gd name="T14" fmla="*/ 198 w 459"/>
                <a:gd name="T15" fmla="*/ 10 h 396"/>
                <a:gd name="T16" fmla="*/ 200 w 459"/>
                <a:gd name="T17" fmla="*/ 10 h 396"/>
                <a:gd name="T18" fmla="*/ 188 w 459"/>
                <a:gd name="T19" fmla="*/ 19 h 396"/>
                <a:gd name="T20" fmla="*/ 165 w 459"/>
                <a:gd name="T21" fmla="*/ 60 h 396"/>
                <a:gd name="T22" fmla="*/ 210 w 459"/>
                <a:gd name="T23" fmla="*/ 172 h 396"/>
                <a:gd name="T24" fmla="*/ 238 w 459"/>
                <a:gd name="T25" fmla="*/ 173 h 396"/>
                <a:gd name="T26" fmla="*/ 274 w 459"/>
                <a:gd name="T27" fmla="*/ 169 h 396"/>
                <a:gd name="T28" fmla="*/ 274 w 459"/>
                <a:gd name="T29" fmla="*/ 190 h 396"/>
                <a:gd name="T30" fmla="*/ 273 w 459"/>
                <a:gd name="T31" fmla="*/ 204 h 396"/>
                <a:gd name="T32" fmla="*/ 323 w 459"/>
                <a:gd name="T33" fmla="*/ 202 h 396"/>
                <a:gd name="T34" fmla="*/ 376 w 459"/>
                <a:gd name="T35" fmla="*/ 172 h 396"/>
                <a:gd name="T36" fmla="*/ 405 w 459"/>
                <a:gd name="T37" fmla="*/ 114 h 396"/>
                <a:gd name="T38" fmla="*/ 410 w 459"/>
                <a:gd name="T39" fmla="*/ 94 h 396"/>
                <a:gd name="T40" fmla="*/ 410 w 459"/>
                <a:gd name="T41" fmla="*/ 91 h 396"/>
                <a:gd name="T42" fmla="*/ 425 w 459"/>
                <a:gd name="T43" fmla="*/ 118 h 396"/>
                <a:gd name="T44" fmla="*/ 435 w 459"/>
                <a:gd name="T45" fmla="*/ 276 h 396"/>
                <a:gd name="T46" fmla="*/ 304 w 459"/>
                <a:gd name="T47" fmla="*/ 376 h 396"/>
                <a:gd name="T48" fmla="*/ 154 w 459"/>
                <a:gd name="T49" fmla="*/ 377 h 396"/>
                <a:gd name="T50" fmla="*/ 70 w 459"/>
                <a:gd name="T51" fmla="*/ 318 h 396"/>
                <a:gd name="T52" fmla="*/ 68 w 459"/>
                <a:gd name="T53" fmla="*/ 319 h 396"/>
                <a:gd name="T54" fmla="*/ 201 w 459"/>
                <a:gd name="T55" fmla="*/ 390 h 396"/>
                <a:gd name="T56" fmla="*/ 337 w 459"/>
                <a:gd name="T57" fmla="*/ 363 h 396"/>
                <a:gd name="T58" fmla="*/ 447 w 459"/>
                <a:gd name="T59" fmla="*/ 249 h 396"/>
                <a:gd name="T60" fmla="*/ 410 w 459"/>
                <a:gd name="T61" fmla="*/ 88 h 396"/>
                <a:gd name="T62" fmla="*/ 409 w 459"/>
                <a:gd name="T63" fmla="*/ 89 h 396"/>
                <a:gd name="T64" fmla="*/ 338 w 459"/>
                <a:gd name="T65" fmla="*/ 195 h 396"/>
                <a:gd name="T66" fmla="*/ 306 w 459"/>
                <a:gd name="T67" fmla="*/ 204 h 396"/>
                <a:gd name="T68" fmla="*/ 274 w 459"/>
                <a:gd name="T69" fmla="*/ 201 h 396"/>
                <a:gd name="T70" fmla="*/ 277 w 459"/>
                <a:gd name="T71" fmla="*/ 185 h 396"/>
                <a:gd name="T72" fmla="*/ 266 w 459"/>
                <a:gd name="T73" fmla="*/ 160 h 396"/>
                <a:gd name="T74" fmla="*/ 254 w 459"/>
                <a:gd name="T75" fmla="*/ 163 h 396"/>
                <a:gd name="T76" fmla="*/ 207 w 459"/>
                <a:gd name="T77" fmla="*/ 169 h 396"/>
                <a:gd name="T78" fmla="*/ 165 w 459"/>
                <a:gd name="T79" fmla="*/ 100 h 396"/>
                <a:gd name="T80" fmla="*/ 200 w 459"/>
                <a:gd name="T81" fmla="*/ 12 h 396"/>
                <a:gd name="T82" fmla="*/ 201 w 459"/>
                <a:gd name="T83" fmla="*/ 12 h 396"/>
                <a:gd name="T84" fmla="*/ 200 w 459"/>
                <a:gd name="T85" fmla="*/ 8 h 396"/>
                <a:gd name="T86" fmla="*/ 198 w 459"/>
                <a:gd name="T87" fmla="*/ 8 h 396"/>
                <a:gd name="T88" fmla="*/ 199 w 459"/>
                <a:gd name="T89" fmla="*/ 8 h 396"/>
                <a:gd name="T90" fmla="*/ 197 w 459"/>
                <a:gd name="T91" fmla="*/ 8 h 396"/>
                <a:gd name="T92" fmla="*/ 198 w 459"/>
                <a:gd name="T93" fmla="*/ 10 h 396"/>
                <a:gd name="T94" fmla="*/ 200 w 459"/>
                <a:gd name="T95" fmla="*/ 10 h 396"/>
                <a:gd name="T96" fmla="*/ 200 w 459"/>
                <a:gd name="T97" fmla="*/ 8 h 396"/>
                <a:gd name="T98" fmla="*/ 199 w 459"/>
                <a:gd name="T99" fmla="*/ 7 h 396"/>
                <a:gd name="T100" fmla="*/ 34 w 459"/>
                <a:gd name="T101" fmla="*/ 111 h 396"/>
                <a:gd name="T102" fmla="*/ 68 w 459"/>
                <a:gd name="T103" fmla="*/ 319 h 396"/>
                <a:gd name="T104" fmla="*/ 70 w 459"/>
                <a:gd name="T105" fmla="*/ 318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59" h="396">
                  <a:moveTo>
                    <a:pt x="70" y="318"/>
                  </a:moveTo>
                  <a:cubicBezTo>
                    <a:pt x="24" y="265"/>
                    <a:pt x="7" y="187"/>
                    <a:pt x="32" y="121"/>
                  </a:cubicBezTo>
                  <a:cubicBezTo>
                    <a:pt x="43" y="90"/>
                    <a:pt x="69" y="60"/>
                    <a:pt x="96" y="39"/>
                  </a:cubicBezTo>
                  <a:cubicBezTo>
                    <a:pt x="108" y="29"/>
                    <a:pt x="121" y="22"/>
                    <a:pt x="136" y="16"/>
                  </a:cubicBezTo>
                  <a:cubicBezTo>
                    <a:pt x="149" y="10"/>
                    <a:pt x="163" y="8"/>
                    <a:pt x="177" y="8"/>
                  </a:cubicBezTo>
                  <a:cubicBezTo>
                    <a:pt x="182" y="7"/>
                    <a:pt x="200" y="11"/>
                    <a:pt x="199" y="8"/>
                  </a:cubicBezTo>
                  <a:cubicBezTo>
                    <a:pt x="199" y="7"/>
                    <a:pt x="197" y="7"/>
                    <a:pt x="197" y="8"/>
                  </a:cubicBezTo>
                  <a:cubicBezTo>
                    <a:pt x="198" y="9"/>
                    <a:pt x="198" y="10"/>
                    <a:pt x="198" y="10"/>
                  </a:cubicBezTo>
                  <a:cubicBezTo>
                    <a:pt x="198" y="11"/>
                    <a:pt x="200" y="11"/>
                    <a:pt x="200" y="10"/>
                  </a:cubicBezTo>
                  <a:cubicBezTo>
                    <a:pt x="200" y="11"/>
                    <a:pt x="191" y="16"/>
                    <a:pt x="188" y="19"/>
                  </a:cubicBezTo>
                  <a:cubicBezTo>
                    <a:pt x="175" y="30"/>
                    <a:pt x="169" y="44"/>
                    <a:pt x="165" y="60"/>
                  </a:cubicBezTo>
                  <a:cubicBezTo>
                    <a:pt x="154" y="104"/>
                    <a:pt x="172" y="149"/>
                    <a:pt x="210" y="172"/>
                  </a:cubicBezTo>
                  <a:cubicBezTo>
                    <a:pt x="221" y="179"/>
                    <a:pt x="227" y="179"/>
                    <a:pt x="238" y="173"/>
                  </a:cubicBezTo>
                  <a:cubicBezTo>
                    <a:pt x="247" y="168"/>
                    <a:pt x="265" y="154"/>
                    <a:pt x="274" y="169"/>
                  </a:cubicBezTo>
                  <a:cubicBezTo>
                    <a:pt x="277" y="175"/>
                    <a:pt x="275" y="184"/>
                    <a:pt x="274" y="190"/>
                  </a:cubicBezTo>
                  <a:cubicBezTo>
                    <a:pt x="274" y="191"/>
                    <a:pt x="270" y="202"/>
                    <a:pt x="273" y="204"/>
                  </a:cubicBezTo>
                  <a:cubicBezTo>
                    <a:pt x="284" y="211"/>
                    <a:pt x="312" y="205"/>
                    <a:pt x="323" y="202"/>
                  </a:cubicBezTo>
                  <a:cubicBezTo>
                    <a:pt x="343" y="197"/>
                    <a:pt x="361" y="186"/>
                    <a:pt x="376" y="172"/>
                  </a:cubicBezTo>
                  <a:cubicBezTo>
                    <a:pt x="391" y="157"/>
                    <a:pt x="399" y="134"/>
                    <a:pt x="405" y="114"/>
                  </a:cubicBezTo>
                  <a:cubicBezTo>
                    <a:pt x="407" y="108"/>
                    <a:pt x="408" y="101"/>
                    <a:pt x="410" y="94"/>
                  </a:cubicBezTo>
                  <a:cubicBezTo>
                    <a:pt x="410" y="93"/>
                    <a:pt x="410" y="92"/>
                    <a:pt x="410" y="91"/>
                  </a:cubicBezTo>
                  <a:cubicBezTo>
                    <a:pt x="416" y="100"/>
                    <a:pt x="421" y="109"/>
                    <a:pt x="425" y="118"/>
                  </a:cubicBezTo>
                  <a:cubicBezTo>
                    <a:pt x="449" y="165"/>
                    <a:pt x="459" y="227"/>
                    <a:pt x="435" y="276"/>
                  </a:cubicBezTo>
                  <a:cubicBezTo>
                    <a:pt x="412" y="324"/>
                    <a:pt x="352" y="358"/>
                    <a:pt x="304" y="376"/>
                  </a:cubicBezTo>
                  <a:cubicBezTo>
                    <a:pt x="255" y="393"/>
                    <a:pt x="203" y="395"/>
                    <a:pt x="154" y="377"/>
                  </a:cubicBezTo>
                  <a:cubicBezTo>
                    <a:pt x="121" y="365"/>
                    <a:pt x="93" y="343"/>
                    <a:pt x="70" y="318"/>
                  </a:cubicBezTo>
                  <a:cubicBezTo>
                    <a:pt x="69" y="317"/>
                    <a:pt x="67" y="318"/>
                    <a:pt x="68" y="319"/>
                  </a:cubicBezTo>
                  <a:cubicBezTo>
                    <a:pt x="104" y="357"/>
                    <a:pt x="148" y="383"/>
                    <a:pt x="201" y="390"/>
                  </a:cubicBezTo>
                  <a:cubicBezTo>
                    <a:pt x="248" y="396"/>
                    <a:pt x="295" y="383"/>
                    <a:pt x="337" y="363"/>
                  </a:cubicBezTo>
                  <a:cubicBezTo>
                    <a:pt x="382" y="341"/>
                    <a:pt x="436" y="301"/>
                    <a:pt x="447" y="249"/>
                  </a:cubicBezTo>
                  <a:cubicBezTo>
                    <a:pt x="458" y="194"/>
                    <a:pt x="441" y="135"/>
                    <a:pt x="410" y="88"/>
                  </a:cubicBezTo>
                  <a:cubicBezTo>
                    <a:pt x="410" y="88"/>
                    <a:pt x="409" y="88"/>
                    <a:pt x="409" y="89"/>
                  </a:cubicBezTo>
                  <a:cubicBezTo>
                    <a:pt x="402" y="134"/>
                    <a:pt x="382" y="174"/>
                    <a:pt x="338" y="195"/>
                  </a:cubicBezTo>
                  <a:cubicBezTo>
                    <a:pt x="328" y="200"/>
                    <a:pt x="317" y="202"/>
                    <a:pt x="306" y="204"/>
                  </a:cubicBezTo>
                  <a:cubicBezTo>
                    <a:pt x="304" y="204"/>
                    <a:pt x="274" y="206"/>
                    <a:pt x="274" y="201"/>
                  </a:cubicBezTo>
                  <a:cubicBezTo>
                    <a:pt x="274" y="196"/>
                    <a:pt x="276" y="190"/>
                    <a:pt x="277" y="185"/>
                  </a:cubicBezTo>
                  <a:cubicBezTo>
                    <a:pt x="279" y="175"/>
                    <a:pt x="277" y="162"/>
                    <a:pt x="266" y="160"/>
                  </a:cubicBezTo>
                  <a:cubicBezTo>
                    <a:pt x="262" y="160"/>
                    <a:pt x="258" y="162"/>
                    <a:pt x="254" y="163"/>
                  </a:cubicBezTo>
                  <a:cubicBezTo>
                    <a:pt x="236" y="169"/>
                    <a:pt x="227" y="181"/>
                    <a:pt x="207" y="169"/>
                  </a:cubicBezTo>
                  <a:cubicBezTo>
                    <a:pt x="182" y="154"/>
                    <a:pt x="169" y="128"/>
                    <a:pt x="165" y="100"/>
                  </a:cubicBezTo>
                  <a:cubicBezTo>
                    <a:pt x="161" y="71"/>
                    <a:pt x="169" y="25"/>
                    <a:pt x="200" y="12"/>
                  </a:cubicBezTo>
                  <a:cubicBezTo>
                    <a:pt x="200" y="12"/>
                    <a:pt x="201" y="12"/>
                    <a:pt x="201" y="12"/>
                  </a:cubicBezTo>
                  <a:cubicBezTo>
                    <a:pt x="200" y="11"/>
                    <a:pt x="200" y="9"/>
                    <a:pt x="200" y="8"/>
                  </a:cubicBezTo>
                  <a:cubicBezTo>
                    <a:pt x="200" y="7"/>
                    <a:pt x="198" y="7"/>
                    <a:pt x="198" y="8"/>
                  </a:cubicBezTo>
                  <a:cubicBezTo>
                    <a:pt x="198" y="10"/>
                    <a:pt x="200" y="10"/>
                    <a:pt x="199" y="8"/>
                  </a:cubicBezTo>
                  <a:cubicBezTo>
                    <a:pt x="199" y="7"/>
                    <a:pt x="197" y="7"/>
                    <a:pt x="197" y="8"/>
                  </a:cubicBezTo>
                  <a:cubicBezTo>
                    <a:pt x="198" y="9"/>
                    <a:pt x="198" y="10"/>
                    <a:pt x="198" y="10"/>
                  </a:cubicBezTo>
                  <a:cubicBezTo>
                    <a:pt x="198" y="11"/>
                    <a:pt x="200" y="11"/>
                    <a:pt x="200" y="10"/>
                  </a:cubicBezTo>
                  <a:cubicBezTo>
                    <a:pt x="200" y="9"/>
                    <a:pt x="200" y="9"/>
                    <a:pt x="200" y="8"/>
                  </a:cubicBezTo>
                  <a:cubicBezTo>
                    <a:pt x="200" y="8"/>
                    <a:pt x="200" y="7"/>
                    <a:pt x="199" y="7"/>
                  </a:cubicBezTo>
                  <a:cubicBezTo>
                    <a:pt x="126" y="0"/>
                    <a:pt x="66" y="49"/>
                    <a:pt x="34" y="111"/>
                  </a:cubicBezTo>
                  <a:cubicBezTo>
                    <a:pt x="0" y="176"/>
                    <a:pt x="22" y="266"/>
                    <a:pt x="68" y="319"/>
                  </a:cubicBezTo>
                  <a:cubicBezTo>
                    <a:pt x="69" y="319"/>
                    <a:pt x="70" y="319"/>
                    <a:pt x="70" y="318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1643063" y="4594225"/>
              <a:ext cx="160338" cy="146050"/>
            </a:xfrm>
            <a:custGeom>
              <a:avLst/>
              <a:gdLst>
                <a:gd name="T0" fmla="*/ 18 w 102"/>
                <a:gd name="T1" fmla="*/ 39 h 93"/>
                <a:gd name="T2" fmla="*/ 40 w 102"/>
                <a:gd name="T3" fmla="*/ 87 h 93"/>
                <a:gd name="T4" fmla="*/ 46 w 102"/>
                <a:gd name="T5" fmla="*/ 41 h 93"/>
                <a:gd name="T6" fmla="*/ 76 w 102"/>
                <a:gd name="T7" fmla="*/ 72 h 93"/>
                <a:gd name="T8" fmla="*/ 71 w 102"/>
                <a:gd name="T9" fmla="*/ 22 h 93"/>
                <a:gd name="T10" fmla="*/ 66 w 102"/>
                <a:gd name="T11" fmla="*/ 62 h 93"/>
                <a:gd name="T12" fmla="*/ 56 w 102"/>
                <a:gd name="T13" fmla="*/ 4 h 93"/>
                <a:gd name="T14" fmla="*/ 19 w 102"/>
                <a:gd name="T15" fmla="*/ 42 h 93"/>
                <a:gd name="T16" fmla="*/ 25 w 102"/>
                <a:gd name="T17" fmla="*/ 24 h 93"/>
                <a:gd name="T18" fmla="*/ 19 w 102"/>
                <a:gd name="T19" fmla="*/ 69 h 93"/>
                <a:gd name="T20" fmla="*/ 51 w 102"/>
                <a:gd name="T21" fmla="*/ 58 h 93"/>
                <a:gd name="T22" fmla="*/ 43 w 102"/>
                <a:gd name="T23" fmla="*/ 4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93">
                  <a:moveTo>
                    <a:pt x="18" y="39"/>
                  </a:moveTo>
                  <a:cubicBezTo>
                    <a:pt x="1" y="56"/>
                    <a:pt x="12" y="93"/>
                    <a:pt x="40" y="87"/>
                  </a:cubicBezTo>
                  <a:cubicBezTo>
                    <a:pt x="62" y="82"/>
                    <a:pt x="74" y="35"/>
                    <a:pt x="46" y="41"/>
                  </a:cubicBezTo>
                  <a:cubicBezTo>
                    <a:pt x="19" y="47"/>
                    <a:pt x="46" y="93"/>
                    <a:pt x="76" y="72"/>
                  </a:cubicBezTo>
                  <a:cubicBezTo>
                    <a:pt x="95" y="59"/>
                    <a:pt x="102" y="23"/>
                    <a:pt x="71" y="22"/>
                  </a:cubicBezTo>
                  <a:cubicBezTo>
                    <a:pt x="45" y="21"/>
                    <a:pt x="38" y="61"/>
                    <a:pt x="66" y="62"/>
                  </a:cubicBezTo>
                  <a:cubicBezTo>
                    <a:pt x="101" y="63"/>
                    <a:pt x="82" y="9"/>
                    <a:pt x="56" y="4"/>
                  </a:cubicBezTo>
                  <a:cubicBezTo>
                    <a:pt x="35" y="0"/>
                    <a:pt x="6" y="19"/>
                    <a:pt x="19" y="42"/>
                  </a:cubicBezTo>
                  <a:cubicBezTo>
                    <a:pt x="37" y="73"/>
                    <a:pt x="53" y="25"/>
                    <a:pt x="25" y="24"/>
                  </a:cubicBezTo>
                  <a:cubicBezTo>
                    <a:pt x="2" y="23"/>
                    <a:pt x="0" y="62"/>
                    <a:pt x="19" y="69"/>
                  </a:cubicBezTo>
                  <a:cubicBezTo>
                    <a:pt x="30" y="73"/>
                    <a:pt x="46" y="67"/>
                    <a:pt x="51" y="58"/>
                  </a:cubicBezTo>
                  <a:cubicBezTo>
                    <a:pt x="55" y="51"/>
                    <a:pt x="54" y="36"/>
                    <a:pt x="43" y="40"/>
                  </a:cubicBezTo>
                </a:path>
              </a:pathLst>
            </a:custGeom>
            <a:noFill/>
            <a:ln w="6350" cap="flat">
              <a:solidFill>
                <a:srgbClr val="FCB3A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1638300" y="4449763"/>
              <a:ext cx="127000" cy="103187"/>
            </a:xfrm>
            <a:custGeom>
              <a:avLst/>
              <a:gdLst>
                <a:gd name="T0" fmla="*/ 58 w 81"/>
                <a:gd name="T1" fmla="*/ 2 h 66"/>
                <a:gd name="T2" fmla="*/ 52 w 81"/>
                <a:gd name="T3" fmla="*/ 60 h 66"/>
                <a:gd name="T4" fmla="*/ 1 w 81"/>
                <a:gd name="T5" fmla="*/ 36 h 66"/>
                <a:gd name="T6" fmla="*/ 0 w 81"/>
                <a:gd name="T7" fmla="*/ 35 h 66"/>
                <a:gd name="T8" fmla="*/ 49 w 81"/>
                <a:gd name="T9" fmla="*/ 62 h 66"/>
                <a:gd name="T10" fmla="*/ 72 w 81"/>
                <a:gd name="T11" fmla="*/ 34 h 66"/>
                <a:gd name="T12" fmla="*/ 58 w 81"/>
                <a:gd name="T13" fmla="*/ 1 h 66"/>
                <a:gd name="T14" fmla="*/ 58 w 81"/>
                <a:gd name="T15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66">
                  <a:moveTo>
                    <a:pt x="58" y="2"/>
                  </a:moveTo>
                  <a:cubicBezTo>
                    <a:pt x="70" y="22"/>
                    <a:pt x="81" y="49"/>
                    <a:pt x="52" y="60"/>
                  </a:cubicBezTo>
                  <a:cubicBezTo>
                    <a:pt x="34" y="66"/>
                    <a:pt x="7" y="54"/>
                    <a:pt x="1" y="36"/>
                  </a:cubicBezTo>
                  <a:cubicBezTo>
                    <a:pt x="1" y="35"/>
                    <a:pt x="0" y="34"/>
                    <a:pt x="0" y="35"/>
                  </a:cubicBezTo>
                  <a:cubicBezTo>
                    <a:pt x="7" y="54"/>
                    <a:pt x="29" y="65"/>
                    <a:pt x="49" y="62"/>
                  </a:cubicBezTo>
                  <a:cubicBezTo>
                    <a:pt x="63" y="60"/>
                    <a:pt x="74" y="47"/>
                    <a:pt x="72" y="34"/>
                  </a:cubicBezTo>
                  <a:cubicBezTo>
                    <a:pt x="70" y="22"/>
                    <a:pt x="64" y="11"/>
                    <a:pt x="58" y="1"/>
                  </a:cubicBezTo>
                  <a:cubicBezTo>
                    <a:pt x="57" y="0"/>
                    <a:pt x="58" y="1"/>
                    <a:pt x="58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1682750" y="4545013"/>
              <a:ext cx="14288" cy="46037"/>
            </a:xfrm>
            <a:custGeom>
              <a:avLst/>
              <a:gdLst>
                <a:gd name="T0" fmla="*/ 9 w 10"/>
                <a:gd name="T1" fmla="*/ 28 h 29"/>
                <a:gd name="T2" fmla="*/ 3 w 10"/>
                <a:gd name="T3" fmla="*/ 17 h 29"/>
                <a:gd name="T4" fmla="*/ 2 w 10"/>
                <a:gd name="T5" fmla="*/ 0 h 29"/>
                <a:gd name="T6" fmla="*/ 0 w 10"/>
                <a:gd name="T7" fmla="*/ 1 h 29"/>
                <a:gd name="T8" fmla="*/ 2 w 10"/>
                <a:gd name="T9" fmla="*/ 17 h 29"/>
                <a:gd name="T10" fmla="*/ 8 w 10"/>
                <a:gd name="T11" fmla="*/ 29 h 29"/>
                <a:gd name="T12" fmla="*/ 9 w 10"/>
                <a:gd name="T13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9" y="28"/>
                  </a:moveTo>
                  <a:cubicBezTo>
                    <a:pt x="5" y="26"/>
                    <a:pt x="4" y="20"/>
                    <a:pt x="3" y="17"/>
                  </a:cubicBezTo>
                  <a:cubicBezTo>
                    <a:pt x="2" y="11"/>
                    <a:pt x="2" y="6"/>
                    <a:pt x="2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6"/>
                    <a:pt x="1" y="12"/>
                    <a:pt x="2" y="17"/>
                  </a:cubicBezTo>
                  <a:cubicBezTo>
                    <a:pt x="2" y="22"/>
                    <a:pt x="4" y="27"/>
                    <a:pt x="8" y="29"/>
                  </a:cubicBezTo>
                  <a:cubicBezTo>
                    <a:pt x="8" y="29"/>
                    <a:pt x="10" y="28"/>
                    <a:pt x="9" y="28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1736725" y="4532313"/>
              <a:ext cx="12700" cy="31750"/>
            </a:xfrm>
            <a:custGeom>
              <a:avLst/>
              <a:gdLst>
                <a:gd name="T0" fmla="*/ 1 w 8"/>
                <a:gd name="T1" fmla="*/ 2 h 20"/>
                <a:gd name="T2" fmla="*/ 1 w 8"/>
                <a:gd name="T3" fmla="*/ 2 h 20"/>
                <a:gd name="T4" fmla="*/ 0 w 8"/>
                <a:gd name="T5" fmla="*/ 0 h 20"/>
                <a:gd name="T6" fmla="*/ 6 w 8"/>
                <a:gd name="T7" fmla="*/ 19 h 20"/>
                <a:gd name="T8" fmla="*/ 7 w 8"/>
                <a:gd name="T9" fmla="*/ 19 h 20"/>
                <a:gd name="T10" fmla="*/ 2 w 8"/>
                <a:gd name="T11" fmla="*/ 1 h 20"/>
                <a:gd name="T12" fmla="*/ 1 w 8"/>
                <a:gd name="T13" fmla="*/ 0 h 20"/>
                <a:gd name="T14" fmla="*/ 1 w 8"/>
                <a:gd name="T15" fmla="*/ 0 h 20"/>
                <a:gd name="T16" fmla="*/ 1 w 8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7"/>
                    <a:pt x="2" y="14"/>
                    <a:pt x="6" y="19"/>
                  </a:cubicBezTo>
                  <a:cubicBezTo>
                    <a:pt x="6" y="20"/>
                    <a:pt x="8" y="20"/>
                    <a:pt x="7" y="19"/>
                  </a:cubicBezTo>
                  <a:cubicBezTo>
                    <a:pt x="4" y="13"/>
                    <a:pt x="2" y="7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1701800" y="4652963"/>
              <a:ext cx="12700" cy="42862"/>
            </a:xfrm>
            <a:custGeom>
              <a:avLst/>
              <a:gdLst>
                <a:gd name="T0" fmla="*/ 8 w 8"/>
                <a:gd name="T1" fmla="*/ 27 h 27"/>
                <a:gd name="T2" fmla="*/ 2 w 8"/>
                <a:gd name="T3" fmla="*/ 1 h 27"/>
                <a:gd name="T4" fmla="*/ 0 w 8"/>
                <a:gd name="T5" fmla="*/ 1 h 27"/>
                <a:gd name="T6" fmla="*/ 6 w 8"/>
                <a:gd name="T7" fmla="*/ 26 h 27"/>
                <a:gd name="T8" fmla="*/ 8 w 8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8" y="27"/>
                  </a:moveTo>
                  <a:cubicBezTo>
                    <a:pt x="7" y="18"/>
                    <a:pt x="4" y="10"/>
                    <a:pt x="2" y="1"/>
                  </a:cubicBezTo>
                  <a:cubicBezTo>
                    <a:pt x="2" y="1"/>
                    <a:pt x="0" y="0"/>
                    <a:pt x="0" y="1"/>
                  </a:cubicBezTo>
                  <a:cubicBezTo>
                    <a:pt x="2" y="9"/>
                    <a:pt x="5" y="18"/>
                    <a:pt x="6" y="26"/>
                  </a:cubicBezTo>
                  <a:cubicBezTo>
                    <a:pt x="6" y="27"/>
                    <a:pt x="8" y="27"/>
                    <a:pt x="8" y="27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1755775" y="4630738"/>
              <a:ext cx="17463" cy="36512"/>
            </a:xfrm>
            <a:custGeom>
              <a:avLst/>
              <a:gdLst>
                <a:gd name="T0" fmla="*/ 11 w 11"/>
                <a:gd name="T1" fmla="*/ 22 h 23"/>
                <a:gd name="T2" fmla="*/ 2 w 11"/>
                <a:gd name="T3" fmla="*/ 1 h 23"/>
                <a:gd name="T4" fmla="*/ 0 w 11"/>
                <a:gd name="T5" fmla="*/ 2 h 23"/>
                <a:gd name="T6" fmla="*/ 9 w 11"/>
                <a:gd name="T7" fmla="*/ 22 h 23"/>
                <a:gd name="T8" fmla="*/ 11 w 11"/>
                <a:gd name="T9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3">
                  <a:moveTo>
                    <a:pt x="11" y="22"/>
                  </a:moveTo>
                  <a:cubicBezTo>
                    <a:pt x="8" y="15"/>
                    <a:pt x="5" y="8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3" y="9"/>
                    <a:pt x="6" y="15"/>
                    <a:pt x="9" y="22"/>
                  </a:cubicBezTo>
                  <a:cubicBezTo>
                    <a:pt x="9" y="23"/>
                    <a:pt x="11" y="23"/>
                    <a:pt x="11" y="2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1803400" y="4606925"/>
              <a:ext cx="33338" cy="26987"/>
            </a:xfrm>
            <a:custGeom>
              <a:avLst/>
              <a:gdLst>
                <a:gd name="T0" fmla="*/ 20 w 21"/>
                <a:gd name="T1" fmla="*/ 16 h 17"/>
                <a:gd name="T2" fmla="*/ 9 w 21"/>
                <a:gd name="T3" fmla="*/ 6 h 17"/>
                <a:gd name="T4" fmla="*/ 2 w 21"/>
                <a:gd name="T5" fmla="*/ 0 h 17"/>
                <a:gd name="T6" fmla="*/ 1 w 21"/>
                <a:gd name="T7" fmla="*/ 1 h 17"/>
                <a:gd name="T8" fmla="*/ 9 w 21"/>
                <a:gd name="T9" fmla="*/ 8 h 17"/>
                <a:gd name="T10" fmla="*/ 18 w 21"/>
                <a:gd name="T11" fmla="*/ 17 h 17"/>
                <a:gd name="T12" fmla="*/ 20 w 21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7">
                  <a:moveTo>
                    <a:pt x="20" y="16"/>
                  </a:moveTo>
                  <a:cubicBezTo>
                    <a:pt x="16" y="13"/>
                    <a:pt x="13" y="10"/>
                    <a:pt x="9" y="6"/>
                  </a:cubicBezTo>
                  <a:cubicBezTo>
                    <a:pt x="7" y="4"/>
                    <a:pt x="5" y="2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5" y="3"/>
                    <a:pt x="7" y="6"/>
                    <a:pt x="9" y="8"/>
                  </a:cubicBezTo>
                  <a:cubicBezTo>
                    <a:pt x="12" y="11"/>
                    <a:pt x="15" y="14"/>
                    <a:pt x="18" y="17"/>
                  </a:cubicBezTo>
                  <a:cubicBezTo>
                    <a:pt x="19" y="17"/>
                    <a:pt x="21" y="17"/>
                    <a:pt x="20" y="1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1803400" y="4606925"/>
              <a:ext cx="4763" cy="3175"/>
            </a:xfrm>
            <a:custGeom>
              <a:avLst/>
              <a:gdLst>
                <a:gd name="T0" fmla="*/ 1 w 3"/>
                <a:gd name="T1" fmla="*/ 1 h 2"/>
                <a:gd name="T2" fmla="*/ 1 w 3"/>
                <a:gd name="T3" fmla="*/ 1 h 2"/>
                <a:gd name="T4" fmla="*/ 1 w 3"/>
                <a:gd name="T5" fmla="*/ 0 h 2"/>
                <a:gd name="T6" fmla="*/ 1 w 3"/>
                <a:gd name="T7" fmla="*/ 0 h 2"/>
                <a:gd name="T8" fmla="*/ 2 w 3"/>
                <a:gd name="T9" fmla="*/ 1 h 2"/>
                <a:gd name="T10" fmla="*/ 2 w 3"/>
                <a:gd name="T11" fmla="*/ 1 h 2"/>
                <a:gd name="T12" fmla="*/ 1 w 3"/>
                <a:gd name="T13" fmla="*/ 1 h 2"/>
                <a:gd name="T14" fmla="*/ 1 w 3"/>
                <a:gd name="T15" fmla="*/ 1 h 2"/>
                <a:gd name="T16" fmla="*/ 2 w 3"/>
                <a:gd name="T17" fmla="*/ 1 h 2"/>
                <a:gd name="T18" fmla="*/ 2 w 3"/>
                <a:gd name="T19" fmla="*/ 1 h 2"/>
                <a:gd name="T20" fmla="*/ 2 w 3"/>
                <a:gd name="T21" fmla="*/ 0 h 2"/>
                <a:gd name="T22" fmla="*/ 2 w 3"/>
                <a:gd name="T23" fmla="*/ 0 h 2"/>
                <a:gd name="T24" fmla="*/ 1 w 3"/>
                <a:gd name="T2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1903413" y="4495800"/>
              <a:ext cx="63500" cy="106362"/>
            </a:xfrm>
            <a:custGeom>
              <a:avLst/>
              <a:gdLst>
                <a:gd name="T0" fmla="*/ 35 w 40"/>
                <a:gd name="T1" fmla="*/ 1 h 68"/>
                <a:gd name="T2" fmla="*/ 33 w 40"/>
                <a:gd name="T3" fmla="*/ 24 h 68"/>
                <a:gd name="T4" fmla="*/ 30 w 40"/>
                <a:gd name="T5" fmla="*/ 46 h 68"/>
                <a:gd name="T6" fmla="*/ 27 w 40"/>
                <a:gd name="T7" fmla="*/ 51 h 68"/>
                <a:gd name="T8" fmla="*/ 2 w 40"/>
                <a:gd name="T9" fmla="*/ 62 h 68"/>
                <a:gd name="T10" fmla="*/ 0 w 40"/>
                <a:gd name="T11" fmla="*/ 63 h 68"/>
                <a:gd name="T12" fmla="*/ 0 w 40"/>
                <a:gd name="T13" fmla="*/ 63 h 68"/>
                <a:gd name="T14" fmla="*/ 0 w 40"/>
                <a:gd name="T15" fmla="*/ 63 h 68"/>
                <a:gd name="T16" fmla="*/ 26 w 40"/>
                <a:gd name="T17" fmla="*/ 53 h 68"/>
                <a:gd name="T18" fmla="*/ 36 w 40"/>
                <a:gd name="T19" fmla="*/ 35 h 68"/>
                <a:gd name="T20" fmla="*/ 36 w 40"/>
                <a:gd name="T21" fmla="*/ 0 h 68"/>
                <a:gd name="T22" fmla="*/ 35 w 40"/>
                <a:gd name="T2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68">
                  <a:moveTo>
                    <a:pt x="35" y="1"/>
                  </a:moveTo>
                  <a:cubicBezTo>
                    <a:pt x="27" y="8"/>
                    <a:pt x="30" y="15"/>
                    <a:pt x="33" y="24"/>
                  </a:cubicBezTo>
                  <a:cubicBezTo>
                    <a:pt x="36" y="32"/>
                    <a:pt x="34" y="39"/>
                    <a:pt x="30" y="46"/>
                  </a:cubicBezTo>
                  <a:cubicBezTo>
                    <a:pt x="29" y="48"/>
                    <a:pt x="28" y="50"/>
                    <a:pt x="27" y="51"/>
                  </a:cubicBezTo>
                  <a:cubicBezTo>
                    <a:pt x="29" y="48"/>
                    <a:pt x="3" y="68"/>
                    <a:pt x="2" y="62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0" y="62"/>
                    <a:pt x="18" y="59"/>
                    <a:pt x="26" y="53"/>
                  </a:cubicBezTo>
                  <a:cubicBezTo>
                    <a:pt x="31" y="48"/>
                    <a:pt x="34" y="42"/>
                    <a:pt x="36" y="35"/>
                  </a:cubicBezTo>
                  <a:cubicBezTo>
                    <a:pt x="40" y="22"/>
                    <a:pt x="24" y="11"/>
                    <a:pt x="36" y="0"/>
                  </a:cubicBezTo>
                  <a:cubicBezTo>
                    <a:pt x="36" y="0"/>
                    <a:pt x="35" y="1"/>
                    <a:pt x="35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233488" y="4298950"/>
              <a:ext cx="100013" cy="114300"/>
            </a:xfrm>
            <a:custGeom>
              <a:avLst/>
              <a:gdLst>
                <a:gd name="T0" fmla="*/ 52 w 64"/>
                <a:gd name="T1" fmla="*/ 54 h 73"/>
                <a:gd name="T2" fmla="*/ 38 w 64"/>
                <a:gd name="T3" fmla="*/ 71 h 73"/>
                <a:gd name="T4" fmla="*/ 22 w 64"/>
                <a:gd name="T5" fmla="*/ 59 h 73"/>
                <a:gd name="T6" fmla="*/ 25 w 64"/>
                <a:gd name="T7" fmla="*/ 49 h 73"/>
                <a:gd name="T8" fmla="*/ 25 w 64"/>
                <a:gd name="T9" fmla="*/ 48 h 73"/>
                <a:gd name="T10" fmla="*/ 4 w 64"/>
                <a:gd name="T11" fmla="*/ 35 h 73"/>
                <a:gd name="T12" fmla="*/ 36 w 64"/>
                <a:gd name="T13" fmla="*/ 23 h 73"/>
                <a:gd name="T14" fmla="*/ 38 w 64"/>
                <a:gd name="T15" fmla="*/ 23 h 73"/>
                <a:gd name="T16" fmla="*/ 39 w 64"/>
                <a:gd name="T17" fmla="*/ 14 h 73"/>
                <a:gd name="T18" fmla="*/ 58 w 64"/>
                <a:gd name="T19" fmla="*/ 10 h 73"/>
                <a:gd name="T20" fmla="*/ 53 w 64"/>
                <a:gd name="T21" fmla="*/ 39 h 73"/>
                <a:gd name="T22" fmla="*/ 55 w 64"/>
                <a:gd name="T23" fmla="*/ 39 h 73"/>
                <a:gd name="T24" fmla="*/ 60 w 64"/>
                <a:gd name="T25" fmla="*/ 10 h 73"/>
                <a:gd name="T26" fmla="*/ 47 w 64"/>
                <a:gd name="T27" fmla="*/ 2 h 73"/>
                <a:gd name="T28" fmla="*/ 39 w 64"/>
                <a:gd name="T29" fmla="*/ 7 h 73"/>
                <a:gd name="T30" fmla="*/ 34 w 64"/>
                <a:gd name="T31" fmla="*/ 22 h 73"/>
                <a:gd name="T32" fmla="*/ 11 w 64"/>
                <a:gd name="T33" fmla="*/ 22 h 73"/>
                <a:gd name="T34" fmla="*/ 7 w 64"/>
                <a:gd name="T35" fmla="*/ 44 h 73"/>
                <a:gd name="T36" fmla="*/ 18 w 64"/>
                <a:gd name="T37" fmla="*/ 48 h 73"/>
                <a:gd name="T38" fmla="*/ 20 w 64"/>
                <a:gd name="T39" fmla="*/ 67 h 73"/>
                <a:gd name="T40" fmla="*/ 31 w 64"/>
                <a:gd name="T41" fmla="*/ 73 h 73"/>
                <a:gd name="T42" fmla="*/ 54 w 64"/>
                <a:gd name="T43" fmla="*/ 54 h 73"/>
                <a:gd name="T44" fmla="*/ 54 w 64"/>
                <a:gd name="T45" fmla="*/ 54 h 73"/>
                <a:gd name="T46" fmla="*/ 53 w 64"/>
                <a:gd name="T47" fmla="*/ 54 h 73"/>
                <a:gd name="T48" fmla="*/ 52 w 64"/>
                <a:gd name="T49" fmla="*/ 5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4" h="73">
                  <a:moveTo>
                    <a:pt x="52" y="54"/>
                  </a:moveTo>
                  <a:cubicBezTo>
                    <a:pt x="55" y="55"/>
                    <a:pt x="39" y="70"/>
                    <a:pt x="38" y="71"/>
                  </a:cubicBezTo>
                  <a:cubicBezTo>
                    <a:pt x="26" y="71"/>
                    <a:pt x="20" y="67"/>
                    <a:pt x="22" y="59"/>
                  </a:cubicBezTo>
                  <a:cubicBezTo>
                    <a:pt x="22" y="56"/>
                    <a:pt x="24" y="52"/>
                    <a:pt x="25" y="49"/>
                  </a:cubicBezTo>
                  <a:cubicBezTo>
                    <a:pt x="26" y="48"/>
                    <a:pt x="25" y="48"/>
                    <a:pt x="25" y="48"/>
                  </a:cubicBezTo>
                  <a:cubicBezTo>
                    <a:pt x="17" y="47"/>
                    <a:pt x="6" y="46"/>
                    <a:pt x="4" y="35"/>
                  </a:cubicBezTo>
                  <a:cubicBezTo>
                    <a:pt x="1" y="18"/>
                    <a:pt x="32" y="22"/>
                    <a:pt x="36" y="23"/>
                  </a:cubicBezTo>
                  <a:cubicBezTo>
                    <a:pt x="36" y="24"/>
                    <a:pt x="38" y="24"/>
                    <a:pt x="38" y="23"/>
                  </a:cubicBezTo>
                  <a:cubicBezTo>
                    <a:pt x="38" y="20"/>
                    <a:pt x="38" y="17"/>
                    <a:pt x="39" y="14"/>
                  </a:cubicBezTo>
                  <a:cubicBezTo>
                    <a:pt x="40" y="3"/>
                    <a:pt x="53" y="0"/>
                    <a:pt x="58" y="10"/>
                  </a:cubicBezTo>
                  <a:cubicBezTo>
                    <a:pt x="64" y="21"/>
                    <a:pt x="60" y="30"/>
                    <a:pt x="53" y="39"/>
                  </a:cubicBezTo>
                  <a:cubicBezTo>
                    <a:pt x="53" y="39"/>
                    <a:pt x="55" y="39"/>
                    <a:pt x="55" y="39"/>
                  </a:cubicBezTo>
                  <a:cubicBezTo>
                    <a:pt x="63" y="30"/>
                    <a:pt x="64" y="22"/>
                    <a:pt x="60" y="10"/>
                  </a:cubicBezTo>
                  <a:cubicBezTo>
                    <a:pt x="58" y="4"/>
                    <a:pt x="53" y="1"/>
                    <a:pt x="47" y="2"/>
                  </a:cubicBezTo>
                  <a:cubicBezTo>
                    <a:pt x="43" y="2"/>
                    <a:pt x="41" y="4"/>
                    <a:pt x="39" y="7"/>
                  </a:cubicBezTo>
                  <a:cubicBezTo>
                    <a:pt x="38" y="9"/>
                    <a:pt x="36" y="23"/>
                    <a:pt x="34" y="22"/>
                  </a:cubicBezTo>
                  <a:cubicBezTo>
                    <a:pt x="26" y="19"/>
                    <a:pt x="18" y="20"/>
                    <a:pt x="11" y="22"/>
                  </a:cubicBezTo>
                  <a:cubicBezTo>
                    <a:pt x="0" y="25"/>
                    <a:pt x="0" y="38"/>
                    <a:pt x="7" y="44"/>
                  </a:cubicBezTo>
                  <a:cubicBezTo>
                    <a:pt x="10" y="46"/>
                    <a:pt x="15" y="47"/>
                    <a:pt x="18" y="48"/>
                  </a:cubicBezTo>
                  <a:cubicBezTo>
                    <a:pt x="25" y="49"/>
                    <a:pt x="19" y="61"/>
                    <a:pt x="20" y="67"/>
                  </a:cubicBezTo>
                  <a:cubicBezTo>
                    <a:pt x="22" y="71"/>
                    <a:pt x="28" y="73"/>
                    <a:pt x="31" y="73"/>
                  </a:cubicBezTo>
                  <a:cubicBezTo>
                    <a:pt x="43" y="72"/>
                    <a:pt x="50" y="6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3" y="54"/>
                  </a:cubicBezTo>
                  <a:cubicBezTo>
                    <a:pt x="53" y="53"/>
                    <a:pt x="51" y="54"/>
                    <a:pt x="52" y="54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797050" y="4281488"/>
              <a:ext cx="1588" cy="1587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903413" y="4268788"/>
              <a:ext cx="1588" cy="1587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9" name="Freeform 149"/>
            <p:cNvSpPr>
              <a:spLocks/>
            </p:cNvSpPr>
            <p:nvPr/>
          </p:nvSpPr>
          <p:spPr bwMode="auto">
            <a:xfrm>
              <a:off x="1765300" y="4238625"/>
              <a:ext cx="223838" cy="214312"/>
            </a:xfrm>
            <a:custGeom>
              <a:avLst/>
              <a:gdLst>
                <a:gd name="T0" fmla="*/ 48 w 142"/>
                <a:gd name="T1" fmla="*/ 128 h 136"/>
                <a:gd name="T2" fmla="*/ 21 w 142"/>
                <a:gd name="T3" fmla="*/ 75 h 136"/>
                <a:gd name="T4" fmla="*/ 57 w 142"/>
                <a:gd name="T5" fmla="*/ 9 h 136"/>
                <a:gd name="T6" fmla="*/ 113 w 142"/>
                <a:gd name="T7" fmla="*/ 71 h 136"/>
                <a:gd name="T8" fmla="*/ 62 w 142"/>
                <a:gd name="T9" fmla="*/ 134 h 136"/>
                <a:gd name="T10" fmla="*/ 62 w 142"/>
                <a:gd name="T11" fmla="*/ 136 h 136"/>
                <a:gd name="T12" fmla="*/ 79 w 142"/>
                <a:gd name="T13" fmla="*/ 9 h 136"/>
                <a:gd name="T14" fmla="*/ 11 w 142"/>
                <a:gd name="T15" fmla="*/ 36 h 136"/>
                <a:gd name="T16" fmla="*/ 16 w 142"/>
                <a:gd name="T17" fmla="*/ 69 h 136"/>
                <a:gd name="T18" fmla="*/ 47 w 142"/>
                <a:gd name="T19" fmla="*/ 129 h 136"/>
                <a:gd name="T20" fmla="*/ 48 w 142"/>
                <a:gd name="T21" fmla="*/ 1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2" h="136">
                  <a:moveTo>
                    <a:pt x="48" y="128"/>
                  </a:moveTo>
                  <a:cubicBezTo>
                    <a:pt x="43" y="108"/>
                    <a:pt x="31" y="92"/>
                    <a:pt x="21" y="75"/>
                  </a:cubicBezTo>
                  <a:cubicBezTo>
                    <a:pt x="0" y="41"/>
                    <a:pt x="20" y="13"/>
                    <a:pt x="57" y="9"/>
                  </a:cubicBezTo>
                  <a:cubicBezTo>
                    <a:pt x="92" y="4"/>
                    <a:pt x="116" y="38"/>
                    <a:pt x="113" y="71"/>
                  </a:cubicBezTo>
                  <a:cubicBezTo>
                    <a:pt x="110" y="99"/>
                    <a:pt x="87" y="124"/>
                    <a:pt x="62" y="134"/>
                  </a:cubicBezTo>
                  <a:cubicBezTo>
                    <a:pt x="61" y="134"/>
                    <a:pt x="61" y="136"/>
                    <a:pt x="62" y="136"/>
                  </a:cubicBezTo>
                  <a:cubicBezTo>
                    <a:pt x="113" y="116"/>
                    <a:pt x="142" y="35"/>
                    <a:pt x="79" y="9"/>
                  </a:cubicBezTo>
                  <a:cubicBezTo>
                    <a:pt x="55" y="0"/>
                    <a:pt x="20" y="11"/>
                    <a:pt x="11" y="36"/>
                  </a:cubicBezTo>
                  <a:cubicBezTo>
                    <a:pt x="7" y="47"/>
                    <a:pt x="11" y="60"/>
                    <a:pt x="16" y="69"/>
                  </a:cubicBezTo>
                  <a:cubicBezTo>
                    <a:pt x="26" y="90"/>
                    <a:pt x="41" y="106"/>
                    <a:pt x="47" y="129"/>
                  </a:cubicBezTo>
                  <a:cubicBezTo>
                    <a:pt x="47" y="130"/>
                    <a:pt x="49" y="130"/>
                    <a:pt x="48" y="128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50" name="Freeform 150"/>
            <p:cNvSpPr>
              <a:spLocks/>
            </p:cNvSpPr>
            <p:nvPr/>
          </p:nvSpPr>
          <p:spPr bwMode="auto">
            <a:xfrm>
              <a:off x="1911350" y="4327525"/>
              <a:ext cx="7938" cy="22225"/>
            </a:xfrm>
            <a:custGeom>
              <a:avLst/>
              <a:gdLst>
                <a:gd name="T0" fmla="*/ 1 w 5"/>
                <a:gd name="T1" fmla="*/ 1 h 14"/>
                <a:gd name="T2" fmla="*/ 3 w 5"/>
                <a:gd name="T3" fmla="*/ 13 h 14"/>
                <a:gd name="T4" fmla="*/ 5 w 5"/>
                <a:gd name="T5" fmla="*/ 13 h 14"/>
                <a:gd name="T6" fmla="*/ 2 w 5"/>
                <a:gd name="T7" fmla="*/ 1 h 14"/>
                <a:gd name="T8" fmla="*/ 1 w 5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4">
                  <a:moveTo>
                    <a:pt x="1" y="1"/>
                  </a:moveTo>
                  <a:cubicBezTo>
                    <a:pt x="2" y="5"/>
                    <a:pt x="2" y="9"/>
                    <a:pt x="3" y="13"/>
                  </a:cubicBezTo>
                  <a:cubicBezTo>
                    <a:pt x="3" y="14"/>
                    <a:pt x="5" y="14"/>
                    <a:pt x="5" y="13"/>
                  </a:cubicBezTo>
                  <a:cubicBezTo>
                    <a:pt x="4" y="9"/>
                    <a:pt x="4" y="5"/>
                    <a:pt x="2" y="1"/>
                  </a:cubicBezTo>
                  <a:cubicBezTo>
                    <a:pt x="2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51" name="Freeform 151"/>
            <p:cNvSpPr>
              <a:spLocks/>
            </p:cNvSpPr>
            <p:nvPr/>
          </p:nvSpPr>
          <p:spPr bwMode="auto">
            <a:xfrm>
              <a:off x="1843088" y="4278313"/>
              <a:ext cx="57150" cy="33337"/>
            </a:xfrm>
            <a:custGeom>
              <a:avLst/>
              <a:gdLst>
                <a:gd name="T0" fmla="*/ 2 w 37"/>
                <a:gd name="T1" fmla="*/ 11 h 21"/>
                <a:gd name="T2" fmla="*/ 34 w 37"/>
                <a:gd name="T3" fmla="*/ 20 h 21"/>
                <a:gd name="T4" fmla="*/ 36 w 37"/>
                <a:gd name="T5" fmla="*/ 19 h 21"/>
                <a:gd name="T6" fmla="*/ 1 w 37"/>
                <a:gd name="T7" fmla="*/ 9 h 21"/>
                <a:gd name="T8" fmla="*/ 2 w 37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1">
                  <a:moveTo>
                    <a:pt x="2" y="11"/>
                  </a:moveTo>
                  <a:cubicBezTo>
                    <a:pt x="13" y="3"/>
                    <a:pt x="27" y="9"/>
                    <a:pt x="34" y="20"/>
                  </a:cubicBezTo>
                  <a:cubicBezTo>
                    <a:pt x="35" y="21"/>
                    <a:pt x="37" y="20"/>
                    <a:pt x="36" y="19"/>
                  </a:cubicBezTo>
                  <a:cubicBezTo>
                    <a:pt x="28" y="8"/>
                    <a:pt x="13" y="0"/>
                    <a:pt x="1" y="9"/>
                  </a:cubicBezTo>
                  <a:cubicBezTo>
                    <a:pt x="0" y="10"/>
                    <a:pt x="1" y="11"/>
                    <a:pt x="2" y="11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52" name="Freeform 152"/>
            <p:cNvSpPr>
              <a:spLocks/>
            </p:cNvSpPr>
            <p:nvPr/>
          </p:nvSpPr>
          <p:spPr bwMode="auto">
            <a:xfrm>
              <a:off x="1563688" y="4378325"/>
              <a:ext cx="74613" cy="77787"/>
            </a:xfrm>
            <a:custGeom>
              <a:avLst/>
              <a:gdLst>
                <a:gd name="T0" fmla="*/ 7 w 47"/>
                <a:gd name="T1" fmla="*/ 48 h 49"/>
                <a:gd name="T2" fmla="*/ 12 w 47"/>
                <a:gd name="T3" fmla="*/ 12 h 49"/>
                <a:gd name="T4" fmla="*/ 46 w 47"/>
                <a:gd name="T5" fmla="*/ 4 h 49"/>
                <a:gd name="T6" fmla="*/ 45 w 47"/>
                <a:gd name="T7" fmla="*/ 3 h 49"/>
                <a:gd name="T8" fmla="*/ 9 w 47"/>
                <a:gd name="T9" fmla="*/ 12 h 49"/>
                <a:gd name="T10" fmla="*/ 6 w 47"/>
                <a:gd name="T11" fmla="*/ 48 h 49"/>
                <a:gd name="T12" fmla="*/ 7 w 47"/>
                <a:gd name="T13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7" y="48"/>
                  </a:moveTo>
                  <a:cubicBezTo>
                    <a:pt x="2" y="35"/>
                    <a:pt x="2" y="22"/>
                    <a:pt x="12" y="12"/>
                  </a:cubicBezTo>
                  <a:cubicBezTo>
                    <a:pt x="21" y="3"/>
                    <a:pt x="34" y="2"/>
                    <a:pt x="46" y="4"/>
                  </a:cubicBezTo>
                  <a:cubicBezTo>
                    <a:pt x="47" y="5"/>
                    <a:pt x="46" y="3"/>
                    <a:pt x="45" y="3"/>
                  </a:cubicBezTo>
                  <a:cubicBezTo>
                    <a:pt x="33" y="0"/>
                    <a:pt x="17" y="1"/>
                    <a:pt x="9" y="12"/>
                  </a:cubicBezTo>
                  <a:cubicBezTo>
                    <a:pt x="0" y="23"/>
                    <a:pt x="1" y="35"/>
                    <a:pt x="6" y="48"/>
                  </a:cubicBezTo>
                  <a:cubicBezTo>
                    <a:pt x="6" y="49"/>
                    <a:pt x="8" y="49"/>
                    <a:pt x="7" y="48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153" name="图片 1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291" y="2139127"/>
            <a:ext cx="4265170" cy="1839356"/>
          </a:xfrm>
          <a:prstGeom prst="rect">
            <a:avLst/>
          </a:prstGeom>
        </p:spPr>
      </p:pic>
      <p:pic>
        <p:nvPicPr>
          <p:cNvPr id="167" name="图片 1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197" y="4257254"/>
            <a:ext cx="4219716" cy="1819754"/>
          </a:xfrm>
          <a:prstGeom prst="rect">
            <a:avLst/>
          </a:prstGeom>
        </p:spPr>
      </p:pic>
      <p:sp>
        <p:nvSpPr>
          <p:cNvPr id="168" name="淘宝网Chenying0907出品 10"/>
          <p:cNvSpPr txBox="1"/>
          <p:nvPr/>
        </p:nvSpPr>
        <p:spPr>
          <a:xfrm>
            <a:off x="7742292" y="5212362"/>
            <a:ext cx="219803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dirty="0" err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rPr>
              <a:t>Mơ</a:t>
            </a:r>
            <a:r>
              <a:rPr lang="en-US" altLang="zh-CN" sz="3500" dirty="0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rPr>
              <a:t>tưởng</a:t>
            </a:r>
            <a:endParaRPr lang="zh-CN" altLang="en-US" sz="3500" dirty="0"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2D52B2A-2285-48E2-B01B-C321AD4F27E4}"/>
              </a:ext>
            </a:extLst>
          </p:cNvPr>
          <p:cNvGrpSpPr/>
          <p:nvPr/>
        </p:nvGrpSpPr>
        <p:grpSpPr>
          <a:xfrm>
            <a:off x="627322" y="638545"/>
            <a:ext cx="10675489" cy="1425902"/>
            <a:chOff x="774525" y="608292"/>
            <a:chExt cx="10675489" cy="1425902"/>
          </a:xfrm>
        </p:grpSpPr>
        <p:sp>
          <p:nvSpPr>
            <p:cNvPr id="159" name="Rectangle: Rounded Corners 158">
              <a:extLst>
                <a:ext uri="{FF2B5EF4-FFF2-40B4-BE49-F238E27FC236}">
                  <a16:creationId xmlns:a16="http://schemas.microsoft.com/office/drawing/2014/main" id="{15CED27A-2697-41C2-A329-47E7F42E6C40}"/>
                </a:ext>
              </a:extLst>
            </p:cNvPr>
            <p:cNvSpPr/>
            <p:nvPr/>
          </p:nvSpPr>
          <p:spPr>
            <a:xfrm>
              <a:off x="774525" y="608292"/>
              <a:ext cx="10675489" cy="13703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品 11">
              <a:extLst>
                <a:ext uri="{FF2B5EF4-FFF2-40B4-BE49-F238E27FC236}">
                  <a16:creationId xmlns:a16="http://schemas.microsoft.com/office/drawing/2014/main" id="{9FE61C0E-BBAE-41AD-ABF8-10F24D0C4D90}"/>
                </a:ext>
              </a:extLst>
            </p:cNvPr>
            <p:cNvSpPr/>
            <p:nvPr/>
          </p:nvSpPr>
          <p:spPr>
            <a:xfrm>
              <a:off x="983756" y="614575"/>
              <a:ext cx="10203623" cy="1419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zh-CN" sz="3000" dirty="0">
                  <a:solidFill>
                    <a:srgbClr val="FF660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Ghi lại những từ trong bài tập đọc </a:t>
              </a:r>
              <a:r>
                <a:rPr lang="vi-VN" altLang="zh-CN" sz="3000" b="1" dirty="0">
                  <a:solidFill>
                    <a:srgbClr val="00CC0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Trung thu độc lập </a:t>
              </a:r>
              <a:r>
                <a:rPr lang="vi-VN" altLang="zh-CN" sz="3000" dirty="0">
                  <a:solidFill>
                    <a:srgbClr val="FF660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cùng nghĩa với từ </a:t>
              </a:r>
              <a:r>
                <a:rPr lang="vi-VN" altLang="zh-CN" sz="3000" b="1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ước mơ</a:t>
              </a:r>
              <a:r>
                <a:rPr lang="vi-VN" altLang="zh-CN" sz="3000" dirty="0">
                  <a:solidFill>
                    <a:srgbClr val="FF660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:</a:t>
              </a:r>
              <a:endParaRPr lang="en-US" altLang="zh-CN" sz="3000" dirty="0">
                <a:solidFill>
                  <a:srgbClr val="FF6600"/>
                </a:solidFill>
                <a:latin typeface="#9Slide03 Arima Madurai" panose="00000500000000000000" pitchFamily="2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162" name="淘宝网Chenying0907出品 10">
            <a:extLst>
              <a:ext uri="{FF2B5EF4-FFF2-40B4-BE49-F238E27FC236}">
                <a16:creationId xmlns:a16="http://schemas.microsoft.com/office/drawing/2014/main" id="{F22E7351-6E39-4F3D-B13F-17D8390F7517}"/>
              </a:ext>
            </a:extLst>
          </p:cNvPr>
          <p:cNvSpPr txBox="1"/>
          <p:nvPr/>
        </p:nvSpPr>
        <p:spPr>
          <a:xfrm>
            <a:off x="7991229" y="3106170"/>
            <a:ext cx="225254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dirty="0" err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rPr>
              <a:t>Mong</a:t>
            </a:r>
            <a:r>
              <a:rPr lang="en-US" altLang="zh-CN" sz="3500" dirty="0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rPr>
              <a:t>ước</a:t>
            </a:r>
            <a:endParaRPr lang="zh-CN" altLang="en-US" sz="3500" dirty="0"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7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0701">
            <a:off x="423742" y="900655"/>
            <a:ext cx="3347028" cy="48369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28" y="1548341"/>
            <a:ext cx="4506640" cy="5012880"/>
          </a:xfrm>
          <a:prstGeom prst="rect">
            <a:avLst/>
          </a:prstGeom>
        </p:spPr>
      </p:pic>
      <p:sp>
        <p:nvSpPr>
          <p:cNvPr id="6" name="品 11"/>
          <p:cNvSpPr/>
          <p:nvPr/>
        </p:nvSpPr>
        <p:spPr>
          <a:xfrm rot="21409231">
            <a:off x="4351465" y="2053368"/>
            <a:ext cx="2432122" cy="3469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000" dirty="0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Ư</a:t>
            </a:r>
            <a:r>
              <a:rPr lang="en-US" altLang="zh-CN" sz="3000" dirty="0" err="1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ớc</a:t>
            </a:r>
            <a:r>
              <a:rPr lang="en-US" altLang="zh-CN" sz="3000" dirty="0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3000" dirty="0" err="1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ao</a:t>
            </a:r>
            <a:endParaRPr lang="zh-CN" altLang="en-US" sz="3000" dirty="0">
              <a:solidFill>
                <a:srgbClr val="CC00FF"/>
              </a:solidFill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vi-VN" altLang="zh-CN" sz="3000" dirty="0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Ư</a:t>
            </a:r>
            <a:r>
              <a:rPr lang="en-US" altLang="zh-CN" sz="3000" dirty="0" err="1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ớc</a:t>
            </a:r>
            <a:r>
              <a:rPr lang="en-US" altLang="zh-CN" sz="3000" dirty="0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3000" dirty="0" err="1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mong</a:t>
            </a:r>
            <a:endParaRPr lang="en-US" altLang="zh-CN" sz="3000" dirty="0">
              <a:solidFill>
                <a:srgbClr val="CC00FF"/>
              </a:solidFill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000" dirty="0" err="1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Ước</a:t>
            </a:r>
            <a:r>
              <a:rPr lang="en-US" altLang="zh-CN" sz="3000" dirty="0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3000" dirty="0" err="1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muốn</a:t>
            </a:r>
            <a:endParaRPr lang="en-US" altLang="zh-CN" sz="3000" dirty="0">
              <a:solidFill>
                <a:srgbClr val="CC00FF"/>
              </a:solidFill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000" dirty="0" err="1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Ước</a:t>
            </a:r>
            <a:r>
              <a:rPr lang="en-US" altLang="zh-CN" sz="3000" dirty="0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3000" dirty="0" err="1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vọng</a:t>
            </a:r>
            <a:endParaRPr lang="en-US" altLang="zh-CN" sz="3000" dirty="0">
              <a:solidFill>
                <a:srgbClr val="CC00FF"/>
              </a:solidFill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000" dirty="0" err="1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Ước</a:t>
            </a:r>
            <a:r>
              <a:rPr lang="en-US" altLang="zh-CN" sz="3000" dirty="0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3000" dirty="0" err="1">
                <a:solidFill>
                  <a:srgbClr val="CC00FF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nguyện</a:t>
            </a:r>
            <a:endParaRPr lang="en-US" altLang="zh-CN" sz="3000" dirty="0">
              <a:solidFill>
                <a:srgbClr val="CC00FF"/>
              </a:solidFill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050915-0A6B-44C4-91C8-E4B9A6EA53C5}"/>
              </a:ext>
            </a:extLst>
          </p:cNvPr>
          <p:cNvGrpSpPr/>
          <p:nvPr/>
        </p:nvGrpSpPr>
        <p:grpSpPr>
          <a:xfrm>
            <a:off x="836553" y="638546"/>
            <a:ext cx="10203623" cy="741813"/>
            <a:chOff x="983756" y="608293"/>
            <a:chExt cx="10203623" cy="96209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07689D-5235-40D1-B498-5234A32C4BD1}"/>
                </a:ext>
              </a:extLst>
            </p:cNvPr>
            <p:cNvSpPr/>
            <p:nvPr/>
          </p:nvSpPr>
          <p:spPr>
            <a:xfrm>
              <a:off x="1828520" y="608293"/>
              <a:ext cx="8377083" cy="96209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品 11">
              <a:extLst>
                <a:ext uri="{FF2B5EF4-FFF2-40B4-BE49-F238E27FC236}">
                  <a16:creationId xmlns:a16="http://schemas.microsoft.com/office/drawing/2014/main" id="{098C5ACE-C8DE-4A18-9594-284EB92B0AC7}"/>
                </a:ext>
              </a:extLst>
            </p:cNvPr>
            <p:cNvSpPr/>
            <p:nvPr/>
          </p:nvSpPr>
          <p:spPr>
            <a:xfrm>
              <a:off x="983756" y="614575"/>
              <a:ext cx="10203623" cy="943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zh-CN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Tìm thêm những từ cùng nghĩa  với từ </a:t>
              </a:r>
              <a:r>
                <a:rPr lang="vi-VN" altLang="zh-CN" sz="3000" b="1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ước mơ</a:t>
              </a:r>
              <a:r>
                <a:rPr lang="vi-VN" altLang="zh-CN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:</a:t>
              </a:r>
              <a:endParaRPr lang="en-US" altLang="zh-CN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" panose="00000500000000000000" pitchFamily="2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endParaRPr>
            </a:p>
          </p:txBody>
        </p:sp>
      </p:grpSp>
      <p:pic>
        <p:nvPicPr>
          <p:cNvPr id="13" name="图片 3">
            <a:extLst>
              <a:ext uri="{FF2B5EF4-FFF2-40B4-BE49-F238E27FC236}">
                <a16:creationId xmlns:a16="http://schemas.microsoft.com/office/drawing/2014/main" id="{0C35BD64-7726-490B-BEAF-429DE5A3E9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251" y="1820487"/>
            <a:ext cx="3683199" cy="4096940"/>
          </a:xfrm>
          <a:prstGeom prst="rect">
            <a:avLst/>
          </a:prstGeom>
        </p:spPr>
      </p:pic>
      <p:sp>
        <p:nvSpPr>
          <p:cNvPr id="14" name="品 11">
            <a:extLst>
              <a:ext uri="{FF2B5EF4-FFF2-40B4-BE49-F238E27FC236}">
                <a16:creationId xmlns:a16="http://schemas.microsoft.com/office/drawing/2014/main" id="{362E5778-900B-4C46-A124-BE75AED7F60B}"/>
              </a:ext>
            </a:extLst>
          </p:cNvPr>
          <p:cNvSpPr/>
          <p:nvPr/>
        </p:nvSpPr>
        <p:spPr>
          <a:xfrm rot="21409231">
            <a:off x="8437826" y="2603815"/>
            <a:ext cx="2432122" cy="2084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000" dirty="0" err="1">
                <a:solidFill>
                  <a:srgbClr val="00CC00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Mơ</a:t>
            </a:r>
            <a:r>
              <a:rPr lang="en-US" altLang="zh-CN" sz="3000" dirty="0">
                <a:solidFill>
                  <a:srgbClr val="00CC00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3000" dirty="0" err="1">
                <a:solidFill>
                  <a:srgbClr val="00CC00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ước</a:t>
            </a:r>
            <a:endParaRPr lang="zh-CN" altLang="en-US" sz="3000" dirty="0">
              <a:solidFill>
                <a:srgbClr val="00CC00"/>
              </a:solidFill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000" dirty="0" err="1">
                <a:solidFill>
                  <a:srgbClr val="00CC00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Mơ</a:t>
            </a:r>
            <a:r>
              <a:rPr lang="en-US" altLang="zh-CN" sz="3000" dirty="0">
                <a:solidFill>
                  <a:srgbClr val="00CC00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3000" dirty="0" err="1">
                <a:solidFill>
                  <a:srgbClr val="00CC00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tưởng</a:t>
            </a:r>
            <a:endParaRPr lang="en-US" altLang="zh-CN" sz="3000" dirty="0">
              <a:solidFill>
                <a:srgbClr val="00CC00"/>
              </a:solidFill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000">
                <a:solidFill>
                  <a:srgbClr val="00CC00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Mơ </a:t>
            </a:r>
            <a:r>
              <a:rPr lang="en-US" altLang="zh-CN" sz="3000" dirty="0" err="1">
                <a:solidFill>
                  <a:srgbClr val="00CC00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mộng</a:t>
            </a:r>
            <a:endParaRPr lang="en-US" altLang="zh-CN" sz="3000" dirty="0">
              <a:solidFill>
                <a:srgbClr val="00CC00"/>
              </a:solidFill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466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2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3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4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1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2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7">
            <a:extLst>
              <a:ext uri="{FF2B5EF4-FFF2-40B4-BE49-F238E27FC236}">
                <a16:creationId xmlns:a16="http://schemas.microsoft.com/office/drawing/2014/main" id="{3DFBB30F-0432-4E1A-A842-E7104B7E2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D37EC17-AF07-44C5-934D-46531BAC39B2}"/>
              </a:ext>
            </a:extLst>
          </p:cNvPr>
          <p:cNvGrpSpPr/>
          <p:nvPr/>
        </p:nvGrpSpPr>
        <p:grpSpPr>
          <a:xfrm>
            <a:off x="152045" y="740234"/>
            <a:ext cx="3485757" cy="5639947"/>
            <a:chOff x="774525" y="608292"/>
            <a:chExt cx="7974312" cy="213769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A634F7A-584C-42ED-A43E-35DBDDD454C1}"/>
                </a:ext>
              </a:extLst>
            </p:cNvPr>
            <p:cNvSpPr/>
            <p:nvPr/>
          </p:nvSpPr>
          <p:spPr>
            <a:xfrm>
              <a:off x="774525" y="608292"/>
              <a:ext cx="7974312" cy="213769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品 11">
              <a:extLst>
                <a:ext uri="{FF2B5EF4-FFF2-40B4-BE49-F238E27FC236}">
                  <a16:creationId xmlns:a16="http://schemas.microsoft.com/office/drawing/2014/main" id="{5D325372-F05D-4F6E-99C5-760A007FF557}"/>
                </a:ext>
              </a:extLst>
            </p:cNvPr>
            <p:cNvSpPr/>
            <p:nvPr/>
          </p:nvSpPr>
          <p:spPr>
            <a:xfrm>
              <a:off x="983759" y="614575"/>
              <a:ext cx="7596911" cy="2112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zh-CN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Ghép thêm vào sau từ “</a:t>
              </a:r>
              <a:r>
                <a:rPr lang="vi-VN" altLang="zh-CN" sz="3000" b="1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ước mơ</a:t>
              </a:r>
              <a:r>
                <a:rPr lang="vi-VN" altLang="zh-CN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”</a:t>
              </a:r>
              <a:r>
                <a:rPr lang="vi-VN" altLang="zh-CN" sz="3000" dirty="0">
                  <a:solidFill>
                    <a:srgbClr val="FF660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vi-VN" altLang="zh-CN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những từ ngữ: </a:t>
              </a:r>
              <a:r>
                <a:rPr lang="vi-VN" altLang="zh-CN" sz="3000" i="1" dirty="0">
                  <a:solidFill>
                    <a:srgbClr val="FF660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đẹp đẽ, viển vông, cao cả, lớn, nho nhỏ, kì quặc, dại dột, chính đáng</a:t>
              </a:r>
              <a:r>
                <a:rPr lang="vi-VN" altLang="zh-CN" sz="3000" dirty="0">
                  <a:solidFill>
                    <a:srgbClr val="FF660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3000" dirty="0">
                  <a:solidFill>
                    <a:srgbClr val="FF660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vi-VN" altLang="zh-CN" sz="3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thể hiện sự đánh giá:</a:t>
              </a:r>
              <a:endParaRPr lang="en-US" altLang="zh-CN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" panose="00000500000000000000" pitchFamily="2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17428B-9FE5-4DC9-91A2-F55C0E49DF13}"/>
              </a:ext>
            </a:extLst>
          </p:cNvPr>
          <p:cNvGrpSpPr/>
          <p:nvPr/>
        </p:nvGrpSpPr>
        <p:grpSpPr>
          <a:xfrm>
            <a:off x="3640005" y="-267449"/>
            <a:ext cx="8418159" cy="8020053"/>
            <a:chOff x="3640005" y="-267449"/>
            <a:chExt cx="8418159" cy="802005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46ED90-0643-44C0-8DAE-553E5417C256}"/>
                </a:ext>
              </a:extLst>
            </p:cNvPr>
            <p:cNvSpPr/>
            <p:nvPr/>
          </p:nvSpPr>
          <p:spPr>
            <a:xfrm>
              <a:off x="7562850" y="1352550"/>
              <a:ext cx="3219450" cy="1066800"/>
            </a:xfrm>
            <a:custGeom>
              <a:avLst/>
              <a:gdLst>
                <a:gd name="connsiteX0" fmla="*/ 133350 w 3219450"/>
                <a:gd name="connsiteY0" fmla="*/ 342900 h 1066800"/>
                <a:gd name="connsiteX1" fmla="*/ 133350 w 3219450"/>
                <a:gd name="connsiteY1" fmla="*/ 762000 h 1066800"/>
                <a:gd name="connsiteX2" fmla="*/ 38100 w 3219450"/>
                <a:gd name="connsiteY2" fmla="*/ 1047750 h 1066800"/>
                <a:gd name="connsiteX3" fmla="*/ 2914650 w 3219450"/>
                <a:gd name="connsiteY3" fmla="*/ 1066800 h 1066800"/>
                <a:gd name="connsiteX4" fmla="*/ 3143250 w 3219450"/>
                <a:gd name="connsiteY4" fmla="*/ 800100 h 1066800"/>
                <a:gd name="connsiteX5" fmla="*/ 3219450 w 3219450"/>
                <a:gd name="connsiteY5" fmla="*/ 381000 h 1066800"/>
                <a:gd name="connsiteX6" fmla="*/ 3048000 w 3219450"/>
                <a:gd name="connsiteY6" fmla="*/ 95250 h 1066800"/>
                <a:gd name="connsiteX7" fmla="*/ 2686050 w 3219450"/>
                <a:gd name="connsiteY7" fmla="*/ 0 h 1066800"/>
                <a:gd name="connsiteX8" fmla="*/ 0 w 3219450"/>
                <a:gd name="connsiteY8" fmla="*/ 0 h 1066800"/>
                <a:gd name="connsiteX9" fmla="*/ 133350 w 3219450"/>
                <a:gd name="connsiteY9" fmla="*/ 3429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19450" h="1066800">
                  <a:moveTo>
                    <a:pt x="133350" y="342900"/>
                  </a:moveTo>
                  <a:lnTo>
                    <a:pt x="133350" y="762000"/>
                  </a:lnTo>
                  <a:lnTo>
                    <a:pt x="38100" y="1047750"/>
                  </a:lnTo>
                  <a:lnTo>
                    <a:pt x="2914650" y="1066800"/>
                  </a:lnTo>
                  <a:lnTo>
                    <a:pt x="3143250" y="800100"/>
                  </a:lnTo>
                  <a:lnTo>
                    <a:pt x="3219450" y="381000"/>
                  </a:lnTo>
                  <a:lnTo>
                    <a:pt x="3048000" y="95250"/>
                  </a:lnTo>
                  <a:lnTo>
                    <a:pt x="2686050" y="0"/>
                  </a:lnTo>
                  <a:lnTo>
                    <a:pt x="0" y="0"/>
                  </a:lnTo>
                  <a:lnTo>
                    <a:pt x="133350" y="34290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品 11">
              <a:extLst>
                <a:ext uri="{FF2B5EF4-FFF2-40B4-BE49-F238E27FC236}">
                  <a16:creationId xmlns:a16="http://schemas.microsoft.com/office/drawing/2014/main" id="{A3634398-B45D-4676-A7B2-BB96E041B991}"/>
                </a:ext>
              </a:extLst>
            </p:cNvPr>
            <p:cNvSpPr/>
            <p:nvPr/>
          </p:nvSpPr>
          <p:spPr>
            <a:xfrm>
              <a:off x="7791935" y="1433955"/>
              <a:ext cx="2761279" cy="832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500" b="1" dirty="0" err="1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Đánh</a:t>
              </a:r>
              <a:r>
                <a:rPr lang="en-US" altLang="zh-CN" sz="3500" b="1" dirty="0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3500" b="1" dirty="0" err="1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giá</a:t>
              </a:r>
              <a:r>
                <a:rPr lang="en-US" altLang="zh-CN" sz="3500" b="1" dirty="0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3500" b="1" dirty="0" err="1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cao</a:t>
              </a:r>
              <a:endParaRPr lang="en-US" altLang="zh-CN" sz="3500" b="1" dirty="0">
                <a:latin typeface="#9Slide03 Arima Madurai" panose="00000500000000000000" pitchFamily="2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FC76983-9A9D-4799-91FC-9125928A54AA}"/>
                </a:ext>
              </a:extLst>
            </p:cNvPr>
            <p:cNvSpPr/>
            <p:nvPr/>
          </p:nvSpPr>
          <p:spPr>
            <a:xfrm>
              <a:off x="8629650" y="2963906"/>
              <a:ext cx="3219450" cy="1066800"/>
            </a:xfrm>
            <a:custGeom>
              <a:avLst/>
              <a:gdLst>
                <a:gd name="connsiteX0" fmla="*/ 133350 w 3219450"/>
                <a:gd name="connsiteY0" fmla="*/ 342900 h 1066800"/>
                <a:gd name="connsiteX1" fmla="*/ 133350 w 3219450"/>
                <a:gd name="connsiteY1" fmla="*/ 762000 h 1066800"/>
                <a:gd name="connsiteX2" fmla="*/ 38100 w 3219450"/>
                <a:gd name="connsiteY2" fmla="*/ 1047750 h 1066800"/>
                <a:gd name="connsiteX3" fmla="*/ 2914650 w 3219450"/>
                <a:gd name="connsiteY3" fmla="*/ 1066800 h 1066800"/>
                <a:gd name="connsiteX4" fmla="*/ 3143250 w 3219450"/>
                <a:gd name="connsiteY4" fmla="*/ 800100 h 1066800"/>
                <a:gd name="connsiteX5" fmla="*/ 3219450 w 3219450"/>
                <a:gd name="connsiteY5" fmla="*/ 381000 h 1066800"/>
                <a:gd name="connsiteX6" fmla="*/ 3048000 w 3219450"/>
                <a:gd name="connsiteY6" fmla="*/ 95250 h 1066800"/>
                <a:gd name="connsiteX7" fmla="*/ 2686050 w 3219450"/>
                <a:gd name="connsiteY7" fmla="*/ 0 h 1066800"/>
                <a:gd name="connsiteX8" fmla="*/ 0 w 3219450"/>
                <a:gd name="connsiteY8" fmla="*/ 0 h 1066800"/>
                <a:gd name="connsiteX9" fmla="*/ 133350 w 3219450"/>
                <a:gd name="connsiteY9" fmla="*/ 3429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19450" h="1066800">
                  <a:moveTo>
                    <a:pt x="133350" y="342900"/>
                  </a:moveTo>
                  <a:lnTo>
                    <a:pt x="133350" y="762000"/>
                  </a:lnTo>
                  <a:lnTo>
                    <a:pt x="38100" y="1047750"/>
                  </a:lnTo>
                  <a:lnTo>
                    <a:pt x="2914650" y="1066800"/>
                  </a:lnTo>
                  <a:lnTo>
                    <a:pt x="3143250" y="800100"/>
                  </a:lnTo>
                  <a:lnTo>
                    <a:pt x="3219450" y="381000"/>
                  </a:lnTo>
                  <a:lnTo>
                    <a:pt x="3048000" y="95250"/>
                  </a:lnTo>
                  <a:lnTo>
                    <a:pt x="2686050" y="0"/>
                  </a:lnTo>
                  <a:lnTo>
                    <a:pt x="0" y="0"/>
                  </a:lnTo>
                  <a:lnTo>
                    <a:pt x="133350" y="34290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2E9C65-3C59-4B53-9ECE-E3F5A9488A87}"/>
                </a:ext>
              </a:extLst>
            </p:cNvPr>
            <p:cNvSpPr/>
            <p:nvPr/>
          </p:nvSpPr>
          <p:spPr>
            <a:xfrm>
              <a:off x="7639535" y="4874449"/>
              <a:ext cx="3219450" cy="1066800"/>
            </a:xfrm>
            <a:custGeom>
              <a:avLst/>
              <a:gdLst>
                <a:gd name="connsiteX0" fmla="*/ 133350 w 3219450"/>
                <a:gd name="connsiteY0" fmla="*/ 342900 h 1066800"/>
                <a:gd name="connsiteX1" fmla="*/ 133350 w 3219450"/>
                <a:gd name="connsiteY1" fmla="*/ 762000 h 1066800"/>
                <a:gd name="connsiteX2" fmla="*/ 38100 w 3219450"/>
                <a:gd name="connsiteY2" fmla="*/ 1047750 h 1066800"/>
                <a:gd name="connsiteX3" fmla="*/ 2914650 w 3219450"/>
                <a:gd name="connsiteY3" fmla="*/ 1066800 h 1066800"/>
                <a:gd name="connsiteX4" fmla="*/ 3143250 w 3219450"/>
                <a:gd name="connsiteY4" fmla="*/ 800100 h 1066800"/>
                <a:gd name="connsiteX5" fmla="*/ 3219450 w 3219450"/>
                <a:gd name="connsiteY5" fmla="*/ 381000 h 1066800"/>
                <a:gd name="connsiteX6" fmla="*/ 3048000 w 3219450"/>
                <a:gd name="connsiteY6" fmla="*/ 95250 h 1066800"/>
                <a:gd name="connsiteX7" fmla="*/ 2686050 w 3219450"/>
                <a:gd name="connsiteY7" fmla="*/ 0 h 1066800"/>
                <a:gd name="connsiteX8" fmla="*/ 0 w 3219450"/>
                <a:gd name="connsiteY8" fmla="*/ 0 h 1066800"/>
                <a:gd name="connsiteX9" fmla="*/ 133350 w 3219450"/>
                <a:gd name="connsiteY9" fmla="*/ 3429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19450" h="1066800">
                  <a:moveTo>
                    <a:pt x="133350" y="342900"/>
                  </a:moveTo>
                  <a:lnTo>
                    <a:pt x="133350" y="762000"/>
                  </a:lnTo>
                  <a:lnTo>
                    <a:pt x="38100" y="1047750"/>
                  </a:lnTo>
                  <a:lnTo>
                    <a:pt x="2914650" y="1066800"/>
                  </a:lnTo>
                  <a:lnTo>
                    <a:pt x="3143250" y="800100"/>
                  </a:lnTo>
                  <a:lnTo>
                    <a:pt x="3219450" y="381000"/>
                  </a:lnTo>
                  <a:lnTo>
                    <a:pt x="3048000" y="95250"/>
                  </a:lnTo>
                  <a:lnTo>
                    <a:pt x="2686050" y="0"/>
                  </a:lnTo>
                  <a:lnTo>
                    <a:pt x="0" y="0"/>
                  </a:lnTo>
                  <a:lnTo>
                    <a:pt x="133350" y="34290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924206-EF0A-484C-A786-E6CDAFEB8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0005" y="-267449"/>
              <a:ext cx="8418159" cy="8020053"/>
            </a:xfrm>
            <a:prstGeom prst="rect">
              <a:avLst/>
            </a:prstGeom>
          </p:spPr>
        </p:pic>
        <p:sp>
          <p:nvSpPr>
            <p:cNvPr id="9" name="品 11">
              <a:extLst>
                <a:ext uri="{FF2B5EF4-FFF2-40B4-BE49-F238E27FC236}">
                  <a16:creationId xmlns:a16="http://schemas.microsoft.com/office/drawing/2014/main" id="{CF4403A4-2967-42A6-83FD-05FE0298BD0C}"/>
                </a:ext>
              </a:extLst>
            </p:cNvPr>
            <p:cNvSpPr/>
            <p:nvPr/>
          </p:nvSpPr>
          <p:spPr>
            <a:xfrm>
              <a:off x="4126817" y="3158919"/>
              <a:ext cx="2396628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zh-CN" sz="4000" b="1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Ư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ớc</a:t>
              </a:r>
              <a:r>
                <a:rPr lang="en-US" altLang="zh-CN" sz="4000" b="1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mơ</a:t>
              </a:r>
              <a:r>
                <a:rPr lang="en-US" altLang="zh-CN" sz="4000" b="1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4000" b="1" dirty="0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…</a:t>
              </a:r>
            </a:p>
          </p:txBody>
        </p:sp>
        <p:sp>
          <p:nvSpPr>
            <p:cNvPr id="15" name="品 11">
              <a:extLst>
                <a:ext uri="{FF2B5EF4-FFF2-40B4-BE49-F238E27FC236}">
                  <a16:creationId xmlns:a16="http://schemas.microsoft.com/office/drawing/2014/main" id="{0BF1167A-2CB0-4DE3-A80C-6465FF60BF85}"/>
                </a:ext>
              </a:extLst>
            </p:cNvPr>
            <p:cNvSpPr/>
            <p:nvPr/>
          </p:nvSpPr>
          <p:spPr>
            <a:xfrm>
              <a:off x="8919885" y="2975433"/>
              <a:ext cx="251591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500" b="1" dirty="0" err="1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Đánh</a:t>
              </a:r>
              <a:r>
                <a:rPr lang="en-US" altLang="zh-CN" sz="3500" b="1" dirty="0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3500" b="1" dirty="0" err="1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giá</a:t>
              </a:r>
              <a:r>
                <a:rPr lang="en-US" altLang="zh-CN" sz="3500" b="1" dirty="0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3500" b="1" dirty="0" err="1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không</a:t>
              </a:r>
              <a:r>
                <a:rPr lang="en-US" altLang="zh-CN" sz="3500" b="1" dirty="0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3500" b="1" dirty="0" err="1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cao</a:t>
              </a:r>
              <a:endParaRPr lang="en-US" altLang="zh-CN" sz="3500" b="1" dirty="0">
                <a:latin typeface="#9Slide03 Arima Madurai" panose="00000500000000000000" pitchFamily="2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endParaRPr>
            </a:p>
          </p:txBody>
        </p:sp>
        <p:sp>
          <p:nvSpPr>
            <p:cNvPr id="16" name="品 11">
              <a:extLst>
                <a:ext uri="{FF2B5EF4-FFF2-40B4-BE49-F238E27FC236}">
                  <a16:creationId xmlns:a16="http://schemas.microsoft.com/office/drawing/2014/main" id="{73A24CA1-ACD5-43E6-814A-2C0D2AE3C0B0}"/>
                </a:ext>
              </a:extLst>
            </p:cNvPr>
            <p:cNvSpPr/>
            <p:nvPr/>
          </p:nvSpPr>
          <p:spPr>
            <a:xfrm>
              <a:off x="7639535" y="4997331"/>
              <a:ext cx="3219451" cy="832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500" b="1" dirty="0" err="1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Đánh</a:t>
              </a:r>
              <a:r>
                <a:rPr lang="en-US" altLang="zh-CN" sz="3500" b="1" dirty="0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3500" b="1" dirty="0" err="1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giá</a:t>
              </a:r>
              <a:r>
                <a:rPr lang="en-US" altLang="zh-CN" sz="3500" b="1" dirty="0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3500" b="1" dirty="0" err="1"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thấp</a:t>
              </a:r>
              <a:endParaRPr lang="en-US" altLang="zh-CN" sz="3500" b="1" dirty="0">
                <a:latin typeface="#9Slide03 Arima Madurai" panose="00000500000000000000" pitchFamily="2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0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A605B8CA-F44C-446F-A938-4EAB39E44A42}"/>
              </a:ext>
            </a:extLst>
          </p:cNvPr>
          <p:cNvSpPr/>
          <p:nvPr/>
        </p:nvSpPr>
        <p:spPr>
          <a:xfrm>
            <a:off x="438151" y="679267"/>
            <a:ext cx="11342914" cy="5912033"/>
          </a:xfrm>
          <a:prstGeom prst="roundRect">
            <a:avLst>
              <a:gd name="adj" fmla="val 292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DA8D1E3-60DD-4334-B638-493A95A6EF4D}"/>
              </a:ext>
            </a:extLst>
          </p:cNvPr>
          <p:cNvGrpSpPr/>
          <p:nvPr/>
        </p:nvGrpSpPr>
        <p:grpSpPr>
          <a:xfrm>
            <a:off x="672646" y="500913"/>
            <a:ext cx="9676038" cy="1023087"/>
            <a:chOff x="672646" y="500913"/>
            <a:chExt cx="9676038" cy="102308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6FD758A-2EE0-4386-BABB-88B882FE9A89}"/>
                </a:ext>
              </a:extLst>
            </p:cNvPr>
            <p:cNvSpPr/>
            <p:nvPr/>
          </p:nvSpPr>
          <p:spPr>
            <a:xfrm rot="21449564">
              <a:off x="1333044" y="635524"/>
              <a:ext cx="8441846" cy="803349"/>
            </a:xfrm>
            <a:prstGeom prst="roundRect">
              <a:avLst>
                <a:gd name="adj" fmla="val 11571"/>
              </a:avLst>
            </a:prstGeom>
            <a:solidFill>
              <a:srgbClr val="E3007F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17AA864-A710-4272-88D0-C3414CB061B3}"/>
                </a:ext>
              </a:extLst>
            </p:cNvPr>
            <p:cNvSpPr/>
            <p:nvPr/>
          </p:nvSpPr>
          <p:spPr>
            <a:xfrm>
              <a:off x="1371599" y="500913"/>
              <a:ext cx="8323944" cy="1023087"/>
            </a:xfrm>
            <a:prstGeom prst="roundRect">
              <a:avLst>
                <a:gd name="adj" fmla="val 1157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E7869FA-61DE-44DA-9D22-3DDBFA47DF40}"/>
                </a:ext>
              </a:extLst>
            </p:cNvPr>
            <p:cNvSpPr/>
            <p:nvPr/>
          </p:nvSpPr>
          <p:spPr>
            <a:xfrm>
              <a:off x="1514477" y="648778"/>
              <a:ext cx="8010523" cy="727121"/>
            </a:xfrm>
            <a:prstGeom prst="roundRect">
              <a:avLst>
                <a:gd name="adj" fmla="val 11571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品 11">
              <a:extLst>
                <a:ext uri="{FF2B5EF4-FFF2-40B4-BE49-F238E27FC236}">
                  <a16:creationId xmlns:a16="http://schemas.microsoft.com/office/drawing/2014/main" id="{B33162E8-F4FF-4062-8BE5-52FA3DDD442D}"/>
                </a:ext>
              </a:extLst>
            </p:cNvPr>
            <p:cNvSpPr/>
            <p:nvPr/>
          </p:nvSpPr>
          <p:spPr>
            <a:xfrm>
              <a:off x="672646" y="648777"/>
              <a:ext cx="9676038" cy="7271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zh-CN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Những từ ngữ thể hiện sự đánh giá </a:t>
              </a:r>
              <a:r>
                <a:rPr lang="vi-VN" altLang="zh-CN" sz="3000" b="1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ước mơ </a:t>
              </a:r>
              <a:r>
                <a:rPr lang="vi-VN" altLang="zh-CN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là:</a:t>
              </a:r>
              <a:endParaRPr lang="en-US" altLang="zh-CN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" panose="00000500000000000000" pitchFamily="2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endParaRPr>
            </a:p>
          </p:txBody>
        </p:sp>
      </p:grp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27F2C12D-974F-46C2-905B-697B0C9B2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492376"/>
              </p:ext>
            </p:extLst>
          </p:nvPr>
        </p:nvGraphicFramePr>
        <p:xfrm>
          <a:off x="628650" y="2233461"/>
          <a:ext cx="10915650" cy="29260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705781470"/>
                    </a:ext>
                  </a:extLst>
                </a:gridCol>
                <a:gridCol w="3747408">
                  <a:extLst>
                    <a:ext uri="{9D8B030D-6E8A-4147-A177-3AD203B41FA5}">
                      <a16:colId xmlns:a16="http://schemas.microsoft.com/office/drawing/2014/main" val="4101289408"/>
                    </a:ext>
                  </a:extLst>
                </a:gridCol>
                <a:gridCol w="3663042">
                  <a:extLst>
                    <a:ext uri="{9D8B030D-6E8A-4147-A177-3AD203B41FA5}">
                      <a16:colId xmlns:a16="http://schemas.microsoft.com/office/drawing/2014/main" val="3424308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Đánh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giá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cao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Đánh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giá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cao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Đánh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giá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thấp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5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30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ước mơ cao đẹp, </a:t>
                      </a:r>
                      <a:endParaRPr lang="en-US" sz="30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r>
                        <a:rPr lang="vi-VN" sz="30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ước mơ đẹp đẽ, </a:t>
                      </a:r>
                      <a:endParaRPr lang="en-US" sz="30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r>
                        <a:rPr lang="vi-VN" sz="30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ước mơ cao cả, </a:t>
                      </a:r>
                      <a:endParaRPr lang="en-US" sz="30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r>
                        <a:rPr lang="vi-VN" sz="30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ước mơ lớn, </a:t>
                      </a:r>
                      <a:endParaRPr lang="en-US" sz="30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r>
                        <a:rPr lang="vi-VN" sz="30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ước mơ chính đáng.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0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ước mơ bình thường, ước mơ nho nhỏ.</a:t>
                      </a:r>
                    </a:p>
                    <a:p>
                      <a:endParaRPr lang="en-US" sz="30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ước mơ tầm thường, </a:t>
                      </a:r>
                      <a:endParaRPr lang="en-US" sz="30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ước mơ viển vông,</a:t>
                      </a:r>
                      <a:endParaRPr lang="en-US" sz="30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ước mơ kì quặc</a:t>
                      </a:r>
                      <a:endParaRPr lang="en-US" sz="30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ước mơ dại dột.</a:t>
                      </a:r>
                    </a:p>
                    <a:p>
                      <a:endParaRPr lang="en-US" sz="30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181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220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2F983D6-19F2-4E8F-99C0-8EC1E5E478E8}"/>
              </a:ext>
            </a:extLst>
          </p:cNvPr>
          <p:cNvGrpSpPr/>
          <p:nvPr/>
        </p:nvGrpSpPr>
        <p:grpSpPr>
          <a:xfrm>
            <a:off x="-309057" y="-340094"/>
            <a:ext cx="12244794" cy="7538187"/>
            <a:chOff x="438149" y="119913"/>
            <a:chExt cx="10945137" cy="67380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A665662-6F05-4CD7-B49C-4C03FD7C67BD}"/>
                </a:ext>
              </a:extLst>
            </p:cNvPr>
            <p:cNvGrpSpPr/>
            <p:nvPr/>
          </p:nvGrpSpPr>
          <p:grpSpPr>
            <a:xfrm>
              <a:off x="438149" y="119913"/>
              <a:ext cx="10945137" cy="6738087"/>
              <a:chOff x="438149" y="119913"/>
              <a:chExt cx="10945137" cy="67380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2ECD459-77FE-43E5-A585-99D97A101A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250" b="22187"/>
              <a:stretch/>
            </p:blipFill>
            <p:spPr>
              <a:xfrm>
                <a:off x="438149" y="119913"/>
                <a:ext cx="10945137" cy="6738087"/>
              </a:xfrm>
              <a:prstGeom prst="rect">
                <a:avLst/>
              </a:prstGeom>
            </p:spPr>
          </p:pic>
          <p:sp>
            <p:nvSpPr>
              <p:cNvPr id="7" name="Rounded Rectangle 2">
                <a:extLst>
                  <a:ext uri="{FF2B5EF4-FFF2-40B4-BE49-F238E27FC236}">
                    <a16:creationId xmlns:a16="http://schemas.microsoft.com/office/drawing/2014/main" id="{017A9AB6-B534-42B4-BF44-F9DB22C2AF2B}"/>
                  </a:ext>
                </a:extLst>
              </p:cNvPr>
              <p:cNvSpPr/>
              <p:nvPr/>
            </p:nvSpPr>
            <p:spPr>
              <a:xfrm>
                <a:off x="2290140" y="1496677"/>
                <a:ext cx="7469754" cy="4441758"/>
              </a:xfrm>
              <a:prstGeom prst="roundRect">
                <a:avLst>
                  <a:gd name="adj" fmla="val 35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79EC26-3735-45EF-8157-1D69423DD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950" b="71650" l="10000" r="90000">
                          <a14:foregroundMark x1="14600" y1="23500" x2="22800" y2="31450"/>
                          <a14:foregroundMark x1="22800" y1="31450" x2="22800" y2="31500"/>
                          <a14:foregroundMark x1="13050" y1="31000" x2="21950" y2="36750"/>
                          <a14:foregroundMark x1="29050" y1="25400" x2="24750" y2="21500"/>
                          <a14:foregroundMark x1="24750" y1="21500" x2="17300" y2="20950"/>
                          <a14:foregroundMark x1="17300" y1="20950" x2="13600" y2="23450"/>
                          <a14:foregroundMark x1="13600" y1="23450" x2="11500" y2="30400"/>
                          <a14:foregroundMark x1="11500" y1="30400" x2="14115" y2="37312"/>
                          <a14:foregroundMark x1="22165" y1="38686" x2="24550" y2="38300"/>
                          <a14:foregroundMark x1="24550" y1="38300" x2="24550" y2="38300"/>
                          <a14:foregroundMark x1="25400" y1="21400" x2="29600" y2="25100"/>
                          <a14:foregroundMark x1="21250" y1="37600" x2="21250" y2="37600"/>
                          <a14:foregroundMark x1="21250" y1="37600" x2="22450" y2="38850"/>
                          <a14:foregroundMark x1="28800" y1="25750" x2="28800" y2="25750"/>
                          <a14:foregroundMark x1="28800" y1="25600" x2="29000" y2="25750"/>
                          <a14:backgroundMark x1="42800" y1="30800" x2="61950" y2="73650"/>
                          <a14:backgroundMark x1="16350" y1="42650" x2="17950" y2="62650"/>
                          <a14:backgroundMark x1="17950" y1="62650" x2="22550" y2="52350"/>
                          <a14:backgroundMark x1="22550" y1="52350" x2="27100" y2="51100"/>
                          <a14:backgroundMark x1="27100" y1="51100" x2="30700" y2="62900"/>
                          <a14:backgroundMark x1="30700" y1="62900" x2="37150" y2="44550"/>
                          <a14:backgroundMark x1="37150" y1="44550" x2="42100" y2="63600"/>
                          <a14:backgroundMark x1="42100" y1="63600" x2="50150" y2="40900"/>
                          <a14:backgroundMark x1="14800" y1="43700" x2="63200" y2="41250"/>
                          <a14:backgroundMark x1="63200" y1="41250" x2="63350" y2="41100"/>
                          <a14:backgroundMark x1="43850" y1="33250" x2="75200" y2="32050"/>
                          <a14:backgroundMark x1="33050" y1="36900" x2="33050" y2="42650"/>
                          <a14:backgroundMark x1="14600" y1="40200" x2="21750" y2="45250"/>
                          <a14:backgroundMark x1="65100" y1="37600" x2="52750" y2="53250"/>
                          <a14:backgroundMark x1="77100" y1="37950" x2="60050" y2="59900"/>
                          <a14:backgroundMark x1="84050" y1="41100" x2="72400" y2="74000"/>
                          <a14:backgroundMark x1="51000" y1="57950" x2="63750" y2="46750"/>
                          <a14:backgroundMark x1="63750" y1="46750" x2="68800" y2="50900"/>
                          <a14:backgroundMark x1="68800" y1="50900" x2="76700" y2="51050"/>
                          <a14:backgroundMark x1="76700" y1="51050" x2="85300" y2="41600"/>
                          <a14:backgroundMark x1="21400" y1="60250" x2="35000" y2="60400"/>
                          <a14:backgroundMark x1="35000" y1="60400" x2="46750" y2="65300"/>
                          <a14:backgroundMark x1="46750" y1="65300" x2="37000" y2="69500"/>
                          <a14:backgroundMark x1="37000" y1="69500" x2="36550" y2="70000"/>
                          <a14:backgroundMark x1="43000" y1="56600" x2="49500" y2="60000"/>
                          <a14:backgroundMark x1="49500" y1="60000" x2="54500" y2="66000"/>
                          <a14:backgroundMark x1="54500" y1="66000" x2="54500" y2="66000"/>
                          <a14:backgroundMark x1="20900" y1="66150" x2="51350" y2="67550"/>
                          <a14:backgroundMark x1="75000" y1="39500" x2="82650" y2="60050"/>
                          <a14:backgroundMark x1="82650" y1="60050" x2="82650" y2="60250"/>
                          <a14:backgroundMark x1="19300" y1="39500" x2="19300" y2="39500"/>
                          <a14:backgroundMark x1="13250" y1="37950" x2="20200" y2="39000"/>
                          <a14:backgroundMark x1="20350" y1="39000" x2="21600" y2="38150"/>
                          <a14:backgroundMark x1="65800" y1="51350" x2="65450" y2="68250"/>
                          <a14:backgroundMark x1="29376" y1="25402" x2="30050" y2="26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19731" r="66234" b="58216"/>
            <a:stretch/>
          </p:blipFill>
          <p:spPr>
            <a:xfrm>
              <a:off x="1428750" y="500913"/>
              <a:ext cx="2705100" cy="2413737"/>
            </a:xfrm>
            <a:prstGeom prst="rect">
              <a:avLst/>
            </a:prstGeom>
          </p:spPr>
        </p:pic>
        <p:sp>
          <p:nvSpPr>
            <p:cNvPr id="11" name="品 11">
              <a:extLst>
                <a:ext uri="{FF2B5EF4-FFF2-40B4-BE49-F238E27FC236}">
                  <a16:creationId xmlns:a16="http://schemas.microsoft.com/office/drawing/2014/main" id="{FD8BC0EE-A98E-466F-A17F-D812F800A898}"/>
                </a:ext>
              </a:extLst>
            </p:cNvPr>
            <p:cNvSpPr/>
            <p:nvPr/>
          </p:nvSpPr>
          <p:spPr>
            <a:xfrm>
              <a:off x="3400351" y="1496677"/>
              <a:ext cx="5776989" cy="5553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Em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hiểu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câu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thành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ngữ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sau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như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thế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nào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?</a:t>
              </a:r>
            </a:p>
          </p:txBody>
        </p:sp>
      </p:grpSp>
      <p:sp>
        <p:nvSpPr>
          <p:cNvPr id="14" name="品 11">
            <a:extLst>
              <a:ext uri="{FF2B5EF4-FFF2-40B4-BE49-F238E27FC236}">
                <a16:creationId xmlns:a16="http://schemas.microsoft.com/office/drawing/2014/main" id="{6B687B48-5104-41E9-A896-F41AF2DB05FA}"/>
              </a:ext>
            </a:extLst>
          </p:cNvPr>
          <p:cNvSpPr/>
          <p:nvPr/>
        </p:nvSpPr>
        <p:spPr>
          <a:xfrm>
            <a:off x="1645532" y="2051817"/>
            <a:ext cx="8491203" cy="2065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000" b="1" dirty="0" err="1">
                <a:solidFill>
                  <a:srgbClr val="00B0F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Cầu</a:t>
            </a:r>
            <a:r>
              <a:rPr lang="en-US" altLang="zh-CN" sz="10000" b="1" dirty="0">
                <a:solidFill>
                  <a:srgbClr val="00B0F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10000" b="1" dirty="0" err="1">
                <a:solidFill>
                  <a:srgbClr val="00B0F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được</a:t>
            </a:r>
            <a:r>
              <a:rPr lang="en-US" altLang="zh-CN" sz="10000" b="1" dirty="0">
                <a:solidFill>
                  <a:srgbClr val="00B0F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10000" b="1" dirty="0" err="1">
                <a:solidFill>
                  <a:srgbClr val="00B0F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ước</a:t>
            </a:r>
            <a:r>
              <a:rPr lang="en-US" altLang="zh-CN" sz="10000" b="1" dirty="0">
                <a:solidFill>
                  <a:srgbClr val="00B0F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10000" b="1" dirty="0" err="1">
                <a:solidFill>
                  <a:srgbClr val="00B0F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thấy</a:t>
            </a:r>
            <a:endParaRPr lang="en-US" altLang="zh-CN" sz="10000" b="1" dirty="0">
              <a:solidFill>
                <a:srgbClr val="00B0F0"/>
              </a:solidFill>
              <a:latin typeface="UTM Deutsch Gothic" panose="02040603050506020204" pitchFamily="18" charset="0"/>
              <a:ea typeface="字魂36号-正文宋楷" panose="02000000000000000000" pitchFamily="2" charset="-122"/>
              <a:cs typeface="#9Slide03 Arima Madurai" panose="00000500000000000000" pitchFamily="2" charset="0"/>
              <a:sym typeface="微软雅黑" panose="020B0503020204020204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CB4554-C996-47C4-96DC-EA7A45471A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296" y="4476087"/>
            <a:ext cx="3424602" cy="1923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Am-thanh-phep-thua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6AA5F6C-7E0A-431B-81A5-FD5425F826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49.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8657" y="3581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4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2F983D6-19F2-4E8F-99C0-8EC1E5E478E8}"/>
              </a:ext>
            </a:extLst>
          </p:cNvPr>
          <p:cNvGrpSpPr/>
          <p:nvPr/>
        </p:nvGrpSpPr>
        <p:grpSpPr>
          <a:xfrm>
            <a:off x="-309057" y="-340094"/>
            <a:ext cx="12244794" cy="7538187"/>
            <a:chOff x="438149" y="119913"/>
            <a:chExt cx="10945137" cy="67380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A665662-6F05-4CD7-B49C-4C03FD7C67BD}"/>
                </a:ext>
              </a:extLst>
            </p:cNvPr>
            <p:cNvGrpSpPr/>
            <p:nvPr/>
          </p:nvGrpSpPr>
          <p:grpSpPr>
            <a:xfrm>
              <a:off x="438149" y="119913"/>
              <a:ext cx="10945137" cy="6738087"/>
              <a:chOff x="438149" y="119913"/>
              <a:chExt cx="10945137" cy="67380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2ECD459-77FE-43E5-A585-99D97A101A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250" b="22187"/>
              <a:stretch/>
            </p:blipFill>
            <p:spPr>
              <a:xfrm>
                <a:off x="438149" y="119913"/>
                <a:ext cx="10945137" cy="6738087"/>
              </a:xfrm>
              <a:prstGeom prst="rect">
                <a:avLst/>
              </a:prstGeom>
            </p:spPr>
          </p:pic>
          <p:sp>
            <p:nvSpPr>
              <p:cNvPr id="7" name="Rounded Rectangle 2">
                <a:extLst>
                  <a:ext uri="{FF2B5EF4-FFF2-40B4-BE49-F238E27FC236}">
                    <a16:creationId xmlns:a16="http://schemas.microsoft.com/office/drawing/2014/main" id="{017A9AB6-B534-42B4-BF44-F9DB22C2AF2B}"/>
                  </a:ext>
                </a:extLst>
              </p:cNvPr>
              <p:cNvSpPr/>
              <p:nvPr/>
            </p:nvSpPr>
            <p:spPr>
              <a:xfrm>
                <a:off x="2290140" y="1496677"/>
                <a:ext cx="7469754" cy="4441758"/>
              </a:xfrm>
              <a:prstGeom prst="roundRect">
                <a:avLst>
                  <a:gd name="adj" fmla="val 35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79EC26-3735-45EF-8157-1D69423DD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950" b="71650" l="10000" r="90000">
                          <a14:foregroundMark x1="14600" y1="23500" x2="22800" y2="31450"/>
                          <a14:foregroundMark x1="22800" y1="31450" x2="22800" y2="31500"/>
                          <a14:foregroundMark x1="13050" y1="31000" x2="21950" y2="36750"/>
                          <a14:foregroundMark x1="29050" y1="25400" x2="24750" y2="21500"/>
                          <a14:foregroundMark x1="24750" y1="21500" x2="17300" y2="20950"/>
                          <a14:foregroundMark x1="17300" y1="20950" x2="13600" y2="23450"/>
                          <a14:foregroundMark x1="13600" y1="23450" x2="11500" y2="30400"/>
                          <a14:foregroundMark x1="11500" y1="30400" x2="14115" y2="37312"/>
                          <a14:foregroundMark x1="22165" y1="38686" x2="24550" y2="38300"/>
                          <a14:foregroundMark x1="24550" y1="38300" x2="24550" y2="38300"/>
                          <a14:foregroundMark x1="25400" y1="21400" x2="29600" y2="25100"/>
                          <a14:foregroundMark x1="21250" y1="37600" x2="21250" y2="37600"/>
                          <a14:foregroundMark x1="21250" y1="37600" x2="22450" y2="38850"/>
                          <a14:foregroundMark x1="28800" y1="25750" x2="28800" y2="25750"/>
                          <a14:foregroundMark x1="28800" y1="25600" x2="29000" y2="25750"/>
                          <a14:backgroundMark x1="42800" y1="30800" x2="61950" y2="73650"/>
                          <a14:backgroundMark x1="16350" y1="42650" x2="17950" y2="62650"/>
                          <a14:backgroundMark x1="17950" y1="62650" x2="22550" y2="52350"/>
                          <a14:backgroundMark x1="22550" y1="52350" x2="27100" y2="51100"/>
                          <a14:backgroundMark x1="27100" y1="51100" x2="30700" y2="62900"/>
                          <a14:backgroundMark x1="30700" y1="62900" x2="37150" y2="44550"/>
                          <a14:backgroundMark x1="37150" y1="44550" x2="42100" y2="63600"/>
                          <a14:backgroundMark x1="42100" y1="63600" x2="50150" y2="40900"/>
                          <a14:backgroundMark x1="14800" y1="43700" x2="63200" y2="41250"/>
                          <a14:backgroundMark x1="63200" y1="41250" x2="63350" y2="41100"/>
                          <a14:backgroundMark x1="43850" y1="33250" x2="75200" y2="32050"/>
                          <a14:backgroundMark x1="33050" y1="36900" x2="33050" y2="42650"/>
                          <a14:backgroundMark x1="14600" y1="40200" x2="21750" y2="45250"/>
                          <a14:backgroundMark x1="65100" y1="37600" x2="52750" y2="53250"/>
                          <a14:backgroundMark x1="77100" y1="37950" x2="60050" y2="59900"/>
                          <a14:backgroundMark x1="84050" y1="41100" x2="72400" y2="74000"/>
                          <a14:backgroundMark x1="51000" y1="57950" x2="63750" y2="46750"/>
                          <a14:backgroundMark x1="63750" y1="46750" x2="68800" y2="50900"/>
                          <a14:backgroundMark x1="68800" y1="50900" x2="76700" y2="51050"/>
                          <a14:backgroundMark x1="76700" y1="51050" x2="85300" y2="41600"/>
                          <a14:backgroundMark x1="21400" y1="60250" x2="35000" y2="60400"/>
                          <a14:backgroundMark x1="35000" y1="60400" x2="46750" y2="65300"/>
                          <a14:backgroundMark x1="46750" y1="65300" x2="37000" y2="69500"/>
                          <a14:backgroundMark x1="37000" y1="69500" x2="36550" y2="70000"/>
                          <a14:backgroundMark x1="43000" y1="56600" x2="49500" y2="60000"/>
                          <a14:backgroundMark x1="49500" y1="60000" x2="54500" y2="66000"/>
                          <a14:backgroundMark x1="54500" y1="66000" x2="54500" y2="66000"/>
                          <a14:backgroundMark x1="20900" y1="66150" x2="51350" y2="67550"/>
                          <a14:backgroundMark x1="75000" y1="39500" x2="82650" y2="60050"/>
                          <a14:backgroundMark x1="82650" y1="60050" x2="82650" y2="60250"/>
                          <a14:backgroundMark x1="19300" y1="39500" x2="19300" y2="39500"/>
                          <a14:backgroundMark x1="13250" y1="37950" x2="20200" y2="39000"/>
                          <a14:backgroundMark x1="20350" y1="39000" x2="21600" y2="38150"/>
                          <a14:backgroundMark x1="65800" y1="51350" x2="65450" y2="68250"/>
                          <a14:backgroundMark x1="29376" y1="25402" x2="30050" y2="26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19731" r="66234" b="58216"/>
            <a:stretch/>
          </p:blipFill>
          <p:spPr>
            <a:xfrm>
              <a:off x="1428750" y="500913"/>
              <a:ext cx="2705100" cy="2413737"/>
            </a:xfrm>
            <a:prstGeom prst="rect">
              <a:avLst/>
            </a:prstGeom>
          </p:spPr>
        </p:pic>
        <p:sp>
          <p:nvSpPr>
            <p:cNvPr id="11" name="品 11">
              <a:extLst>
                <a:ext uri="{FF2B5EF4-FFF2-40B4-BE49-F238E27FC236}">
                  <a16:creationId xmlns:a16="http://schemas.microsoft.com/office/drawing/2014/main" id="{FD8BC0EE-A98E-466F-A17F-D812F800A898}"/>
                </a:ext>
              </a:extLst>
            </p:cNvPr>
            <p:cNvSpPr/>
            <p:nvPr/>
          </p:nvSpPr>
          <p:spPr>
            <a:xfrm>
              <a:off x="3400351" y="1496677"/>
              <a:ext cx="5776989" cy="5553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Em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hiểu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câu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thành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ngữ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sau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như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thế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nào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?</a:t>
              </a:r>
            </a:p>
          </p:txBody>
        </p:sp>
      </p:grpSp>
      <p:sp>
        <p:nvSpPr>
          <p:cNvPr id="14" name="品 11">
            <a:extLst>
              <a:ext uri="{FF2B5EF4-FFF2-40B4-BE49-F238E27FC236}">
                <a16:creationId xmlns:a16="http://schemas.microsoft.com/office/drawing/2014/main" id="{6B687B48-5104-41E9-A896-F41AF2DB05FA}"/>
              </a:ext>
            </a:extLst>
          </p:cNvPr>
          <p:cNvSpPr/>
          <p:nvPr/>
        </p:nvSpPr>
        <p:spPr>
          <a:xfrm>
            <a:off x="1600520" y="2097239"/>
            <a:ext cx="8681383" cy="2065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000" b="1" dirty="0" err="1">
                <a:solidFill>
                  <a:srgbClr val="FF0066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Ước</a:t>
            </a:r>
            <a:r>
              <a:rPr lang="en-US" altLang="zh-CN" sz="10000" b="1" dirty="0">
                <a:solidFill>
                  <a:srgbClr val="FF0066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10000" b="1" dirty="0" err="1">
                <a:solidFill>
                  <a:srgbClr val="FF0066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sao</a:t>
            </a:r>
            <a:r>
              <a:rPr lang="en-US" altLang="zh-CN" sz="10000" b="1" dirty="0">
                <a:solidFill>
                  <a:srgbClr val="FF0066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10000" b="1" dirty="0" err="1">
                <a:solidFill>
                  <a:srgbClr val="FF0066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được</a:t>
            </a:r>
            <a:r>
              <a:rPr lang="en-US" altLang="zh-CN" sz="10000" b="1" dirty="0">
                <a:solidFill>
                  <a:srgbClr val="FF0066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10000" b="1" dirty="0" err="1">
                <a:solidFill>
                  <a:srgbClr val="FF0066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vậy</a:t>
            </a:r>
            <a:endParaRPr lang="en-US" altLang="zh-CN" sz="10000" b="1" dirty="0">
              <a:solidFill>
                <a:srgbClr val="FF0066"/>
              </a:solidFill>
              <a:latin typeface="UTM Deutsch Gothic" panose="02040603050506020204" pitchFamily="18" charset="0"/>
              <a:ea typeface="字魂36号-正文宋楷" panose="02000000000000000000" pitchFamily="2" charset="-122"/>
              <a:cs typeface="#9Slide03 Arima Madurai" panose="00000500000000000000" pitchFamily="2" charset="0"/>
              <a:sym typeface="微软雅黑" panose="020B0503020204020204" pitchFamily="34" charset="-122"/>
            </a:endParaRPr>
          </a:p>
        </p:txBody>
      </p:sp>
      <p:pic>
        <p:nvPicPr>
          <p:cNvPr id="12" name="Am-thanh-phep-thua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19289A7-0126-4518-93AC-C0A5E4087C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39.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8657" y="358189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550220-F176-43FE-A41E-7C10FE1C92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940" y="4433758"/>
            <a:ext cx="2648543" cy="1945024"/>
          </a:xfrm>
          <a:prstGeom prst="rect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5937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4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2F983D6-19F2-4E8F-99C0-8EC1E5E478E8}"/>
              </a:ext>
            </a:extLst>
          </p:cNvPr>
          <p:cNvGrpSpPr/>
          <p:nvPr/>
        </p:nvGrpSpPr>
        <p:grpSpPr>
          <a:xfrm>
            <a:off x="-309057" y="-340094"/>
            <a:ext cx="12244794" cy="7538187"/>
            <a:chOff x="438149" y="119913"/>
            <a:chExt cx="10945137" cy="67380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A665662-6F05-4CD7-B49C-4C03FD7C67BD}"/>
                </a:ext>
              </a:extLst>
            </p:cNvPr>
            <p:cNvGrpSpPr/>
            <p:nvPr/>
          </p:nvGrpSpPr>
          <p:grpSpPr>
            <a:xfrm>
              <a:off x="438149" y="119913"/>
              <a:ext cx="10945137" cy="6738087"/>
              <a:chOff x="438149" y="119913"/>
              <a:chExt cx="10945137" cy="67380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2ECD459-77FE-43E5-A585-99D97A101A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250" b="22187"/>
              <a:stretch/>
            </p:blipFill>
            <p:spPr>
              <a:xfrm>
                <a:off x="438149" y="119913"/>
                <a:ext cx="10945137" cy="6738087"/>
              </a:xfrm>
              <a:prstGeom prst="rect">
                <a:avLst/>
              </a:prstGeom>
            </p:spPr>
          </p:pic>
          <p:sp>
            <p:nvSpPr>
              <p:cNvPr id="7" name="Rounded Rectangle 2">
                <a:extLst>
                  <a:ext uri="{FF2B5EF4-FFF2-40B4-BE49-F238E27FC236}">
                    <a16:creationId xmlns:a16="http://schemas.microsoft.com/office/drawing/2014/main" id="{017A9AB6-B534-42B4-BF44-F9DB22C2AF2B}"/>
                  </a:ext>
                </a:extLst>
              </p:cNvPr>
              <p:cNvSpPr/>
              <p:nvPr/>
            </p:nvSpPr>
            <p:spPr>
              <a:xfrm>
                <a:off x="2290140" y="1496677"/>
                <a:ext cx="7469754" cy="4441758"/>
              </a:xfrm>
              <a:prstGeom prst="roundRect">
                <a:avLst>
                  <a:gd name="adj" fmla="val 35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79EC26-3735-45EF-8157-1D69423DD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950" b="71650" l="10000" r="90000">
                          <a14:foregroundMark x1="14600" y1="23500" x2="22800" y2="31450"/>
                          <a14:foregroundMark x1="22800" y1="31450" x2="22800" y2="31500"/>
                          <a14:foregroundMark x1="13050" y1="31000" x2="21950" y2="36750"/>
                          <a14:foregroundMark x1="29050" y1="25400" x2="24750" y2="21500"/>
                          <a14:foregroundMark x1="24750" y1="21500" x2="17300" y2="20950"/>
                          <a14:foregroundMark x1="17300" y1="20950" x2="13600" y2="23450"/>
                          <a14:foregroundMark x1="13600" y1="23450" x2="11500" y2="30400"/>
                          <a14:foregroundMark x1="11500" y1="30400" x2="14115" y2="37312"/>
                          <a14:foregroundMark x1="22165" y1="38686" x2="24550" y2="38300"/>
                          <a14:foregroundMark x1="24550" y1="38300" x2="24550" y2="38300"/>
                          <a14:foregroundMark x1="25400" y1="21400" x2="29600" y2="25100"/>
                          <a14:foregroundMark x1="21250" y1="37600" x2="21250" y2="37600"/>
                          <a14:foregroundMark x1="21250" y1="37600" x2="22450" y2="38850"/>
                          <a14:foregroundMark x1="28800" y1="25750" x2="28800" y2="25750"/>
                          <a14:foregroundMark x1="28800" y1="25600" x2="29000" y2="25750"/>
                          <a14:backgroundMark x1="42800" y1="30800" x2="61950" y2="73650"/>
                          <a14:backgroundMark x1="16350" y1="42650" x2="17950" y2="62650"/>
                          <a14:backgroundMark x1="17950" y1="62650" x2="22550" y2="52350"/>
                          <a14:backgroundMark x1="22550" y1="52350" x2="27100" y2="51100"/>
                          <a14:backgroundMark x1="27100" y1="51100" x2="30700" y2="62900"/>
                          <a14:backgroundMark x1="30700" y1="62900" x2="37150" y2="44550"/>
                          <a14:backgroundMark x1="37150" y1="44550" x2="42100" y2="63600"/>
                          <a14:backgroundMark x1="42100" y1="63600" x2="50150" y2="40900"/>
                          <a14:backgroundMark x1="14800" y1="43700" x2="63200" y2="41250"/>
                          <a14:backgroundMark x1="63200" y1="41250" x2="63350" y2="41100"/>
                          <a14:backgroundMark x1="43850" y1="33250" x2="75200" y2="32050"/>
                          <a14:backgroundMark x1="33050" y1="36900" x2="33050" y2="42650"/>
                          <a14:backgroundMark x1="14600" y1="40200" x2="21750" y2="45250"/>
                          <a14:backgroundMark x1="65100" y1="37600" x2="52750" y2="53250"/>
                          <a14:backgroundMark x1="77100" y1="37950" x2="60050" y2="59900"/>
                          <a14:backgroundMark x1="84050" y1="41100" x2="72400" y2="74000"/>
                          <a14:backgroundMark x1="51000" y1="57950" x2="63750" y2="46750"/>
                          <a14:backgroundMark x1="63750" y1="46750" x2="68800" y2="50900"/>
                          <a14:backgroundMark x1="68800" y1="50900" x2="76700" y2="51050"/>
                          <a14:backgroundMark x1="76700" y1="51050" x2="85300" y2="41600"/>
                          <a14:backgroundMark x1="21400" y1="60250" x2="35000" y2="60400"/>
                          <a14:backgroundMark x1="35000" y1="60400" x2="46750" y2="65300"/>
                          <a14:backgroundMark x1="46750" y1="65300" x2="37000" y2="69500"/>
                          <a14:backgroundMark x1="37000" y1="69500" x2="36550" y2="70000"/>
                          <a14:backgroundMark x1="43000" y1="56600" x2="49500" y2="60000"/>
                          <a14:backgroundMark x1="49500" y1="60000" x2="54500" y2="66000"/>
                          <a14:backgroundMark x1="54500" y1="66000" x2="54500" y2="66000"/>
                          <a14:backgroundMark x1="20900" y1="66150" x2="51350" y2="67550"/>
                          <a14:backgroundMark x1="75000" y1="39500" x2="82650" y2="60050"/>
                          <a14:backgroundMark x1="82650" y1="60050" x2="82650" y2="60250"/>
                          <a14:backgroundMark x1="19300" y1="39500" x2="19300" y2="39500"/>
                          <a14:backgroundMark x1="13250" y1="37950" x2="20200" y2="39000"/>
                          <a14:backgroundMark x1="20350" y1="39000" x2="21600" y2="38150"/>
                          <a14:backgroundMark x1="65800" y1="51350" x2="65450" y2="68250"/>
                          <a14:backgroundMark x1="29376" y1="25402" x2="30050" y2="26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19731" r="66234" b="58216"/>
            <a:stretch/>
          </p:blipFill>
          <p:spPr>
            <a:xfrm>
              <a:off x="1428750" y="500913"/>
              <a:ext cx="2705100" cy="2413737"/>
            </a:xfrm>
            <a:prstGeom prst="rect">
              <a:avLst/>
            </a:prstGeom>
          </p:spPr>
        </p:pic>
        <p:sp>
          <p:nvSpPr>
            <p:cNvPr id="11" name="品 11">
              <a:extLst>
                <a:ext uri="{FF2B5EF4-FFF2-40B4-BE49-F238E27FC236}">
                  <a16:creationId xmlns:a16="http://schemas.microsoft.com/office/drawing/2014/main" id="{FD8BC0EE-A98E-466F-A17F-D812F800A898}"/>
                </a:ext>
              </a:extLst>
            </p:cNvPr>
            <p:cNvSpPr/>
            <p:nvPr/>
          </p:nvSpPr>
          <p:spPr>
            <a:xfrm>
              <a:off x="3400351" y="1496677"/>
              <a:ext cx="5776989" cy="5553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Em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hiểu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câu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thành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ngữ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sau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như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thế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nào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?</a:t>
              </a:r>
            </a:p>
          </p:txBody>
        </p:sp>
      </p:grpSp>
      <p:sp>
        <p:nvSpPr>
          <p:cNvPr id="14" name="品 11">
            <a:extLst>
              <a:ext uri="{FF2B5EF4-FFF2-40B4-BE49-F238E27FC236}">
                <a16:creationId xmlns:a16="http://schemas.microsoft.com/office/drawing/2014/main" id="{6B687B48-5104-41E9-A896-F41AF2DB05FA}"/>
              </a:ext>
            </a:extLst>
          </p:cNvPr>
          <p:cNvSpPr/>
          <p:nvPr/>
        </p:nvSpPr>
        <p:spPr>
          <a:xfrm>
            <a:off x="2017697" y="2064406"/>
            <a:ext cx="7847030" cy="2065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000" b="1" dirty="0" err="1">
                <a:solidFill>
                  <a:srgbClr val="FF4D3F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Ước</a:t>
            </a:r>
            <a:r>
              <a:rPr lang="en-US" altLang="zh-CN" sz="10000" b="1" dirty="0">
                <a:solidFill>
                  <a:srgbClr val="FF4D3F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10000" b="1" dirty="0" err="1">
                <a:solidFill>
                  <a:srgbClr val="FF4D3F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của</a:t>
            </a:r>
            <a:r>
              <a:rPr lang="en-US" altLang="zh-CN" sz="10000" b="1" dirty="0">
                <a:solidFill>
                  <a:srgbClr val="FF4D3F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10000" b="1" dirty="0" err="1">
                <a:solidFill>
                  <a:srgbClr val="FF4D3F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trái</a:t>
            </a:r>
            <a:r>
              <a:rPr lang="en-US" altLang="zh-CN" sz="10000" b="1" dirty="0">
                <a:solidFill>
                  <a:srgbClr val="FF4D3F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10000" b="1" dirty="0" err="1">
                <a:solidFill>
                  <a:srgbClr val="FF4D3F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mùa</a:t>
            </a:r>
            <a:endParaRPr lang="en-US" altLang="zh-CN" sz="10000" b="1" dirty="0">
              <a:solidFill>
                <a:srgbClr val="FF4D3F"/>
              </a:solidFill>
              <a:latin typeface="UTM Deutsch Gothic" panose="02040603050506020204" pitchFamily="18" charset="0"/>
              <a:ea typeface="字魂36号-正文宋楷" panose="02000000000000000000" pitchFamily="2" charset="-122"/>
              <a:cs typeface="#9Slide03 Arima Madurai" panose="00000500000000000000" pitchFamily="2" charset="0"/>
              <a:sym typeface="微软雅黑" panose="020B0503020204020204" pitchFamily="34" charset="-122"/>
            </a:endParaRPr>
          </a:p>
        </p:txBody>
      </p:sp>
      <p:pic>
        <p:nvPicPr>
          <p:cNvPr id="4" name="Am-thanh-phep-thua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1D6BCB-E5A6-4AB9-B5B3-0DB40A3D94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39.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8657" y="358189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747F23-A355-48DC-8B1B-02C08A7E73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03" y="4433758"/>
            <a:ext cx="3243818" cy="1945024"/>
          </a:xfrm>
          <a:prstGeom prst="rect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057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4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D26E9F-2D6E-40E4-9E81-1CC916512B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0" t="71923"/>
          <a:stretch/>
        </p:blipFill>
        <p:spPr>
          <a:xfrm>
            <a:off x="0" y="4784946"/>
            <a:ext cx="12192000" cy="39887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2F983D6-19F2-4E8F-99C0-8EC1E5E478E8}"/>
              </a:ext>
            </a:extLst>
          </p:cNvPr>
          <p:cNvGrpSpPr/>
          <p:nvPr/>
        </p:nvGrpSpPr>
        <p:grpSpPr>
          <a:xfrm>
            <a:off x="-309057" y="-340094"/>
            <a:ext cx="12244794" cy="7538187"/>
            <a:chOff x="438149" y="119913"/>
            <a:chExt cx="10945137" cy="67380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A665662-6F05-4CD7-B49C-4C03FD7C67BD}"/>
                </a:ext>
              </a:extLst>
            </p:cNvPr>
            <p:cNvGrpSpPr/>
            <p:nvPr/>
          </p:nvGrpSpPr>
          <p:grpSpPr>
            <a:xfrm>
              <a:off x="438149" y="119913"/>
              <a:ext cx="10945137" cy="6738087"/>
              <a:chOff x="438149" y="119913"/>
              <a:chExt cx="10945137" cy="67380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2ECD459-77FE-43E5-A585-99D97A101A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250" b="22187"/>
              <a:stretch/>
            </p:blipFill>
            <p:spPr>
              <a:xfrm>
                <a:off x="438149" y="119913"/>
                <a:ext cx="10945137" cy="6738087"/>
              </a:xfrm>
              <a:prstGeom prst="rect">
                <a:avLst/>
              </a:prstGeom>
            </p:spPr>
          </p:pic>
          <p:sp>
            <p:nvSpPr>
              <p:cNvPr id="7" name="Rounded Rectangle 2">
                <a:extLst>
                  <a:ext uri="{FF2B5EF4-FFF2-40B4-BE49-F238E27FC236}">
                    <a16:creationId xmlns:a16="http://schemas.microsoft.com/office/drawing/2014/main" id="{017A9AB6-B534-42B4-BF44-F9DB22C2AF2B}"/>
                  </a:ext>
                </a:extLst>
              </p:cNvPr>
              <p:cNvSpPr/>
              <p:nvPr/>
            </p:nvSpPr>
            <p:spPr>
              <a:xfrm>
                <a:off x="2290140" y="1496677"/>
                <a:ext cx="7469754" cy="4441758"/>
              </a:xfrm>
              <a:prstGeom prst="roundRect">
                <a:avLst>
                  <a:gd name="adj" fmla="val 35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79EC26-3735-45EF-8157-1D69423DD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950" b="71650" l="10000" r="90000">
                          <a14:foregroundMark x1="14600" y1="23500" x2="22800" y2="31450"/>
                          <a14:foregroundMark x1="22800" y1="31450" x2="22800" y2="31500"/>
                          <a14:foregroundMark x1="13050" y1="31000" x2="21950" y2="36750"/>
                          <a14:foregroundMark x1="29050" y1="25400" x2="24750" y2="21500"/>
                          <a14:foregroundMark x1="24750" y1="21500" x2="17300" y2="20950"/>
                          <a14:foregroundMark x1="17300" y1="20950" x2="13600" y2="23450"/>
                          <a14:foregroundMark x1="13600" y1="23450" x2="11500" y2="30400"/>
                          <a14:foregroundMark x1="11500" y1="30400" x2="14115" y2="37312"/>
                          <a14:foregroundMark x1="22165" y1="38686" x2="24550" y2="38300"/>
                          <a14:foregroundMark x1="24550" y1="38300" x2="24550" y2="38300"/>
                          <a14:foregroundMark x1="25400" y1="21400" x2="29600" y2="25100"/>
                          <a14:foregroundMark x1="21250" y1="37600" x2="21250" y2="37600"/>
                          <a14:foregroundMark x1="21250" y1="37600" x2="22450" y2="38850"/>
                          <a14:foregroundMark x1="28800" y1="25750" x2="28800" y2="25750"/>
                          <a14:foregroundMark x1="28800" y1="25600" x2="29000" y2="25750"/>
                          <a14:backgroundMark x1="42800" y1="30800" x2="61950" y2="73650"/>
                          <a14:backgroundMark x1="16350" y1="42650" x2="17950" y2="62650"/>
                          <a14:backgroundMark x1="17950" y1="62650" x2="22550" y2="52350"/>
                          <a14:backgroundMark x1="22550" y1="52350" x2="27100" y2="51100"/>
                          <a14:backgroundMark x1="27100" y1="51100" x2="30700" y2="62900"/>
                          <a14:backgroundMark x1="30700" y1="62900" x2="37150" y2="44550"/>
                          <a14:backgroundMark x1="37150" y1="44550" x2="42100" y2="63600"/>
                          <a14:backgroundMark x1="42100" y1="63600" x2="50150" y2="40900"/>
                          <a14:backgroundMark x1="14800" y1="43700" x2="63200" y2="41250"/>
                          <a14:backgroundMark x1="63200" y1="41250" x2="63350" y2="41100"/>
                          <a14:backgroundMark x1="43850" y1="33250" x2="75200" y2="32050"/>
                          <a14:backgroundMark x1="33050" y1="36900" x2="33050" y2="42650"/>
                          <a14:backgroundMark x1="14600" y1="40200" x2="21750" y2="45250"/>
                          <a14:backgroundMark x1="65100" y1="37600" x2="52750" y2="53250"/>
                          <a14:backgroundMark x1="77100" y1="37950" x2="60050" y2="59900"/>
                          <a14:backgroundMark x1="84050" y1="41100" x2="72400" y2="74000"/>
                          <a14:backgroundMark x1="51000" y1="57950" x2="63750" y2="46750"/>
                          <a14:backgroundMark x1="63750" y1="46750" x2="68800" y2="50900"/>
                          <a14:backgroundMark x1="68800" y1="50900" x2="76700" y2="51050"/>
                          <a14:backgroundMark x1="76700" y1="51050" x2="85300" y2="41600"/>
                          <a14:backgroundMark x1="21400" y1="60250" x2="35000" y2="60400"/>
                          <a14:backgroundMark x1="35000" y1="60400" x2="46750" y2="65300"/>
                          <a14:backgroundMark x1="46750" y1="65300" x2="37000" y2="69500"/>
                          <a14:backgroundMark x1="37000" y1="69500" x2="36550" y2="70000"/>
                          <a14:backgroundMark x1="43000" y1="56600" x2="49500" y2="60000"/>
                          <a14:backgroundMark x1="49500" y1="60000" x2="54500" y2="66000"/>
                          <a14:backgroundMark x1="54500" y1="66000" x2="54500" y2="66000"/>
                          <a14:backgroundMark x1="20900" y1="66150" x2="51350" y2="67550"/>
                          <a14:backgroundMark x1="75000" y1="39500" x2="82650" y2="60050"/>
                          <a14:backgroundMark x1="82650" y1="60050" x2="82650" y2="60250"/>
                          <a14:backgroundMark x1="19300" y1="39500" x2="19300" y2="39500"/>
                          <a14:backgroundMark x1="13250" y1="37950" x2="20200" y2="39000"/>
                          <a14:backgroundMark x1="20350" y1="39000" x2="21600" y2="38150"/>
                          <a14:backgroundMark x1="65800" y1="51350" x2="65450" y2="68250"/>
                          <a14:backgroundMark x1="29376" y1="25402" x2="30050" y2="26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19731" r="66234" b="58216"/>
            <a:stretch/>
          </p:blipFill>
          <p:spPr>
            <a:xfrm>
              <a:off x="1428750" y="500913"/>
              <a:ext cx="2705100" cy="2413737"/>
            </a:xfrm>
            <a:prstGeom prst="rect">
              <a:avLst/>
            </a:prstGeom>
          </p:spPr>
        </p:pic>
        <p:sp>
          <p:nvSpPr>
            <p:cNvPr id="11" name="品 11">
              <a:extLst>
                <a:ext uri="{FF2B5EF4-FFF2-40B4-BE49-F238E27FC236}">
                  <a16:creationId xmlns:a16="http://schemas.microsoft.com/office/drawing/2014/main" id="{FD8BC0EE-A98E-466F-A17F-D812F800A898}"/>
                </a:ext>
              </a:extLst>
            </p:cNvPr>
            <p:cNvSpPr/>
            <p:nvPr/>
          </p:nvSpPr>
          <p:spPr>
            <a:xfrm>
              <a:off x="3400351" y="1496677"/>
              <a:ext cx="5776989" cy="474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Em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hiểu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câu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thành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ngữ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sau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như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thế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500" b="1" dirty="0" err="1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nào</a:t>
              </a:r>
              <a:r>
                <a:rPr lang="en-US" altLang="zh-CN" sz="2500" b="1" dirty="0">
                  <a:solidFill>
                    <a:schemeClr val="accent1">
                      <a:lumMod val="50000"/>
                    </a:schemeClr>
                  </a:solidFill>
                  <a:latin typeface="#9Slide03 Arima Madurai" panose="00000500000000000000" pitchFamily="2" charset="0"/>
                  <a:ea typeface="字魂36号-正文宋楷" panose="02000000000000000000" pitchFamily="2" charset="-122"/>
                  <a:cs typeface="#9Slide03 Arima Madurai" panose="00000500000000000000" pitchFamily="2" charset="0"/>
                  <a:sym typeface="微软雅黑" panose="020B0503020204020204" pitchFamily="34" charset="-122"/>
                </a:rPr>
                <a:t>?</a:t>
              </a:r>
            </a:p>
          </p:txBody>
        </p:sp>
      </p:grpSp>
      <p:sp>
        <p:nvSpPr>
          <p:cNvPr id="14" name="品 11">
            <a:extLst>
              <a:ext uri="{FF2B5EF4-FFF2-40B4-BE49-F238E27FC236}">
                <a16:creationId xmlns:a16="http://schemas.microsoft.com/office/drawing/2014/main" id="{6B687B48-5104-41E9-A896-F41AF2DB05FA}"/>
              </a:ext>
            </a:extLst>
          </p:cNvPr>
          <p:cNvSpPr/>
          <p:nvPr/>
        </p:nvSpPr>
        <p:spPr>
          <a:xfrm>
            <a:off x="2401870" y="2144464"/>
            <a:ext cx="802676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0" b="1" dirty="0" err="1">
                <a:solidFill>
                  <a:srgbClr val="FFC00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Đứng</a:t>
            </a:r>
            <a:r>
              <a:rPr lang="en-US" altLang="zh-CN" sz="10000" b="1" dirty="0">
                <a:solidFill>
                  <a:srgbClr val="FFC00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10000" b="1" dirty="0" err="1">
                <a:solidFill>
                  <a:srgbClr val="FFC00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núi</a:t>
            </a:r>
            <a:r>
              <a:rPr lang="en-US" altLang="zh-CN" sz="10000" b="1" dirty="0">
                <a:solidFill>
                  <a:srgbClr val="FFC00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10000" b="1" dirty="0" err="1">
                <a:solidFill>
                  <a:srgbClr val="FFC00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này</a:t>
            </a:r>
            <a:endParaRPr lang="en-US" altLang="zh-CN" sz="10000" b="1" dirty="0">
              <a:solidFill>
                <a:srgbClr val="FFC000"/>
              </a:solidFill>
              <a:latin typeface="UTM Deutsch Gothic" panose="02040603050506020204" pitchFamily="18" charset="0"/>
              <a:ea typeface="字魂36号-正文宋楷" panose="02000000000000000000" pitchFamily="2" charset="-122"/>
              <a:cs typeface="#9Slide03 Arima Madurai" panose="00000500000000000000" pitchFamily="2" charset="0"/>
              <a:sym typeface="微软雅黑" panose="020B0503020204020204" pitchFamily="34" charset="-122"/>
            </a:endParaRPr>
          </a:p>
          <a:p>
            <a:pPr algn="ctr"/>
            <a:r>
              <a:rPr lang="en-US" altLang="zh-CN" sz="10000" b="1" dirty="0" err="1">
                <a:solidFill>
                  <a:srgbClr val="FFC00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trông</a:t>
            </a:r>
            <a:r>
              <a:rPr lang="en-US" altLang="zh-CN" sz="10000" b="1" dirty="0">
                <a:solidFill>
                  <a:srgbClr val="FFC00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10000" b="1" dirty="0" err="1">
                <a:solidFill>
                  <a:srgbClr val="FFC00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núi</a:t>
            </a:r>
            <a:r>
              <a:rPr lang="en-US" altLang="zh-CN" sz="10000" b="1" dirty="0">
                <a:solidFill>
                  <a:srgbClr val="FFC00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10000" b="1" dirty="0" err="1">
                <a:solidFill>
                  <a:srgbClr val="FFC000"/>
                </a:solidFill>
                <a:latin typeface="UTM Deutsch Gothic" panose="02040603050506020204" pitchFamily="18" charset="0"/>
                <a:ea typeface="字魂36号-正文宋楷" panose="02000000000000000000" pitchFamily="2" charset="-122"/>
                <a:cs typeface="#9Slide03 Arima Madurai" panose="00000500000000000000" pitchFamily="2" charset="0"/>
                <a:sym typeface="微软雅黑" panose="020B0503020204020204" pitchFamily="34" charset="-122"/>
              </a:rPr>
              <a:t>nọ</a:t>
            </a:r>
            <a:endParaRPr lang="en-US" altLang="zh-CN" sz="10000" b="1" dirty="0">
              <a:solidFill>
                <a:srgbClr val="FFC000"/>
              </a:solidFill>
              <a:latin typeface="UTM Deutsch Gothic" panose="02040603050506020204" pitchFamily="18" charset="0"/>
              <a:ea typeface="字魂36号-正文宋楷" panose="02000000000000000000" pitchFamily="2" charset="-122"/>
              <a:cs typeface="#9Slide03 Arima Madurai" panose="00000500000000000000" pitchFamily="2" charset="0"/>
              <a:sym typeface="微软雅黑" panose="020B0503020204020204" pitchFamily="34" charset="-122"/>
            </a:endParaRPr>
          </a:p>
        </p:txBody>
      </p:sp>
      <p:pic>
        <p:nvPicPr>
          <p:cNvPr id="4" name="Am-thanh-phep-thua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1D6BCB-E5A6-4AB9-B5B3-0DB40A3D94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10.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8657" y="3581891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367797-3C9C-45EC-94F6-5380BA0A91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343" y="4292484"/>
            <a:ext cx="2791003" cy="1926098"/>
          </a:xfrm>
          <a:prstGeom prst="rect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41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4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4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暑假生活2视频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265</Words>
  <Application>Microsoft Office PowerPoint</Application>
  <PresentationFormat>Widescreen</PresentationFormat>
  <Paragraphs>54</Paragraphs>
  <Slides>10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UTM Deutsch Gothic</vt:lpstr>
      <vt:lpstr>#9Slide03 Modulus</vt:lpstr>
      <vt:lpstr>等线</vt:lpstr>
      <vt:lpstr>Calibri</vt:lpstr>
      <vt:lpstr>字魂36号-正文宋楷</vt:lpstr>
      <vt:lpstr>#9Slide03 Arima Madurai</vt:lpstr>
      <vt:lpstr>等线 Light</vt:lpstr>
      <vt:lpstr>#9Slide07 FS North Land Sans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MRVT Uoc mo; </dc:title>
  <dc:subject>Tieng Viet 4</dc:subject>
  <dc:creator>KTUTS</dc:creator>
  <cp:keywords>Hana</cp:keywords>
  <cp:lastModifiedBy>Hiệu Phạm Huy</cp:lastModifiedBy>
  <cp:revision>56</cp:revision>
  <dcterms:created xsi:type="dcterms:W3CDTF">2018-08-06T10:02:28Z</dcterms:created>
  <dcterms:modified xsi:type="dcterms:W3CDTF">2021-11-18T08:44:01Z</dcterms:modified>
</cp:coreProperties>
</file>