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7" r:id="rId3"/>
    <p:sldId id="258" r:id="rId4"/>
    <p:sldId id="259" r:id="rId5"/>
    <p:sldId id="260" r:id="rId6"/>
    <p:sldId id="262" r:id="rId7"/>
    <p:sldId id="261" r:id="rId8"/>
    <p:sldId id="263" r:id="rId9"/>
    <p:sldId id="265" r:id="rId10"/>
    <p:sldId id="269" r:id="rId11"/>
    <p:sldId id="267" r:id="rId12"/>
    <p:sldId id="266" r:id="rId13"/>
    <p:sldId id="273" r:id="rId14"/>
    <p:sldId id="270" r:id="rId15"/>
    <p:sldId id="271" r:id="rId16"/>
    <p:sldId id="272" r:id="rId17"/>
    <p:sldId id="274" r:id="rId18"/>
    <p:sldId id="275" r:id="rId19"/>
    <p:sldId id="276" r:id="rId20"/>
    <p:sldId id="277" r:id="rId21"/>
    <p:sldId id="278" r:id="rId22"/>
    <p:sldId id="279" r:id="rId23"/>
    <p:sldId id="280" r:id="rId24"/>
    <p:sldId id="281"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9" d="100"/>
          <a:sy n="39" d="100"/>
        </p:scale>
        <p:origin x="996" y="1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991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21</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15/11/2021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2021/11/15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1.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6.xml"/><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slide" Target="slide4.xml"/><Relationship Id="rId25" Type="http://schemas.openxmlformats.org/officeDocument/2006/relationships/image" Target="../media/image8.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png"/><Relationship Id="rId24" Type="http://schemas.openxmlformats.org/officeDocument/2006/relationships/image" Target="../media/image14.png"/><Relationship Id="rId32" Type="http://schemas.openxmlformats.org/officeDocument/2006/relationships/slide" Target="slide8.xml"/><Relationship Id="rId5" Type="http://schemas.openxmlformats.org/officeDocument/2006/relationships/image" Target="../media/image3.png"/><Relationship Id="rId15" Type="http://schemas.openxmlformats.org/officeDocument/2006/relationships/slide" Target="slide3.xml"/><Relationship Id="rId23" Type="http://schemas.openxmlformats.org/officeDocument/2006/relationships/slide" Target="slide7.xml"/><Relationship Id="rId28" Type="http://schemas.openxmlformats.org/officeDocument/2006/relationships/image" Target="../media/image15.png"/><Relationship Id="rId10" Type="http://schemas.microsoft.com/office/2007/relationships/hdphoto" Target="../media/hdphoto3.wdp"/><Relationship Id="rId19" Type="http://schemas.openxmlformats.org/officeDocument/2006/relationships/slide" Target="slide5.xml"/><Relationship Id="rId31"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13.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3511"/>
          <a:stretch/>
        </p:blipFill>
        <p:spPr>
          <a:xfrm>
            <a:off x="-42793" y="1"/>
            <a:ext cx="12463393" cy="6895070"/>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xmlns=""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xmlns=""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xmlns=""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xmlns=""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a:srcRect b="34464"/>
          <a:stretch/>
        </p:blipFill>
        <p:spPr>
          <a:xfrm>
            <a:off x="-42793" y="1"/>
            <a:ext cx="12463393" cy="6796216"/>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xmlns=""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b="33272"/>
          <a:stretch/>
        </p:blipFill>
        <p:spPr>
          <a:xfrm>
            <a:off x="-42793" y="1"/>
            <a:ext cx="12463393" cy="6919784"/>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b="33511"/>
          <a:stretch/>
        </p:blipFill>
        <p:spPr>
          <a:xfrm>
            <a:off x="-42793" y="1"/>
            <a:ext cx="12463393" cy="6895070"/>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b="33749"/>
          <a:stretch/>
        </p:blipFill>
        <p:spPr>
          <a:xfrm>
            <a:off x="-42793" y="0"/>
            <a:ext cx="12463393" cy="6870357"/>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b="33272"/>
          <a:stretch/>
        </p:blipFill>
        <p:spPr>
          <a:xfrm>
            <a:off x="-42793" y="1"/>
            <a:ext cx="12463393" cy="6919784"/>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b="33987"/>
          <a:stretch/>
        </p:blipFill>
        <p:spPr>
          <a:xfrm>
            <a:off x="-42793" y="0"/>
            <a:ext cx="12463393" cy="6845643"/>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0CB3A0-F86D-4969-BF2E-620359097C76}"/>
              </a:ext>
            </a:extLst>
          </p:cNvPr>
          <p:cNvSpPr/>
          <p:nvPr/>
        </p:nvSpPr>
        <p:spPr>
          <a:xfrm>
            <a:off x="2566825" y="2916195"/>
            <a:ext cx="6761787" cy="972153"/>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xmlns="" id="{DBD6F9C1-7504-4F23-B2FA-FAE4B508547C}"/>
              </a:ext>
            </a:extLst>
          </p:cNvPr>
          <p:cNvSpPr txBox="1"/>
          <p:nvPr/>
        </p:nvSpPr>
        <p:spPr>
          <a:xfrm>
            <a:off x="3851928" y="777703"/>
            <a:ext cx="5048250" cy="523220"/>
          </a:xfrm>
          <a:prstGeom prst="rect">
            <a:avLst/>
          </a:prstGeom>
          <a:noFill/>
        </p:spPr>
        <p:txBody>
          <a:bodyPr wrap="square" rtlCol="0">
            <a:spAutoFit/>
          </a:bodyPr>
          <a:lstStyle/>
          <a:p>
            <a:pPr algn="ctr"/>
            <a:r>
              <a:rPr lang="en-US" sz="2800" b="1" dirty="0" err="1"/>
              <a:t>Chủ</a:t>
            </a:r>
            <a:r>
              <a:rPr lang="en-US" sz="2800" b="1" dirty="0"/>
              <a:t> </a:t>
            </a:r>
            <a:r>
              <a:rPr lang="en-US" sz="2800" b="1" dirty="0" err="1"/>
              <a:t>đề</a:t>
            </a:r>
            <a:r>
              <a:rPr lang="en-US" sz="2800" b="1" dirty="0"/>
              <a:t>: </a:t>
            </a:r>
            <a:r>
              <a:rPr lang="en-US" sz="2800" b="1" dirty="0" err="1"/>
              <a:t>Khám</a:t>
            </a:r>
            <a:r>
              <a:rPr lang="en-US" sz="2800" b="1" dirty="0"/>
              <a:t> </a:t>
            </a:r>
            <a:r>
              <a:rPr lang="en-US" sz="2800" b="1" dirty="0" err="1"/>
              <a:t>phá</a:t>
            </a:r>
            <a:r>
              <a:rPr lang="en-US" sz="2800" b="1" dirty="0"/>
              <a:t> </a:t>
            </a:r>
            <a:r>
              <a:rPr lang="en-US" sz="2800" b="1" dirty="0" err="1"/>
              <a:t>bản</a:t>
            </a:r>
            <a:r>
              <a:rPr lang="en-US" sz="2800" b="1" dirty="0"/>
              <a:t> </a:t>
            </a:r>
            <a:r>
              <a:rPr lang="en-US" sz="2800" b="1" dirty="0" err="1"/>
              <a:t>thân</a:t>
            </a:r>
            <a:endParaRPr lang="en-US" sz="2800" b="1" dirty="0"/>
          </a:p>
        </p:txBody>
      </p:sp>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704</Words>
  <Application>Microsoft Office PowerPoint</Application>
  <PresentationFormat>Widescreen</PresentationFormat>
  <Paragraphs>94</Paragraphs>
  <Slides>24</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-apple-system</vt:lpstr>
      <vt:lpstr>Arial</vt:lpstr>
      <vt:lpstr>Bungee Inline</vt:lpstr>
      <vt:lpstr>Calibri</vt:lpstr>
      <vt:lpstr>Calibri Light</vt:lpstr>
      <vt:lpstr>Montserrat Alternates Black</vt:lpstr>
      <vt:lpstr>Roboto</vt:lpstr>
      <vt:lpstr>Times New Roman</vt:lpstr>
      <vt:lpstr>等线</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14</cp:revision>
  <dcterms:created xsi:type="dcterms:W3CDTF">2021-06-07T06:59:14Z</dcterms:created>
  <dcterms:modified xsi:type="dcterms:W3CDTF">2021-11-15T07:04:44Z</dcterms:modified>
</cp:coreProperties>
</file>