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65" r:id="rId4"/>
    <p:sldId id="269" r:id="rId5"/>
    <p:sldId id="267" r:id="rId6"/>
    <p:sldId id="282" r:id="rId7"/>
    <p:sldId id="283" r:id="rId8"/>
    <p:sldId id="271" r:id="rId9"/>
    <p:sldId id="266" r:id="rId10"/>
    <p:sldId id="273" r:id="rId11"/>
    <p:sldId id="270" r:id="rId12"/>
    <p:sldId id="285" r:id="rId13"/>
    <p:sldId id="278" r:id="rId14"/>
    <p:sldId id="279" r:id="rId15"/>
    <p:sldId id="280" r:id="rId16"/>
    <p:sldId id="28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305175" y="85725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: </a:t>
            </a:r>
            <a:r>
              <a:rPr lang="en-US" sz="2800" b="1" dirty="0" err="1"/>
              <a:t>Khám</a:t>
            </a:r>
            <a:r>
              <a:rPr lang="en-US" sz="2800" b="1" dirty="0"/>
              <a:t> </a:t>
            </a:r>
            <a:r>
              <a:rPr lang="en-US" sz="2800" b="1" dirty="0" err="1"/>
              <a:t>phá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400C1-49A1-4E68-8587-C42B03BFC45F}"/>
              </a:ext>
            </a:extLst>
          </p:cNvPr>
          <p:cNvSpPr txBox="1"/>
          <p:nvPr/>
        </p:nvSpPr>
        <p:spPr>
          <a:xfrm>
            <a:off x="1352409" y="6488668"/>
            <a:ext cx="89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05025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</a:rPr>
              <a:t>Khởi</a:t>
            </a:r>
            <a:r>
              <a:rPr lang="en-US" sz="8800" dirty="0">
                <a:solidFill>
                  <a:srgbClr val="7030A0"/>
                </a:solidFill>
              </a:rPr>
              <a:t> </a:t>
            </a:r>
            <a:r>
              <a:rPr lang="en-US" sz="8800" dirty="0" err="1">
                <a:solidFill>
                  <a:srgbClr val="7030A0"/>
                </a:solidFill>
              </a:rPr>
              <a:t>động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2D050"/>
                </a:solidFill>
              </a:rPr>
              <a:t>Trò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chơi</a:t>
            </a:r>
            <a:r>
              <a:rPr lang="en-US" sz="7200" b="1" dirty="0">
                <a:solidFill>
                  <a:srgbClr val="92D050"/>
                </a:solidFill>
              </a:rPr>
              <a:t>: </a:t>
            </a:r>
            <a:r>
              <a:rPr lang="en-US" sz="7200" b="1" dirty="0" err="1">
                <a:solidFill>
                  <a:srgbClr val="92D050"/>
                </a:solidFill>
              </a:rPr>
              <a:t>Bắt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chước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nụ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cười</a:t>
            </a:r>
            <a:endParaRPr lang="en-US" sz="72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E829C-2494-4996-A2D0-B8697D23C061}"/>
              </a:ext>
            </a:extLst>
          </p:cNvPr>
          <p:cNvSpPr txBox="1"/>
          <p:nvPr/>
        </p:nvSpPr>
        <p:spPr>
          <a:xfrm>
            <a:off x="1352409" y="6488668"/>
            <a:ext cx="89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424</Words>
  <Application>Microsoft Office PowerPoint</Application>
  <PresentationFormat>Widescreen</PresentationFormat>
  <Paragraphs>45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.VnAvant</vt:lpstr>
      <vt:lpstr>Arial</vt:lpstr>
      <vt:lpstr>Calibri</vt:lpstr>
      <vt:lpstr>Calibri Light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18</cp:revision>
  <dcterms:created xsi:type="dcterms:W3CDTF">2021-06-07T06:59:14Z</dcterms:created>
  <dcterms:modified xsi:type="dcterms:W3CDTF">2021-06-22T14:38:21Z</dcterms:modified>
</cp:coreProperties>
</file>