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2" r:id="rId4"/>
    <p:sldMasterId id="2147483697" r:id="rId5"/>
    <p:sldMasterId id="2147483709" r:id="rId6"/>
    <p:sldMasterId id="2147483721" r:id="rId7"/>
    <p:sldMasterId id="2147483733" r:id="rId8"/>
    <p:sldMasterId id="2147483748" r:id="rId9"/>
    <p:sldMasterId id="2147483761" r:id="rId10"/>
  </p:sldMasterIdLst>
  <p:notesMasterIdLst>
    <p:notesMasterId r:id="rId38"/>
  </p:notesMasterIdLst>
  <p:sldIdLst>
    <p:sldId id="258" r:id="rId11"/>
    <p:sldId id="2007577097" r:id="rId12"/>
    <p:sldId id="425" r:id="rId13"/>
    <p:sldId id="523" r:id="rId14"/>
    <p:sldId id="2007577098" r:id="rId15"/>
    <p:sldId id="525" r:id="rId16"/>
    <p:sldId id="259" r:id="rId17"/>
    <p:sldId id="2007577099" r:id="rId18"/>
    <p:sldId id="2007577100" r:id="rId19"/>
    <p:sldId id="286" r:id="rId20"/>
    <p:sldId id="2007577095" r:id="rId21"/>
    <p:sldId id="367" r:id="rId22"/>
    <p:sldId id="2007577115" r:id="rId23"/>
    <p:sldId id="2007577125" r:id="rId24"/>
    <p:sldId id="267" r:id="rId25"/>
    <p:sldId id="2007577126" r:id="rId26"/>
    <p:sldId id="322" r:id="rId27"/>
    <p:sldId id="2007577127" r:id="rId28"/>
    <p:sldId id="269" r:id="rId29"/>
    <p:sldId id="280" r:id="rId30"/>
    <p:sldId id="2007577128" r:id="rId31"/>
    <p:sldId id="2007577129" r:id="rId32"/>
    <p:sldId id="278" r:id="rId33"/>
    <p:sldId id="2007577094" r:id="rId34"/>
    <p:sldId id="2007577117" r:id="rId35"/>
    <p:sldId id="2007577130" r:id="rId36"/>
    <p:sldId id="34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735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9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44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8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3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218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61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80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585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40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326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23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018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398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6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5221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9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01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42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90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2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8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3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38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70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21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17-11-2021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17-11-2021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092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17-11-2021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847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17-11-2021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17-11-2021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809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17-11-2021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441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17-11-2021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34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17-11-2021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811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061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17-11-2021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101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17-11-2021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770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17-11-2021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813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17-11-2021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688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50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9609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506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108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993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144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802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311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25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15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6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39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416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20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132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798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16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29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641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005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0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4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7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234969" y="6608474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2021/11/17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17-11-2021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FA3A0-6850-4FBB-A1D4-CF0027C878EA}"/>
              </a:ext>
            </a:extLst>
          </p:cNvPr>
          <p:cNvSpPr txBox="1"/>
          <p:nvPr userDrawn="1"/>
        </p:nvSpPr>
        <p:spPr>
          <a:xfrm>
            <a:off x="8737601" y="29839"/>
            <a:ext cx="44918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Hương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Thảo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: tranthao121004@gmail.com</a:t>
            </a:r>
            <a:endParaRPr lang="en-US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1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17-11-2021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88443" y="2503959"/>
            <a:ext cx="7334250" cy="1915903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5. Khi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bị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bắt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nạt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625E70-3945-4418-BE9B-99BFA7821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874" y="38318"/>
            <a:ext cx="6648253" cy="10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5" y="-458267"/>
            <a:ext cx="12692973" cy="7166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62F1-8B0F-4B27-A74B-34F729046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355775"/>
            <a:ext cx="5334000" cy="3495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B35FCF-5480-4248-A907-749CF8827070}"/>
              </a:ext>
            </a:extLst>
          </p:cNvPr>
          <p:cNvSpPr txBox="1"/>
          <p:nvPr/>
        </p:nvSpPr>
        <p:spPr>
          <a:xfrm>
            <a:off x="3941854" y="448716"/>
            <a:ext cx="502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961A37-C354-43A8-A217-AAF7D8429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833" y="1736775"/>
            <a:ext cx="5124450" cy="3114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00A8FD-F753-4D4C-A368-4742FA79529E}"/>
              </a:ext>
            </a:extLst>
          </p:cNvPr>
          <p:cNvSpPr txBox="1"/>
          <p:nvPr/>
        </p:nvSpPr>
        <p:spPr>
          <a:xfrm>
            <a:off x="979296" y="4951304"/>
            <a:ext cx="501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ra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27B70C-2AFC-49D2-A2D5-81DFD3FCD662}"/>
              </a:ext>
            </a:extLst>
          </p:cNvPr>
          <p:cNvSpPr txBox="1"/>
          <p:nvPr/>
        </p:nvSpPr>
        <p:spPr>
          <a:xfrm>
            <a:off x="6358927" y="4981368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đùa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endParaRPr lang="en-US" sz="2800" dirty="0"/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7BA39DD8-9074-4E3C-AFA5-3CF7851820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680119" y="20045"/>
            <a:ext cx="1841441" cy="1442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548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623253" y="703787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43" y="-108899"/>
            <a:ext cx="2061034" cy="2061034"/>
          </a:xfrm>
          <a:prstGeom prst="rect">
            <a:avLst/>
          </a:prstGeom>
        </p:spPr>
      </p:pic>
      <p:pic>
        <p:nvPicPr>
          <p:cNvPr id="5" name="Graphic 4" descr="Help with solid fill">
            <a:extLst>
              <a:ext uri="{FF2B5EF4-FFF2-40B4-BE49-F238E27FC236}">
                <a16:creationId xmlns:a16="http://schemas.microsoft.com/office/drawing/2014/main" id="{CE9367CC-09E6-48F6-B27D-7BD27740806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7573" y="1059777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9C7405-60CE-4966-8538-4D01C09A5EEB}"/>
              </a:ext>
            </a:extLst>
          </p:cNvPr>
          <p:cNvSpPr txBox="1"/>
          <p:nvPr/>
        </p:nvSpPr>
        <p:spPr>
          <a:xfrm>
            <a:off x="4837573" y="2142646"/>
            <a:ext cx="6083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xảy</a:t>
            </a:r>
            <a:r>
              <a:rPr lang="en-US" sz="2800" dirty="0"/>
              <a:t> ra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Heo</a:t>
            </a:r>
            <a:r>
              <a:rPr lang="en-US" sz="2800" dirty="0"/>
              <a:t> con?</a:t>
            </a:r>
          </a:p>
          <a:p>
            <a:pPr marL="514350" indent="-514350">
              <a:buAutoNum type="alphaLcPeriod"/>
            </a:pPr>
            <a:r>
              <a:rPr lang="en-US" sz="2800" dirty="0"/>
              <a:t>Khi </a:t>
            </a:r>
            <a:r>
              <a:rPr lang="en-US" sz="2800" dirty="0" err="1"/>
              <a:t>đó</a:t>
            </a:r>
            <a:r>
              <a:rPr lang="en-US" sz="2800" dirty="0"/>
              <a:t>, </a:t>
            </a:r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pPr marL="514350" indent="-514350">
              <a:buAutoNum type="alphaLcPeriod"/>
            </a:pPr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16A990-1A04-564E-8F01-CFA8E7213378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Thảo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luận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nhóm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96" y="605928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D53678-75C5-419C-A388-B7F006E76E22}"/>
              </a:ext>
            </a:extLst>
          </p:cNvPr>
          <p:cNvSpPr txBox="1"/>
          <p:nvPr/>
        </p:nvSpPr>
        <p:spPr>
          <a:xfrm>
            <a:off x="4902506" y="2005070"/>
            <a:ext cx="5607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3294B0-25ED-4221-9482-D8972C464A8E}"/>
              </a:ext>
            </a:extLst>
          </p:cNvPr>
          <p:cNvSpPr txBox="1"/>
          <p:nvPr/>
        </p:nvSpPr>
        <p:spPr>
          <a:xfrm>
            <a:off x="4778623" y="1944841"/>
            <a:ext cx="5607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6BBFA-ED3E-45BA-B1DD-6CC5CDDF27D9}"/>
              </a:ext>
            </a:extLst>
          </p:cNvPr>
          <p:cNvSpPr txBox="1"/>
          <p:nvPr/>
        </p:nvSpPr>
        <p:spPr>
          <a:xfrm>
            <a:off x="4840564" y="2005070"/>
            <a:ext cx="5874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B34D64-7D11-0948-BF0A-18C4FE1E7902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8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3583893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945182" y="2395180"/>
            <a:ext cx="3594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769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4959317" y="362628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547D8-1E8C-B349-82B7-172D71F59AB8}"/>
              </a:ext>
            </a:extLst>
          </p:cNvPr>
          <p:cNvSpPr/>
          <p:nvPr/>
        </p:nvSpPr>
        <p:spPr>
          <a:xfrm>
            <a:off x="8577243" y="108133"/>
            <a:ext cx="3092116" cy="252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4AA358-00A6-4D5F-A8F3-5FC42B996FA1}"/>
              </a:ext>
            </a:extLst>
          </p:cNvPr>
          <p:cNvSpPr txBox="1"/>
          <p:nvPr/>
        </p:nvSpPr>
        <p:spPr>
          <a:xfrm>
            <a:off x="1270723" y="171020"/>
            <a:ext cx="9430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hiểu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vi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515886-70D0-45FB-B685-44FC7C4A7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656" y="931212"/>
            <a:ext cx="3976803" cy="2949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9D5060-4E96-40C5-A463-62F5230B9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656" y="4244917"/>
            <a:ext cx="4043513" cy="25288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A7798A-77ED-466F-BBA5-0573A02AB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776" y="3919964"/>
            <a:ext cx="3643513" cy="2779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F9F685-F053-49D1-B65B-BF0236231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776" y="891413"/>
            <a:ext cx="4203568" cy="2989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96" y="605928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D53678-75C5-419C-A388-B7F006E76E22}"/>
              </a:ext>
            </a:extLst>
          </p:cNvPr>
          <p:cNvSpPr txBox="1"/>
          <p:nvPr/>
        </p:nvSpPr>
        <p:spPr>
          <a:xfrm>
            <a:off x="4679953" y="1589024"/>
            <a:ext cx="5804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68F78E-0A6E-430D-ADAE-51070B3CFD67}"/>
              </a:ext>
            </a:extLst>
          </p:cNvPr>
          <p:cNvSpPr txBox="1"/>
          <p:nvPr/>
        </p:nvSpPr>
        <p:spPr>
          <a:xfrm>
            <a:off x="4628572" y="2627980"/>
            <a:ext cx="5804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vi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B1CA8B-A5D4-014D-B4B3-AF07BA0791E6}"/>
              </a:ext>
            </a:extLst>
          </p:cNvPr>
          <p:cNvSpPr/>
          <p:nvPr/>
        </p:nvSpPr>
        <p:spPr>
          <a:xfrm>
            <a:off x="8295024" y="6631456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85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365416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0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0327" y="1843950"/>
            <a:ext cx="31883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n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trong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tranh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đang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hành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vi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bắt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nạt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người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khác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hành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vi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76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bắt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nạt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cần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tìm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kiếm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sự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hỗ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trợ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C28069-E2B1-E44C-8EB1-ED6C2C3C9C18}"/>
              </a:ext>
            </a:extLst>
          </p:cNvPr>
          <p:cNvSpPr/>
          <p:nvPr/>
        </p:nvSpPr>
        <p:spPr>
          <a:xfrm>
            <a:off x="8295024" y="6631456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6F9F29-F544-284A-8C59-80200D892C02}"/>
              </a:ext>
            </a:extLst>
          </p:cNvPr>
          <p:cNvSpPr/>
          <p:nvPr/>
        </p:nvSpPr>
        <p:spPr>
          <a:xfrm>
            <a:off x="8577243" y="71798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96" y="605928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D53678-75C5-419C-A388-B7F006E76E22}"/>
              </a:ext>
            </a:extLst>
          </p:cNvPr>
          <p:cNvSpPr txBox="1"/>
          <p:nvPr/>
        </p:nvSpPr>
        <p:spPr>
          <a:xfrm>
            <a:off x="4902506" y="2005070"/>
            <a:ext cx="5607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r>
              <a:rPr lang="en-US" sz="3200" dirty="0"/>
              <a:t>,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xảy</a:t>
            </a:r>
            <a:r>
              <a:rPr lang="en-US" sz="3200" dirty="0"/>
              <a:t> ra?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E709E-A06E-4A6A-9E5B-39B378BF37A1}"/>
              </a:ext>
            </a:extLst>
          </p:cNvPr>
          <p:cNvSpPr txBox="1"/>
          <p:nvPr/>
        </p:nvSpPr>
        <p:spPr>
          <a:xfrm>
            <a:off x="1795750" y="228281"/>
            <a:ext cx="8361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3C9E67-62B0-1B4D-B8EE-FF56272F5DBF}"/>
              </a:ext>
            </a:extLst>
          </p:cNvPr>
          <p:cNvSpPr/>
          <p:nvPr/>
        </p:nvSpPr>
        <p:spPr>
          <a:xfrm>
            <a:off x="8295024" y="6631456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340954" y="0"/>
            <a:ext cx="12692973" cy="712376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0" b="9991"/>
          <a:stretch>
            <a:fillRect/>
          </a:stretch>
        </p:blipFill>
        <p:spPr>
          <a:xfrm>
            <a:off x="3035986" y="3429000"/>
            <a:ext cx="6533164" cy="2937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41177D-0779-462A-8661-88A838001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441" y="491138"/>
            <a:ext cx="10687271" cy="307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04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49410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10" y="1060648"/>
            <a:ext cx="4059350" cy="15666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378" y="1876738"/>
            <a:ext cx="2357065" cy="23570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1DB51A-778F-4962-83FF-F0327617E88E}"/>
              </a:ext>
            </a:extLst>
          </p:cNvPr>
          <p:cNvSpPr/>
          <p:nvPr/>
        </p:nvSpPr>
        <p:spPr>
          <a:xfrm>
            <a:off x="1430422" y="2602033"/>
            <a:ext cx="7208875" cy="1794858"/>
          </a:xfrm>
          <a:custGeom>
            <a:avLst/>
            <a:gdLst>
              <a:gd name="connsiteX0" fmla="*/ 0 w 7208875"/>
              <a:gd name="connsiteY0" fmla="*/ 0 h 1794858"/>
              <a:gd name="connsiteX1" fmla="*/ 482440 w 7208875"/>
              <a:gd name="connsiteY1" fmla="*/ 0 h 1794858"/>
              <a:gd name="connsiteX2" fmla="*/ 1181146 w 7208875"/>
              <a:gd name="connsiteY2" fmla="*/ 0 h 1794858"/>
              <a:gd name="connsiteX3" fmla="*/ 1807764 w 7208875"/>
              <a:gd name="connsiteY3" fmla="*/ 0 h 1794858"/>
              <a:gd name="connsiteX4" fmla="*/ 2434382 w 7208875"/>
              <a:gd name="connsiteY4" fmla="*/ 0 h 1794858"/>
              <a:gd name="connsiteX5" fmla="*/ 2916822 w 7208875"/>
              <a:gd name="connsiteY5" fmla="*/ 0 h 1794858"/>
              <a:gd name="connsiteX6" fmla="*/ 3543439 w 7208875"/>
              <a:gd name="connsiteY6" fmla="*/ 0 h 1794858"/>
              <a:gd name="connsiteX7" fmla="*/ 4025879 w 7208875"/>
              <a:gd name="connsiteY7" fmla="*/ 0 h 1794858"/>
              <a:gd name="connsiteX8" fmla="*/ 4652497 w 7208875"/>
              <a:gd name="connsiteY8" fmla="*/ 0 h 1794858"/>
              <a:gd name="connsiteX9" fmla="*/ 5134937 w 7208875"/>
              <a:gd name="connsiteY9" fmla="*/ 0 h 1794858"/>
              <a:gd name="connsiteX10" fmla="*/ 5473200 w 7208875"/>
              <a:gd name="connsiteY10" fmla="*/ 0 h 1794858"/>
              <a:gd name="connsiteX11" fmla="*/ 5883551 w 7208875"/>
              <a:gd name="connsiteY11" fmla="*/ 0 h 1794858"/>
              <a:gd name="connsiteX12" fmla="*/ 6293902 w 7208875"/>
              <a:gd name="connsiteY12" fmla="*/ 0 h 1794858"/>
              <a:gd name="connsiteX13" fmla="*/ 7208875 w 7208875"/>
              <a:gd name="connsiteY13" fmla="*/ 0 h 1794858"/>
              <a:gd name="connsiteX14" fmla="*/ 7208875 w 7208875"/>
              <a:gd name="connsiteY14" fmla="*/ 616235 h 1794858"/>
              <a:gd name="connsiteX15" fmla="*/ 7208875 w 7208875"/>
              <a:gd name="connsiteY15" fmla="*/ 1214521 h 1794858"/>
              <a:gd name="connsiteX16" fmla="*/ 7208875 w 7208875"/>
              <a:gd name="connsiteY16" fmla="*/ 1794858 h 1794858"/>
              <a:gd name="connsiteX17" fmla="*/ 6582257 w 7208875"/>
              <a:gd name="connsiteY17" fmla="*/ 1794858 h 1794858"/>
              <a:gd name="connsiteX18" fmla="*/ 6027729 w 7208875"/>
              <a:gd name="connsiteY18" fmla="*/ 1794858 h 1794858"/>
              <a:gd name="connsiteX19" fmla="*/ 5689466 w 7208875"/>
              <a:gd name="connsiteY19" fmla="*/ 1794858 h 1794858"/>
              <a:gd name="connsiteX20" fmla="*/ 5351203 w 7208875"/>
              <a:gd name="connsiteY20" fmla="*/ 1794858 h 1794858"/>
              <a:gd name="connsiteX21" fmla="*/ 5012941 w 7208875"/>
              <a:gd name="connsiteY21" fmla="*/ 1794858 h 1794858"/>
              <a:gd name="connsiteX22" fmla="*/ 4602589 w 7208875"/>
              <a:gd name="connsiteY22" fmla="*/ 1794858 h 1794858"/>
              <a:gd name="connsiteX23" fmla="*/ 4264327 w 7208875"/>
              <a:gd name="connsiteY23" fmla="*/ 1794858 h 1794858"/>
              <a:gd name="connsiteX24" fmla="*/ 3565620 w 7208875"/>
              <a:gd name="connsiteY24" fmla="*/ 1794858 h 1794858"/>
              <a:gd name="connsiteX25" fmla="*/ 3083180 w 7208875"/>
              <a:gd name="connsiteY25" fmla="*/ 1794858 h 1794858"/>
              <a:gd name="connsiteX26" fmla="*/ 2672829 w 7208875"/>
              <a:gd name="connsiteY26" fmla="*/ 1794858 h 1794858"/>
              <a:gd name="connsiteX27" fmla="*/ 1974123 w 7208875"/>
              <a:gd name="connsiteY27" fmla="*/ 1794858 h 1794858"/>
              <a:gd name="connsiteX28" fmla="*/ 1347505 w 7208875"/>
              <a:gd name="connsiteY28" fmla="*/ 1794858 h 1794858"/>
              <a:gd name="connsiteX29" fmla="*/ 937154 w 7208875"/>
              <a:gd name="connsiteY29" fmla="*/ 1794858 h 1794858"/>
              <a:gd name="connsiteX30" fmla="*/ 526802 w 7208875"/>
              <a:gd name="connsiteY30" fmla="*/ 1794858 h 1794858"/>
              <a:gd name="connsiteX31" fmla="*/ 0 w 7208875"/>
              <a:gd name="connsiteY31" fmla="*/ 1794858 h 1794858"/>
              <a:gd name="connsiteX32" fmla="*/ 0 w 7208875"/>
              <a:gd name="connsiteY32" fmla="*/ 1250418 h 1794858"/>
              <a:gd name="connsiteX33" fmla="*/ 0 w 7208875"/>
              <a:gd name="connsiteY33" fmla="*/ 652132 h 1794858"/>
              <a:gd name="connsiteX34" fmla="*/ 0 w 7208875"/>
              <a:gd name="connsiteY34" fmla="*/ 0 h 179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08875" h="1794858" fill="none" extrusionOk="0">
                <a:moveTo>
                  <a:pt x="0" y="0"/>
                </a:moveTo>
                <a:cubicBezTo>
                  <a:pt x="197259" y="-37652"/>
                  <a:pt x="293174" y="9160"/>
                  <a:pt x="482440" y="0"/>
                </a:cubicBezTo>
                <a:cubicBezTo>
                  <a:pt x="671706" y="-9160"/>
                  <a:pt x="945155" y="19618"/>
                  <a:pt x="1181146" y="0"/>
                </a:cubicBezTo>
                <a:cubicBezTo>
                  <a:pt x="1417137" y="-19618"/>
                  <a:pt x="1682032" y="11641"/>
                  <a:pt x="1807764" y="0"/>
                </a:cubicBezTo>
                <a:cubicBezTo>
                  <a:pt x="1933496" y="-11641"/>
                  <a:pt x="2304012" y="28195"/>
                  <a:pt x="2434382" y="0"/>
                </a:cubicBezTo>
                <a:cubicBezTo>
                  <a:pt x="2564752" y="-28195"/>
                  <a:pt x="2713616" y="19918"/>
                  <a:pt x="2916822" y="0"/>
                </a:cubicBezTo>
                <a:cubicBezTo>
                  <a:pt x="3120028" y="-19918"/>
                  <a:pt x="3294836" y="17190"/>
                  <a:pt x="3543439" y="0"/>
                </a:cubicBezTo>
                <a:cubicBezTo>
                  <a:pt x="3792042" y="-17190"/>
                  <a:pt x="3822718" y="40976"/>
                  <a:pt x="4025879" y="0"/>
                </a:cubicBezTo>
                <a:cubicBezTo>
                  <a:pt x="4229040" y="-40976"/>
                  <a:pt x="4497261" y="18364"/>
                  <a:pt x="4652497" y="0"/>
                </a:cubicBezTo>
                <a:cubicBezTo>
                  <a:pt x="4807733" y="-18364"/>
                  <a:pt x="4944235" y="49714"/>
                  <a:pt x="5134937" y="0"/>
                </a:cubicBezTo>
                <a:cubicBezTo>
                  <a:pt x="5325639" y="-49714"/>
                  <a:pt x="5357735" y="5153"/>
                  <a:pt x="5473200" y="0"/>
                </a:cubicBezTo>
                <a:cubicBezTo>
                  <a:pt x="5588665" y="-5153"/>
                  <a:pt x="5733445" y="8333"/>
                  <a:pt x="5883551" y="0"/>
                </a:cubicBezTo>
                <a:cubicBezTo>
                  <a:pt x="6033657" y="-8333"/>
                  <a:pt x="6105908" y="16803"/>
                  <a:pt x="6293902" y="0"/>
                </a:cubicBezTo>
                <a:cubicBezTo>
                  <a:pt x="6481896" y="-16803"/>
                  <a:pt x="6866625" y="61794"/>
                  <a:pt x="7208875" y="0"/>
                </a:cubicBezTo>
                <a:cubicBezTo>
                  <a:pt x="7230981" y="206431"/>
                  <a:pt x="7149780" y="316473"/>
                  <a:pt x="7208875" y="616235"/>
                </a:cubicBezTo>
                <a:cubicBezTo>
                  <a:pt x="7267970" y="915997"/>
                  <a:pt x="7163309" y="925937"/>
                  <a:pt x="7208875" y="1214521"/>
                </a:cubicBezTo>
                <a:cubicBezTo>
                  <a:pt x="7254441" y="1503105"/>
                  <a:pt x="7200377" y="1550613"/>
                  <a:pt x="7208875" y="1794858"/>
                </a:cubicBezTo>
                <a:cubicBezTo>
                  <a:pt x="6898801" y="1846486"/>
                  <a:pt x="6788933" y="1768275"/>
                  <a:pt x="6582257" y="1794858"/>
                </a:cubicBezTo>
                <a:cubicBezTo>
                  <a:pt x="6375581" y="1821441"/>
                  <a:pt x="6228171" y="1733095"/>
                  <a:pt x="6027729" y="1794858"/>
                </a:cubicBezTo>
                <a:cubicBezTo>
                  <a:pt x="5827287" y="1856621"/>
                  <a:pt x="5840117" y="1777721"/>
                  <a:pt x="5689466" y="1794858"/>
                </a:cubicBezTo>
                <a:cubicBezTo>
                  <a:pt x="5538815" y="1811995"/>
                  <a:pt x="5444931" y="1780679"/>
                  <a:pt x="5351203" y="1794858"/>
                </a:cubicBezTo>
                <a:cubicBezTo>
                  <a:pt x="5257475" y="1809037"/>
                  <a:pt x="5169207" y="1762421"/>
                  <a:pt x="5012941" y="1794858"/>
                </a:cubicBezTo>
                <a:cubicBezTo>
                  <a:pt x="4856675" y="1827295"/>
                  <a:pt x="4720915" y="1778536"/>
                  <a:pt x="4602589" y="1794858"/>
                </a:cubicBezTo>
                <a:cubicBezTo>
                  <a:pt x="4484263" y="1811180"/>
                  <a:pt x="4348375" y="1758045"/>
                  <a:pt x="4264327" y="1794858"/>
                </a:cubicBezTo>
                <a:cubicBezTo>
                  <a:pt x="4180279" y="1831671"/>
                  <a:pt x="3834341" y="1776963"/>
                  <a:pt x="3565620" y="1794858"/>
                </a:cubicBezTo>
                <a:cubicBezTo>
                  <a:pt x="3296899" y="1812753"/>
                  <a:pt x="3217232" y="1784129"/>
                  <a:pt x="3083180" y="1794858"/>
                </a:cubicBezTo>
                <a:cubicBezTo>
                  <a:pt x="2949128" y="1805587"/>
                  <a:pt x="2794158" y="1775246"/>
                  <a:pt x="2672829" y="1794858"/>
                </a:cubicBezTo>
                <a:cubicBezTo>
                  <a:pt x="2551500" y="1814470"/>
                  <a:pt x="2175235" y="1719363"/>
                  <a:pt x="1974123" y="1794858"/>
                </a:cubicBezTo>
                <a:cubicBezTo>
                  <a:pt x="1773011" y="1870353"/>
                  <a:pt x="1647109" y="1730268"/>
                  <a:pt x="1347505" y="1794858"/>
                </a:cubicBezTo>
                <a:cubicBezTo>
                  <a:pt x="1047901" y="1859448"/>
                  <a:pt x="1077681" y="1783200"/>
                  <a:pt x="937154" y="1794858"/>
                </a:cubicBezTo>
                <a:cubicBezTo>
                  <a:pt x="796627" y="1806516"/>
                  <a:pt x="623791" y="1756163"/>
                  <a:pt x="526802" y="1794858"/>
                </a:cubicBezTo>
                <a:cubicBezTo>
                  <a:pt x="429813" y="1833553"/>
                  <a:pt x="161717" y="1772140"/>
                  <a:pt x="0" y="1794858"/>
                </a:cubicBezTo>
                <a:cubicBezTo>
                  <a:pt x="-6641" y="1620372"/>
                  <a:pt x="4579" y="1402201"/>
                  <a:pt x="0" y="1250418"/>
                </a:cubicBezTo>
                <a:cubicBezTo>
                  <a:pt x="-4579" y="1098635"/>
                  <a:pt x="19065" y="809517"/>
                  <a:pt x="0" y="652132"/>
                </a:cubicBezTo>
                <a:cubicBezTo>
                  <a:pt x="-19065" y="494747"/>
                  <a:pt x="46381" y="200522"/>
                  <a:pt x="0" y="0"/>
                </a:cubicBezTo>
                <a:close/>
              </a:path>
              <a:path w="7208875" h="1794858" stroke="0" extrusionOk="0">
                <a:moveTo>
                  <a:pt x="0" y="0"/>
                </a:moveTo>
                <a:cubicBezTo>
                  <a:pt x="257024" y="-27847"/>
                  <a:pt x="413845" y="21289"/>
                  <a:pt x="554529" y="0"/>
                </a:cubicBezTo>
                <a:cubicBezTo>
                  <a:pt x="695213" y="-21289"/>
                  <a:pt x="1022881" y="37159"/>
                  <a:pt x="1181146" y="0"/>
                </a:cubicBezTo>
                <a:cubicBezTo>
                  <a:pt x="1339411" y="-37159"/>
                  <a:pt x="1468017" y="54595"/>
                  <a:pt x="1663587" y="0"/>
                </a:cubicBezTo>
                <a:cubicBezTo>
                  <a:pt x="1859157" y="-54595"/>
                  <a:pt x="1982314" y="35610"/>
                  <a:pt x="2073938" y="0"/>
                </a:cubicBezTo>
                <a:cubicBezTo>
                  <a:pt x="2165562" y="-35610"/>
                  <a:pt x="2409607" y="44638"/>
                  <a:pt x="2628467" y="0"/>
                </a:cubicBezTo>
                <a:cubicBezTo>
                  <a:pt x="2847327" y="-44638"/>
                  <a:pt x="2912840" y="34422"/>
                  <a:pt x="3038818" y="0"/>
                </a:cubicBezTo>
                <a:cubicBezTo>
                  <a:pt x="3164796" y="-34422"/>
                  <a:pt x="3577159" y="80052"/>
                  <a:pt x="3737524" y="0"/>
                </a:cubicBezTo>
                <a:cubicBezTo>
                  <a:pt x="3897889" y="-80052"/>
                  <a:pt x="3994710" y="6430"/>
                  <a:pt x="4075787" y="0"/>
                </a:cubicBezTo>
                <a:cubicBezTo>
                  <a:pt x="4156864" y="-6430"/>
                  <a:pt x="4414602" y="13975"/>
                  <a:pt x="4630316" y="0"/>
                </a:cubicBezTo>
                <a:cubicBezTo>
                  <a:pt x="4846030" y="-13975"/>
                  <a:pt x="4856686" y="21281"/>
                  <a:pt x="4968578" y="0"/>
                </a:cubicBezTo>
                <a:cubicBezTo>
                  <a:pt x="5080470" y="-21281"/>
                  <a:pt x="5229416" y="9367"/>
                  <a:pt x="5378930" y="0"/>
                </a:cubicBezTo>
                <a:cubicBezTo>
                  <a:pt x="5528444" y="-9367"/>
                  <a:pt x="5613466" y="27316"/>
                  <a:pt x="5717192" y="0"/>
                </a:cubicBezTo>
                <a:cubicBezTo>
                  <a:pt x="5820918" y="-27316"/>
                  <a:pt x="6037335" y="8803"/>
                  <a:pt x="6199633" y="0"/>
                </a:cubicBezTo>
                <a:cubicBezTo>
                  <a:pt x="6361931" y="-8803"/>
                  <a:pt x="6448997" y="48605"/>
                  <a:pt x="6682073" y="0"/>
                </a:cubicBezTo>
                <a:cubicBezTo>
                  <a:pt x="6915149" y="-48605"/>
                  <a:pt x="7075228" y="26613"/>
                  <a:pt x="7208875" y="0"/>
                </a:cubicBezTo>
                <a:cubicBezTo>
                  <a:pt x="7224718" y="315123"/>
                  <a:pt x="7144405" y="500854"/>
                  <a:pt x="7208875" y="634183"/>
                </a:cubicBezTo>
                <a:cubicBezTo>
                  <a:pt x="7273345" y="767512"/>
                  <a:pt x="7198248" y="1044076"/>
                  <a:pt x="7208875" y="1196572"/>
                </a:cubicBezTo>
                <a:cubicBezTo>
                  <a:pt x="7219502" y="1349068"/>
                  <a:pt x="7204616" y="1627219"/>
                  <a:pt x="7208875" y="1794858"/>
                </a:cubicBezTo>
                <a:cubicBezTo>
                  <a:pt x="7053664" y="1800571"/>
                  <a:pt x="6948359" y="1773803"/>
                  <a:pt x="6870612" y="1794858"/>
                </a:cubicBezTo>
                <a:cubicBezTo>
                  <a:pt x="6792865" y="1815913"/>
                  <a:pt x="6446651" y="1780768"/>
                  <a:pt x="6243995" y="1794858"/>
                </a:cubicBezTo>
                <a:cubicBezTo>
                  <a:pt x="6041339" y="1808948"/>
                  <a:pt x="5916959" y="1770428"/>
                  <a:pt x="5833643" y="1794858"/>
                </a:cubicBezTo>
                <a:cubicBezTo>
                  <a:pt x="5750327" y="1819288"/>
                  <a:pt x="5519468" y="1746619"/>
                  <a:pt x="5423292" y="1794858"/>
                </a:cubicBezTo>
                <a:cubicBezTo>
                  <a:pt x="5327116" y="1843097"/>
                  <a:pt x="5065316" y="1787008"/>
                  <a:pt x="4724586" y="1794858"/>
                </a:cubicBezTo>
                <a:cubicBezTo>
                  <a:pt x="4383856" y="1802708"/>
                  <a:pt x="4372018" y="1790515"/>
                  <a:pt x="4242146" y="1794858"/>
                </a:cubicBezTo>
                <a:cubicBezTo>
                  <a:pt x="4112274" y="1799201"/>
                  <a:pt x="3892454" y="1771215"/>
                  <a:pt x="3543439" y="1794858"/>
                </a:cubicBezTo>
                <a:cubicBezTo>
                  <a:pt x="3194424" y="1818501"/>
                  <a:pt x="3110068" y="1762067"/>
                  <a:pt x="2988910" y="1794858"/>
                </a:cubicBezTo>
                <a:cubicBezTo>
                  <a:pt x="2867752" y="1827649"/>
                  <a:pt x="2450872" y="1780554"/>
                  <a:pt x="2290204" y="1794858"/>
                </a:cubicBezTo>
                <a:cubicBezTo>
                  <a:pt x="2129536" y="1809162"/>
                  <a:pt x="1787909" y="1773872"/>
                  <a:pt x="1591498" y="1794858"/>
                </a:cubicBezTo>
                <a:cubicBezTo>
                  <a:pt x="1395087" y="1815844"/>
                  <a:pt x="1277032" y="1785465"/>
                  <a:pt x="1036969" y="1794858"/>
                </a:cubicBezTo>
                <a:cubicBezTo>
                  <a:pt x="796906" y="1804251"/>
                  <a:pt x="741822" y="1756362"/>
                  <a:pt x="626618" y="1794858"/>
                </a:cubicBezTo>
                <a:cubicBezTo>
                  <a:pt x="511414" y="1833354"/>
                  <a:pt x="159231" y="1774481"/>
                  <a:pt x="0" y="1794858"/>
                </a:cubicBezTo>
                <a:cubicBezTo>
                  <a:pt x="-43304" y="1570217"/>
                  <a:pt x="16420" y="1423609"/>
                  <a:pt x="0" y="1214521"/>
                </a:cubicBezTo>
                <a:cubicBezTo>
                  <a:pt x="-16420" y="1005433"/>
                  <a:pt x="45066" y="847773"/>
                  <a:pt x="0" y="580337"/>
                </a:cubicBezTo>
                <a:cubicBezTo>
                  <a:pt x="-45066" y="312901"/>
                  <a:pt x="35966" y="16831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26516064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12DC9-851F-4917-848B-3F8AC7BE24D5}"/>
              </a:ext>
            </a:extLst>
          </p:cNvPr>
          <p:cNvSpPr txBox="1"/>
          <p:nvPr/>
        </p:nvSpPr>
        <p:spPr>
          <a:xfrm>
            <a:off x="1866357" y="2991630"/>
            <a:ext cx="6772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0DA594-1F6E-2146-943D-BC63AE059D53}"/>
              </a:ext>
            </a:extLst>
          </p:cNvPr>
          <p:cNvSpPr/>
          <p:nvPr/>
        </p:nvSpPr>
        <p:spPr>
          <a:xfrm>
            <a:off x="8295024" y="6631456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3867" y="2527530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769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9BF06A-5C26-D74E-A85A-D40622BE0B19}"/>
              </a:ext>
            </a:extLst>
          </p:cNvPr>
          <p:cNvSpPr/>
          <p:nvPr/>
        </p:nvSpPr>
        <p:spPr>
          <a:xfrm>
            <a:off x="8675314" y="0"/>
            <a:ext cx="3092116" cy="436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3867" y="2527530"/>
            <a:ext cx="3188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5155079" y="311527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752403" y="2644170"/>
            <a:ext cx="6174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087630-BDF0-4547-9418-BAF0667316B5}"/>
              </a:ext>
            </a:extLst>
          </p:cNvPr>
          <p:cNvSpPr/>
          <p:nvPr/>
        </p:nvSpPr>
        <p:spPr>
          <a:xfrm>
            <a:off x="8685954" y="118920"/>
            <a:ext cx="3241274" cy="275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7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D6CF1-8E49-4A10-AB82-CD5AE3C59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713" y="1042702"/>
            <a:ext cx="3263192" cy="2859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73AFC-4B84-4B71-8BAB-96727FF59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491" y="1042701"/>
            <a:ext cx="2931017" cy="2859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B154C0-771C-457F-A82A-C1B730B3B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474" y="1042701"/>
            <a:ext cx="3157549" cy="2859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8C38EF-EF4F-48F4-AC3E-D377E04E6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527" y="4087716"/>
            <a:ext cx="3241128" cy="25615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E1E60A-E233-450C-8F42-3872C5E54C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0491" y="4006065"/>
            <a:ext cx="3145602" cy="2581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5144D5-CE8E-4B18-943B-C7E412C2C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3506" y="4067978"/>
            <a:ext cx="3071517" cy="25812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82082C-6FE2-4CD4-B990-3E957EC8380A}"/>
              </a:ext>
            </a:extLst>
          </p:cNvPr>
          <p:cNvSpPr txBox="1"/>
          <p:nvPr/>
        </p:nvSpPr>
        <p:spPr>
          <a:xfrm>
            <a:off x="1466039" y="342251"/>
            <a:ext cx="947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</a:t>
            </a:r>
            <a:r>
              <a:rPr lang="en-US" sz="3200" dirty="0" err="1"/>
              <a:t>Thảo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80645D-B6EF-3344-B55A-7654B5DC05E2}"/>
              </a:ext>
            </a:extLst>
          </p:cNvPr>
          <p:cNvSpPr/>
          <p:nvPr/>
        </p:nvSpPr>
        <p:spPr>
          <a:xfrm flipV="1">
            <a:off x="10518780" y="867103"/>
            <a:ext cx="14157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A2F253-A87D-4844-9370-FD74D47BF93E}"/>
              </a:ext>
            </a:extLst>
          </p:cNvPr>
          <p:cNvSpPr txBox="1"/>
          <p:nvPr/>
        </p:nvSpPr>
        <p:spPr>
          <a:xfrm>
            <a:off x="800471" y="1564113"/>
            <a:ext cx="10677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Khi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C6B27-7AA3-4DAD-A507-EEBF3A16CB20}"/>
              </a:ext>
            </a:extLst>
          </p:cNvPr>
          <p:cNvSpPr txBox="1"/>
          <p:nvPr/>
        </p:nvSpPr>
        <p:spPr>
          <a:xfrm>
            <a:off x="800471" y="2890976"/>
            <a:ext cx="106779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2B8428-B226-AD46-B10C-2324DE2073EC}"/>
              </a:ext>
            </a:extLst>
          </p:cNvPr>
          <p:cNvSpPr/>
          <p:nvPr/>
        </p:nvSpPr>
        <p:spPr>
          <a:xfrm>
            <a:off x="8026164" y="6535486"/>
            <a:ext cx="4050222" cy="1963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9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96" y="605928"/>
            <a:ext cx="6773041" cy="46243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68F78E-0A6E-430D-ADAE-51070B3CFD67}"/>
              </a:ext>
            </a:extLst>
          </p:cNvPr>
          <p:cNvSpPr txBox="1"/>
          <p:nvPr/>
        </p:nvSpPr>
        <p:spPr>
          <a:xfrm>
            <a:off x="4563122" y="1784601"/>
            <a:ext cx="6051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8E8EFE-0AE7-0843-9C8C-E80CE09708DA}"/>
              </a:ext>
            </a:extLst>
          </p:cNvPr>
          <p:cNvSpPr/>
          <p:nvPr/>
        </p:nvSpPr>
        <p:spPr>
          <a:xfrm>
            <a:off x="8309943" y="6698772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4" y="247015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9DDBC06-D11D-7A42-A1E1-88C604405635}"/>
              </a:ext>
            </a:extLst>
          </p:cNvPr>
          <p:cNvSpPr/>
          <p:nvPr/>
        </p:nvSpPr>
        <p:spPr>
          <a:xfrm>
            <a:off x="10637358" y="630621"/>
            <a:ext cx="1554642" cy="32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67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2E6672-8CF0-4A64-9214-A8D44BA3D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191" y="1417448"/>
            <a:ext cx="8514437" cy="5050514"/>
          </a:xfrm>
          <a:prstGeom prst="roundRect">
            <a:avLst>
              <a:gd name="adj" fmla="val 6569"/>
            </a:avLst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59" y="1732671"/>
            <a:ext cx="2917023" cy="5368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25914F-A122-43A7-BAF0-65E206B771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651" y="0"/>
            <a:ext cx="3136826" cy="849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6B744C-5F27-4842-94E0-C660DB3F57AC}"/>
              </a:ext>
            </a:extLst>
          </p:cNvPr>
          <p:cNvSpPr txBox="1"/>
          <p:nvPr/>
        </p:nvSpPr>
        <p:spPr>
          <a:xfrm>
            <a:off x="2088191" y="894228"/>
            <a:ext cx="8043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Thỏ</a:t>
            </a:r>
            <a:r>
              <a:rPr lang="en-US" sz="2800" dirty="0"/>
              <a:t> con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61DF2F-8016-FE47-9DBC-164E7BAC4226}"/>
              </a:ext>
            </a:extLst>
          </p:cNvPr>
          <p:cNvSpPr/>
          <p:nvPr/>
        </p:nvSpPr>
        <p:spPr>
          <a:xfrm>
            <a:off x="8253663" y="6677526"/>
            <a:ext cx="3116179" cy="180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55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Khám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phá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BECC38B-9BF8-1D48-B7E5-36E0FC1E1476}"/>
              </a:ext>
            </a:extLst>
          </p:cNvPr>
          <p:cNvSpPr/>
          <p:nvPr/>
        </p:nvSpPr>
        <p:spPr>
          <a:xfrm>
            <a:off x="10724296" y="637673"/>
            <a:ext cx="1295252" cy="324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59233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76325" y="129826"/>
            <a:ext cx="9791972" cy="3427453"/>
            <a:chOff x="2084413" y="119730"/>
            <a:chExt cx="9791972" cy="3427453"/>
          </a:xfrm>
        </p:grpSpPr>
        <p:sp>
          <p:nvSpPr>
            <p:cNvPr id="9" name="文本框 8"/>
            <p:cNvSpPr txBox="1"/>
            <p:nvPr/>
          </p:nvSpPr>
          <p:spPr>
            <a:xfrm>
              <a:off x="2084413" y="119730"/>
              <a:ext cx="9791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1.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Kể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chuyện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theo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tranh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và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hỏi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577841" y="449874"/>
            <a:ext cx="2339240" cy="1831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6B405-E832-48FD-8976-A9E66E417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73" y="2394649"/>
            <a:ext cx="5019675" cy="2981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EC4FEA-7ABE-43ED-BCCC-B933AF56A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245" y="2002763"/>
            <a:ext cx="4867275" cy="335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1076325" y="5454399"/>
            <a:ext cx="501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Ở </a:t>
            </a:r>
            <a:r>
              <a:rPr lang="en-US" sz="2800" dirty="0" err="1"/>
              <a:t>trường</a:t>
            </a:r>
            <a:r>
              <a:rPr lang="en-US" sz="2800" dirty="0"/>
              <a:t>, </a:t>
            </a:r>
            <a:r>
              <a:rPr lang="en-US" sz="2800" dirty="0" err="1"/>
              <a:t>heo</a:t>
            </a:r>
            <a:r>
              <a:rPr lang="en-US" sz="2800" dirty="0"/>
              <a:t> con hay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trêu</a:t>
            </a:r>
            <a:r>
              <a:rPr lang="en-US" sz="2800" dirty="0"/>
              <a:t> </a:t>
            </a:r>
            <a:r>
              <a:rPr lang="en-US" sz="2800" dirty="0" err="1"/>
              <a:t>chọc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455956" y="5484463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Khỉ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nạt</a:t>
            </a:r>
            <a:r>
              <a:rPr lang="en-US" sz="2800" dirty="0"/>
              <a:t> </a:t>
            </a:r>
            <a:r>
              <a:rPr lang="en-US" sz="2800" dirty="0" err="1"/>
              <a:t>heo</a:t>
            </a:r>
            <a:r>
              <a:rPr lang="en-US" sz="2800" dirty="0"/>
              <a:t> con.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4229237" y="1220642"/>
            <a:ext cx="502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3399"/>
                </a:solidFill>
              </a:rPr>
              <a:t>Chuyện</a:t>
            </a:r>
            <a:r>
              <a:rPr lang="en-US" sz="2800" i="1" dirty="0">
                <a:solidFill>
                  <a:srgbClr val="FF3399"/>
                </a:solidFill>
              </a:rPr>
              <a:t> </a:t>
            </a:r>
            <a:r>
              <a:rPr lang="en-US" sz="2800" i="1" dirty="0" err="1">
                <a:solidFill>
                  <a:srgbClr val="FF3399"/>
                </a:solidFill>
              </a:rPr>
              <a:t>của</a:t>
            </a:r>
            <a:r>
              <a:rPr lang="en-US" sz="2800" i="1" dirty="0">
                <a:solidFill>
                  <a:srgbClr val="FF3399"/>
                </a:solidFill>
              </a:rPr>
              <a:t> </a:t>
            </a:r>
            <a:r>
              <a:rPr lang="en-US" sz="2800" i="1" dirty="0" err="1">
                <a:solidFill>
                  <a:srgbClr val="FF3399"/>
                </a:solidFill>
              </a:rPr>
              <a:t>heo</a:t>
            </a:r>
            <a:r>
              <a:rPr lang="en-US" sz="2800" i="1" dirty="0">
                <a:solidFill>
                  <a:srgbClr val="FF3399"/>
                </a:solidFill>
              </a:rPr>
              <a:t> con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BABED6-9721-4143-9330-41D2BCB9E8C8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5570" y="3100744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833879" y="4785762"/>
            <a:ext cx="501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lo </a:t>
            </a:r>
            <a:r>
              <a:rPr lang="en-US" sz="2800" dirty="0" err="1"/>
              <a:t>lắng</a:t>
            </a:r>
            <a:r>
              <a:rPr lang="en-US" sz="2800" dirty="0"/>
              <a:t>, </a:t>
            </a:r>
            <a:r>
              <a:rPr lang="en-US" sz="2800" dirty="0" err="1"/>
              <a:t>sợ</a:t>
            </a:r>
            <a:r>
              <a:rPr lang="en-US" sz="2800" dirty="0"/>
              <a:t> </a:t>
            </a:r>
            <a:r>
              <a:rPr lang="en-US" sz="2800" dirty="0" err="1"/>
              <a:t>hãi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237770" y="4785762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3724166" y="283617"/>
            <a:ext cx="502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BF0448-0081-42C4-AE73-3250E6E4E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79" y="803143"/>
            <a:ext cx="5120353" cy="37026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FC5B8A-2D73-45FD-8EE2-0B65A90BD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770" y="1448314"/>
            <a:ext cx="5029200" cy="30575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F81EF53-8D4B-4D2A-8EB5-8648D87FE2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2400701" y="113819"/>
            <a:ext cx="1445350" cy="113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7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50343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5570" y="3100744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256568" y="-15766"/>
            <a:ext cx="2339240" cy="18319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979296" y="4951304"/>
            <a:ext cx="501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358927" y="4981368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nhở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3941854" y="448716"/>
            <a:ext cx="502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4EA14-6D28-4A69-A571-C156A1DAD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96" y="1785961"/>
            <a:ext cx="5248275" cy="308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4B784D-405D-47F4-AE52-694F00287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031" y="1435277"/>
            <a:ext cx="5029200" cy="34194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DD84D21-71BC-6B45-BBA5-37A6660384CC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1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722</Words>
  <Application>Microsoft Office PowerPoint</Application>
  <PresentationFormat>Widescreen</PresentationFormat>
  <Paragraphs>112</Paragraphs>
  <Slides>27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57" baseType="lpstr">
      <vt:lpstr>等线</vt:lpstr>
      <vt:lpstr>等线 Light</vt:lpstr>
      <vt:lpstr>Microsoft YaHei</vt:lpstr>
      <vt:lpstr>Microsoft YaHei</vt:lpstr>
      <vt:lpstr>黑体</vt:lpstr>
      <vt:lpstr>宋体</vt:lpstr>
      <vt:lpstr>宋体</vt:lpstr>
      <vt:lpstr>Arial</vt:lpstr>
      <vt:lpstr>Arial-Rounded</vt:lpstr>
      <vt:lpstr>Arial-SGK-TV</vt:lpstr>
      <vt:lpstr>Averta Std CY Bold</vt:lpstr>
      <vt:lpstr>Calibri</vt:lpstr>
      <vt:lpstr>Calibri Light</vt:lpstr>
      <vt:lpstr>iCiel Cucho</vt:lpstr>
      <vt:lpstr>Quicksand Medium</vt:lpstr>
      <vt:lpstr>Times New Roman</vt:lpstr>
      <vt:lpstr>UTM Avo</vt:lpstr>
      <vt:lpstr>UTM Avo</vt:lpstr>
      <vt:lpstr>字魂36号-正文宋楷</vt:lpstr>
      <vt:lpstr>字魂59号-创粗黑</vt:lpstr>
      <vt:lpstr>1_Office Theme</vt:lpstr>
      <vt:lpstr>Hoạt động</vt:lpstr>
      <vt:lpstr>5_Office Theme</vt:lpstr>
      <vt:lpstr>4_Office 主题</vt:lpstr>
      <vt:lpstr>Office 主题</vt:lpstr>
      <vt:lpstr>1_Office 主题</vt:lpstr>
      <vt:lpstr>3_Office 主题​​</vt:lpstr>
      <vt:lpstr>2_Office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pc</cp:lastModifiedBy>
  <cp:revision>29</cp:revision>
  <dcterms:created xsi:type="dcterms:W3CDTF">2021-07-12T00:56:13Z</dcterms:created>
  <dcterms:modified xsi:type="dcterms:W3CDTF">2021-11-17T03:49:19Z</dcterms:modified>
</cp:coreProperties>
</file>