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7" r:id="rId5"/>
    <p:sldMasterId id="2147483733" r:id="rId6"/>
    <p:sldMasterId id="2147483746" r:id="rId7"/>
  </p:sldMasterIdLst>
  <p:notesMasterIdLst>
    <p:notesMasterId r:id="rId26"/>
  </p:notesMasterIdLst>
  <p:sldIdLst>
    <p:sldId id="257" r:id="rId8"/>
    <p:sldId id="258" r:id="rId9"/>
    <p:sldId id="484" r:id="rId10"/>
    <p:sldId id="425" r:id="rId11"/>
    <p:sldId id="523" r:id="rId12"/>
    <p:sldId id="483" r:id="rId13"/>
    <p:sldId id="525" r:id="rId14"/>
    <p:sldId id="2007577117" r:id="rId15"/>
    <p:sldId id="524" r:id="rId16"/>
    <p:sldId id="2007577116" r:id="rId17"/>
    <p:sldId id="2007577125" r:id="rId18"/>
    <p:sldId id="2007577126" r:id="rId19"/>
    <p:sldId id="2007577118" r:id="rId20"/>
    <p:sldId id="526" r:id="rId21"/>
    <p:sldId id="288" r:id="rId22"/>
    <p:sldId id="270" r:id="rId23"/>
    <p:sldId id="289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F7A4-E3C5-4F17-B720-A4DC9615F0F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AD351-8DB0-400A-9566-3E9C5EAC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91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BE15-2DDE-48CB-80C4-623A3FEA2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9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5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76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6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5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6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60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0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9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9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319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95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77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4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34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6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60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84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0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48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37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47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17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06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137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13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931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3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0409750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3042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2981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9305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5123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3649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1110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7352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838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57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384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4715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9259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9723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9006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6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1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2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4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2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5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16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84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3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233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04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30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16"/>
            <a:ext cx="12192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87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68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028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6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1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3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2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3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87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535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41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445752" y="0"/>
            <a:ext cx="1746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xmlns="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xmlns="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xmlns="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xmlns="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xmlns="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xmlns="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xmlns="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xmlns="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91547EE9-4FD9-4F42-A504-5CE41655ECA8}"/>
              </a:ext>
            </a:extLst>
          </p:cNvPr>
          <p:cNvSpPr txBox="1"/>
          <p:nvPr/>
        </p:nvSpPr>
        <p:spPr>
          <a:xfrm>
            <a:off x="2044096" y="1726858"/>
            <a:ext cx="81946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Mẹ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như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nàokhi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sắp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đến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ra ga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tàu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về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quê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thăm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mà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Bi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vẫn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nằm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rên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giường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xin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thêm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ngủ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73E237-22F1-4A18-BA35-BDF731B07C5C}"/>
              </a:ext>
            </a:extLst>
          </p:cNvPr>
          <p:cNvSpPr txBox="1"/>
          <p:nvPr/>
        </p:nvSpPr>
        <p:spPr>
          <a:xfrm>
            <a:off x="1943051" y="6278480"/>
            <a:ext cx="701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27" name="文本框 43">
            <a:extLst>
              <a:ext uri="{FF2B5EF4-FFF2-40B4-BE49-F238E27FC236}">
                <a16:creationId xmlns:a16="http://schemas.microsoft.com/office/drawing/2014/main" xmlns="" id="{8AF5F30D-519D-48F4-9EA1-C00C5CA37B50}"/>
              </a:ext>
            </a:extLst>
          </p:cNvPr>
          <p:cNvSpPr txBox="1"/>
          <p:nvPr/>
        </p:nvSpPr>
        <p:spPr>
          <a:xfrm>
            <a:off x="1894868" y="1632356"/>
            <a:ext cx="8194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Theo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em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tình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huống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bố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đứng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đợi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Bi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đi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giày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bố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43">
            <a:extLst>
              <a:ext uri="{FF2B5EF4-FFF2-40B4-BE49-F238E27FC236}">
                <a16:creationId xmlns:a16="http://schemas.microsoft.com/office/drawing/2014/main" xmlns="" id="{E7F6AB7F-32E7-4CCC-AB45-A74DE3799E8A}"/>
              </a:ext>
            </a:extLst>
          </p:cNvPr>
          <p:cNvSpPr txBox="1"/>
          <p:nvPr/>
        </p:nvSpPr>
        <p:spPr>
          <a:xfrm>
            <a:off x="2044095" y="1964071"/>
            <a:ext cx="8194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Tại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ga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tàu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chuyện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gì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đã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xảy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ra? Bi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0394" y="6259957"/>
            <a:ext cx="5725815" cy="371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27" grpId="0"/>
      <p:bldP spid="27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 Bi làm việc gì chậm cũng chậm trễ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7243" y="0"/>
            <a:ext cx="33943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33867" y="260906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17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0017" y="98474"/>
            <a:ext cx="3375995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7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2F253-A87D-4844-9370-FD74D47BF93E}"/>
              </a:ext>
            </a:extLst>
          </p:cNvPr>
          <p:cNvSpPr txBox="1"/>
          <p:nvPr/>
        </p:nvSpPr>
        <p:spPr>
          <a:xfrm>
            <a:off x="419101" y="215265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0293" y="6332561"/>
            <a:ext cx="42217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C0BEC-FF5A-4D42-ACE6-0A9A2EBFA8C2}"/>
              </a:ext>
            </a:extLst>
          </p:cNvPr>
          <p:cNvSpPr/>
          <p:nvPr/>
        </p:nvSpPr>
        <p:spPr>
          <a:xfrm>
            <a:off x="10633" y="5317"/>
            <a:ext cx="3094074" cy="1584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AB76D-D1F8-4B9E-9304-D065D550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" y="63164"/>
            <a:ext cx="2705809" cy="74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58BA62-E833-49E7-B20E-C304401BC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" t="766" r="212" b="-162"/>
          <a:stretch/>
        </p:blipFill>
        <p:spPr>
          <a:xfrm>
            <a:off x="1837678" y="1197841"/>
            <a:ext cx="9110357" cy="5422034"/>
          </a:xfrm>
          <a:prstGeom prst="roundRect">
            <a:avLst>
              <a:gd name="adj" fmla="val 9622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D187E0-797A-48DE-992C-E14F02E6B4FD}"/>
              </a:ext>
            </a:extLst>
          </p:cNvPr>
          <p:cNvSpPr txBox="1"/>
          <p:nvPr/>
        </p:nvSpPr>
        <p:spPr>
          <a:xfrm>
            <a:off x="2169631" y="674621"/>
            <a:ext cx="8655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F9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3E9BA6C-A179-4BE8-8FDA-9D9642FD6BFF}"/>
              </a:ext>
            </a:extLst>
          </p:cNvPr>
          <p:cNvSpPr/>
          <p:nvPr/>
        </p:nvSpPr>
        <p:spPr>
          <a:xfrm>
            <a:off x="2169631" y="3181349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EFEAC3-AD25-4E52-88B8-9499CF47CC6B}"/>
              </a:ext>
            </a:extLst>
          </p:cNvPr>
          <p:cNvSpPr/>
          <p:nvPr/>
        </p:nvSpPr>
        <p:spPr>
          <a:xfrm>
            <a:off x="6855931" y="3324224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FC7C868-6F21-4726-8A6C-DE8183E339CD}"/>
              </a:ext>
            </a:extLst>
          </p:cNvPr>
          <p:cNvSpPr/>
          <p:nvPr/>
        </p:nvSpPr>
        <p:spPr>
          <a:xfrm>
            <a:off x="2169630" y="5955431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C0E9CCC-F4AD-444C-962E-AB39376D0A4C}"/>
              </a:ext>
            </a:extLst>
          </p:cNvPr>
          <p:cNvSpPr/>
          <p:nvPr/>
        </p:nvSpPr>
        <p:spPr>
          <a:xfrm>
            <a:off x="6829173" y="5955430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7902" y="0"/>
            <a:ext cx="33621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2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86" y="452425"/>
            <a:ext cx="10292477" cy="5246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62734" y="1537026"/>
            <a:ext cx="64756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32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" y="4140453"/>
            <a:ext cx="3019329" cy="3019329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" y="2269401"/>
            <a:ext cx="3272828" cy="32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5188665" y="-353346"/>
            <a:ext cx="7587239" cy="72961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7512" y="1"/>
            <a:ext cx="6830457" cy="4336782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pPr defTabSz="914377"/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733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64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26" y="0"/>
            <a:ext cx="1170999" cy="142590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040315" y="1655269"/>
            <a:ext cx="5141204" cy="502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6236259" y="2369128"/>
          <a:ext cx="4905583" cy="2831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907">
                  <a:extLst>
                    <a:ext uri="{9D8B030D-6E8A-4147-A177-3AD203B41FA5}">
                      <a16:colId xmlns:a16="http://schemas.microsoft.com/office/drawing/2014/main" xmlns="" val="4054327655"/>
                    </a:ext>
                  </a:extLst>
                </a:gridCol>
                <a:gridCol w="3617676">
                  <a:extLst>
                    <a:ext uri="{9D8B030D-6E8A-4147-A177-3AD203B41FA5}">
                      <a16:colId xmlns:a16="http://schemas.microsoft.com/office/drawing/2014/main" xmlns="" val="126027190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448328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07927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552419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715458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5188845" y="-373383"/>
            <a:ext cx="3605463" cy="2455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10241604" y="3520183"/>
            <a:ext cx="1668613" cy="3128651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" y="4140453"/>
            <a:ext cx="3019329" cy="3019329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" y="2269401"/>
            <a:ext cx="3272828" cy="32728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06040" y="104370"/>
            <a:ext cx="4530013" cy="4530013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59676"/>
              <a:ext cx="2473287" cy="1546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74571" y="1597988"/>
            <a:ext cx="4298709" cy="4310264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95723"/>
              <a:ext cx="2132845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17452" y="709684"/>
            <a:ext cx="2183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D35E66-C80D-4CFD-ABA1-CEECC65C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62" y="499776"/>
            <a:ext cx="4867275" cy="7524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4C59AC-F992-4F08-848E-F310C46FDF5A}"/>
              </a:ext>
            </a:extLst>
          </p:cNvPr>
          <p:cNvSpPr txBox="1"/>
          <p:nvPr/>
        </p:nvSpPr>
        <p:spPr>
          <a:xfrm>
            <a:off x="3773010" y="6022394"/>
            <a:ext cx="421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DF9ADA-E8D0-48B2-98BA-220490B6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" y="1351128"/>
            <a:ext cx="11578589" cy="3745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9766" y="0"/>
            <a:ext cx="35122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0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58400" y="614149"/>
            <a:ext cx="2229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4F58229-53DB-414F-845E-C3E6062CE317}"/>
              </a:ext>
            </a:extLst>
          </p:cNvPr>
          <p:cNvGrpSpPr/>
          <p:nvPr/>
        </p:nvGrpSpPr>
        <p:grpSpPr>
          <a:xfrm>
            <a:off x="1657045" y="871925"/>
            <a:ext cx="8390722" cy="5050410"/>
            <a:chOff x="6459260" y="1628712"/>
            <a:chExt cx="5022149" cy="4695583"/>
          </a:xfrm>
        </p:grpSpPr>
        <p:sp>
          <p:nvSpPr>
            <p:cNvPr id="15" name="矩形 83">
              <a:extLst>
                <a:ext uri="{FF2B5EF4-FFF2-40B4-BE49-F238E27FC236}">
                  <a16:creationId xmlns:a16="http://schemas.microsoft.com/office/drawing/2014/main" xmlns="" id="{E1E55D25-67CE-4A35-A899-A0282A9C0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86BB7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27E52EA8-C229-4E70-B84E-0B4D35A9A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BB7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24DC82E2-5AC9-47F7-9680-AFD118991AA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BB7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E94917-F982-4F25-A653-213FE786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78" y="73667"/>
            <a:ext cx="3067461" cy="798257"/>
          </a:xfrm>
          <a:prstGeom prst="roundRect">
            <a:avLst>
              <a:gd name="adj" fmla="val 48635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F8F84C-A942-46DC-BCF5-31343DCF4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758" y="988323"/>
            <a:ext cx="7804298" cy="483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0A8A7B-C51B-456D-A229-6841EEC1F51E}"/>
              </a:ext>
            </a:extLst>
          </p:cNvPr>
          <p:cNvSpPr txBox="1"/>
          <p:nvPr/>
        </p:nvSpPr>
        <p:spPr>
          <a:xfrm>
            <a:off x="3449689" y="300147"/>
            <a:ext cx="559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FB02D65-25B5-43E2-9292-1032949DD5E7}"/>
              </a:ext>
            </a:extLst>
          </p:cNvPr>
          <p:cNvSpPr/>
          <p:nvPr/>
        </p:nvSpPr>
        <p:spPr>
          <a:xfrm>
            <a:off x="2370338" y="1127464"/>
            <a:ext cx="1358283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8763E72-5399-4C78-ADC8-3F39EB69A16B}"/>
              </a:ext>
            </a:extLst>
          </p:cNvPr>
          <p:cNvSpPr/>
          <p:nvPr/>
        </p:nvSpPr>
        <p:spPr>
          <a:xfrm>
            <a:off x="3049479" y="2521259"/>
            <a:ext cx="1358283" cy="1136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1EDE9E-CA1E-4CAC-8F60-7B9E845AF97A}"/>
              </a:ext>
            </a:extLst>
          </p:cNvPr>
          <p:cNvSpPr/>
          <p:nvPr/>
        </p:nvSpPr>
        <p:spPr>
          <a:xfrm>
            <a:off x="4407762" y="2006353"/>
            <a:ext cx="1688238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3DB306F-B869-4AA7-8C21-A27624015D58}"/>
              </a:ext>
            </a:extLst>
          </p:cNvPr>
          <p:cNvSpPr/>
          <p:nvPr/>
        </p:nvSpPr>
        <p:spPr>
          <a:xfrm>
            <a:off x="7702940" y="1870307"/>
            <a:ext cx="1688238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78F8442-AED9-43DD-802C-B777EE77FAFB}"/>
              </a:ext>
            </a:extLst>
          </p:cNvPr>
          <p:cNvSpPr/>
          <p:nvPr/>
        </p:nvSpPr>
        <p:spPr>
          <a:xfrm>
            <a:off x="8490971" y="3242752"/>
            <a:ext cx="1358283" cy="645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50105" y="73667"/>
            <a:ext cx="34418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24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10" grpId="0" animBg="1"/>
      <p:bldP spid="13" grpId="0" animBg="1"/>
      <p:bldP spid="1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2F253-A87D-4844-9370-FD74D47BF93E}"/>
              </a:ext>
            </a:extLst>
          </p:cNvPr>
          <p:cNvSpPr txBox="1"/>
          <p:nvPr/>
        </p:nvSpPr>
        <p:spPr>
          <a:xfrm>
            <a:off x="1362075" y="2152650"/>
            <a:ext cx="10106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C0BEC-FF5A-4D42-ACE6-0A9A2EBFA8C2}"/>
              </a:ext>
            </a:extLst>
          </p:cNvPr>
          <p:cNvSpPr/>
          <p:nvPr/>
        </p:nvSpPr>
        <p:spPr>
          <a:xfrm>
            <a:off x="10633" y="5317"/>
            <a:ext cx="3094074" cy="1584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AB76D-D1F8-4B9E-9304-D065D550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2" y="138324"/>
            <a:ext cx="2972868" cy="816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0FDE9F-6E35-4987-A968-F0D8C891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6" y="1255796"/>
            <a:ext cx="2981717" cy="3075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6FEEEB-045F-4F55-979A-A8E4564F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883" y="1255796"/>
            <a:ext cx="3094074" cy="3131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6EA514-AFCA-4F6E-B6A4-148E42BBC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24" y="1121810"/>
            <a:ext cx="2928687" cy="3241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DBD060-1503-4520-ADC1-67E24FE51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111" y="1090361"/>
            <a:ext cx="3166256" cy="3241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05F22B-DF2B-4F0A-A394-0C5B62C47DC1}"/>
              </a:ext>
            </a:extLst>
          </p:cNvPr>
          <p:cNvSpPr txBox="1"/>
          <p:nvPr/>
        </p:nvSpPr>
        <p:spPr>
          <a:xfrm>
            <a:off x="2695074" y="4402400"/>
            <a:ext cx="8046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xmlns="" id="{32DECB3A-E8B4-49F3-B907-496E9865B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70965" y="4233775"/>
            <a:ext cx="789438" cy="789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24FE99-41AD-4BD7-89C3-506B46240250}"/>
              </a:ext>
            </a:extLst>
          </p:cNvPr>
          <p:cNvSpPr txBox="1"/>
          <p:nvPr/>
        </p:nvSpPr>
        <p:spPr>
          <a:xfrm>
            <a:off x="2695074" y="4925620"/>
            <a:ext cx="638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5032ED8-65E3-4DBF-8DED-2DBDF4CCE708}"/>
              </a:ext>
            </a:extLst>
          </p:cNvPr>
          <p:cNvSpPr txBox="1"/>
          <p:nvPr/>
        </p:nvSpPr>
        <p:spPr>
          <a:xfrm>
            <a:off x="2695074" y="5448840"/>
            <a:ext cx="778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0F438F-7B9A-4234-A663-CB201B8E1E09}"/>
              </a:ext>
            </a:extLst>
          </p:cNvPr>
          <p:cNvSpPr txBox="1"/>
          <p:nvPr/>
        </p:nvSpPr>
        <p:spPr>
          <a:xfrm>
            <a:off x="4662221" y="435896"/>
            <a:ext cx="41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2F1FFEE-A070-425E-BCA2-48AB3F6AC339}"/>
              </a:ext>
            </a:extLst>
          </p:cNvPr>
          <p:cNvSpPr/>
          <p:nvPr/>
        </p:nvSpPr>
        <p:spPr>
          <a:xfrm>
            <a:off x="10633" y="1932380"/>
            <a:ext cx="1649491" cy="907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A980D63-AFF4-4AF3-8A88-BC31D9921A1E}"/>
              </a:ext>
            </a:extLst>
          </p:cNvPr>
          <p:cNvSpPr/>
          <p:nvPr/>
        </p:nvSpPr>
        <p:spPr>
          <a:xfrm>
            <a:off x="3977196" y="2003401"/>
            <a:ext cx="1198486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8F3EE47-85A5-4CB1-9937-73E2A9D873E4}"/>
              </a:ext>
            </a:extLst>
          </p:cNvPr>
          <p:cNvSpPr/>
          <p:nvPr/>
        </p:nvSpPr>
        <p:spPr>
          <a:xfrm>
            <a:off x="7683716" y="1562480"/>
            <a:ext cx="1198486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C589C81-7D10-46F8-A4E7-3A6FAFF6C72A}"/>
              </a:ext>
            </a:extLst>
          </p:cNvPr>
          <p:cNvSpPr/>
          <p:nvPr/>
        </p:nvSpPr>
        <p:spPr>
          <a:xfrm>
            <a:off x="10479870" y="1191690"/>
            <a:ext cx="1701497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6037" y="5317"/>
            <a:ext cx="3445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2" grpId="0" animBg="1"/>
      <p:bldP spid="19" grpId="0" animBg="1"/>
      <p:bldP spid="20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420</Words>
  <Application>Microsoft Office PowerPoint</Application>
  <PresentationFormat>Custom</PresentationFormat>
  <Paragraphs>55</Paragraphs>
  <Slides>18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1_Office Theme</vt:lpstr>
      <vt:lpstr>5_Office Theme</vt:lpstr>
      <vt:lpstr>2_Office Theme</vt:lpstr>
      <vt:lpstr>Hoạt động</vt:lpstr>
      <vt:lpstr>Office 主题​​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Dream</cp:lastModifiedBy>
  <cp:revision>4</cp:revision>
  <dcterms:created xsi:type="dcterms:W3CDTF">2021-08-25T03:28:56Z</dcterms:created>
  <dcterms:modified xsi:type="dcterms:W3CDTF">2021-11-15T06:57:33Z</dcterms:modified>
</cp:coreProperties>
</file>