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5" r:id="rId2"/>
    <p:sldId id="298" r:id="rId3"/>
    <p:sldId id="285" r:id="rId4"/>
    <p:sldId id="290" r:id="rId5"/>
    <p:sldId id="286" r:id="rId6"/>
    <p:sldId id="293" r:id="rId7"/>
    <p:sldId id="271" r:id="rId8"/>
    <p:sldId id="272" r:id="rId9"/>
    <p:sldId id="281" r:id="rId10"/>
    <p:sldId id="296" r:id="rId11"/>
    <p:sldId id="273" r:id="rId12"/>
    <p:sldId id="284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5"/>
            <p14:sldId id="298"/>
            <p14:sldId id="285"/>
            <p14:sldId id="290"/>
            <p14:sldId id="286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96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259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67" d="100"/>
          <a:sy n="67" d="100"/>
        </p:scale>
        <p:origin x="105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26-11-2021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26/11/2021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-39219"/>
            <a:ext cx="9170158" cy="5355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6" y="2307609"/>
            <a:ext cx="9144000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400" y="659487"/>
            <a:ext cx="8153400" cy="1855113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ĐƯỜNG ĐẾN TRƯỜNG EM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101" y="28956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prstClr val="black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000" b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prstClr val="black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2 : CẶP  SÁCH   XINH  </a:t>
            </a:r>
            <a:r>
              <a:rPr lang="en-US" sz="4000" b="1" cap="all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2CFE22"/>
                </a:solidFill>
                <a:effectLst>
                  <a:glow rad="101600">
                    <a:prstClr val="black">
                      <a:alpha val="60000"/>
                    </a:prstClr>
                  </a:glo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SẮN  </a:t>
            </a:r>
            <a:endParaRPr lang="en-US" sz="4000" b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2CFE22"/>
              </a:solidFill>
              <a:effectLst>
                <a:glow rad="101600">
                  <a:prstClr val="black">
                    <a:alpha val="60000"/>
                  </a:prstClr>
                </a:glo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5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3296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0" y="914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GIAO AN\SGV lop 2\sgv chân trời sáng tạo lớp 2\hình minh họa giáo án\5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59257"/>
            <a:ext cx="3657599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GIAO AN\SGV lop 2\sgv chân trời sáng tạo lớp 2\hình minh họa giáo án\5\bai-van-ta-chiec-cap-so-7-2112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771900" cy="49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1524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52400"/>
            <a:ext cx="7608887" cy="719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94" y="-152400"/>
            <a:ext cx="6029806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390923" y="3594503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943832" y="4360675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68822" y="2859821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35417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234286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5\bai-van-ta-chiec-cap-so-4-211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77" y="1047592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6019800" y="1414333"/>
            <a:ext cx="2399611" cy="5779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" name="Group 8"/>
          <p:cNvGrpSpPr/>
          <p:nvPr/>
        </p:nvGrpSpPr>
        <p:grpSpPr>
          <a:xfrm>
            <a:off x="237440" y="1432699"/>
            <a:ext cx="2277160" cy="559558"/>
            <a:chOff x="76200" y="1432699"/>
            <a:chExt cx="2277160" cy="559558"/>
          </a:xfrm>
        </p:grpSpPr>
        <p:sp>
          <p:nvSpPr>
            <p:cNvPr id="22" name="Rounded Rectangle 21"/>
            <p:cNvSpPr/>
            <p:nvPr/>
          </p:nvSpPr>
          <p:spPr>
            <a:xfrm>
              <a:off x="76200" y="1432699"/>
              <a:ext cx="2245997" cy="55955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3885" y="1535668"/>
              <a:ext cx="2059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Quai ,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dây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cặp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sách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vi-VN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90865" y="1535668"/>
            <a:ext cx="219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Nắp</a:t>
            </a:r>
            <a:r>
              <a:rPr lang="en-US" b="1" dirty="0"/>
              <a:t>, </a:t>
            </a:r>
            <a:r>
              <a:rPr lang="en-US" b="1" dirty="0" err="1"/>
              <a:t>miệng</a:t>
            </a:r>
            <a:r>
              <a:rPr lang="en-US" b="1" dirty="0"/>
              <a:t> </a:t>
            </a:r>
            <a:r>
              <a:rPr lang="en-US" b="1" dirty="0" err="1"/>
              <a:t>cặp</a:t>
            </a:r>
            <a:r>
              <a:rPr lang="en-US" b="1" dirty="0"/>
              <a:t> </a:t>
            </a:r>
            <a:r>
              <a:rPr lang="en-US" b="1" dirty="0" err="1"/>
              <a:t>sách</a:t>
            </a:r>
            <a:r>
              <a:rPr lang="en-US" b="1" dirty="0"/>
              <a:t> </a:t>
            </a:r>
            <a:endParaRPr lang="vi-VN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237440" y="4081007"/>
            <a:ext cx="1869452" cy="5420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0" name="Group 9"/>
          <p:cNvGrpSpPr/>
          <p:nvPr/>
        </p:nvGrpSpPr>
        <p:grpSpPr>
          <a:xfrm>
            <a:off x="7296707" y="3270988"/>
            <a:ext cx="1595390" cy="474428"/>
            <a:chOff x="525927" y="5630796"/>
            <a:chExt cx="1595390" cy="474428"/>
          </a:xfrm>
        </p:grpSpPr>
        <p:sp>
          <p:nvSpPr>
            <p:cNvPr id="20" name="Rounded Rectangle 19"/>
            <p:cNvSpPr/>
            <p:nvPr/>
          </p:nvSpPr>
          <p:spPr>
            <a:xfrm>
              <a:off x="525927" y="5630796"/>
              <a:ext cx="1595390" cy="47442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8468" y="5667359"/>
              <a:ext cx="1097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Thân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r>
                <a:rPr lang="en-US" b="1" dirty="0"/>
                <a:t> </a:t>
              </a:r>
              <a:endParaRPr lang="vi-VN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79905" y="5783818"/>
            <a:ext cx="1558895" cy="498080"/>
            <a:chOff x="3851305" y="5783818"/>
            <a:chExt cx="1558895" cy="498080"/>
          </a:xfrm>
        </p:grpSpPr>
        <p:sp>
          <p:nvSpPr>
            <p:cNvPr id="8" name="Rounded Rectangle 7"/>
            <p:cNvSpPr/>
            <p:nvPr/>
          </p:nvSpPr>
          <p:spPr>
            <a:xfrm>
              <a:off x="3851305" y="5783818"/>
              <a:ext cx="1558895" cy="49808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02532" y="5848192"/>
              <a:ext cx="1466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Đáy</a:t>
              </a:r>
              <a:r>
                <a:rPr lang="en-US" b="1" dirty="0"/>
                <a:t> </a:t>
              </a:r>
              <a:r>
                <a:rPr lang="en-US" b="1" dirty="0" err="1"/>
                <a:t>cặp</a:t>
              </a:r>
              <a:r>
                <a:rPr lang="en-US" b="1" dirty="0"/>
                <a:t> </a:t>
              </a:r>
              <a:r>
                <a:rPr lang="en-US" b="1" dirty="0" err="1"/>
                <a:t>sách</a:t>
              </a:r>
              <a:r>
                <a:rPr lang="en-US" b="1" dirty="0"/>
                <a:t> </a:t>
              </a:r>
              <a:endParaRPr lang="vi-VN" b="1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2514600" y="1720334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8097" y="4167348"/>
            <a:ext cx="166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Phần</a:t>
            </a:r>
            <a:r>
              <a:rPr lang="en-US" b="1" dirty="0"/>
              <a:t> </a:t>
            </a:r>
            <a:r>
              <a:rPr lang="en-US" b="1" dirty="0" err="1"/>
              <a:t>sườn</a:t>
            </a:r>
            <a:r>
              <a:rPr lang="en-US" b="1" dirty="0"/>
              <a:t> </a:t>
            </a:r>
            <a:r>
              <a:rPr lang="en-US" b="1" dirty="0" err="1"/>
              <a:t>cặp</a:t>
            </a:r>
            <a:r>
              <a:rPr lang="en-US" b="1" dirty="0"/>
              <a:t> </a:t>
            </a:r>
            <a:endParaRPr lang="vi-VN" b="1" dirty="0"/>
          </a:p>
        </p:txBody>
      </p:sp>
      <p:cxnSp>
        <p:nvCxnSpPr>
          <p:cNvPr id="1025" name="Straight Arrow Connector 1024"/>
          <p:cNvCxnSpPr/>
          <p:nvPr/>
        </p:nvCxnSpPr>
        <p:spPr>
          <a:xfrm>
            <a:off x="2514600" y="1720334"/>
            <a:ext cx="1676400" cy="565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/>
          <p:cNvCxnSpPr/>
          <p:nvPr/>
        </p:nvCxnSpPr>
        <p:spPr>
          <a:xfrm flipV="1">
            <a:off x="4800600" y="5181600"/>
            <a:ext cx="0" cy="602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Arrow Connector 1038"/>
          <p:cNvCxnSpPr>
            <a:stCxn id="21" idx="2"/>
          </p:cNvCxnSpPr>
          <p:nvPr/>
        </p:nvCxnSpPr>
        <p:spPr>
          <a:xfrm flipH="1">
            <a:off x="5715000" y="1992257"/>
            <a:ext cx="1504606" cy="12081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Arrow Connector 1043"/>
          <p:cNvCxnSpPr>
            <a:stCxn id="20" idx="1"/>
          </p:cNvCxnSpPr>
          <p:nvPr/>
        </p:nvCxnSpPr>
        <p:spPr>
          <a:xfrm flipH="1">
            <a:off x="4800600" y="3508202"/>
            <a:ext cx="2496107" cy="10284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Arrow Connector 1046"/>
          <p:cNvCxnSpPr/>
          <p:nvPr/>
        </p:nvCxnSpPr>
        <p:spPr>
          <a:xfrm flipV="1">
            <a:off x="1141003" y="3522376"/>
            <a:ext cx="1342434" cy="5728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Arrow Connector 1048"/>
          <p:cNvCxnSpPr>
            <a:stCxn id="21" idx="2"/>
          </p:cNvCxnSpPr>
          <p:nvPr/>
        </p:nvCxnSpPr>
        <p:spPr>
          <a:xfrm flipH="1">
            <a:off x="6190865" y="1992257"/>
            <a:ext cx="1028741" cy="293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19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6209" y="833735"/>
            <a:ext cx="409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tạo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cặp</a:t>
            </a:r>
            <a:r>
              <a:rPr lang="en-US" sz="2400" b="1" dirty="0"/>
              <a:t> </a:t>
            </a:r>
            <a:r>
              <a:rPr lang="en-US" sz="2400" b="1" dirty="0" err="1"/>
              <a:t>sách</a:t>
            </a:r>
            <a:endParaRPr lang="vi-VN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3002322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1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5800" y="3198168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10400" y="3172898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3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0943"/>
            <a:ext cx="2459107" cy="1460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60" y="1432361"/>
            <a:ext cx="2262540" cy="1648518"/>
          </a:xfrm>
          <a:prstGeom prst="rect">
            <a:avLst/>
          </a:prstGeom>
        </p:spPr>
      </p:pic>
      <p:pic>
        <p:nvPicPr>
          <p:cNvPr id="1027" name="Picture 3" descr="E:\GIAO AN\SGV lop 2\sgv chân trời sáng tạo lớp 2\hình minh họa giáo án\5\ghgh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41318"/>
            <a:ext cx="2376487" cy="17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5\vvcv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14800"/>
            <a:ext cx="2450484" cy="19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5\dsfsd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40" y="3962400"/>
            <a:ext cx="2552700" cy="21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810000" y="6172200"/>
            <a:ext cx="990600" cy="4594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Bước 3 </a:t>
            </a: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5022" y="152400"/>
            <a:ext cx="5690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2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2051" name="Picture 3" descr="E:\GIAO AN\SGV lop 2\sgv chân trời sáng tạo lớp 2\hình minh họa giáo án\5\dfđ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8" y="3505200"/>
            <a:ext cx="3477122" cy="32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5\fdfdgv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8" y="533400"/>
            <a:ext cx="2348322" cy="30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79903"/>
            <a:ext cx="5105400" cy="393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GIAO AN\SGV lop 2\sgv chân trời sáng tạo lớp 2\hình minh họa giáo án\5\vdfse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905">
            <a:off x="324635" y="331653"/>
            <a:ext cx="4111783" cy="31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788">
            <a:off x="4408595" y="1115863"/>
            <a:ext cx="4140344" cy="493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244">
            <a:off x="1258975" y="3506187"/>
            <a:ext cx="3122900" cy="268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066800"/>
            <a:ext cx="6441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1676400"/>
            <a:ext cx="7010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wing.com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41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60919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/>
              <a:t>Trưng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endParaRPr lang="en-US" sz="2800" dirty="0"/>
          </a:p>
          <a:p>
            <a:r>
              <a:rPr lang="en-US" sz="2800" dirty="0"/>
              <a:t>(</a:t>
            </a:r>
            <a:r>
              <a:rPr lang="en-US" sz="2800" dirty="0" err="1"/>
              <a:t>Trưng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)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329625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 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914400"/>
            <a:ext cx="78165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5\jhgjhgj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5950"/>
            <a:ext cx="6553200" cy="43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3154</TotalTime>
  <Words>211</Words>
  <Application>Microsoft Office PowerPoint</Application>
  <PresentationFormat>On-screen Show (4:3)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iCiel Pony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pc</cp:lastModifiedBy>
  <cp:revision>226</cp:revision>
  <dcterms:created xsi:type="dcterms:W3CDTF">2020-08-13T08:18:23Z</dcterms:created>
  <dcterms:modified xsi:type="dcterms:W3CDTF">2021-11-26T07:58:13Z</dcterms:modified>
</cp:coreProperties>
</file>