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78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50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3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81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895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51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5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03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1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65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09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E10C-6DBD-4FD0-8CC3-BE3A1CF37ECE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25B1-271D-436D-AF82-9B6C60BEED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4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1000" r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801D9-3436-437E-B266-B7D0904E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6" y="5565728"/>
            <a:ext cx="1439593" cy="1079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66F310-A685-499A-A46A-9581E4748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38" y="5591493"/>
            <a:ext cx="1434903" cy="1076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5BC304-1F7E-4656-BD5C-B7BC52BE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7" y="5591492"/>
            <a:ext cx="1434902" cy="1076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C9D424-0054-46C2-86C0-9D47CF284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1" y="380672"/>
            <a:ext cx="690881" cy="597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7DFB2AE-5F9A-4C2E-9BCE-CFBBE86F9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6916">
            <a:off x="404007" y="5150797"/>
            <a:ext cx="478388" cy="441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E5BA28E-A648-4E5F-B97D-C2543B2D06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59524">
            <a:off x="6970568" y="3101412"/>
            <a:ext cx="367248" cy="338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F6D3EC5-7C1C-439D-BFBF-EF0D64254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6301">
            <a:off x="5698125" y="5355758"/>
            <a:ext cx="474266" cy="437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43" y="1276242"/>
            <a:ext cx="10539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các con Học sinh đến với tiết học </a:t>
            </a:r>
          </a:p>
          <a:p>
            <a:pPr algn="ctr"/>
            <a:r>
              <a:rPr lang="vi-VN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Âm Nhạc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2" b="100000" l="0" r="100000">
                        <a14:foregroundMark x1="49222" y1="49035" x2="53892" y2="37259"/>
                        <a14:foregroundMark x1="64671" y1="40347" x2="65988" y2="46139"/>
                        <a14:foregroundMark x1="85629" y1="16409" x2="86946" y2="11004"/>
                        <a14:foregroundMark x1="88862" y1="16409" x2="88743" y2="10618"/>
                        <a14:foregroundMark x1="33533" y1="27413" x2="35090" y2="23166"/>
                        <a14:foregroundMark x1="45509" y1="18147" x2="43832" y2="10618"/>
                        <a14:foregroundMark x1="92814" y1="11583" x2="91856" y2="4440"/>
                        <a14:backgroundMark x1="13653" y1="30695" x2="16886" y2="36293"/>
                        <a14:backgroundMark x1="14731" y1="39961" x2="9581" y2="68533"/>
                        <a14:backgroundMark x1="4910" y1="91313" x2="34611" y2="98263"/>
                        <a14:backgroundMark x1="81557" y1="98456" x2="96048" y2="93436"/>
                        <a14:backgroundMark x1="32216" y1="30309" x2="37605" y2="32625"/>
                        <a14:backgroundMark x1="43234" y1="48649" x2="40120" y2="62548"/>
                        <a14:backgroundMark x1="67665" y1="38996" x2="68144" y2="41313"/>
                        <a14:backgroundMark x1="65868" y1="57529" x2="66467" y2="55985"/>
                        <a14:backgroundMark x1="91257" y1="52703" x2="98683" y2="39961"/>
                        <a14:backgroundMark x1="87305" y1="53089" x2="97605" y2="6081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1" y="3849294"/>
            <a:ext cx="4543134" cy="2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0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188" y="2116382"/>
            <a:ext cx="11054502" cy="15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-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33293" y="852226"/>
            <a:ext cx="2164090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3+4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212" y="4391724"/>
            <a:ext cx="6656423" cy="2571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326" y="1640684"/>
            <a:ext cx="10993725" cy="26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423" y="2103977"/>
            <a:ext cx="11082032" cy="15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61" y="2098415"/>
            <a:ext cx="11093955" cy="14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33293" y="852226"/>
            <a:ext cx="2164090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5+6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212" y="4391724"/>
            <a:ext cx="6656423" cy="25719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35" y="1633271"/>
            <a:ext cx="10905529" cy="26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491200" y="3078092"/>
            <a:ext cx="7250878" cy="20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6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 KẾT HỢP</a:t>
            </a:r>
          </a:p>
          <a:p>
            <a:pPr algn="ctr" eaLnBrk="1" hangingPunct="1"/>
            <a:r>
              <a:rPr lang="en-US" sz="6000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GÕ ĐỆM THEO </a:t>
            </a:r>
            <a:r>
              <a:rPr lang="en-US" sz="60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endParaRPr lang="en-US" sz="60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2888457" y="1401000"/>
            <a:ext cx="645636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LUNG LINH NGÔI SAO NHỎ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031039" y="2122488"/>
            <a:ext cx="3603625" cy="8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Pháp</a:t>
            </a:r>
            <a:endParaRPr lang="en-US" sz="25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Tuấn</a:t>
            </a:r>
            <a:endParaRPr lang="en-US" sz="25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41270" y="104638"/>
            <a:ext cx="5521323" cy="6250850"/>
            <a:chOff x="5269468" y="2283037"/>
            <a:chExt cx="6449201" cy="6250945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269468" y="2482247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74387" y="2283037"/>
              <a:ext cx="5844282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93232" y="303938"/>
            <a:ext cx="5232626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-3.33333E-6 L 0.43972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3.33333E-6 L -0.45547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9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2" y="373788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450914" y="2890452"/>
            <a:ext cx="9331446" cy="20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6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QUÊ HƯƠNG TƯƠI ĐẸP</a:t>
            </a:r>
          </a:p>
          <a:p>
            <a:pPr algn="ctr" eaLnBrk="1" hangingPunct="1"/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ca</a:t>
            </a:r>
            <a:r>
              <a:rPr lang="en-US" sz="3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Nùng</a:t>
            </a:r>
            <a:endParaRPr lang="en-US" sz="3000" b="1" i="1" dirty="0" smtClean="0">
              <a:solidFill>
                <a:srgbClr val="00B05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3000" b="1" i="1" dirty="0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Hoàng</a:t>
            </a:r>
            <a:endParaRPr lang="en-US" sz="3000" b="1" i="1" dirty="0">
              <a:solidFill>
                <a:srgbClr val="00B05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3945732" y="1753425"/>
            <a:ext cx="3817143" cy="8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NGHE NHẠC</a:t>
            </a:r>
            <a:endParaRPr lang="en-US" sz="5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29269" y="47350"/>
            <a:ext cx="5521323" cy="6250850"/>
            <a:chOff x="5269468" y="2283037"/>
            <a:chExt cx="6449201" cy="6250945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269468" y="2482247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74387" y="2283037"/>
              <a:ext cx="5844282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81267" y="246650"/>
            <a:ext cx="5232626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8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3 0 L 0.43971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3.33333E-6 L -0.45547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967787" y="3787051"/>
            <a:ext cx="2771773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Pháp</a:t>
            </a:r>
            <a:endParaRPr lang="en-US" sz="2000" b="1" i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Tuấn</a:t>
            </a:r>
            <a:endParaRPr lang="en-US" sz="20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03237" y="3619500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04331" y="3225809"/>
            <a:ext cx="6383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LUNG LINH NGÔI SAO NHỎ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5" y="23844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31" l="1908" r="99699"/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4955" y="1026144"/>
            <a:ext cx="7963496" cy="2318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59" b="100000" l="9744" r="88205"/>
                    </a14:imgEffect>
                  </a14:imgLayer>
                </a14:imgProps>
              </a:ext>
            </a:extLst>
          </a:blip>
          <a:srcRect r="1703"/>
          <a:stretch/>
        </p:blipFill>
        <p:spPr>
          <a:xfrm>
            <a:off x="3628235" y="1449614"/>
            <a:ext cx="1826015" cy="1409897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 rot="20893325">
            <a:off x="5011099" y="1848308"/>
            <a:ext cx="4422030" cy="60966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HÒA BÌNH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4212" y="3964012"/>
            <a:ext cx="5743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4549638"/>
            <a:ext cx="1442274" cy="105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4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6383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</a:t>
            </a:r>
            <a:endParaRPr lang="en-US" sz="1600" b="1" i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4562" y="1581143"/>
            <a:ext cx="5782875" cy="42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Bầu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lấp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endParaRPr lang="en-US" sz="30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 lung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linh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đêm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hè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gió</a:t>
            </a:r>
            <a:r>
              <a:rPr lang="en-US" sz="3000" b="1" dirty="0" smtClean="0">
                <a:cs typeface="Times New Roman" panose="02020603050405020304" pitchFamily="18" charset="0"/>
              </a:rPr>
              <a:t> vi vu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xa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vời</a:t>
            </a:r>
            <a:endParaRPr lang="en-US" sz="30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ngân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kia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đồi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Bầu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lấp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endParaRPr lang="en-US" sz="3000" b="1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 lung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linh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đêm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hè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285670" y="807682"/>
            <a:ext cx="7620658" cy="85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LUNG LINH NGÔI SAO NHỎ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02319" y="4963243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2" b="97065" l="9879" r="89919">
                        <a14:foregroundMark x1="39516" y1="44244" x2="43548" y2="37472"/>
                        <a14:foregroundMark x1="33065" y1="43567" x2="35887" y2="38600"/>
                        <a14:foregroundMark x1="52016" y1="40181" x2="47177" y2="36795"/>
                        <a14:foregroundMark x1="47984" y1="48081" x2="47379" y2="41535"/>
                        <a14:foregroundMark x1="34073" y1="86230" x2="36290" y2="81941"/>
                        <a14:foregroundMark x1="55242" y1="79458" x2="55242" y2="77652"/>
                        <a14:foregroundMark x1="64315" y1="87359" x2="64516" y2="82619"/>
                        <a14:foregroundMark x1="77823" y1="87585" x2="77823" y2="79910"/>
                        <a14:foregroundMark x1="71371" y1="50113" x2="73992" y2="39278"/>
                        <a14:foregroundMark x1="80645" y1="44470" x2="60685" y2="41309"/>
                        <a14:foregroundMark x1="36290" y1="37020" x2="38710" y2="33860"/>
                        <a14:foregroundMark x1="69758" y1="40181" x2="71573" y2="38600"/>
                        <a14:backgroundMark x1="61290" y1="31828" x2="62903" y2="34312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989" y="4468289"/>
            <a:ext cx="2890530" cy="25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638300" y="0"/>
            <a:ext cx="26384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CHIA CÂU HÁT</a:t>
            </a:r>
            <a:endParaRPr lang="en-US" sz="1600" b="1" i="1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4562" y="1581143"/>
            <a:ext cx="5782875" cy="42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Bầu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lấp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 lung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linh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đêm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hè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gió</a:t>
            </a:r>
            <a:r>
              <a:rPr lang="en-US" sz="3000" b="1" dirty="0" smtClean="0">
                <a:cs typeface="Times New Roman" panose="02020603050405020304" pitchFamily="18" charset="0"/>
              </a:rPr>
              <a:t> vi vu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xa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vời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  <a:endParaRPr lang="en-US" sz="30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sáo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ngân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nga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kia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đồi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Bầu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trời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cao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lấp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ánh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cs typeface="Times New Roman" panose="02020603050405020304" pitchFamily="18" charset="0"/>
              </a:rPr>
              <a:t> lung </a:t>
            </a:r>
            <a:r>
              <a:rPr lang="en-US" sz="3000" b="1" dirty="0" err="1" smtClean="0">
                <a:cs typeface="Times New Roman" panose="02020603050405020304" pitchFamily="18" charset="0"/>
              </a:rPr>
              <a:t>linh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đêm</a:t>
            </a:r>
            <a:r>
              <a:rPr lang="en-US" sz="3000" b="1" dirty="0" smtClean="0"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cs typeface="Times New Roman" panose="02020603050405020304" pitchFamily="18" charset="0"/>
              </a:rPr>
              <a:t>hè</a:t>
            </a:r>
            <a:r>
              <a:rPr lang="en-US" sz="3000" b="1" dirty="0" smtClean="0">
                <a:cs typeface="Times New Roman" panose="02020603050405020304" pitchFamily="18" charset="0"/>
              </a:rPr>
              <a:t>.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285670" y="807682"/>
            <a:ext cx="7620658" cy="85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LUNG LINH NGÔI SAO NHỎ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02319" y="4963243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2" b="97065" l="9879" r="89919">
                        <a14:foregroundMark x1="39516" y1="44244" x2="43548" y2="37472"/>
                        <a14:foregroundMark x1="33065" y1="43567" x2="35887" y2="38600"/>
                        <a14:foregroundMark x1="52016" y1="40181" x2="47177" y2="36795"/>
                        <a14:foregroundMark x1="47984" y1="48081" x2="47379" y2="41535"/>
                        <a14:foregroundMark x1="34073" y1="86230" x2="36290" y2="81941"/>
                        <a14:foregroundMark x1="55242" y1="79458" x2="55242" y2="77652"/>
                        <a14:foregroundMark x1="64315" y1="87359" x2="64516" y2="82619"/>
                        <a14:foregroundMark x1="77823" y1="87585" x2="77823" y2="79910"/>
                        <a14:foregroundMark x1="71371" y1="50113" x2="73992" y2="39278"/>
                        <a14:foregroundMark x1="80645" y1="44470" x2="60685" y2="41309"/>
                        <a14:foregroundMark x1="36290" y1="37020" x2="38710" y2="33860"/>
                        <a14:foregroundMark x1="69758" y1="40181" x2="71573" y2="38600"/>
                        <a14:backgroundMark x1="61290" y1="31828" x2="62903" y2="34312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989" y="4468289"/>
            <a:ext cx="2890530" cy="2581663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370276" y="1740847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56600" y="2425535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353969" y="3101418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353969" y="3749345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353968" y="4453184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353967" y="5089580"/>
            <a:ext cx="1563393" cy="67588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7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10398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09098" y="2448749"/>
            <a:ext cx="9133894" cy="15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9000" b="1" dirty="0" err="1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90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90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sz="9000" b="1" dirty="0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endParaRPr lang="en-US" sz="9000" b="1" dirty="0">
              <a:solidFill>
                <a:srgbClr val="0000FF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16638" y="301625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0629" y="301625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3.7037E-7 L 0.43789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4.81481E-6 L -0.45547 -0.004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26" y="2028827"/>
            <a:ext cx="10915797" cy="15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6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61" y="2098415"/>
            <a:ext cx="11093955" cy="14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94314" y="895781"/>
            <a:ext cx="2155720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1+2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8636" y="4148452"/>
            <a:ext cx="7276842" cy="281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875" y="1603945"/>
            <a:ext cx="10342599" cy="25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91114" y="1246189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1989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09664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450211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78" y="4148452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6" b="96855" l="3767" r="97084">
                        <a14:foregroundMark x1="18226" y1="21698" x2="21021" y2="62893"/>
                        <a14:foregroundMark x1="17497" y1="69182" x2="16403" y2="81447"/>
                        <a14:foregroundMark x1="39004" y1="14151" x2="40826" y2="78302"/>
                        <a14:foregroundMark x1="58202" y1="9434" x2="59903" y2="82704"/>
                        <a14:foregroundMark x1="22357" y1="89308" x2="24787" y2="93082"/>
                        <a14:foregroundMark x1="43985" y1="33019" x2="44957" y2="34906"/>
                        <a14:foregroundMark x1="54192" y1="70755" x2="54800" y2="66667"/>
                        <a14:foregroundMark x1="59903" y1="85220" x2="59052" y2="80189"/>
                        <a14:foregroundMark x1="70231" y1="79560" x2="72904" y2="80818"/>
                        <a14:foregroundMark x1="82503" y1="86164" x2="84812" y2="88050"/>
                        <a14:foregroundMark x1="7776" y1="26101" x2="8991" y2="30818"/>
                        <a14:foregroundMark x1="93682" y1="44340" x2="93074" y2="43082"/>
                        <a14:foregroundMark x1="91009" y1="41195" x2="91252" y2="38050"/>
                        <a14:foregroundMark x1="92224" y1="48742" x2="93196" y2="49371"/>
                        <a14:foregroundMark x1="17132" y1="66352" x2="23208" y2="65094"/>
                        <a14:foregroundMark x1="82017" y1="91509" x2="84447" y2="89308"/>
                        <a14:foregroundMark x1="70109" y1="77673" x2="71081" y2="80189"/>
                        <a14:backgroundMark x1="82746" y1="31447" x2="83597" y2="31447"/>
                        <a14:backgroundMark x1="76185" y1="28931" x2="76185" y2="27044"/>
                      </a14:backgroundRemoval>
                    </a14:imgEffect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341" y="3920487"/>
            <a:ext cx="7840169" cy="3029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88" y="2182175"/>
            <a:ext cx="10826502" cy="14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246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26</cp:revision>
  <dcterms:created xsi:type="dcterms:W3CDTF">2021-11-14T09:01:08Z</dcterms:created>
  <dcterms:modified xsi:type="dcterms:W3CDTF">2021-11-18T09:25:54Z</dcterms:modified>
</cp:coreProperties>
</file>